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7D6E397-0B71-4F04-ADC6-5834FF135E6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CD1EE259-4753-46DB-BD69-EE64D1DDA3C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426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E397-0B71-4F04-ADC6-5834FF135E6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259-4753-46DB-BD69-EE64D1DD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2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E397-0B71-4F04-ADC6-5834FF135E6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259-4753-46DB-BD69-EE64D1DD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12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E397-0B71-4F04-ADC6-5834FF135E6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259-4753-46DB-BD69-EE64D1DD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53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E397-0B71-4F04-ADC6-5834FF135E6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259-4753-46DB-BD69-EE64D1DDA3C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497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E397-0B71-4F04-ADC6-5834FF135E6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259-4753-46DB-BD69-EE64D1DD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59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E397-0B71-4F04-ADC6-5834FF135E6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259-4753-46DB-BD69-EE64D1DD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21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E397-0B71-4F04-ADC6-5834FF135E6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259-4753-46DB-BD69-EE64D1DD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29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E397-0B71-4F04-ADC6-5834FF135E6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259-4753-46DB-BD69-EE64D1DD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94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E397-0B71-4F04-ADC6-5834FF135E6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259-4753-46DB-BD69-EE64D1DD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77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E397-0B71-4F04-ADC6-5834FF135E6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E259-4753-46DB-BD69-EE64D1DD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8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7D6E397-0B71-4F04-ADC6-5834FF135E66}" type="datetimeFigureOut">
              <a:rPr lang="ru-RU" smtClean="0"/>
              <a:t>19.09.2023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CD1EE259-4753-46DB-BD69-EE64D1DDA3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055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32104" y="1088136"/>
            <a:ext cx="9418320" cy="169164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Основные функции </a:t>
            </a:r>
            <a:r>
              <a:rPr lang="en-US" sz="4400" dirty="0" err="1" smtClean="0"/>
              <a:t>Py</a:t>
            </a:r>
            <a:r>
              <a:rPr lang="ru-RU" sz="4400" dirty="0" smtClean="0"/>
              <a:t>С</a:t>
            </a:r>
            <a:r>
              <a:rPr lang="en-US" sz="4400" dirty="0" smtClean="0"/>
              <a:t>harm</a:t>
            </a:r>
            <a:endParaRPr lang="ru-RU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014984" y="5266944"/>
            <a:ext cx="224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Авторы:</a:t>
            </a:r>
          </a:p>
          <a:p>
            <a:r>
              <a:rPr lang="ru-RU" dirty="0" smtClean="0"/>
              <a:t>Васильева Е.Д.</a:t>
            </a:r>
          </a:p>
          <a:p>
            <a:r>
              <a:rPr lang="ru-RU" dirty="0" smtClean="0"/>
              <a:t>Костылева Э.П.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0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35" y="1783080"/>
            <a:ext cx="5054177" cy="320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36792" y="2404872"/>
            <a:ext cx="3877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Умный редактор кода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множества языков программирования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JavaScript, SQL, HTML,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и профилирование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3351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646" y="3163507"/>
            <a:ext cx="3747757" cy="26612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3" y="1070317"/>
            <a:ext cx="5399464" cy="14986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83680" y="2084832"/>
            <a:ext cx="40050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данных: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встроенную поддержку для создания графиков и диаграмм с использованием библиотек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кастомизация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пользователям настроить интерфейс IDE в соответствии со своими предпочтениями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789" y="1307274"/>
            <a:ext cx="4317736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63640" y="805287"/>
            <a:ext cx="3236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Плагины и расширения: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включает встроенный менеджер плагинов, который позволяет легко устанавливать, обновлять и удалять плагины для расширения функциональности IDE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Настраиваемые инструменты тестирования: </a:t>
            </a:r>
            <a:r>
              <a:rPr lang="ru-RU" dirty="0" err="1" smtClean="0"/>
              <a:t>PyCharm</a:t>
            </a:r>
            <a:r>
              <a:rPr lang="ru-RU" dirty="0" smtClean="0"/>
              <a:t> поставляется с инструментами для написания, запуска и отладки тестов, а также для управления тестовыми сценариями.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1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42" y="1413571"/>
            <a:ext cx="4616687" cy="3810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3368" y="2340864"/>
            <a:ext cx="3575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научных вычислений: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обеспечивает поддержку для научных вычислений, включая интеграцию с библиотеками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4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794" y="1348677"/>
            <a:ext cx="5155342" cy="37022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7456" y="2249424"/>
            <a:ext cx="2935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интегрируется с платформой контейнеризации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5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5275"/>
          <a:stretch/>
        </p:blipFill>
        <p:spPr>
          <a:xfrm>
            <a:off x="621983" y="1868820"/>
            <a:ext cx="5641657" cy="3082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34072" y="2394445"/>
            <a:ext cx="2843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системами контроля версий: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интегрирован с популярными системами контроля версий, такими как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Mercurial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Subversion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Perforce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4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199" y="1582741"/>
            <a:ext cx="6172517" cy="35815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5512" y="1803872"/>
            <a:ext cx="24963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шаблоны проектов и плагины для популярных библиотек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(например,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которые упрощают процесс создания новых проектов и ускоряют разработку.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556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41</TotalTime>
  <Words>195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Times New Roman</vt:lpstr>
      <vt:lpstr>Wingdings 2</vt:lpstr>
      <vt:lpstr>View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Ольга</dc:creator>
  <cp:lastModifiedBy>Ольга</cp:lastModifiedBy>
  <cp:revision>5</cp:revision>
  <dcterms:created xsi:type="dcterms:W3CDTF">2023-09-18T21:02:15Z</dcterms:created>
  <dcterms:modified xsi:type="dcterms:W3CDTF">2023-09-18T21:43:52Z</dcterms:modified>
</cp:coreProperties>
</file>