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25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1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409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721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9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606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51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2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42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09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63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7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02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4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29F1-0318-47E3-AAFC-A5C1090A6D8F}" type="datetimeFigureOut">
              <a:rPr lang="fr-FR" smtClean="0"/>
              <a:t>24/09/2015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9E3C90-DD02-4F10-9C87-901D4F395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0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</a:t>
            </a:r>
            <a:r>
              <a:rPr lang="fr-FR" dirty="0" err="1" smtClean="0"/>
              <a:t>Todo</a:t>
            </a:r>
            <a:r>
              <a:rPr lang="fr-FR" dirty="0" smtClean="0"/>
              <a:t> List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@copyright Khalid Sookia</a:t>
            </a:r>
          </a:p>
          <a:p>
            <a:r>
              <a:rPr lang="fr-FR" dirty="0" smtClean="0"/>
              <a:t>khalidsookia@gmail.com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6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fichier todo.js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dirty="0"/>
              <a:t>var </a:t>
            </a:r>
            <a:r>
              <a:rPr lang="fr-FR" dirty="0" err="1"/>
              <a:t>todoApp</a:t>
            </a:r>
            <a:r>
              <a:rPr lang="fr-FR" dirty="0"/>
              <a:t> = </a:t>
            </a:r>
            <a:r>
              <a:rPr lang="fr-FR" dirty="0" err="1"/>
              <a:t>angular.module</a:t>
            </a:r>
            <a:r>
              <a:rPr lang="fr-FR" dirty="0"/>
              <a:t>('</a:t>
            </a:r>
            <a:r>
              <a:rPr lang="fr-FR" dirty="0" err="1"/>
              <a:t>todoApp</a:t>
            </a:r>
            <a:r>
              <a:rPr lang="fr-FR" dirty="0"/>
              <a:t>', []);</a:t>
            </a:r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r>
              <a:rPr lang="fr-FR" dirty="0" err="1"/>
              <a:t>todoApp.controller</a:t>
            </a:r>
            <a:r>
              <a:rPr lang="fr-FR" dirty="0"/>
              <a:t>('</a:t>
            </a:r>
            <a:r>
              <a:rPr lang="fr-FR" dirty="0" err="1"/>
              <a:t>TodoListController</a:t>
            </a:r>
            <a:r>
              <a:rPr lang="fr-FR" dirty="0"/>
              <a:t>', </a:t>
            </a:r>
            <a:r>
              <a:rPr lang="fr-FR" dirty="0" err="1"/>
              <a:t>function</a:t>
            </a:r>
            <a:r>
              <a:rPr lang="fr-FR" dirty="0"/>
              <a:t>(){</a:t>
            </a:r>
          </a:p>
          <a:p>
            <a:pPr marL="0" lvl="0" indent="0">
              <a:buNone/>
            </a:pPr>
            <a:r>
              <a:rPr lang="fr-FR" dirty="0"/>
              <a:t>});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0140778" y="6277232"/>
            <a:ext cx="146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Tag: 0,0,1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9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Rajout des </a:t>
            </a:r>
            <a:r>
              <a:rPr lang="fr-FR" dirty="0" err="1"/>
              <a:t>todos</a:t>
            </a:r>
            <a:r>
              <a:rPr lang="fr-FR" dirty="0"/>
              <a:t> dans notre </a:t>
            </a:r>
            <a:r>
              <a:rPr lang="fr-FR" dirty="0" err="1"/>
              <a:t>controller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9621"/>
            <a:ext cx="8915400" cy="5478379"/>
          </a:xfrm>
        </p:spPr>
        <p:txBody>
          <a:bodyPr>
            <a:normAutofit/>
          </a:bodyPr>
          <a:lstStyle/>
          <a:p>
            <a:r>
              <a:rPr lang="fr-FR" dirty="0" err="1"/>
              <a:t>todoApp.controller</a:t>
            </a:r>
            <a:r>
              <a:rPr lang="fr-FR" dirty="0"/>
              <a:t>('</a:t>
            </a:r>
            <a:r>
              <a:rPr lang="fr-FR" dirty="0" err="1"/>
              <a:t>TodoListController</a:t>
            </a:r>
            <a:r>
              <a:rPr lang="fr-FR" dirty="0"/>
              <a:t>', </a:t>
            </a:r>
            <a:r>
              <a:rPr lang="fr-FR" dirty="0" err="1"/>
              <a:t>function</a:t>
            </a:r>
            <a:r>
              <a:rPr lang="fr-FR" dirty="0"/>
              <a:t>($scope) {</a:t>
            </a:r>
          </a:p>
          <a:p>
            <a:r>
              <a:rPr lang="fr-FR" dirty="0" smtClean="0"/>
              <a:t>var </a:t>
            </a:r>
            <a:r>
              <a:rPr lang="fr-FR" dirty="0" err="1"/>
              <a:t>todoList</a:t>
            </a:r>
            <a:r>
              <a:rPr lang="fr-FR" dirty="0"/>
              <a:t> = $scope;</a:t>
            </a:r>
          </a:p>
          <a:p>
            <a:r>
              <a:rPr lang="fr-FR" dirty="0" err="1" smtClean="0"/>
              <a:t>todoList.todos</a:t>
            </a:r>
            <a:r>
              <a:rPr lang="fr-FR" dirty="0" smtClean="0"/>
              <a:t> </a:t>
            </a:r>
            <a:r>
              <a:rPr lang="fr-FR" dirty="0"/>
              <a:t>= [</a:t>
            </a:r>
          </a:p>
          <a:p>
            <a:r>
              <a:rPr lang="fr-FR" dirty="0"/>
              <a:t>        {</a:t>
            </a:r>
          </a:p>
          <a:p>
            <a:r>
              <a:rPr lang="fr-FR" dirty="0"/>
              <a:t>            </a:t>
            </a:r>
            <a:r>
              <a:rPr lang="fr-FR" dirty="0" err="1"/>
              <a:t>text</a:t>
            </a:r>
            <a:r>
              <a:rPr lang="fr-FR" dirty="0"/>
              <a:t> : '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javascript</a:t>
            </a:r>
            <a:r>
              <a:rPr lang="fr-FR" dirty="0"/>
              <a:t>',</a:t>
            </a:r>
          </a:p>
          <a:p>
            <a:r>
              <a:rPr lang="fr-FR" dirty="0"/>
              <a:t>            </a:t>
            </a:r>
            <a:r>
              <a:rPr lang="fr-FR" dirty="0" err="1"/>
              <a:t>done</a:t>
            </a:r>
            <a:r>
              <a:rPr lang="fr-FR" dirty="0"/>
              <a:t> : false</a:t>
            </a:r>
          </a:p>
          <a:p>
            <a:r>
              <a:rPr lang="fr-FR" dirty="0"/>
              <a:t>        },</a:t>
            </a:r>
          </a:p>
          <a:p>
            <a:r>
              <a:rPr lang="fr-FR" dirty="0"/>
              <a:t>        {</a:t>
            </a:r>
          </a:p>
          <a:p>
            <a:r>
              <a:rPr lang="fr-FR" dirty="0"/>
              <a:t>            </a:t>
            </a:r>
            <a:r>
              <a:rPr lang="fr-FR" dirty="0" err="1"/>
              <a:t>text</a:t>
            </a:r>
            <a:r>
              <a:rPr lang="fr-FR" dirty="0"/>
              <a:t> : '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',</a:t>
            </a:r>
          </a:p>
          <a:p>
            <a:r>
              <a:rPr lang="fr-FR" dirty="0"/>
              <a:t>            </a:t>
            </a:r>
            <a:r>
              <a:rPr lang="fr-FR" dirty="0" err="1"/>
              <a:t>done</a:t>
            </a:r>
            <a:r>
              <a:rPr lang="fr-FR" dirty="0"/>
              <a:t> : false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];</a:t>
            </a:r>
          </a:p>
          <a:p>
            <a:r>
              <a:rPr lang="fr-F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901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todos</a:t>
            </a:r>
            <a:r>
              <a:rPr lang="fr-FR" dirty="0"/>
              <a:t> dans notre vue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       &lt;</a:t>
            </a:r>
            <a:r>
              <a:rPr lang="fr-FR" dirty="0" err="1"/>
              <a:t>ul</a:t>
            </a:r>
            <a:r>
              <a:rPr lang="fr-FR" dirty="0"/>
              <a:t> class="</a:t>
            </a:r>
            <a:r>
              <a:rPr lang="fr-FR" dirty="0" err="1"/>
              <a:t>list</a:t>
            </a:r>
            <a:r>
              <a:rPr lang="fr-FR" dirty="0"/>
              <a:t>-group"&gt;</a:t>
            </a:r>
          </a:p>
          <a:p>
            <a:pPr marL="0" indent="0">
              <a:buNone/>
            </a:pPr>
            <a:r>
              <a:rPr lang="fr-FR" dirty="0"/>
              <a:t>                &lt;li class="</a:t>
            </a:r>
            <a:r>
              <a:rPr lang="fr-FR" dirty="0" err="1"/>
              <a:t>list</a:t>
            </a:r>
            <a:r>
              <a:rPr lang="fr-FR" dirty="0"/>
              <a:t>-group-item"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ng-repeat</a:t>
            </a:r>
            <a:r>
              <a:rPr lang="fr-FR" dirty="0">
                <a:solidFill>
                  <a:srgbClr val="FF0000"/>
                </a:solidFill>
              </a:rPr>
              <a:t>="</a:t>
            </a:r>
            <a:r>
              <a:rPr lang="fr-FR" dirty="0" err="1">
                <a:solidFill>
                  <a:srgbClr val="FF0000"/>
                </a:solidFill>
              </a:rPr>
              <a:t>todo</a:t>
            </a:r>
            <a:r>
              <a:rPr lang="fr-FR" dirty="0">
                <a:solidFill>
                  <a:srgbClr val="FF0000"/>
                </a:solidFill>
              </a:rPr>
              <a:t> in </a:t>
            </a:r>
            <a:r>
              <a:rPr lang="fr-FR" dirty="0" err="1">
                <a:solidFill>
                  <a:srgbClr val="FF0000"/>
                </a:solidFill>
              </a:rPr>
              <a:t>todos</a:t>
            </a: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    &lt;input type="</a:t>
            </a:r>
            <a:r>
              <a:rPr lang="fr-FR" dirty="0" err="1"/>
              <a:t>checkbox</a:t>
            </a:r>
            <a:r>
              <a:rPr lang="fr-FR" dirty="0"/>
              <a:t>"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ng</a:t>
            </a:r>
            <a:r>
              <a:rPr lang="fr-FR" dirty="0">
                <a:solidFill>
                  <a:srgbClr val="FF0000"/>
                </a:solidFill>
              </a:rPr>
              <a:t>-model="</a:t>
            </a:r>
            <a:r>
              <a:rPr lang="fr-FR" dirty="0" err="1">
                <a:solidFill>
                  <a:srgbClr val="FF0000"/>
                </a:solidFill>
              </a:rPr>
              <a:t>todo.done</a:t>
            </a: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    &lt;</a:t>
            </a:r>
            <a:r>
              <a:rPr lang="fr-FR" dirty="0" err="1"/>
              <a:t>span</a:t>
            </a:r>
            <a:r>
              <a:rPr lang="fr-FR" dirty="0"/>
              <a:t> class="</a:t>
            </a:r>
            <a:r>
              <a:rPr lang="fr-FR" dirty="0" err="1"/>
              <a:t>done</a:t>
            </a:r>
            <a:r>
              <a:rPr lang="fr-FR" dirty="0"/>
              <a:t>-</a:t>
            </a:r>
            <a:r>
              <a:rPr lang="fr-FR" dirty="0">
                <a:solidFill>
                  <a:srgbClr val="FF0000"/>
                </a:solidFill>
              </a:rPr>
              <a:t>{{ </a:t>
            </a:r>
            <a:r>
              <a:rPr lang="fr-FR" dirty="0" err="1">
                <a:solidFill>
                  <a:srgbClr val="FF0000"/>
                </a:solidFill>
              </a:rPr>
              <a:t>todo.done</a:t>
            </a:r>
            <a:r>
              <a:rPr lang="fr-FR" dirty="0">
                <a:solidFill>
                  <a:srgbClr val="FF0000"/>
                </a:solidFill>
              </a:rPr>
              <a:t> }}</a:t>
            </a:r>
            <a:r>
              <a:rPr lang="fr-FR" dirty="0"/>
              <a:t>"&gt;</a:t>
            </a:r>
            <a:r>
              <a:rPr lang="fr-FR" dirty="0">
                <a:solidFill>
                  <a:srgbClr val="FF0000"/>
                </a:solidFill>
              </a:rPr>
              <a:t>{{ </a:t>
            </a:r>
            <a:r>
              <a:rPr lang="fr-FR" dirty="0" err="1">
                <a:solidFill>
                  <a:srgbClr val="FF0000"/>
                </a:solidFill>
              </a:rPr>
              <a:t>todo.text</a:t>
            </a:r>
            <a:r>
              <a:rPr lang="fr-FR" dirty="0">
                <a:solidFill>
                  <a:srgbClr val="FF0000"/>
                </a:solidFill>
              </a:rPr>
              <a:t> }}</a:t>
            </a:r>
            <a:r>
              <a:rPr lang="fr-FR" dirty="0"/>
              <a:t>&lt;/</a:t>
            </a:r>
            <a:r>
              <a:rPr lang="fr-FR" dirty="0" err="1"/>
              <a:t>span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&lt;/li&gt;</a:t>
            </a:r>
          </a:p>
          <a:p>
            <a:pPr marL="0" indent="0">
              <a:buNone/>
            </a:pPr>
            <a:r>
              <a:rPr lang="fr-FR" dirty="0"/>
              <a:t>            &lt;/</a:t>
            </a:r>
            <a:r>
              <a:rPr lang="fr-FR" dirty="0" err="1"/>
              <a:t>ul</a:t>
            </a:r>
            <a:r>
              <a:rPr lang="fr-FR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0778" y="6277232"/>
            <a:ext cx="146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Tag: 0,0,2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2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 </a:t>
            </a:r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3369"/>
            <a:ext cx="8915400" cy="5807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&lt;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&lt;input type="</a:t>
            </a:r>
            <a:r>
              <a:rPr lang="fr-FR" dirty="0" err="1"/>
              <a:t>text</a:t>
            </a:r>
            <a:r>
              <a:rPr lang="fr-FR" dirty="0"/>
              <a:t>" </a:t>
            </a:r>
            <a:r>
              <a:rPr lang="fr-FR" dirty="0" err="1"/>
              <a:t>placeholder</a:t>
            </a:r>
            <a:r>
              <a:rPr lang="fr-FR" dirty="0"/>
              <a:t>="</a:t>
            </a:r>
            <a:r>
              <a:rPr lang="fr-FR" dirty="0" err="1"/>
              <a:t>Add</a:t>
            </a:r>
            <a:r>
              <a:rPr lang="fr-FR" dirty="0"/>
              <a:t> new 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" </a:t>
            </a:r>
            <a:r>
              <a:rPr lang="fr-FR" dirty="0" err="1"/>
              <a:t>ng</a:t>
            </a:r>
            <a:r>
              <a:rPr lang="fr-FR" dirty="0"/>
              <a:t>-model="</a:t>
            </a:r>
            <a:r>
              <a:rPr lang="fr-FR" dirty="0" err="1"/>
              <a:t>formNewTodo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                &lt;</a:t>
            </a:r>
            <a:r>
              <a:rPr lang="fr-FR" dirty="0" err="1"/>
              <a:t>button</a:t>
            </a:r>
            <a:r>
              <a:rPr lang="fr-FR" dirty="0"/>
              <a:t> class="</a:t>
            </a:r>
            <a:r>
              <a:rPr lang="fr-FR" dirty="0" err="1"/>
              <a:t>btn</a:t>
            </a:r>
            <a:r>
              <a:rPr lang="fr-FR" dirty="0"/>
              <a:t> </a:t>
            </a:r>
            <a:r>
              <a:rPr lang="fr-FR" dirty="0" err="1"/>
              <a:t>btn-primary</a:t>
            </a:r>
            <a:r>
              <a:rPr lang="fr-FR" dirty="0"/>
              <a:t>" </a:t>
            </a:r>
            <a:r>
              <a:rPr lang="fr-FR" dirty="0" err="1"/>
              <a:t>ng</a:t>
            </a:r>
            <a:r>
              <a:rPr lang="fr-FR" dirty="0"/>
              <a:t>-click="</a:t>
            </a:r>
            <a:r>
              <a:rPr lang="fr-FR" dirty="0" err="1"/>
              <a:t>addTodo</a:t>
            </a:r>
            <a:r>
              <a:rPr lang="fr-FR" dirty="0"/>
              <a:t>(</a:t>
            </a:r>
            <a:r>
              <a:rPr lang="fr-FR" dirty="0" err="1"/>
              <a:t>formNewTodo</a:t>
            </a:r>
            <a:r>
              <a:rPr lang="fr-FR" dirty="0"/>
              <a:t>)" type="</a:t>
            </a:r>
            <a:r>
              <a:rPr lang="fr-FR" dirty="0" err="1"/>
              <a:t>submit</a:t>
            </a:r>
            <a:r>
              <a:rPr lang="fr-FR" dirty="0"/>
              <a:t>"&gt;</a:t>
            </a:r>
            <a:r>
              <a:rPr lang="fr-FR" dirty="0" err="1"/>
              <a:t>Add</a:t>
            </a:r>
            <a:r>
              <a:rPr lang="fr-FR" dirty="0"/>
              <a:t>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&lt;/</a:t>
            </a:r>
            <a:r>
              <a:rPr lang="fr-FR" dirty="0" err="1"/>
              <a:t>form</a:t>
            </a:r>
            <a:r>
              <a:rPr lang="fr-FR" dirty="0" smtClean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todoList.addTodo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</a:t>
            </a: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todoList.todos.push</a:t>
            </a:r>
            <a:r>
              <a:rPr lang="fr-FR" dirty="0"/>
              <a:t>({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text</a:t>
            </a:r>
            <a:r>
              <a:rPr lang="fr-FR" dirty="0"/>
              <a:t>: $</a:t>
            </a:r>
            <a:r>
              <a:rPr lang="fr-FR" dirty="0" err="1"/>
              <a:t>scope.formNewTodo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done</a:t>
            </a:r>
            <a:r>
              <a:rPr lang="fr-FR" dirty="0"/>
              <a:t>: false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smtClean="0"/>
              <a:t>});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</a:t>
            </a:r>
            <a:r>
              <a:rPr lang="fr-FR" dirty="0" err="1" smtClean="0"/>
              <a:t>todoList.formNewTodo</a:t>
            </a:r>
            <a:r>
              <a:rPr lang="fr-FR" dirty="0" smtClean="0"/>
              <a:t> </a:t>
            </a:r>
            <a:r>
              <a:rPr lang="fr-FR" dirty="0"/>
              <a:t>= '';</a:t>
            </a:r>
          </a:p>
          <a:p>
            <a:pPr marL="0" indent="0">
              <a:buNone/>
            </a:pPr>
            <a:r>
              <a:rPr lang="fr-FR" dirty="0"/>
              <a:t>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0778" y="6277232"/>
            <a:ext cx="146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Tag: 0,0,3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9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 des </a:t>
            </a:r>
            <a:r>
              <a:rPr lang="fr-FR" dirty="0" err="1"/>
              <a:t>todos</a:t>
            </a:r>
            <a:r>
              <a:rPr lang="fr-FR" dirty="0"/>
              <a:t> ‘fait’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fr-FR" dirty="0"/>
              <a:t>[ &lt;a </a:t>
            </a:r>
            <a:r>
              <a:rPr lang="fr-FR" dirty="0" err="1"/>
              <a:t>href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-click="archive()"&gt;archive&lt;/a&gt; ]</a:t>
            </a:r>
          </a:p>
          <a:p>
            <a:pPr marL="0" lvl="0" indent="0">
              <a:lnSpc>
                <a:spcPct val="90000"/>
              </a:lnSpc>
              <a:buNone/>
            </a:pPr>
            <a:endParaRPr lang="fr-FR" dirty="0"/>
          </a:p>
          <a:p>
            <a:pPr marL="0" lvl="0" indent="0">
              <a:lnSpc>
                <a:spcPct val="90000"/>
              </a:lnSpc>
              <a:buNone/>
            </a:pPr>
            <a:endParaRPr lang="fr-FR" dirty="0"/>
          </a:p>
          <a:p>
            <a:pPr marL="0" lvl="0" indent="0">
              <a:lnSpc>
                <a:spcPct val="90000"/>
              </a:lnSpc>
              <a:buNone/>
            </a:pPr>
            <a:r>
              <a:rPr lang="fr-FR" dirty="0"/>
              <a:t>  </a:t>
            </a:r>
            <a:r>
              <a:rPr lang="fr-FR" dirty="0" err="1"/>
              <a:t>todoList.archive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{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fr-FR" dirty="0"/>
              <a:t>    var </a:t>
            </a:r>
            <a:r>
              <a:rPr lang="fr-FR" dirty="0" err="1"/>
              <a:t>oldTodos</a:t>
            </a:r>
            <a:r>
              <a:rPr lang="fr-FR" dirty="0"/>
              <a:t> = </a:t>
            </a:r>
            <a:r>
              <a:rPr lang="fr-FR" dirty="0" err="1"/>
              <a:t>todoList.todos</a:t>
            </a:r>
            <a:r>
              <a:rPr lang="fr-FR" dirty="0"/>
              <a:t>;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fr-FR" dirty="0"/>
              <a:t>    </a:t>
            </a:r>
            <a:r>
              <a:rPr lang="fr-FR" dirty="0" err="1"/>
              <a:t>todoList.todos</a:t>
            </a:r>
            <a:r>
              <a:rPr lang="fr-FR" dirty="0"/>
              <a:t> = [];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fr-FR" dirty="0"/>
              <a:t>    </a:t>
            </a:r>
            <a:r>
              <a:rPr lang="fr-FR" dirty="0" err="1"/>
              <a:t>angular.forEach</a:t>
            </a:r>
            <a:r>
              <a:rPr lang="fr-FR" dirty="0"/>
              <a:t>(</a:t>
            </a:r>
            <a:r>
              <a:rPr lang="fr-FR" dirty="0" err="1"/>
              <a:t>oldTodos</a:t>
            </a:r>
            <a:r>
              <a:rPr lang="fr-FR" dirty="0"/>
              <a:t>, </a:t>
            </a:r>
            <a:r>
              <a:rPr lang="fr-FR" dirty="0" err="1"/>
              <a:t>function</a:t>
            </a:r>
            <a:r>
              <a:rPr lang="fr-FR" dirty="0"/>
              <a:t>(</a:t>
            </a:r>
            <a:r>
              <a:rPr lang="fr-FR" dirty="0" err="1"/>
              <a:t>todo</a:t>
            </a:r>
            <a:r>
              <a:rPr lang="fr-FR" dirty="0"/>
              <a:t>) {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fr-FR" dirty="0"/>
              <a:t>      if (!</a:t>
            </a:r>
            <a:r>
              <a:rPr lang="fr-FR" dirty="0" err="1"/>
              <a:t>todo.done</a:t>
            </a:r>
            <a:r>
              <a:rPr lang="fr-FR" dirty="0"/>
              <a:t>) </a:t>
            </a:r>
            <a:r>
              <a:rPr lang="fr-FR" dirty="0" err="1"/>
              <a:t>todoList.todos.push</a:t>
            </a:r>
            <a:r>
              <a:rPr lang="fr-FR" dirty="0"/>
              <a:t>(</a:t>
            </a:r>
            <a:r>
              <a:rPr lang="fr-FR" dirty="0" err="1"/>
              <a:t>todo</a:t>
            </a:r>
            <a:r>
              <a:rPr lang="fr-FR" dirty="0"/>
              <a:t>);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fr-FR" dirty="0"/>
              <a:t>    });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fr-FR" dirty="0"/>
              <a:t> 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0778" y="6285470"/>
            <a:ext cx="146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Tag: 0,0,4</a:t>
            </a:r>
          </a:p>
        </p:txBody>
      </p:sp>
    </p:spTree>
    <p:extLst>
      <p:ext uri="{BB962C8B-B14F-4D97-AF65-F5344CB8AC3E}">
        <p14:creationId xmlns:p14="http://schemas.microsoft.com/office/powerpoint/2010/main" val="15909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Todos</a:t>
            </a:r>
            <a:r>
              <a:rPr lang="fr-FR" dirty="0" smtClean="0"/>
              <a:t> </a:t>
            </a:r>
            <a:r>
              <a:rPr lang="fr-FR" dirty="0" err="1" smtClean="0"/>
              <a:t>Counter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&lt;span&gt;{{ remaining() }} of {{ </a:t>
            </a:r>
            <a:r>
              <a:rPr lang="en-US" dirty="0" err="1"/>
              <a:t>todos.length</a:t>
            </a:r>
            <a:r>
              <a:rPr lang="en-US" dirty="0"/>
              <a:t> }} remaining&lt;/span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todoList.remaining</a:t>
            </a:r>
            <a:r>
              <a:rPr lang="fr-FR" dirty="0"/>
              <a:t> = </a:t>
            </a:r>
            <a:r>
              <a:rPr lang="fr-FR" dirty="0" err="1"/>
              <a:t>function</a:t>
            </a:r>
            <a:r>
              <a:rPr lang="fr-FR" dirty="0"/>
              <a:t>() </a:t>
            </a:r>
            <a:r>
              <a:rPr lang="fr-FR" dirty="0" smtClean="0"/>
              <a:t>{var </a:t>
            </a:r>
            <a:r>
              <a:rPr lang="fr-FR" dirty="0"/>
              <a:t>count = 0;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    </a:t>
            </a:r>
            <a:r>
              <a:rPr lang="fr-FR" dirty="0" err="1" smtClean="0"/>
              <a:t>angular.forEach</a:t>
            </a:r>
            <a:r>
              <a:rPr lang="fr-FR" dirty="0" smtClean="0"/>
              <a:t>(</a:t>
            </a:r>
            <a:r>
              <a:rPr lang="fr-FR" dirty="0" err="1" smtClean="0"/>
              <a:t>todoList.todos</a:t>
            </a:r>
            <a:r>
              <a:rPr lang="fr-FR" dirty="0" smtClean="0"/>
              <a:t>, </a:t>
            </a:r>
            <a:r>
              <a:rPr lang="fr-FR" dirty="0" err="1" smtClean="0"/>
              <a:t>function</a:t>
            </a:r>
            <a:r>
              <a:rPr lang="fr-FR" dirty="0" smtClean="0"/>
              <a:t>(</a:t>
            </a:r>
            <a:r>
              <a:rPr lang="fr-FR" dirty="0" err="1" smtClean="0"/>
              <a:t>todo</a:t>
            </a:r>
            <a:r>
              <a:rPr lang="fr-FR" dirty="0" smtClean="0"/>
              <a:t>) {count += </a:t>
            </a:r>
            <a:r>
              <a:rPr lang="fr-FR" dirty="0" err="1" smtClean="0"/>
              <a:t>todo.done</a:t>
            </a:r>
            <a:r>
              <a:rPr lang="fr-FR" dirty="0" smtClean="0"/>
              <a:t> ? 0 : 1;</a:t>
            </a:r>
          </a:p>
          <a:p>
            <a:pPr marL="0" indent="0">
              <a:buNone/>
            </a:pPr>
            <a:r>
              <a:rPr lang="fr-FR" dirty="0" smtClean="0"/>
              <a:t>        </a:t>
            </a:r>
            <a:r>
              <a:rPr lang="fr-FR" dirty="0"/>
              <a:t>});</a:t>
            </a:r>
          </a:p>
          <a:p>
            <a:pPr marL="0" indent="0">
              <a:buNone/>
            </a:pPr>
            <a:r>
              <a:rPr lang="fr-FR" dirty="0"/>
              <a:t>        return count;</a:t>
            </a:r>
          </a:p>
          <a:p>
            <a:pPr marL="0" indent="0">
              <a:buNone/>
            </a:pPr>
            <a:r>
              <a:rPr lang="fr-FR" dirty="0"/>
              <a:t>   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0778" y="6277232"/>
            <a:ext cx="146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Tag: 0,0,5</a:t>
            </a:r>
          </a:p>
        </p:txBody>
      </p:sp>
    </p:spTree>
    <p:extLst>
      <p:ext uri="{BB962C8B-B14F-4D97-AF65-F5344CB8AC3E}">
        <p14:creationId xmlns:p14="http://schemas.microsoft.com/office/powerpoint/2010/main" val="41202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Possible </a:t>
            </a:r>
            <a:r>
              <a:rPr lang="fr-FR" dirty="0" err="1" smtClean="0"/>
              <a:t>improvements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Make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adding</a:t>
            </a:r>
            <a:r>
              <a:rPr lang="fr-FR" dirty="0" smtClean="0"/>
              <a:t> a new </a:t>
            </a:r>
            <a:r>
              <a:rPr lang="fr-FR" dirty="0" err="1" smtClean="0"/>
              <a:t>todo</a:t>
            </a:r>
            <a:r>
              <a:rPr lang="fr-FR" dirty="0" smtClean="0"/>
              <a:t> the content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null</a:t>
            </a:r>
            <a:r>
              <a:rPr lang="fr-FR" dirty="0" smtClean="0"/>
              <a:t>.</a:t>
            </a:r>
          </a:p>
          <a:p>
            <a:r>
              <a:rPr lang="fr-FR" dirty="0" smtClean="0"/>
              <a:t>Save </a:t>
            </a:r>
            <a:r>
              <a:rPr lang="fr-FR" dirty="0" err="1" smtClean="0"/>
              <a:t>todo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in local </a:t>
            </a:r>
            <a:r>
              <a:rPr lang="fr-FR" dirty="0" err="1" smtClean="0"/>
              <a:t>storage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1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 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avec </a:t>
            </a:r>
            <a:r>
              <a:rPr lang="fr-FR" dirty="0" err="1"/>
              <a:t>AngularJs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Pour notre 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nous allons utiliser </a:t>
            </a:r>
            <a:r>
              <a:rPr lang="fr-FR" dirty="0" err="1"/>
              <a:t>bootstrap</a:t>
            </a:r>
            <a:r>
              <a:rPr lang="fr-FR" dirty="0"/>
              <a:t> pour le style.</a:t>
            </a:r>
          </a:p>
          <a:p>
            <a:pPr lvl="0"/>
            <a:r>
              <a:rPr lang="fr-FR" dirty="0"/>
              <a:t>Nous pourrons ajouter des éléments à notre liste</a:t>
            </a:r>
          </a:p>
          <a:p>
            <a:pPr lvl="0"/>
            <a:r>
              <a:rPr lang="fr-FR" dirty="0"/>
              <a:t>Marquer les éléments comme fait ou pas.</a:t>
            </a:r>
          </a:p>
          <a:p>
            <a:pPr lvl="0"/>
            <a:r>
              <a:rPr lang="fr-FR" dirty="0"/>
              <a:t>Archiver les éléments </a:t>
            </a:r>
            <a:r>
              <a:rPr lang="fr-FR" dirty="0" smtClean="0"/>
              <a:t>fait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8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des fichiers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371180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styles</a:t>
            </a:r>
          </a:p>
          <a:p>
            <a:pPr lvl="2"/>
            <a:r>
              <a:rPr lang="fr-FR" dirty="0"/>
              <a:t>t</a:t>
            </a:r>
            <a:r>
              <a:rPr lang="fr-FR" dirty="0" smtClean="0"/>
              <a:t>odo.css</a:t>
            </a:r>
            <a:endParaRPr lang="fr-FR" dirty="0"/>
          </a:p>
          <a:p>
            <a:pPr lvl="2"/>
            <a:r>
              <a:rPr lang="fr-FR" dirty="0"/>
              <a:t>bootstrap.min.css</a:t>
            </a:r>
          </a:p>
          <a:p>
            <a:pPr lvl="1"/>
            <a:r>
              <a:rPr lang="fr-FR" dirty="0" err="1"/>
              <a:t>j</a:t>
            </a:r>
            <a:r>
              <a:rPr lang="fr-FR" dirty="0" err="1" smtClean="0"/>
              <a:t>s</a:t>
            </a:r>
            <a:endParaRPr lang="fr-FR" dirty="0" smtClean="0"/>
          </a:p>
          <a:p>
            <a:pPr lvl="2"/>
            <a:r>
              <a:rPr lang="fr-FR" dirty="0"/>
              <a:t>t</a:t>
            </a:r>
            <a:r>
              <a:rPr lang="fr-FR" dirty="0" smtClean="0"/>
              <a:t>odo.js</a:t>
            </a:r>
            <a:endParaRPr lang="fr-FR" dirty="0"/>
          </a:p>
          <a:p>
            <a:pPr lvl="2"/>
            <a:r>
              <a:rPr lang="fr-FR" dirty="0"/>
              <a:t>angular.min.js </a:t>
            </a:r>
          </a:p>
          <a:p>
            <a:pPr lvl="1"/>
            <a:r>
              <a:rPr lang="fr-FR" dirty="0"/>
              <a:t>fonts </a:t>
            </a:r>
          </a:p>
          <a:p>
            <a:pPr lvl="1"/>
            <a:r>
              <a:rPr lang="fr-FR" dirty="0"/>
              <a:t>index.html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3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23057"/>
            <a:ext cx="8911687" cy="1280890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/>
              <a:t>fichier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7326"/>
            <a:ext cx="8915400" cy="5374106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&lt;!DOCTYPE html&gt;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&lt;html </a:t>
            </a:r>
            <a:r>
              <a:rPr lang="fr-FR" dirty="0" err="1"/>
              <a:t>lang</a:t>
            </a:r>
            <a:r>
              <a:rPr lang="fr-FR" dirty="0"/>
              <a:t>="en"&gt;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  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    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/>
              <a:t>charset</a:t>
            </a:r>
            <a:r>
              <a:rPr lang="fr-FR" dirty="0"/>
              <a:t>="utf-8"&gt;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    &lt;</a:t>
            </a:r>
            <a:r>
              <a:rPr lang="fr-FR" dirty="0" err="1"/>
              <a:t>title</a:t>
            </a:r>
            <a:r>
              <a:rPr lang="fr-FR" dirty="0"/>
              <a:t>&gt;</a:t>
            </a:r>
            <a:r>
              <a:rPr lang="fr-FR" dirty="0" err="1"/>
              <a:t>AngularJs</a:t>
            </a:r>
            <a:r>
              <a:rPr lang="fr-FR" dirty="0"/>
              <a:t> Course - IKNSA&lt;/</a:t>
            </a:r>
            <a:r>
              <a:rPr lang="fr-FR" dirty="0" err="1"/>
              <a:t>title</a:t>
            </a:r>
            <a:r>
              <a:rPr lang="fr-FR" dirty="0"/>
              <a:t>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    &lt;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rel</a:t>
            </a:r>
            <a:r>
              <a:rPr lang="fr-FR" dirty="0"/>
              <a:t>="</a:t>
            </a:r>
            <a:r>
              <a:rPr lang="fr-FR" dirty="0" err="1"/>
              <a:t>stylesheet</a:t>
            </a:r>
            <a:r>
              <a:rPr lang="fr-FR" dirty="0"/>
              <a:t>" </a:t>
            </a:r>
            <a:r>
              <a:rPr lang="fr-FR" dirty="0" err="1"/>
              <a:t>href</a:t>
            </a:r>
            <a:r>
              <a:rPr lang="fr-FR" dirty="0"/>
              <a:t>="styles/bootstrap.min.css</a:t>
            </a:r>
            <a:r>
              <a:rPr lang="fr-FR" dirty="0" smtClean="0"/>
              <a:t>"&gt;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 smtClean="0"/>
              <a:t>    &lt;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rel</a:t>
            </a:r>
            <a:r>
              <a:rPr lang="fr-FR" dirty="0" smtClean="0"/>
              <a:t>="</a:t>
            </a:r>
            <a:r>
              <a:rPr lang="fr-FR" dirty="0" err="1" smtClean="0"/>
              <a:t>stylesheet</a:t>
            </a:r>
            <a:r>
              <a:rPr lang="fr-FR" dirty="0" smtClean="0"/>
              <a:t>" </a:t>
            </a:r>
            <a:r>
              <a:rPr lang="fr-FR" dirty="0" err="1" smtClean="0"/>
              <a:t>href</a:t>
            </a:r>
            <a:r>
              <a:rPr lang="fr-FR" dirty="0" smtClean="0"/>
              <a:t>=</a:t>
            </a:r>
            <a:r>
              <a:rPr lang="fr-FR" dirty="0"/>
              <a:t>"</a:t>
            </a:r>
            <a:r>
              <a:rPr lang="fr-FR" dirty="0" smtClean="0"/>
              <a:t>styles/todo.css"&gt;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 smtClean="0"/>
              <a:t>  </a:t>
            </a:r>
            <a:r>
              <a:rPr lang="fr-FR" dirty="0"/>
              <a:t>&lt;/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  &lt;body&gt;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    &lt;!-- Page Content --&gt;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    &lt;!-- End Page Content --&gt;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    &lt;script </a:t>
            </a:r>
            <a:r>
              <a:rPr lang="fr-FR" dirty="0" err="1"/>
              <a:t>src</a:t>
            </a:r>
            <a:r>
              <a:rPr lang="fr-FR" dirty="0" smtClean="0"/>
              <a:t>=« </a:t>
            </a:r>
            <a:r>
              <a:rPr lang="fr-FR" dirty="0" err="1" smtClean="0"/>
              <a:t>js</a:t>
            </a:r>
            <a:r>
              <a:rPr lang="fr-FR" dirty="0" smtClean="0"/>
              <a:t>/angular.min.js</a:t>
            </a:r>
            <a:r>
              <a:rPr lang="fr-FR" dirty="0"/>
              <a:t>"&gt;&lt;/script&gt;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    &lt;script </a:t>
            </a:r>
            <a:r>
              <a:rPr lang="fr-FR" dirty="0" err="1"/>
              <a:t>src</a:t>
            </a:r>
            <a:r>
              <a:rPr lang="fr-FR" dirty="0" smtClean="0"/>
              <a:t>="</a:t>
            </a:r>
            <a:r>
              <a:rPr lang="fr-FR" dirty="0" err="1" smtClean="0"/>
              <a:t>js</a:t>
            </a:r>
            <a:r>
              <a:rPr lang="fr-FR" dirty="0" smtClean="0"/>
              <a:t>/todo.js</a:t>
            </a:r>
            <a:r>
              <a:rPr lang="fr-FR" dirty="0"/>
              <a:t>"&gt;&lt;/script&gt;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  &lt;/body&gt;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fr-FR" dirty="0"/>
              <a:t>&lt;/html&gt;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1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472" y="0"/>
            <a:ext cx="8911687" cy="1280890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marqage</a:t>
            </a:r>
            <a:r>
              <a:rPr lang="fr-FR" dirty="0"/>
              <a:t> HTML de </a:t>
            </a:r>
            <a:r>
              <a:rPr lang="fr-FR" dirty="0" smtClean="0"/>
              <a:t>l’appli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170" y="832951"/>
            <a:ext cx="8915400" cy="6513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&lt;div class="</a:t>
            </a:r>
            <a:r>
              <a:rPr lang="fr-FR" dirty="0" err="1"/>
              <a:t>row-fluid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      &lt;div class="</a:t>
            </a:r>
            <a:r>
              <a:rPr lang="fr-FR" dirty="0" err="1"/>
              <a:t>jumbotron</a:t>
            </a:r>
            <a:r>
              <a:rPr lang="fr-FR" dirty="0"/>
              <a:t> col-xs-8 col-xs-offset-2"&gt;</a:t>
            </a:r>
          </a:p>
          <a:p>
            <a:pPr marL="0" indent="0">
              <a:buNone/>
            </a:pPr>
            <a:r>
              <a:rPr lang="fr-FR" dirty="0"/>
              <a:t>        &lt;h2&gt;</a:t>
            </a:r>
            <a:r>
              <a:rPr lang="fr-FR" dirty="0" err="1"/>
              <a:t>Todo</a:t>
            </a:r>
            <a:r>
              <a:rPr lang="fr-FR" dirty="0"/>
              <a:t>&lt;/h2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&lt;div class="container-</a:t>
            </a:r>
            <a:r>
              <a:rPr lang="fr-FR" dirty="0" err="1"/>
              <a:t>fluid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            &lt;</a:t>
            </a:r>
            <a:r>
              <a:rPr lang="fr-FR" dirty="0" err="1"/>
              <a:t>span</a:t>
            </a:r>
            <a:r>
              <a:rPr lang="fr-FR" dirty="0"/>
              <a:t>&gt;1 of 2 </a:t>
            </a:r>
            <a:r>
              <a:rPr lang="fr-FR" dirty="0" err="1"/>
              <a:t>remaining</a:t>
            </a:r>
            <a:r>
              <a:rPr lang="fr-FR" dirty="0"/>
              <a:t>&lt;/</a:t>
            </a:r>
            <a:r>
              <a:rPr lang="fr-FR" dirty="0" err="1"/>
              <a:t>span</a:t>
            </a:r>
            <a:r>
              <a:rPr lang="fr-FR" dirty="0"/>
              <a:t>&gt; [&lt;a </a:t>
            </a:r>
            <a:r>
              <a:rPr lang="fr-FR" dirty="0" err="1"/>
              <a:t>href</a:t>
            </a:r>
            <a:r>
              <a:rPr lang="fr-FR" dirty="0"/>
              <a:t>="#"&gt;archive&lt;/a</a:t>
            </a:r>
            <a:r>
              <a:rPr lang="fr-FR" dirty="0" smtClean="0"/>
              <a:t>&gt;]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   &lt;</a:t>
            </a:r>
            <a:r>
              <a:rPr lang="fr-FR" dirty="0" err="1"/>
              <a:t>ul</a:t>
            </a:r>
            <a:r>
              <a:rPr lang="fr-FR" dirty="0"/>
              <a:t> class="</a:t>
            </a:r>
            <a:r>
              <a:rPr lang="fr-FR" dirty="0" err="1"/>
              <a:t>list</a:t>
            </a:r>
            <a:r>
              <a:rPr lang="fr-FR" dirty="0"/>
              <a:t>-group"&gt;</a:t>
            </a:r>
          </a:p>
          <a:p>
            <a:pPr marL="0" indent="0">
              <a:buNone/>
            </a:pPr>
            <a:r>
              <a:rPr lang="fr-FR" dirty="0"/>
              <a:t>                &lt;li class="</a:t>
            </a:r>
            <a:r>
              <a:rPr lang="fr-FR" dirty="0" err="1"/>
              <a:t>list</a:t>
            </a:r>
            <a:r>
              <a:rPr lang="fr-FR" dirty="0"/>
              <a:t>-group-item"&gt;</a:t>
            </a:r>
          </a:p>
          <a:p>
            <a:pPr marL="0" indent="0">
              <a:buNone/>
            </a:pPr>
            <a:r>
              <a:rPr lang="fr-FR" dirty="0"/>
              <a:t>                    &lt;input type="</a:t>
            </a:r>
            <a:r>
              <a:rPr lang="fr-FR" dirty="0" err="1"/>
              <a:t>checkbox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                    &lt;</a:t>
            </a:r>
            <a:r>
              <a:rPr lang="fr-FR" dirty="0" err="1"/>
              <a:t>span</a:t>
            </a:r>
            <a:r>
              <a:rPr lang="fr-FR" dirty="0"/>
              <a:t> class="</a:t>
            </a:r>
            <a:r>
              <a:rPr lang="fr-FR" dirty="0" err="1"/>
              <a:t>done-true</a:t>
            </a:r>
            <a:r>
              <a:rPr lang="fr-FR" dirty="0"/>
              <a:t>"&gt;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javascript</a:t>
            </a:r>
            <a:r>
              <a:rPr lang="fr-FR" dirty="0"/>
              <a:t>&lt;/</a:t>
            </a:r>
            <a:r>
              <a:rPr lang="fr-FR" dirty="0" err="1"/>
              <a:t>span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&lt;/li&gt;</a:t>
            </a:r>
          </a:p>
          <a:p>
            <a:pPr marL="0" indent="0">
              <a:buNone/>
            </a:pPr>
            <a:r>
              <a:rPr lang="fr-FR" dirty="0"/>
              <a:t>                &lt;li class="</a:t>
            </a:r>
            <a:r>
              <a:rPr lang="fr-FR" dirty="0" err="1"/>
              <a:t>list</a:t>
            </a:r>
            <a:r>
              <a:rPr lang="fr-FR" dirty="0"/>
              <a:t>-group-item"&gt;</a:t>
            </a:r>
          </a:p>
          <a:p>
            <a:pPr marL="0" indent="0">
              <a:buNone/>
            </a:pPr>
            <a:r>
              <a:rPr lang="fr-FR" dirty="0"/>
              <a:t>                    &lt;input type="</a:t>
            </a:r>
            <a:r>
              <a:rPr lang="fr-FR" dirty="0" err="1"/>
              <a:t>checkbox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                    &lt;</a:t>
            </a:r>
            <a:r>
              <a:rPr lang="fr-FR" dirty="0" err="1"/>
              <a:t>span</a:t>
            </a:r>
            <a:r>
              <a:rPr lang="fr-FR" dirty="0"/>
              <a:t> class="</a:t>
            </a:r>
            <a:r>
              <a:rPr lang="fr-FR" dirty="0" err="1"/>
              <a:t>done</a:t>
            </a:r>
            <a:r>
              <a:rPr lang="fr-FR" dirty="0"/>
              <a:t>-false"&gt;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&lt;/</a:t>
            </a:r>
            <a:r>
              <a:rPr lang="fr-FR" dirty="0" err="1"/>
              <a:t>span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&lt;/li&gt;</a:t>
            </a:r>
          </a:p>
          <a:p>
            <a:pPr marL="0" indent="0">
              <a:buNone/>
            </a:pPr>
            <a:r>
              <a:rPr lang="fr-FR" dirty="0"/>
              <a:t>            &lt;/</a:t>
            </a:r>
            <a:r>
              <a:rPr lang="fr-FR" dirty="0" err="1"/>
              <a:t>ul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   &lt;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&lt;input type="</a:t>
            </a:r>
            <a:r>
              <a:rPr lang="fr-FR" dirty="0" err="1"/>
              <a:t>text</a:t>
            </a:r>
            <a:r>
              <a:rPr lang="fr-FR" dirty="0"/>
              <a:t>" </a:t>
            </a:r>
            <a:r>
              <a:rPr lang="fr-FR" dirty="0" err="1"/>
              <a:t>placeholder</a:t>
            </a:r>
            <a:r>
              <a:rPr lang="fr-FR" dirty="0"/>
              <a:t>="</a:t>
            </a:r>
            <a:r>
              <a:rPr lang="fr-FR" dirty="0" err="1"/>
              <a:t>Add</a:t>
            </a:r>
            <a:r>
              <a:rPr lang="fr-FR" dirty="0"/>
              <a:t> new 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 smtClean="0"/>
              <a:t>"&gt;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       &lt;</a:t>
            </a:r>
            <a:r>
              <a:rPr lang="fr-FR" dirty="0" err="1"/>
              <a:t>button</a:t>
            </a:r>
            <a:r>
              <a:rPr lang="fr-FR" dirty="0"/>
              <a:t> class="</a:t>
            </a:r>
            <a:r>
              <a:rPr lang="fr-FR" dirty="0" err="1"/>
              <a:t>btn</a:t>
            </a:r>
            <a:r>
              <a:rPr lang="fr-FR" dirty="0"/>
              <a:t> </a:t>
            </a:r>
            <a:r>
              <a:rPr lang="fr-FR" dirty="0" err="1"/>
              <a:t>btn-primary</a:t>
            </a:r>
            <a:r>
              <a:rPr lang="fr-FR" dirty="0"/>
              <a:t>"&gt;</a:t>
            </a:r>
            <a:r>
              <a:rPr lang="fr-FR" dirty="0" err="1"/>
              <a:t>Add</a:t>
            </a:r>
            <a:r>
              <a:rPr lang="fr-FR" dirty="0"/>
              <a:t>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&lt;/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&lt;/div&gt;</a:t>
            </a:r>
          </a:p>
          <a:p>
            <a:pPr marL="0" indent="0">
              <a:buNone/>
            </a:pPr>
            <a:r>
              <a:rPr lang="fr-FR" dirty="0"/>
              <a:t>      &lt;/div&gt;</a:t>
            </a:r>
          </a:p>
          <a:p>
            <a:pPr marL="0" indent="0">
              <a:buNone/>
            </a:pPr>
            <a:r>
              <a:rPr lang="fr-FR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3133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 pour les taches accompli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Dans le fichier </a:t>
            </a:r>
            <a:r>
              <a:rPr lang="fr-FR" dirty="0" err="1"/>
              <a:t>app</a:t>
            </a:r>
            <a:r>
              <a:rPr lang="fr-FR" dirty="0"/>
              <a:t>/</a:t>
            </a:r>
            <a:r>
              <a:rPr lang="fr-FR" dirty="0" err="1"/>
              <a:t>css</a:t>
            </a:r>
            <a:r>
              <a:rPr lang="fr-FR" dirty="0"/>
              <a:t>/todo.css</a:t>
            </a:r>
          </a:p>
          <a:p>
            <a:pPr lvl="0"/>
            <a:endParaRPr lang="fr-FR" dirty="0"/>
          </a:p>
          <a:p>
            <a:pPr marL="0" lvl="0" indent="0">
              <a:buNone/>
            </a:pPr>
            <a:r>
              <a:rPr lang="en-US" dirty="0"/>
              <a:t>.done-true {</a:t>
            </a:r>
          </a:p>
          <a:p>
            <a:pPr marL="0" lvl="0" indent="0">
              <a:buNone/>
            </a:pPr>
            <a:r>
              <a:rPr lang="en-US" dirty="0"/>
              <a:t>  text-decoration: line-through;</a:t>
            </a:r>
          </a:p>
          <a:p>
            <a:pPr marL="0" lvl="0" indent="0">
              <a:buNone/>
            </a:pPr>
            <a:r>
              <a:rPr lang="en-US" dirty="0"/>
              <a:t>  color: grey;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lvl="0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323" y="1443789"/>
            <a:ext cx="9349599" cy="3941706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18462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Dynamisons notre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3999"/>
            <a:ext cx="8915400" cy="5069305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Rajoutons notre </a:t>
            </a:r>
            <a:r>
              <a:rPr lang="fr-FR" dirty="0" err="1"/>
              <a:t>ng-app</a:t>
            </a:r>
            <a:r>
              <a:rPr lang="fr-FR" dirty="0"/>
              <a:t>. Nous pouvons aussi identifier ce </a:t>
            </a:r>
            <a:r>
              <a:rPr lang="fr-FR" dirty="0" err="1"/>
              <a:t>ng-app</a:t>
            </a:r>
            <a:r>
              <a:rPr lang="fr-FR" dirty="0"/>
              <a:t> de sorte que si nous avons plusieurs applications </a:t>
            </a:r>
            <a:r>
              <a:rPr lang="fr-FR" dirty="0" err="1"/>
              <a:t>angular</a:t>
            </a:r>
            <a:r>
              <a:rPr lang="fr-FR" dirty="0"/>
              <a:t> sur notre page il n’y ait pas de conflit.</a:t>
            </a:r>
          </a:p>
          <a:p>
            <a:pPr lvl="0"/>
            <a:r>
              <a:rPr lang="fr-FR" dirty="0"/>
              <a:t>Etant donné que nous faisons une 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appelons notre application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todoApp</a:t>
            </a:r>
            <a:r>
              <a:rPr lang="fr-FR" dirty="0"/>
              <a:t> comme ceci:</a:t>
            </a:r>
          </a:p>
          <a:p>
            <a:pPr marL="0" lvl="0" indent="0">
              <a:buNone/>
            </a:pPr>
            <a:r>
              <a:rPr lang="en-US" dirty="0"/>
              <a:t>&lt;div class="</a:t>
            </a:r>
            <a:r>
              <a:rPr lang="en-US" dirty="0" smtClean="0"/>
              <a:t>row-fluid" </a:t>
            </a:r>
            <a:r>
              <a:rPr lang="en-US" dirty="0" err="1"/>
              <a:t>ng</a:t>
            </a:r>
            <a:r>
              <a:rPr lang="en-US" dirty="0"/>
              <a:t>-app="</a:t>
            </a:r>
            <a:r>
              <a:rPr lang="en-US" dirty="0" err="1"/>
              <a:t>todoApp</a:t>
            </a:r>
            <a:r>
              <a:rPr lang="en-US" dirty="0"/>
              <a:t>"&gt;</a:t>
            </a:r>
          </a:p>
          <a:p>
            <a:pPr lvl="0"/>
            <a:r>
              <a:rPr lang="en-US" dirty="0" err="1"/>
              <a:t>Quand</a:t>
            </a:r>
            <a:r>
              <a:rPr lang="en-US" dirty="0"/>
              <a:t> nous </a:t>
            </a:r>
            <a:r>
              <a:rPr lang="en-US" dirty="0" err="1"/>
              <a:t>définissions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-app avec un ‘nom’ nous </a:t>
            </a:r>
            <a:r>
              <a:rPr lang="en-US" dirty="0" err="1"/>
              <a:t>devons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en faire un module angular.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todo.js nous </a:t>
            </a:r>
            <a:r>
              <a:rPr lang="en-US" dirty="0" err="1"/>
              <a:t>allons</a:t>
            </a:r>
            <a:r>
              <a:rPr lang="en-US" dirty="0"/>
              <a:t> </a:t>
            </a:r>
            <a:r>
              <a:rPr lang="en-US" dirty="0" err="1"/>
              <a:t>instancier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module </a:t>
            </a:r>
            <a:r>
              <a:rPr lang="en-US" dirty="0" err="1"/>
              <a:t>todoApp</a:t>
            </a:r>
            <a:endParaRPr lang="en-US" dirty="0"/>
          </a:p>
          <a:p>
            <a:pPr marL="0" lvl="0" indent="0">
              <a:buNone/>
            </a:pPr>
            <a:r>
              <a:rPr lang="fr-FR" dirty="0" err="1"/>
              <a:t>angular.module</a:t>
            </a:r>
            <a:r>
              <a:rPr lang="fr-FR" dirty="0"/>
              <a:t>('</a:t>
            </a:r>
            <a:r>
              <a:rPr lang="fr-FR" dirty="0" err="1"/>
              <a:t>todoApp</a:t>
            </a:r>
            <a:r>
              <a:rPr lang="fr-FR" dirty="0"/>
              <a:t>', []);</a:t>
            </a:r>
          </a:p>
          <a:p>
            <a:pPr lvl="0"/>
            <a:r>
              <a:rPr lang="fr-FR" dirty="0"/>
              <a:t>Vous pouvez voir notre </a:t>
            </a:r>
            <a:r>
              <a:rPr lang="fr-FR" dirty="0" err="1"/>
              <a:t>todoApp</a:t>
            </a:r>
            <a:r>
              <a:rPr lang="fr-FR" dirty="0"/>
              <a:t> et un deuxième paramètre qui est un tableau vide. C’est dans ce tableau la que nous définissons les </a:t>
            </a:r>
            <a:r>
              <a:rPr lang="fr-FR" dirty="0" err="1"/>
              <a:t>dépendences</a:t>
            </a:r>
            <a:r>
              <a:rPr lang="fr-FR" dirty="0"/>
              <a:t> de notre application. Lorsque vous définissez un module </a:t>
            </a:r>
            <a:r>
              <a:rPr lang="fr-FR" dirty="0" err="1"/>
              <a:t>angular</a:t>
            </a:r>
            <a:r>
              <a:rPr lang="fr-FR" dirty="0"/>
              <a:t> vous DEVEZ au moins définir le tableau vide sinon ça ne marchera pas.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29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fr-FR" dirty="0"/>
              <a:t>Préparation du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38989"/>
            <a:ext cx="8915400" cy="57190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&lt;div class="</a:t>
            </a:r>
            <a:r>
              <a:rPr lang="fr-FR" dirty="0" err="1"/>
              <a:t>row-fluid</a:t>
            </a:r>
            <a:r>
              <a:rPr lang="fr-FR" dirty="0"/>
              <a:t>" </a:t>
            </a:r>
            <a:r>
              <a:rPr lang="fr-FR" dirty="0" err="1">
                <a:solidFill>
                  <a:srgbClr val="FF0000"/>
                </a:solidFill>
              </a:rPr>
              <a:t>ng-app</a:t>
            </a:r>
            <a:r>
              <a:rPr lang="fr-FR" dirty="0">
                <a:solidFill>
                  <a:srgbClr val="FF0000"/>
                </a:solidFill>
              </a:rPr>
              <a:t>="</a:t>
            </a:r>
            <a:r>
              <a:rPr lang="fr-FR" dirty="0" err="1">
                <a:solidFill>
                  <a:srgbClr val="FF0000"/>
                </a:solidFill>
              </a:rPr>
              <a:t>todoApp</a:t>
            </a: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&lt;div class="</a:t>
            </a:r>
            <a:r>
              <a:rPr lang="fr-FR" dirty="0" err="1"/>
              <a:t>jumbotron</a:t>
            </a:r>
            <a:r>
              <a:rPr lang="fr-FR" dirty="0"/>
              <a:t> col-xs-8 col-xs-offset-2"&gt;</a:t>
            </a:r>
          </a:p>
          <a:p>
            <a:pPr marL="0" indent="0">
              <a:buNone/>
            </a:pPr>
            <a:r>
              <a:rPr lang="fr-FR" dirty="0"/>
              <a:t>        &lt;h2&gt;</a:t>
            </a:r>
            <a:r>
              <a:rPr lang="fr-FR" dirty="0" err="1"/>
              <a:t>Todo</a:t>
            </a:r>
            <a:r>
              <a:rPr lang="fr-FR" dirty="0"/>
              <a:t>&lt;/h2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&lt;div class="container-</a:t>
            </a:r>
            <a:r>
              <a:rPr lang="fr-FR" dirty="0" err="1"/>
              <a:t>fluid</a:t>
            </a:r>
            <a:r>
              <a:rPr lang="fr-FR" dirty="0"/>
              <a:t>" </a:t>
            </a:r>
            <a:r>
              <a:rPr lang="fr-FR" dirty="0" err="1">
                <a:solidFill>
                  <a:srgbClr val="FF0000"/>
                </a:solidFill>
              </a:rPr>
              <a:t>ng-controller</a:t>
            </a:r>
            <a:r>
              <a:rPr lang="fr-FR" dirty="0">
                <a:solidFill>
                  <a:srgbClr val="FF0000"/>
                </a:solidFill>
              </a:rPr>
              <a:t>="</a:t>
            </a:r>
            <a:r>
              <a:rPr lang="fr-FR" dirty="0" err="1">
                <a:solidFill>
                  <a:srgbClr val="FF0000"/>
                </a:solidFill>
              </a:rPr>
              <a:t>TodoListController</a:t>
            </a: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&lt;</a:t>
            </a:r>
            <a:r>
              <a:rPr lang="fr-FR" dirty="0" err="1"/>
              <a:t>span</a:t>
            </a:r>
            <a:r>
              <a:rPr lang="fr-FR" dirty="0"/>
              <a:t>&gt;1 of 2 </a:t>
            </a:r>
            <a:r>
              <a:rPr lang="fr-FR" dirty="0" err="1"/>
              <a:t>remaining</a:t>
            </a:r>
            <a:r>
              <a:rPr lang="fr-FR" dirty="0"/>
              <a:t>&lt;/</a:t>
            </a:r>
            <a:r>
              <a:rPr lang="fr-FR" dirty="0" err="1"/>
              <a:t>span</a:t>
            </a:r>
            <a:r>
              <a:rPr lang="fr-FR" dirty="0"/>
              <a:t>&gt; [&lt;a </a:t>
            </a:r>
            <a:r>
              <a:rPr lang="fr-FR" dirty="0" err="1"/>
              <a:t>href</a:t>
            </a:r>
            <a:r>
              <a:rPr lang="fr-FR" dirty="0"/>
              <a:t>="#"&gt;archive&lt;/a</a:t>
            </a:r>
            <a:r>
              <a:rPr lang="fr-FR" dirty="0" smtClean="0"/>
              <a:t>&gt;]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   &lt;</a:t>
            </a:r>
            <a:r>
              <a:rPr lang="fr-FR" dirty="0" err="1"/>
              <a:t>ul</a:t>
            </a:r>
            <a:r>
              <a:rPr lang="fr-FR" dirty="0"/>
              <a:t> class="</a:t>
            </a:r>
            <a:r>
              <a:rPr lang="fr-FR" dirty="0" err="1"/>
              <a:t>list</a:t>
            </a:r>
            <a:r>
              <a:rPr lang="fr-FR" dirty="0"/>
              <a:t>-group"&gt;</a:t>
            </a:r>
          </a:p>
          <a:p>
            <a:pPr marL="0" indent="0">
              <a:buNone/>
            </a:pPr>
            <a:r>
              <a:rPr lang="fr-FR" dirty="0"/>
              <a:t>                &lt;li class="</a:t>
            </a:r>
            <a:r>
              <a:rPr lang="fr-FR" dirty="0" err="1"/>
              <a:t>list</a:t>
            </a:r>
            <a:r>
              <a:rPr lang="fr-FR" dirty="0"/>
              <a:t>-group-item"&gt;</a:t>
            </a:r>
          </a:p>
          <a:p>
            <a:pPr marL="0" indent="0">
              <a:buNone/>
            </a:pPr>
            <a:r>
              <a:rPr lang="fr-FR" dirty="0"/>
              <a:t>                    &lt;input type="</a:t>
            </a:r>
            <a:r>
              <a:rPr lang="fr-FR" dirty="0" err="1"/>
              <a:t>checkbox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                    &lt;</a:t>
            </a:r>
            <a:r>
              <a:rPr lang="fr-FR" dirty="0" err="1"/>
              <a:t>span</a:t>
            </a:r>
            <a:r>
              <a:rPr lang="fr-FR" dirty="0"/>
              <a:t> class="</a:t>
            </a:r>
            <a:r>
              <a:rPr lang="fr-FR" dirty="0" err="1"/>
              <a:t>done-true</a:t>
            </a:r>
            <a:r>
              <a:rPr lang="fr-FR" dirty="0"/>
              <a:t>"&gt;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javascript</a:t>
            </a:r>
            <a:r>
              <a:rPr lang="fr-FR" dirty="0"/>
              <a:t>&lt;/</a:t>
            </a:r>
            <a:r>
              <a:rPr lang="fr-FR" dirty="0" err="1"/>
              <a:t>span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&lt;/li&gt;</a:t>
            </a:r>
          </a:p>
          <a:p>
            <a:pPr marL="0" indent="0">
              <a:buNone/>
            </a:pPr>
            <a:r>
              <a:rPr lang="fr-FR" dirty="0"/>
              <a:t>                &lt;li class="</a:t>
            </a:r>
            <a:r>
              <a:rPr lang="fr-FR" dirty="0" err="1"/>
              <a:t>list</a:t>
            </a:r>
            <a:r>
              <a:rPr lang="fr-FR" dirty="0"/>
              <a:t>-group-item"&gt;</a:t>
            </a:r>
          </a:p>
          <a:p>
            <a:pPr marL="0" indent="0">
              <a:buNone/>
            </a:pPr>
            <a:r>
              <a:rPr lang="fr-FR" dirty="0"/>
              <a:t>                    &lt;input type="</a:t>
            </a:r>
            <a:r>
              <a:rPr lang="fr-FR" dirty="0" err="1"/>
              <a:t>checkbox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                    &lt;</a:t>
            </a:r>
            <a:r>
              <a:rPr lang="fr-FR" dirty="0" err="1"/>
              <a:t>span</a:t>
            </a:r>
            <a:r>
              <a:rPr lang="fr-FR" dirty="0"/>
              <a:t> class="</a:t>
            </a:r>
            <a:r>
              <a:rPr lang="fr-FR" dirty="0" err="1"/>
              <a:t>done</a:t>
            </a:r>
            <a:r>
              <a:rPr lang="fr-FR" dirty="0"/>
              <a:t>-false"&gt;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&lt;/</a:t>
            </a:r>
            <a:r>
              <a:rPr lang="fr-FR" dirty="0" err="1"/>
              <a:t>span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&lt;/li&gt;</a:t>
            </a:r>
          </a:p>
          <a:p>
            <a:pPr marL="0" indent="0">
              <a:buNone/>
            </a:pPr>
            <a:r>
              <a:rPr lang="fr-FR" dirty="0"/>
              <a:t>            &lt;/</a:t>
            </a:r>
            <a:r>
              <a:rPr lang="fr-FR" dirty="0" err="1"/>
              <a:t>ul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   &lt;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&lt;input type="</a:t>
            </a:r>
            <a:r>
              <a:rPr lang="fr-FR" dirty="0" err="1"/>
              <a:t>text</a:t>
            </a:r>
            <a:r>
              <a:rPr lang="fr-FR" dirty="0"/>
              <a:t>" </a:t>
            </a:r>
            <a:r>
              <a:rPr lang="fr-FR" dirty="0" err="1"/>
              <a:t>placeholder</a:t>
            </a:r>
            <a:r>
              <a:rPr lang="fr-FR" dirty="0"/>
              <a:t>="</a:t>
            </a:r>
            <a:r>
              <a:rPr lang="fr-FR" dirty="0" err="1"/>
              <a:t>Add</a:t>
            </a:r>
            <a:r>
              <a:rPr lang="fr-FR" dirty="0"/>
              <a:t> new 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 smtClean="0"/>
              <a:t>"&gt;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       &lt;</a:t>
            </a:r>
            <a:r>
              <a:rPr lang="fr-FR" dirty="0" err="1"/>
              <a:t>button</a:t>
            </a:r>
            <a:r>
              <a:rPr lang="fr-FR" dirty="0"/>
              <a:t> class="</a:t>
            </a:r>
            <a:r>
              <a:rPr lang="fr-FR" dirty="0" err="1"/>
              <a:t>btn</a:t>
            </a:r>
            <a:r>
              <a:rPr lang="fr-FR" dirty="0"/>
              <a:t> </a:t>
            </a:r>
            <a:r>
              <a:rPr lang="fr-FR" dirty="0" err="1"/>
              <a:t>btn-primary</a:t>
            </a:r>
            <a:r>
              <a:rPr lang="fr-FR" dirty="0"/>
              <a:t>"&gt;</a:t>
            </a:r>
            <a:r>
              <a:rPr lang="fr-FR" dirty="0" err="1"/>
              <a:t>Add</a:t>
            </a:r>
            <a:r>
              <a:rPr lang="fr-FR" dirty="0"/>
              <a:t>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&lt;/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&lt;/div&gt;</a:t>
            </a:r>
          </a:p>
          <a:p>
            <a:pPr marL="0" indent="0">
              <a:buNone/>
            </a:pPr>
            <a:r>
              <a:rPr lang="fr-FR" dirty="0"/>
              <a:t>      &lt;/div&gt;</a:t>
            </a:r>
          </a:p>
          <a:p>
            <a:pPr marL="0" indent="0">
              <a:buNone/>
            </a:pPr>
            <a:r>
              <a:rPr lang="fr-FR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9417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2538</TotalTime>
  <Words>913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AngularJs Todo List</vt:lpstr>
      <vt:lpstr>Faire un toDo list avec AngularJs</vt:lpstr>
      <vt:lpstr>Architecture des fichiers</vt:lpstr>
      <vt:lpstr>Le fichier index</vt:lpstr>
      <vt:lpstr>Le marqage HTML de l’appli</vt:lpstr>
      <vt:lpstr>Style pour les taches accompli</vt:lpstr>
      <vt:lpstr>PowerPoint Presentation</vt:lpstr>
      <vt:lpstr>Dynamisons notre HTML</vt:lpstr>
      <vt:lpstr>Préparation du html</vt:lpstr>
      <vt:lpstr>Le fichier todo.js</vt:lpstr>
      <vt:lpstr>Rajout des todos dans notre controller</vt:lpstr>
      <vt:lpstr>Les todos dans notre vue</vt:lpstr>
      <vt:lpstr>Ajout de todo</vt:lpstr>
      <vt:lpstr>Suppression des todos ‘fait’</vt:lpstr>
      <vt:lpstr>Todos Counter</vt:lpstr>
      <vt:lpstr>Possible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SOOKIA Khalid</dc:creator>
  <cp:lastModifiedBy>SOOKIA Khalid</cp:lastModifiedBy>
  <cp:revision>17</cp:revision>
  <dcterms:created xsi:type="dcterms:W3CDTF">2015-09-23T22:35:45Z</dcterms:created>
  <dcterms:modified xsi:type="dcterms:W3CDTF">2015-09-25T16:54:05Z</dcterms:modified>
</cp:coreProperties>
</file>