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2" r:id="rId7"/>
    <p:sldId id="263" r:id="rId8"/>
    <p:sldId id="264" r:id="rId9"/>
    <p:sldId id="269" r:id="rId10"/>
    <p:sldId id="265" r:id="rId11"/>
    <p:sldId id="266" r:id="rId12"/>
    <p:sldId id="267" r:id="rId13"/>
    <p:sldId id="261" r:id="rId14"/>
    <p:sldId id="26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53E2ED-2138-4974-8C6F-7FC6D2B02EC9}" type="datetimeFigureOut">
              <a:rPr lang="fr-FR" smtClean="0"/>
              <a:t>26/09/2015</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277082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3E2ED-2138-4974-8C6F-7FC6D2B02EC9}" type="datetimeFigureOut">
              <a:rPr lang="fr-FR" smtClean="0"/>
              <a:t>26/09/2015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352146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3E2ED-2138-4974-8C6F-7FC6D2B02EC9}" type="datetimeFigureOut">
              <a:rPr lang="fr-FR" smtClean="0"/>
              <a:t>26/09/2015</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FEE516-B263-4F94-AD4E-ECF9AA6A4356}" type="slidenum">
              <a:rPr lang="fr-FR" smtClean="0"/>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556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53E2ED-2138-4974-8C6F-7FC6D2B02EC9}" type="datetimeFigureOut">
              <a:rPr lang="fr-FR" smtClean="0"/>
              <a:t>26/09/2015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2814520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53E2ED-2138-4974-8C6F-7FC6D2B02EC9}" type="datetimeFigureOut">
              <a:rPr lang="fr-FR" smtClean="0"/>
              <a:t>26/09/2015</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FEE516-B263-4F94-AD4E-ECF9AA6A4356}" type="slidenum">
              <a:rPr lang="fr-FR" smtClean="0"/>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2325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A53E2ED-2138-4974-8C6F-7FC6D2B02EC9}" type="datetimeFigureOut">
              <a:rPr lang="fr-FR" smtClean="0"/>
              <a:t>26/09/2015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3336634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3E2ED-2138-4974-8C6F-7FC6D2B02EC9}" type="datetimeFigureOut">
              <a:rPr lang="fr-FR" smtClean="0"/>
              <a:t>26/09/2015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1706665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3E2ED-2138-4974-8C6F-7FC6D2B02EC9}" type="datetimeFigureOut">
              <a:rPr lang="fr-FR" smtClean="0"/>
              <a:t>26/09/2015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2915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53E2ED-2138-4974-8C6F-7FC6D2B02EC9}" type="datetimeFigureOut">
              <a:rPr lang="fr-FR" smtClean="0"/>
              <a:t>26/09/2015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334734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53E2ED-2138-4974-8C6F-7FC6D2B02EC9}" type="datetimeFigureOut">
              <a:rPr lang="fr-FR" smtClean="0"/>
              <a:t>26/09/2015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41941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53E2ED-2138-4974-8C6F-7FC6D2B02EC9}" type="datetimeFigureOut">
              <a:rPr lang="fr-FR" smtClean="0"/>
              <a:t>26/09/2015</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51307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53E2ED-2138-4974-8C6F-7FC6D2B02EC9}" type="datetimeFigureOut">
              <a:rPr lang="fr-FR" smtClean="0"/>
              <a:t>26/09/2015</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204781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53E2ED-2138-4974-8C6F-7FC6D2B02EC9}" type="datetimeFigureOut">
              <a:rPr lang="fr-FR" smtClean="0"/>
              <a:t>26/09/2015</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69365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3E2ED-2138-4974-8C6F-7FC6D2B02EC9}" type="datetimeFigureOut">
              <a:rPr lang="fr-FR" smtClean="0"/>
              <a:t>26/09/2015</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12884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3E2ED-2138-4974-8C6F-7FC6D2B02EC9}" type="datetimeFigureOut">
              <a:rPr lang="fr-FR" smtClean="0"/>
              <a:t>26/09/2015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343217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53E2ED-2138-4974-8C6F-7FC6D2B02EC9}" type="datetimeFigureOut">
              <a:rPr lang="fr-FR" smtClean="0"/>
              <a:t>26/09/2015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FEE516-B263-4F94-AD4E-ECF9AA6A4356}" type="slidenum">
              <a:rPr lang="fr-FR" smtClean="0"/>
              <a:t>‹#›</a:t>
            </a:fld>
            <a:endParaRPr lang="fr-FR"/>
          </a:p>
        </p:txBody>
      </p:sp>
    </p:spTree>
    <p:extLst>
      <p:ext uri="{BB962C8B-B14F-4D97-AF65-F5344CB8AC3E}">
        <p14:creationId xmlns:p14="http://schemas.microsoft.com/office/powerpoint/2010/main" val="108141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53E2ED-2138-4974-8C6F-7FC6D2B02EC9}" type="datetimeFigureOut">
              <a:rPr lang="fr-FR" smtClean="0"/>
              <a:t>26/09/2015</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FEE516-B263-4F94-AD4E-ECF9AA6A4356}" type="slidenum">
              <a:rPr lang="fr-FR" smtClean="0"/>
              <a:t>‹#›</a:t>
            </a:fld>
            <a:endParaRPr lang="fr-FR"/>
          </a:p>
        </p:txBody>
      </p:sp>
    </p:spTree>
    <p:extLst>
      <p:ext uri="{BB962C8B-B14F-4D97-AF65-F5344CB8AC3E}">
        <p14:creationId xmlns:p14="http://schemas.microsoft.com/office/powerpoint/2010/main" val="2871478540"/>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0B9HVbv29cDuvMTNZa0V4RUhoOUU/view?usp=sharing" TargetMode="External"/><Relationship Id="rId2" Type="http://schemas.openxmlformats.org/officeDocument/2006/relationships/hyperlink" Target="https://github.com/iknsa-formation/angular-tod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ngularj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err="1"/>
              <a:t>AngularJs</a:t>
            </a:r>
            <a:endParaRPr lang="fr-FR" dirty="0"/>
          </a:p>
        </p:txBody>
      </p:sp>
      <p:sp>
        <p:nvSpPr>
          <p:cNvPr id="3" name="Subtitle 2"/>
          <p:cNvSpPr>
            <a:spLocks noGrp="1"/>
          </p:cNvSpPr>
          <p:nvPr>
            <p:ph type="subTitle" idx="1"/>
          </p:nvPr>
        </p:nvSpPr>
        <p:spPr/>
        <p:txBody>
          <a:bodyPr>
            <a:normAutofit/>
          </a:bodyPr>
          <a:lstStyle/>
          <a:p>
            <a:pPr lvl="0"/>
            <a:r>
              <a:rPr lang="fr-FR" dirty="0"/>
              <a:t>Copyright Khalid Sookia</a:t>
            </a:r>
          </a:p>
          <a:p>
            <a:pPr lvl="0"/>
            <a:r>
              <a:rPr lang="fr-FR" dirty="0"/>
              <a:t>Khalid.sookia@iknsa.com</a:t>
            </a:r>
          </a:p>
          <a:p>
            <a:endParaRPr lang="fr-FR" dirty="0"/>
          </a:p>
        </p:txBody>
      </p:sp>
    </p:spTree>
    <p:extLst>
      <p:ext uri="{BB962C8B-B14F-4D97-AF65-F5344CB8AC3E}">
        <p14:creationId xmlns:p14="http://schemas.microsoft.com/office/powerpoint/2010/main" val="2951796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Views</a:t>
            </a:r>
            <a:endParaRPr lang="fr-FR" dirty="0"/>
          </a:p>
        </p:txBody>
      </p:sp>
      <p:sp>
        <p:nvSpPr>
          <p:cNvPr id="3" name="Content Placeholder 2"/>
          <p:cNvSpPr>
            <a:spLocks noGrp="1"/>
          </p:cNvSpPr>
          <p:nvPr>
            <p:ph idx="1"/>
          </p:nvPr>
        </p:nvSpPr>
        <p:spPr/>
        <p:txBody>
          <a:bodyPr/>
          <a:lstStyle/>
          <a:p>
            <a:pPr lvl="0"/>
            <a:r>
              <a:rPr lang="fr-FR" dirty="0"/>
              <a:t>La vue est votre HTML. Vous n’êtes pas sensé avoir de la logique ici. On ne fait qu’afficher les informations. Il ne s’y déroule pas de calcule ou autre sinon on perds la maintenabilité et la testabilité.</a:t>
            </a:r>
          </a:p>
          <a:p>
            <a:pPr lvl="0"/>
            <a:r>
              <a:rPr lang="fr-FR" dirty="0"/>
              <a:t>La vue peut avoir connaissance du </a:t>
            </a:r>
            <a:r>
              <a:rPr lang="fr-FR" dirty="0" err="1"/>
              <a:t>controller</a:t>
            </a:r>
            <a:r>
              <a:rPr lang="fr-FR" dirty="0"/>
              <a:t>, </a:t>
            </a:r>
            <a:r>
              <a:rPr lang="fr-FR" dirty="0" err="1"/>
              <a:t>grace</a:t>
            </a:r>
            <a:r>
              <a:rPr lang="fr-FR" dirty="0"/>
              <a:t> notamment aux directives.</a:t>
            </a:r>
            <a:endParaRPr lang="fr-FR" dirty="0"/>
          </a:p>
        </p:txBody>
      </p:sp>
    </p:spTree>
    <p:extLst>
      <p:ext uri="{BB962C8B-B14F-4D97-AF65-F5344CB8AC3E}">
        <p14:creationId xmlns:p14="http://schemas.microsoft.com/office/powerpoint/2010/main" val="37037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Controller</a:t>
            </a:r>
          </a:p>
        </p:txBody>
      </p:sp>
      <p:sp>
        <p:nvSpPr>
          <p:cNvPr id="3" name="Content Placeholder 2"/>
          <p:cNvSpPr>
            <a:spLocks noGrp="1"/>
          </p:cNvSpPr>
          <p:nvPr>
            <p:ph idx="1"/>
          </p:nvPr>
        </p:nvSpPr>
        <p:spPr>
          <a:xfrm>
            <a:off x="2592925" y="1507959"/>
            <a:ext cx="8915400" cy="5350042"/>
          </a:xfrm>
        </p:spPr>
        <p:txBody>
          <a:bodyPr>
            <a:normAutofit/>
          </a:bodyPr>
          <a:lstStyle/>
          <a:p>
            <a:pPr lvl="0"/>
            <a:r>
              <a:rPr lang="fr-FR" dirty="0"/>
              <a:t>Le Controller peut être considérer comme un conteneur, même si ce n’est pas exactement le cas. Pour être plus précis, un </a:t>
            </a:r>
            <a:r>
              <a:rPr lang="fr-FR" dirty="0" err="1"/>
              <a:t>controlleur</a:t>
            </a:r>
            <a:r>
              <a:rPr lang="fr-FR" dirty="0"/>
              <a:t> est une directive qui permets a </a:t>
            </a:r>
            <a:r>
              <a:rPr lang="fr-FR" dirty="0" err="1"/>
              <a:t>anglar</a:t>
            </a:r>
            <a:r>
              <a:rPr lang="fr-FR" dirty="0"/>
              <a:t> de savoir qui doit instancier un nouveau objet </a:t>
            </a:r>
            <a:r>
              <a:rPr lang="fr-FR" dirty="0" err="1"/>
              <a:t>controller</a:t>
            </a:r>
            <a:r>
              <a:rPr lang="fr-FR" dirty="0"/>
              <a:t> avec un nouveau scope.</a:t>
            </a:r>
          </a:p>
          <a:p>
            <a:pPr lvl="0"/>
            <a:r>
              <a:rPr lang="fr-FR" dirty="0"/>
              <a:t>Il contiens la partie logique de votre code. C’est ici qu’on rajoute des comportements à notre code.</a:t>
            </a:r>
          </a:p>
          <a:p>
            <a:pPr lvl="0"/>
            <a:r>
              <a:rPr lang="fr-FR" dirty="0"/>
              <a:t>Un </a:t>
            </a:r>
            <a:r>
              <a:rPr lang="fr-FR" dirty="0" err="1"/>
              <a:t>controlleur</a:t>
            </a:r>
            <a:r>
              <a:rPr lang="fr-FR" dirty="0"/>
              <a:t> n’a pas besoin de connaître la vue. Sinon cela augmente le couplage de votre code et c’est justement l’un des problèmes que </a:t>
            </a:r>
            <a:r>
              <a:rPr lang="fr-FR" dirty="0" err="1"/>
              <a:t>angular</a:t>
            </a:r>
            <a:r>
              <a:rPr lang="fr-FR" dirty="0"/>
              <a:t> résous.</a:t>
            </a:r>
          </a:p>
          <a:p>
            <a:pPr lvl="0"/>
            <a:r>
              <a:rPr lang="fr-FR" dirty="0"/>
              <a:t>Vous devez utiliser un </a:t>
            </a:r>
            <a:r>
              <a:rPr lang="fr-FR" dirty="0" err="1"/>
              <a:t>controlleur</a:t>
            </a:r>
            <a:r>
              <a:rPr lang="fr-FR" dirty="0"/>
              <a:t> pour :</a:t>
            </a:r>
          </a:p>
          <a:p>
            <a:pPr lvl="1"/>
            <a:r>
              <a:rPr lang="fr-FR" dirty="0" err="1"/>
              <a:t>Insancier</a:t>
            </a:r>
            <a:r>
              <a:rPr lang="fr-FR" dirty="0"/>
              <a:t> un état </a:t>
            </a:r>
            <a:r>
              <a:rPr lang="fr-FR" dirty="0" err="1"/>
              <a:t>inital</a:t>
            </a:r>
            <a:r>
              <a:rPr lang="fr-FR" dirty="0"/>
              <a:t> au scope</a:t>
            </a:r>
          </a:p>
          <a:p>
            <a:pPr lvl="1"/>
            <a:r>
              <a:rPr lang="fr-FR" dirty="0"/>
              <a:t>Ajouter des comportements</a:t>
            </a:r>
          </a:p>
          <a:p>
            <a:pPr lvl="0"/>
            <a:r>
              <a:rPr lang="fr-FR" dirty="0"/>
              <a:t>Vous NE DEVEZ PAS utiliser un </a:t>
            </a:r>
            <a:r>
              <a:rPr lang="fr-FR" dirty="0" err="1"/>
              <a:t>controlleur</a:t>
            </a:r>
            <a:r>
              <a:rPr lang="fr-FR" dirty="0"/>
              <a:t> pour :</a:t>
            </a:r>
          </a:p>
          <a:p>
            <a:pPr lvl="1"/>
            <a:r>
              <a:rPr lang="fr-FR" dirty="0"/>
              <a:t>Manipuler le DOM. </a:t>
            </a:r>
          </a:p>
          <a:p>
            <a:pPr lvl="0"/>
            <a:endParaRPr lang="fr-FR" dirty="0"/>
          </a:p>
          <a:p>
            <a:endParaRPr lang="fr-FR" dirty="0"/>
          </a:p>
        </p:txBody>
      </p:sp>
    </p:spTree>
    <p:extLst>
      <p:ext uri="{BB962C8B-B14F-4D97-AF65-F5344CB8AC3E}">
        <p14:creationId xmlns:p14="http://schemas.microsoft.com/office/powerpoint/2010/main" val="103900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$scope</a:t>
            </a:r>
          </a:p>
        </p:txBody>
      </p:sp>
      <p:sp>
        <p:nvSpPr>
          <p:cNvPr id="3" name="Content Placeholder 2"/>
          <p:cNvSpPr>
            <a:spLocks noGrp="1"/>
          </p:cNvSpPr>
          <p:nvPr>
            <p:ph idx="1"/>
          </p:nvPr>
        </p:nvSpPr>
        <p:spPr>
          <a:xfrm>
            <a:off x="2589212" y="1780674"/>
            <a:ext cx="8915400" cy="4924926"/>
          </a:xfrm>
        </p:spPr>
        <p:txBody>
          <a:bodyPr>
            <a:normAutofit/>
          </a:bodyPr>
          <a:lstStyle/>
          <a:p>
            <a:pPr lvl="0"/>
            <a:r>
              <a:rPr lang="fr-FR" dirty="0"/>
              <a:t>Le $scope est un paramètre qui est passé implicitement lorsque vous utilisez une directive.</a:t>
            </a:r>
          </a:p>
          <a:p>
            <a:pPr lvl="0"/>
            <a:r>
              <a:rPr lang="fr-FR" dirty="0"/>
              <a:t>C’est aussi considérer comme un </a:t>
            </a:r>
            <a:r>
              <a:rPr lang="fr-FR" dirty="0" err="1"/>
              <a:t>view</a:t>
            </a:r>
            <a:r>
              <a:rPr lang="fr-FR" dirty="0"/>
              <a:t>-model dans les </a:t>
            </a:r>
            <a:r>
              <a:rPr lang="fr-FR" dirty="0" err="1"/>
              <a:t>models</a:t>
            </a:r>
            <a:r>
              <a:rPr lang="fr-FR" dirty="0"/>
              <a:t> MVVM</a:t>
            </a:r>
          </a:p>
          <a:p>
            <a:pPr lvl="0"/>
            <a:r>
              <a:rPr lang="fr-FR" dirty="0"/>
              <a:t>Dans votre application votre vue peut avoir connaissance de votre </a:t>
            </a:r>
            <a:r>
              <a:rPr lang="fr-FR" dirty="0" err="1"/>
              <a:t>controller</a:t>
            </a:r>
            <a:r>
              <a:rPr lang="fr-FR" dirty="0"/>
              <a:t> grâce aux directives mais votre </a:t>
            </a:r>
            <a:r>
              <a:rPr lang="fr-FR" dirty="0" err="1"/>
              <a:t>controller</a:t>
            </a:r>
            <a:r>
              <a:rPr lang="fr-FR" dirty="0"/>
              <a:t> n’a a aucun moment donné connaissance de votre vue. Car la logique de votre </a:t>
            </a:r>
            <a:r>
              <a:rPr lang="fr-FR" dirty="0" err="1"/>
              <a:t>controller</a:t>
            </a:r>
            <a:r>
              <a:rPr lang="fr-FR" dirty="0"/>
              <a:t> doit être utilisable dans plusieurs autres vues. C’est donc le $scope qui fait communiquer les deux.</a:t>
            </a:r>
          </a:p>
          <a:p>
            <a:pPr lvl="0"/>
            <a:r>
              <a:rPr lang="fr-FR" dirty="0"/>
              <a:t>Pendant que votre vue est en train de faire ce lien votre directive va aussi mettre en place $</a:t>
            </a:r>
            <a:r>
              <a:rPr lang="fr-FR" dirty="0" err="1"/>
              <a:t>watch</a:t>
            </a:r>
            <a:r>
              <a:rPr lang="fr-FR" dirty="0"/>
              <a:t> sur votre scope. C’est ce $</a:t>
            </a:r>
            <a:r>
              <a:rPr lang="fr-FR" dirty="0" err="1"/>
              <a:t>watch</a:t>
            </a:r>
            <a:r>
              <a:rPr lang="fr-FR" dirty="0"/>
              <a:t> qui permets à votre directive de connaitre les changement de propriétés.</a:t>
            </a:r>
          </a:p>
          <a:p>
            <a:pPr lvl="0"/>
            <a:r>
              <a:rPr lang="fr-FR" dirty="0"/>
              <a:t>Votre </a:t>
            </a:r>
            <a:r>
              <a:rPr lang="fr-FR" dirty="0" err="1"/>
              <a:t>controller</a:t>
            </a:r>
            <a:r>
              <a:rPr lang="fr-FR" dirty="0"/>
              <a:t> et votre directive ont tout les deux la référence à $scope</a:t>
            </a:r>
          </a:p>
          <a:p>
            <a:endParaRPr lang="fr-FR" dirty="0"/>
          </a:p>
        </p:txBody>
      </p:sp>
    </p:spTree>
    <p:extLst>
      <p:ext uri="{BB962C8B-B14F-4D97-AF65-F5344CB8AC3E}">
        <p14:creationId xmlns:p14="http://schemas.microsoft.com/office/powerpoint/2010/main" val="319399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Faisons une </a:t>
            </a:r>
            <a:r>
              <a:rPr lang="fr-FR" dirty="0" err="1"/>
              <a:t>todo</a:t>
            </a:r>
            <a:r>
              <a:rPr lang="fr-FR" dirty="0"/>
              <a:t> </a:t>
            </a:r>
            <a:r>
              <a:rPr lang="fr-FR" dirty="0" err="1"/>
              <a:t>list</a:t>
            </a:r>
            <a:endParaRPr lang="fr-FR" dirty="0"/>
          </a:p>
        </p:txBody>
      </p:sp>
      <p:sp>
        <p:nvSpPr>
          <p:cNvPr id="3" name="Content Placeholder 2"/>
          <p:cNvSpPr>
            <a:spLocks noGrp="1"/>
          </p:cNvSpPr>
          <p:nvPr>
            <p:ph idx="1"/>
          </p:nvPr>
        </p:nvSpPr>
        <p:spPr/>
        <p:txBody>
          <a:bodyPr/>
          <a:lstStyle/>
          <a:p>
            <a:pPr lvl="0"/>
            <a:r>
              <a:rPr lang="fr-FR" dirty="0"/>
              <a:t>Vous trouverez le </a:t>
            </a:r>
            <a:r>
              <a:rPr lang="fr-FR" dirty="0" err="1"/>
              <a:t>dêpot</a:t>
            </a:r>
            <a:r>
              <a:rPr lang="fr-FR" dirty="0"/>
              <a:t> ici: </a:t>
            </a:r>
            <a:r>
              <a:rPr lang="fr-FR" dirty="0">
                <a:hlinkClick r:id="rId2"/>
              </a:rPr>
              <a:t>https://github.com/iknsa-formation/angular-todo</a:t>
            </a:r>
            <a:endParaRPr lang="fr-FR" dirty="0"/>
          </a:p>
          <a:p>
            <a:pPr lvl="0"/>
            <a:endParaRPr lang="fr-FR" dirty="0"/>
          </a:p>
          <a:p>
            <a:pPr lvl="0"/>
            <a:r>
              <a:rPr lang="fr-FR" dirty="0"/>
              <a:t>Et la présentation ici: </a:t>
            </a:r>
            <a:r>
              <a:rPr lang="fr-FR" dirty="0">
                <a:hlinkClick r:id="rId3"/>
              </a:rPr>
              <a:t>https://drive.google.com/file/d/0B9HVbv29cDuvMTNZa0V4RUhoOUU/view?usp=sharing</a:t>
            </a:r>
            <a:endParaRPr lang="fr-FR" dirty="0"/>
          </a:p>
          <a:p>
            <a:pPr marL="0" lvl="0" indent="0">
              <a:buNone/>
            </a:pPr>
            <a:endParaRPr lang="fr-FR" dirty="0"/>
          </a:p>
        </p:txBody>
      </p:sp>
    </p:spTree>
    <p:extLst>
      <p:ext uri="{BB962C8B-B14F-4D97-AF65-F5344CB8AC3E}">
        <p14:creationId xmlns:p14="http://schemas.microsoft.com/office/powerpoint/2010/main" val="79023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spTree>
    <p:extLst>
      <p:ext uri="{BB962C8B-B14F-4D97-AF65-F5344CB8AC3E}">
        <p14:creationId xmlns:p14="http://schemas.microsoft.com/office/powerpoint/2010/main" val="129553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AngularJs</a:t>
            </a:r>
            <a:endParaRPr lang="fr-FR" dirty="0"/>
          </a:p>
        </p:txBody>
      </p:sp>
      <p:sp>
        <p:nvSpPr>
          <p:cNvPr id="3" name="Content Placeholder 2"/>
          <p:cNvSpPr>
            <a:spLocks noGrp="1"/>
          </p:cNvSpPr>
          <p:nvPr>
            <p:ph idx="1"/>
          </p:nvPr>
        </p:nvSpPr>
        <p:spPr>
          <a:xfrm>
            <a:off x="2296565" y="1743387"/>
            <a:ext cx="9504405" cy="4657414"/>
          </a:xfrm>
        </p:spPr>
        <p:txBody>
          <a:bodyPr>
            <a:normAutofit/>
          </a:bodyPr>
          <a:lstStyle/>
          <a:p>
            <a:pPr lvl="0"/>
            <a:r>
              <a:rPr lang="fr-FR" dirty="0" err="1"/>
              <a:t>AngularJs</a:t>
            </a:r>
            <a:r>
              <a:rPr lang="fr-FR" dirty="0"/>
              <a:t> est un </a:t>
            </a:r>
            <a:r>
              <a:rPr lang="fr-FR" dirty="0" err="1"/>
              <a:t>framework</a:t>
            </a:r>
            <a:r>
              <a:rPr lang="fr-FR" dirty="0"/>
              <a:t> MVW (Model </a:t>
            </a:r>
            <a:r>
              <a:rPr lang="fr-FR" dirty="0" err="1"/>
              <a:t>View</a:t>
            </a:r>
            <a:r>
              <a:rPr lang="fr-FR" dirty="0"/>
              <a:t> </a:t>
            </a:r>
            <a:r>
              <a:rPr lang="fr-FR" dirty="0" err="1"/>
              <a:t>Whatever</a:t>
            </a:r>
            <a:r>
              <a:rPr lang="fr-FR" dirty="0"/>
              <a:t>)</a:t>
            </a:r>
          </a:p>
          <a:p>
            <a:pPr lvl="0"/>
            <a:r>
              <a:rPr lang="fr-FR" dirty="0"/>
              <a:t>Afin d’utiliser </a:t>
            </a:r>
            <a:r>
              <a:rPr lang="fr-FR" dirty="0" err="1"/>
              <a:t>angular</a:t>
            </a:r>
            <a:r>
              <a:rPr lang="fr-FR" dirty="0"/>
              <a:t> il nous faut importer sa librairie.</a:t>
            </a:r>
          </a:p>
          <a:p>
            <a:pPr lvl="0"/>
            <a:r>
              <a:rPr lang="fr-FR" dirty="0"/>
              <a:t>La librairie est téléchargeable sur le site officiel </a:t>
            </a:r>
            <a:r>
              <a:rPr lang="fr-FR" dirty="0">
                <a:hlinkClick r:id="rId2"/>
              </a:rPr>
              <a:t>https://angularjs.org/</a:t>
            </a:r>
            <a:endParaRPr lang="fr-FR" dirty="0"/>
          </a:p>
          <a:p>
            <a:pPr lvl="0"/>
            <a:r>
              <a:rPr lang="fr-FR" dirty="0"/>
              <a:t>Ce </a:t>
            </a:r>
            <a:r>
              <a:rPr lang="fr-FR" dirty="0" err="1"/>
              <a:t>framework</a:t>
            </a:r>
            <a:r>
              <a:rPr lang="fr-FR" dirty="0"/>
              <a:t> nous permets de gagner en temps de développement, facilite la maintenance et nous permet de bien découpler notre application en plusieurs petite applications réutilisable.</a:t>
            </a:r>
          </a:p>
          <a:p>
            <a:pPr lvl="0"/>
            <a:r>
              <a:rPr lang="fr-FR" dirty="0" err="1"/>
              <a:t>Angular</a:t>
            </a:r>
            <a:r>
              <a:rPr lang="fr-FR" dirty="0"/>
              <a:t> a deux grand concurrents, </a:t>
            </a:r>
            <a:r>
              <a:rPr lang="fr-FR" dirty="0" err="1"/>
              <a:t>EmberJs</a:t>
            </a:r>
            <a:r>
              <a:rPr lang="fr-FR" dirty="0"/>
              <a:t> et </a:t>
            </a:r>
            <a:r>
              <a:rPr lang="fr-FR" dirty="0" err="1"/>
              <a:t>ReactJs</a:t>
            </a:r>
            <a:r>
              <a:rPr lang="fr-FR" dirty="0"/>
              <a:t> (Le </a:t>
            </a:r>
            <a:r>
              <a:rPr lang="fr-FR" dirty="0" err="1"/>
              <a:t>framework</a:t>
            </a:r>
            <a:r>
              <a:rPr lang="fr-FR" dirty="0"/>
              <a:t> </a:t>
            </a:r>
            <a:r>
              <a:rPr lang="fr-FR" dirty="0" err="1"/>
              <a:t>frontend</a:t>
            </a:r>
            <a:r>
              <a:rPr lang="fr-FR" dirty="0"/>
              <a:t> de Facebook)</a:t>
            </a:r>
          </a:p>
          <a:p>
            <a:pPr lvl="0"/>
            <a:r>
              <a:rPr lang="fr-FR" dirty="0" err="1"/>
              <a:t>ReactJs</a:t>
            </a:r>
            <a:r>
              <a:rPr lang="fr-FR" dirty="0"/>
              <a:t> à une particularité qui est le DOM </a:t>
            </a:r>
            <a:r>
              <a:rPr lang="fr-FR" dirty="0" err="1"/>
              <a:t>Diffing</a:t>
            </a:r>
            <a:r>
              <a:rPr lang="fr-FR" dirty="0"/>
              <a:t>. Le grand manque de </a:t>
            </a:r>
            <a:r>
              <a:rPr lang="fr-FR" dirty="0" err="1"/>
              <a:t>ReactJs</a:t>
            </a:r>
            <a:r>
              <a:rPr lang="fr-FR" dirty="0"/>
              <a:t> est un système de </a:t>
            </a:r>
            <a:r>
              <a:rPr lang="fr-FR" dirty="0" err="1"/>
              <a:t>routing</a:t>
            </a:r>
            <a:endParaRPr lang="fr-FR" dirty="0"/>
          </a:p>
          <a:p>
            <a:pPr lvl="0"/>
            <a:r>
              <a:rPr lang="fr-FR" dirty="0" err="1"/>
              <a:t>EmberJs</a:t>
            </a:r>
            <a:r>
              <a:rPr lang="fr-FR" dirty="0"/>
              <a:t> quant a lui possède un CLI depuis peu pour facilité encore plus le développement.</a:t>
            </a:r>
          </a:p>
          <a:p>
            <a:endParaRPr lang="fr-FR" dirty="0"/>
          </a:p>
        </p:txBody>
      </p:sp>
    </p:spTree>
    <p:extLst>
      <p:ext uri="{BB962C8B-B14F-4D97-AF65-F5344CB8AC3E}">
        <p14:creationId xmlns:p14="http://schemas.microsoft.com/office/powerpoint/2010/main" val="3466534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Déclarer une appli </a:t>
            </a:r>
            <a:r>
              <a:rPr lang="fr-FR" dirty="0" err="1"/>
              <a:t>Angular</a:t>
            </a:r>
            <a:endParaRPr lang="fr-FR" dirty="0"/>
          </a:p>
        </p:txBody>
      </p:sp>
      <p:sp>
        <p:nvSpPr>
          <p:cNvPr id="3" name="Content Placeholder 2"/>
          <p:cNvSpPr>
            <a:spLocks noGrp="1"/>
          </p:cNvSpPr>
          <p:nvPr>
            <p:ph idx="1"/>
          </p:nvPr>
        </p:nvSpPr>
        <p:spPr/>
        <p:txBody>
          <a:bodyPr/>
          <a:lstStyle/>
          <a:p>
            <a:pPr lvl="0"/>
            <a:r>
              <a:rPr lang="fr-FR" dirty="0"/>
              <a:t>Pour indiquer à </a:t>
            </a:r>
            <a:r>
              <a:rPr lang="fr-FR" dirty="0" err="1"/>
              <a:t>angular</a:t>
            </a:r>
            <a:r>
              <a:rPr lang="fr-FR" dirty="0"/>
              <a:t> que notre application est une application </a:t>
            </a:r>
            <a:r>
              <a:rPr lang="fr-FR" dirty="0" err="1"/>
              <a:t>angular</a:t>
            </a:r>
            <a:r>
              <a:rPr lang="fr-FR" dirty="0"/>
              <a:t> nous utiliserons un attribut </a:t>
            </a:r>
            <a:r>
              <a:rPr lang="fr-FR" dirty="0" err="1"/>
              <a:t>ng-app</a:t>
            </a:r>
            <a:endParaRPr lang="fr-FR" dirty="0"/>
          </a:p>
          <a:p>
            <a:pPr lvl="0"/>
            <a:r>
              <a:rPr lang="fr-FR" dirty="0"/>
              <a:t>Toute notre application </a:t>
            </a:r>
            <a:r>
              <a:rPr lang="fr-FR" dirty="0" err="1"/>
              <a:t>angular</a:t>
            </a:r>
            <a:r>
              <a:rPr lang="fr-FR" dirty="0"/>
              <a:t> sera dans le scope du </a:t>
            </a:r>
            <a:r>
              <a:rPr lang="fr-FR" dirty="0" err="1"/>
              <a:t>ng-app</a:t>
            </a:r>
            <a:endParaRPr lang="fr-FR" dirty="0"/>
          </a:p>
          <a:p>
            <a:pPr lvl="0"/>
            <a:r>
              <a:rPr lang="fr-FR" dirty="0"/>
              <a:t>Pour utiliser </a:t>
            </a:r>
            <a:r>
              <a:rPr lang="fr-FR" dirty="0" err="1"/>
              <a:t>angular</a:t>
            </a:r>
            <a:r>
              <a:rPr lang="fr-FR" dirty="0"/>
              <a:t> sur toute notre page nous mettrons </a:t>
            </a:r>
            <a:r>
              <a:rPr lang="fr-FR" dirty="0" err="1"/>
              <a:t>ng-app</a:t>
            </a:r>
            <a:r>
              <a:rPr lang="fr-FR" dirty="0"/>
              <a:t> dans la balise html qui est la racine de notre page.</a:t>
            </a:r>
          </a:p>
          <a:p>
            <a:pPr marL="0" lvl="0" indent="0">
              <a:buNone/>
            </a:pPr>
            <a:endParaRPr lang="fr-FR" dirty="0"/>
          </a:p>
        </p:txBody>
      </p:sp>
    </p:spTree>
    <p:extLst>
      <p:ext uri="{BB962C8B-B14F-4D97-AF65-F5344CB8AC3E}">
        <p14:creationId xmlns:p14="http://schemas.microsoft.com/office/powerpoint/2010/main" val="162453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Déclarer une appli </a:t>
            </a:r>
            <a:r>
              <a:rPr lang="fr-FR" dirty="0" err="1"/>
              <a:t>Angular</a:t>
            </a:r>
            <a:endParaRPr lang="fr-FR" dirty="0"/>
          </a:p>
        </p:txBody>
      </p:sp>
      <p:sp>
        <p:nvSpPr>
          <p:cNvPr id="3" name="Content Placeholder 2"/>
          <p:cNvSpPr>
            <a:spLocks noGrp="1"/>
          </p:cNvSpPr>
          <p:nvPr>
            <p:ph idx="1"/>
          </p:nvPr>
        </p:nvSpPr>
        <p:spPr>
          <a:xfrm>
            <a:off x="2592924" y="1780676"/>
            <a:ext cx="8913275" cy="5113420"/>
          </a:xfrm>
        </p:spPr>
        <p:txBody>
          <a:bodyPr>
            <a:normAutofit/>
          </a:bodyPr>
          <a:lstStyle/>
          <a:p>
            <a:pPr marL="0" lvl="0" indent="0">
              <a:buNone/>
            </a:pPr>
            <a:r>
              <a:rPr lang="fr-FR" dirty="0"/>
              <a:t>&lt;!DOCTYPE html&gt;</a:t>
            </a:r>
          </a:p>
          <a:p>
            <a:pPr marL="0" lvl="0" indent="0">
              <a:buNone/>
            </a:pPr>
            <a:r>
              <a:rPr lang="fr-FR" dirty="0"/>
              <a:t>&lt;html </a:t>
            </a:r>
            <a:r>
              <a:rPr lang="fr-FR" dirty="0" err="1"/>
              <a:t>lang</a:t>
            </a:r>
            <a:r>
              <a:rPr lang="fr-FR" dirty="0"/>
              <a:t>="en" </a:t>
            </a:r>
            <a:r>
              <a:rPr lang="fr-FR" dirty="0" err="1">
                <a:solidFill>
                  <a:srgbClr val="FF0000"/>
                </a:solidFill>
              </a:rPr>
              <a:t>ng-app</a:t>
            </a:r>
            <a:r>
              <a:rPr lang="fr-FR" dirty="0"/>
              <a:t>&gt;</a:t>
            </a:r>
          </a:p>
          <a:p>
            <a:pPr marL="0" lvl="0" indent="0">
              <a:buNone/>
            </a:pPr>
            <a:r>
              <a:rPr lang="fr-FR" dirty="0"/>
              <a:t>  &lt;</a:t>
            </a:r>
            <a:r>
              <a:rPr lang="fr-FR" dirty="0" err="1"/>
              <a:t>head</a:t>
            </a:r>
            <a:r>
              <a:rPr lang="fr-FR" dirty="0"/>
              <a:t>&gt;</a:t>
            </a:r>
          </a:p>
          <a:p>
            <a:pPr marL="0" lvl="0" indent="0">
              <a:buNone/>
            </a:pPr>
            <a:r>
              <a:rPr lang="fr-FR" dirty="0"/>
              <a:t>    &lt;</a:t>
            </a:r>
            <a:r>
              <a:rPr lang="fr-FR" dirty="0" err="1"/>
              <a:t>meta</a:t>
            </a:r>
            <a:r>
              <a:rPr lang="fr-FR" dirty="0"/>
              <a:t> </a:t>
            </a:r>
            <a:r>
              <a:rPr lang="fr-FR" dirty="0" err="1"/>
              <a:t>charset</a:t>
            </a:r>
            <a:r>
              <a:rPr lang="fr-FR" dirty="0"/>
              <a:t>="utf-8"&gt;</a:t>
            </a:r>
          </a:p>
          <a:p>
            <a:pPr marL="0" lvl="0" indent="0">
              <a:buNone/>
            </a:pPr>
            <a:r>
              <a:rPr lang="fr-FR" dirty="0"/>
              <a:t>    &lt;</a:t>
            </a:r>
            <a:r>
              <a:rPr lang="fr-FR" dirty="0" err="1"/>
              <a:t>title</a:t>
            </a:r>
            <a:r>
              <a:rPr lang="fr-FR" dirty="0"/>
              <a:t>&gt;</a:t>
            </a:r>
            <a:r>
              <a:rPr lang="fr-FR" dirty="0" err="1"/>
              <a:t>AngularJs</a:t>
            </a:r>
            <a:r>
              <a:rPr lang="fr-FR" dirty="0"/>
              <a:t> Course - IKNSA&lt;/</a:t>
            </a:r>
            <a:r>
              <a:rPr lang="fr-FR" dirty="0" err="1"/>
              <a:t>title</a:t>
            </a:r>
            <a:r>
              <a:rPr lang="fr-FR" dirty="0"/>
              <a:t>&gt;</a:t>
            </a:r>
          </a:p>
          <a:p>
            <a:pPr marL="0" lvl="0" indent="0">
              <a:buNone/>
            </a:pPr>
            <a:r>
              <a:rPr lang="fr-FR" dirty="0"/>
              <a:t>  &lt;/</a:t>
            </a:r>
            <a:r>
              <a:rPr lang="fr-FR" dirty="0" err="1"/>
              <a:t>head</a:t>
            </a:r>
            <a:r>
              <a:rPr lang="fr-FR" dirty="0"/>
              <a:t>&gt;</a:t>
            </a:r>
          </a:p>
          <a:p>
            <a:pPr marL="0" lvl="0" indent="0">
              <a:buNone/>
            </a:pPr>
            <a:r>
              <a:rPr lang="fr-FR" dirty="0"/>
              <a:t>  &lt;body&gt;</a:t>
            </a:r>
          </a:p>
          <a:p>
            <a:pPr marL="0" lvl="0" indent="0">
              <a:buNone/>
            </a:pPr>
            <a:r>
              <a:rPr lang="fr-FR" dirty="0"/>
              <a:t>    &lt;!-- Page Content --&gt;</a:t>
            </a:r>
          </a:p>
          <a:p>
            <a:pPr marL="0" lvl="0" indent="0">
              <a:buNone/>
            </a:pPr>
            <a:r>
              <a:rPr lang="fr-FR" dirty="0"/>
              <a:t>    &lt;script </a:t>
            </a:r>
            <a:r>
              <a:rPr lang="fr-FR" dirty="0" err="1"/>
              <a:t>src</a:t>
            </a:r>
            <a:r>
              <a:rPr lang="fr-FR" dirty="0"/>
              <a:t>="</a:t>
            </a:r>
            <a:r>
              <a:rPr lang="fr-FR" dirty="0" err="1"/>
              <a:t>js</a:t>
            </a:r>
            <a:r>
              <a:rPr lang="fr-FR" dirty="0"/>
              <a:t>/angular.min.js"&gt;&lt;/script&gt;</a:t>
            </a:r>
          </a:p>
          <a:p>
            <a:pPr marL="0" lvl="0" indent="0">
              <a:buNone/>
            </a:pPr>
            <a:r>
              <a:rPr lang="fr-FR" dirty="0"/>
              <a:t>  &lt;/body&gt;</a:t>
            </a:r>
          </a:p>
          <a:p>
            <a:pPr marL="0" lvl="0" indent="0">
              <a:buNone/>
            </a:pPr>
            <a:r>
              <a:rPr lang="fr-FR" dirty="0"/>
              <a:t>&lt;/html&gt;</a:t>
            </a:r>
          </a:p>
          <a:p>
            <a:endParaRPr lang="fr-FR" dirty="0"/>
          </a:p>
        </p:txBody>
      </p:sp>
    </p:spTree>
    <p:extLst>
      <p:ext uri="{BB962C8B-B14F-4D97-AF65-F5344CB8AC3E}">
        <p14:creationId xmlns:p14="http://schemas.microsoft.com/office/powerpoint/2010/main" val="233296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1266" y="202899"/>
            <a:ext cx="9314934" cy="1293028"/>
          </a:xfrm>
        </p:spPr>
        <p:txBody>
          <a:bodyPr/>
          <a:lstStyle/>
          <a:p>
            <a:r>
              <a:rPr lang="fr-FR" dirty="0"/>
              <a:t>Hello {{ </a:t>
            </a:r>
            <a:r>
              <a:rPr lang="fr-FR" dirty="0" err="1"/>
              <a:t>whatever</a:t>
            </a:r>
            <a:r>
              <a:rPr lang="fr-FR" dirty="0"/>
              <a:t> }} !</a:t>
            </a:r>
          </a:p>
        </p:txBody>
      </p:sp>
      <p:sp>
        <p:nvSpPr>
          <p:cNvPr id="3" name="Content Placeholder 2"/>
          <p:cNvSpPr>
            <a:spLocks noGrp="1"/>
          </p:cNvSpPr>
          <p:nvPr>
            <p:ph idx="1"/>
          </p:nvPr>
        </p:nvSpPr>
        <p:spPr>
          <a:xfrm>
            <a:off x="2191266" y="882317"/>
            <a:ext cx="10000734" cy="6128084"/>
          </a:xfrm>
        </p:spPr>
        <p:txBody>
          <a:bodyPr>
            <a:normAutofit fontScale="92500" lnSpcReduction="20000"/>
          </a:bodyPr>
          <a:lstStyle/>
          <a:p>
            <a:pPr marL="0" lvl="0" indent="0">
              <a:lnSpc>
                <a:spcPct val="80000"/>
              </a:lnSpc>
              <a:buNone/>
            </a:pPr>
            <a:r>
              <a:rPr lang="fr-FR" sz="2400" dirty="0"/>
              <a:t>&lt;!DOCTYPE html&gt;</a:t>
            </a:r>
          </a:p>
          <a:p>
            <a:pPr marL="0" lvl="0" indent="0">
              <a:lnSpc>
                <a:spcPct val="80000"/>
              </a:lnSpc>
              <a:buNone/>
            </a:pPr>
            <a:r>
              <a:rPr lang="fr-FR" sz="2400" dirty="0"/>
              <a:t>&lt;html </a:t>
            </a:r>
            <a:r>
              <a:rPr lang="fr-FR" sz="2400" dirty="0" err="1"/>
              <a:t>lang</a:t>
            </a:r>
            <a:r>
              <a:rPr lang="fr-FR" sz="2400" dirty="0"/>
              <a:t>="en" </a:t>
            </a:r>
            <a:r>
              <a:rPr lang="fr-FR" sz="2400" dirty="0" err="1">
                <a:solidFill>
                  <a:srgbClr val="FF0000"/>
                </a:solidFill>
              </a:rPr>
              <a:t>ng-app</a:t>
            </a:r>
            <a:r>
              <a:rPr lang="fr-FR" sz="2400" dirty="0"/>
              <a:t>&gt;</a:t>
            </a:r>
          </a:p>
          <a:p>
            <a:pPr marL="0" lvl="0" indent="0">
              <a:lnSpc>
                <a:spcPct val="80000"/>
              </a:lnSpc>
              <a:buNone/>
            </a:pPr>
            <a:r>
              <a:rPr lang="fr-FR" sz="2400" dirty="0"/>
              <a:t>  &lt;</a:t>
            </a:r>
            <a:r>
              <a:rPr lang="fr-FR" sz="2400" dirty="0" err="1"/>
              <a:t>head</a:t>
            </a:r>
            <a:r>
              <a:rPr lang="fr-FR" sz="2400" dirty="0"/>
              <a:t>&gt;</a:t>
            </a:r>
          </a:p>
          <a:p>
            <a:pPr marL="0" lvl="0" indent="0">
              <a:lnSpc>
                <a:spcPct val="80000"/>
              </a:lnSpc>
              <a:buNone/>
            </a:pPr>
            <a:r>
              <a:rPr lang="fr-FR" sz="2400" dirty="0"/>
              <a:t>    &lt;</a:t>
            </a:r>
            <a:r>
              <a:rPr lang="fr-FR" sz="2400" dirty="0" err="1"/>
              <a:t>meta</a:t>
            </a:r>
            <a:r>
              <a:rPr lang="fr-FR" sz="2400" dirty="0"/>
              <a:t> </a:t>
            </a:r>
            <a:r>
              <a:rPr lang="fr-FR" sz="2400" dirty="0" err="1"/>
              <a:t>charset</a:t>
            </a:r>
            <a:r>
              <a:rPr lang="fr-FR" sz="2400" dirty="0"/>
              <a:t>="utf-8"&gt;</a:t>
            </a:r>
          </a:p>
          <a:p>
            <a:pPr marL="0" lvl="0" indent="0">
              <a:lnSpc>
                <a:spcPct val="80000"/>
              </a:lnSpc>
              <a:buNone/>
            </a:pPr>
            <a:r>
              <a:rPr lang="fr-FR" sz="2400" dirty="0"/>
              <a:t>    &lt;</a:t>
            </a:r>
            <a:r>
              <a:rPr lang="fr-FR" sz="2400" dirty="0" err="1"/>
              <a:t>title</a:t>
            </a:r>
            <a:r>
              <a:rPr lang="fr-FR" sz="2400" dirty="0"/>
              <a:t>&gt;</a:t>
            </a:r>
            <a:r>
              <a:rPr lang="fr-FR" sz="2400" dirty="0" err="1"/>
              <a:t>AngularJs</a:t>
            </a:r>
            <a:r>
              <a:rPr lang="fr-FR" sz="2400" dirty="0"/>
              <a:t> Course - IKNSA&lt;/</a:t>
            </a:r>
            <a:r>
              <a:rPr lang="fr-FR" sz="2400" dirty="0" err="1"/>
              <a:t>title</a:t>
            </a:r>
            <a:r>
              <a:rPr lang="fr-FR" sz="2400" dirty="0"/>
              <a:t>&gt;</a:t>
            </a:r>
          </a:p>
          <a:p>
            <a:pPr marL="0" lvl="0" indent="0">
              <a:lnSpc>
                <a:spcPct val="80000"/>
              </a:lnSpc>
              <a:buNone/>
            </a:pPr>
            <a:r>
              <a:rPr lang="fr-FR" sz="2400" dirty="0"/>
              <a:t>    &lt;</a:t>
            </a:r>
            <a:r>
              <a:rPr lang="fr-FR" sz="2400" dirty="0" err="1"/>
              <a:t>link</a:t>
            </a:r>
            <a:r>
              <a:rPr lang="fr-FR" sz="2400" dirty="0"/>
              <a:t> </a:t>
            </a:r>
            <a:r>
              <a:rPr lang="fr-FR" sz="2400" dirty="0" err="1"/>
              <a:t>rel</a:t>
            </a:r>
            <a:r>
              <a:rPr lang="fr-FR" sz="2400" dirty="0"/>
              <a:t>="</a:t>
            </a:r>
            <a:r>
              <a:rPr lang="fr-FR" sz="2400" dirty="0" err="1"/>
              <a:t>stylesheet</a:t>
            </a:r>
            <a:r>
              <a:rPr lang="fr-FR" sz="2400" dirty="0"/>
              <a:t>" </a:t>
            </a:r>
            <a:r>
              <a:rPr lang="fr-FR" sz="2400" dirty="0" err="1"/>
              <a:t>href</a:t>
            </a:r>
            <a:r>
              <a:rPr lang="fr-FR" sz="2400" dirty="0"/>
              <a:t>="</a:t>
            </a:r>
            <a:r>
              <a:rPr lang="fr-FR" sz="2400" dirty="0" err="1"/>
              <a:t>css</a:t>
            </a:r>
            <a:r>
              <a:rPr lang="fr-FR" sz="2400" dirty="0"/>
              <a:t>/bootstrap.min.css"&gt;</a:t>
            </a:r>
          </a:p>
          <a:p>
            <a:pPr marL="0" lvl="0" indent="0">
              <a:lnSpc>
                <a:spcPct val="80000"/>
              </a:lnSpc>
              <a:buNone/>
            </a:pPr>
            <a:r>
              <a:rPr lang="fr-FR" sz="2400" dirty="0"/>
              <a:t>  &lt;/</a:t>
            </a:r>
            <a:r>
              <a:rPr lang="fr-FR" sz="2400" dirty="0" err="1"/>
              <a:t>head</a:t>
            </a:r>
            <a:r>
              <a:rPr lang="fr-FR" sz="2400" dirty="0"/>
              <a:t>&gt;</a:t>
            </a:r>
          </a:p>
          <a:p>
            <a:pPr marL="0" lvl="0" indent="0">
              <a:lnSpc>
                <a:spcPct val="80000"/>
              </a:lnSpc>
              <a:buNone/>
            </a:pPr>
            <a:r>
              <a:rPr lang="fr-FR" sz="2400" dirty="0"/>
              <a:t>  &lt;body&gt;</a:t>
            </a:r>
          </a:p>
          <a:p>
            <a:pPr marL="0" lvl="0" indent="0">
              <a:lnSpc>
                <a:spcPct val="80000"/>
              </a:lnSpc>
              <a:buNone/>
            </a:pPr>
            <a:r>
              <a:rPr lang="fr-FR" sz="2400" dirty="0"/>
              <a:t>    &lt;!-- Page Content --&gt;</a:t>
            </a:r>
          </a:p>
          <a:p>
            <a:pPr marL="0" lvl="0" indent="0">
              <a:lnSpc>
                <a:spcPct val="80000"/>
              </a:lnSpc>
              <a:buNone/>
            </a:pPr>
            <a:r>
              <a:rPr lang="fr-FR" sz="2400" dirty="0"/>
              <a:t>    &lt;div class="</a:t>
            </a:r>
            <a:r>
              <a:rPr lang="fr-FR" sz="2400" dirty="0" err="1"/>
              <a:t>jumbotron</a:t>
            </a:r>
            <a:r>
              <a:rPr lang="fr-FR" sz="2400" dirty="0"/>
              <a:t> col-md-4 col-md-offset-4"&gt;</a:t>
            </a:r>
          </a:p>
          <a:p>
            <a:pPr marL="0" lvl="0" indent="0">
              <a:lnSpc>
                <a:spcPct val="80000"/>
              </a:lnSpc>
              <a:buNone/>
            </a:pPr>
            <a:r>
              <a:rPr lang="fr-FR" sz="2400" dirty="0"/>
              <a:t>      &lt;label for="</a:t>
            </a:r>
            <a:r>
              <a:rPr lang="fr-FR" sz="2400" dirty="0" err="1"/>
              <a:t>name</a:t>
            </a:r>
            <a:r>
              <a:rPr lang="fr-FR" sz="2400" dirty="0"/>
              <a:t>"&gt;Name: &lt;/label&gt;</a:t>
            </a:r>
          </a:p>
          <a:p>
            <a:pPr marL="0" lvl="0" indent="0">
              <a:lnSpc>
                <a:spcPct val="80000"/>
              </a:lnSpc>
              <a:buNone/>
            </a:pPr>
            <a:r>
              <a:rPr lang="fr-FR" sz="2400" dirty="0"/>
              <a:t>      &lt;input type="</a:t>
            </a:r>
            <a:r>
              <a:rPr lang="fr-FR" sz="2400" dirty="0" err="1"/>
              <a:t>text</a:t>
            </a:r>
            <a:r>
              <a:rPr lang="fr-FR" sz="2400" dirty="0"/>
              <a:t>" </a:t>
            </a:r>
            <a:r>
              <a:rPr lang="fr-FR" sz="2400" dirty="0" err="1">
                <a:solidFill>
                  <a:srgbClr val="FF0000"/>
                </a:solidFill>
              </a:rPr>
              <a:t>ng</a:t>
            </a:r>
            <a:r>
              <a:rPr lang="fr-FR" sz="2400" dirty="0">
                <a:solidFill>
                  <a:srgbClr val="FF0000"/>
                </a:solidFill>
              </a:rPr>
              <a:t>-model="</a:t>
            </a:r>
            <a:r>
              <a:rPr lang="fr-FR" sz="2400" dirty="0" err="1">
                <a:solidFill>
                  <a:srgbClr val="FF0000"/>
                </a:solidFill>
              </a:rPr>
              <a:t>yourName</a:t>
            </a:r>
            <a:r>
              <a:rPr lang="fr-FR" sz="2400" dirty="0">
                <a:solidFill>
                  <a:srgbClr val="FF0000"/>
                </a:solidFill>
              </a:rPr>
              <a:t>"</a:t>
            </a:r>
            <a:r>
              <a:rPr lang="fr-FR" sz="2400" dirty="0"/>
              <a:t> </a:t>
            </a:r>
            <a:r>
              <a:rPr lang="fr-FR" sz="2400" dirty="0" err="1"/>
              <a:t>placeholder</a:t>
            </a:r>
            <a:r>
              <a:rPr lang="fr-FR" sz="2400" dirty="0"/>
              <a:t>="Enter a </a:t>
            </a:r>
            <a:r>
              <a:rPr lang="fr-FR" sz="2400" dirty="0" err="1"/>
              <a:t>name</a:t>
            </a:r>
            <a:r>
              <a:rPr lang="fr-FR" sz="2400" dirty="0"/>
              <a:t> </a:t>
            </a:r>
            <a:r>
              <a:rPr lang="fr-FR" sz="2400" dirty="0" err="1"/>
              <a:t>here</a:t>
            </a:r>
            <a:r>
              <a:rPr lang="fr-FR" sz="2400" dirty="0"/>
              <a:t>"&gt;</a:t>
            </a:r>
          </a:p>
          <a:p>
            <a:pPr marL="0" lvl="0" indent="0">
              <a:lnSpc>
                <a:spcPct val="80000"/>
              </a:lnSpc>
              <a:buNone/>
            </a:pPr>
            <a:r>
              <a:rPr lang="fr-FR" sz="2400" dirty="0"/>
              <a:t>      &lt;h1&gt;Hello </a:t>
            </a:r>
            <a:r>
              <a:rPr lang="fr-FR" sz="2400" dirty="0">
                <a:solidFill>
                  <a:srgbClr val="FF0000"/>
                </a:solidFill>
              </a:rPr>
              <a:t>{{</a:t>
            </a:r>
            <a:r>
              <a:rPr lang="fr-FR" sz="2400" dirty="0" err="1">
                <a:solidFill>
                  <a:srgbClr val="FF0000"/>
                </a:solidFill>
              </a:rPr>
              <a:t>yourName</a:t>
            </a:r>
            <a:r>
              <a:rPr lang="fr-FR" sz="2400" dirty="0">
                <a:solidFill>
                  <a:srgbClr val="FF0000"/>
                </a:solidFill>
              </a:rPr>
              <a:t>}}</a:t>
            </a:r>
            <a:r>
              <a:rPr lang="fr-FR" sz="2400" dirty="0"/>
              <a:t>!&lt;/h1&gt;</a:t>
            </a:r>
          </a:p>
          <a:p>
            <a:pPr marL="0" lvl="0" indent="0">
              <a:lnSpc>
                <a:spcPct val="80000"/>
              </a:lnSpc>
              <a:buNone/>
            </a:pPr>
            <a:r>
              <a:rPr lang="fr-FR" sz="2400" dirty="0"/>
              <a:t>    &lt;/div&gt;</a:t>
            </a:r>
          </a:p>
          <a:p>
            <a:pPr marL="0" lvl="0" indent="0">
              <a:lnSpc>
                <a:spcPct val="80000"/>
              </a:lnSpc>
              <a:buNone/>
            </a:pPr>
            <a:r>
              <a:rPr lang="fr-FR" sz="2400" dirty="0"/>
              <a:t>    &lt;script </a:t>
            </a:r>
            <a:r>
              <a:rPr lang="fr-FR" sz="2400" dirty="0" err="1"/>
              <a:t>src</a:t>
            </a:r>
            <a:r>
              <a:rPr lang="fr-FR" sz="2400" dirty="0"/>
              <a:t>="</a:t>
            </a:r>
            <a:r>
              <a:rPr lang="fr-FR" sz="2400" dirty="0" err="1"/>
              <a:t>js</a:t>
            </a:r>
            <a:r>
              <a:rPr lang="fr-FR" sz="2400" dirty="0"/>
              <a:t>/angular.min.js"&gt;&lt;/script&gt;</a:t>
            </a:r>
          </a:p>
          <a:p>
            <a:pPr marL="0" lvl="0" indent="0">
              <a:lnSpc>
                <a:spcPct val="80000"/>
              </a:lnSpc>
              <a:buNone/>
            </a:pPr>
            <a:r>
              <a:rPr lang="fr-FR" sz="2400" dirty="0"/>
              <a:t>  &lt;/body&gt;</a:t>
            </a:r>
          </a:p>
          <a:p>
            <a:pPr marL="0" lvl="0" indent="0">
              <a:lnSpc>
                <a:spcPct val="80000"/>
              </a:lnSpc>
              <a:buNone/>
            </a:pPr>
            <a:r>
              <a:rPr lang="fr-FR" sz="2400" dirty="0"/>
              <a:t>&lt;/html&gt;</a:t>
            </a:r>
            <a:endParaRPr lang="fr-FR" sz="2400" dirty="0"/>
          </a:p>
        </p:txBody>
      </p:sp>
    </p:spTree>
    <p:extLst>
      <p:ext uri="{BB962C8B-B14F-4D97-AF65-F5344CB8AC3E}">
        <p14:creationId xmlns:p14="http://schemas.microsoft.com/office/powerpoint/2010/main" val="103130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Key concepts</a:t>
            </a:r>
          </a:p>
        </p:txBody>
      </p:sp>
      <p:sp>
        <p:nvSpPr>
          <p:cNvPr id="3" name="Content Placeholder 2"/>
          <p:cNvSpPr>
            <a:spLocks noGrp="1"/>
          </p:cNvSpPr>
          <p:nvPr>
            <p:ph idx="1"/>
          </p:nvPr>
        </p:nvSpPr>
        <p:spPr/>
        <p:txBody>
          <a:bodyPr/>
          <a:lstStyle/>
          <a:p>
            <a:pPr lvl="0"/>
            <a:r>
              <a:rPr lang="fr-FR" dirty="0" err="1"/>
              <a:t>Two</a:t>
            </a:r>
            <a:r>
              <a:rPr lang="fr-FR" dirty="0"/>
              <a:t> </a:t>
            </a:r>
            <a:r>
              <a:rPr lang="fr-FR" dirty="0" err="1"/>
              <a:t>way</a:t>
            </a:r>
            <a:r>
              <a:rPr lang="fr-FR" dirty="0"/>
              <a:t> data-</a:t>
            </a:r>
            <a:r>
              <a:rPr lang="fr-FR" dirty="0" err="1"/>
              <a:t>binding</a:t>
            </a:r>
            <a:endParaRPr lang="fr-FR" dirty="0"/>
          </a:p>
          <a:p>
            <a:pPr lvl="0"/>
            <a:r>
              <a:rPr lang="fr-FR" dirty="0"/>
              <a:t>Directives</a:t>
            </a:r>
          </a:p>
          <a:p>
            <a:pPr lvl="0"/>
            <a:r>
              <a:rPr lang="fr-FR" dirty="0" err="1"/>
              <a:t>View</a:t>
            </a:r>
            <a:endParaRPr lang="fr-FR" dirty="0"/>
          </a:p>
          <a:p>
            <a:pPr lvl="0"/>
            <a:r>
              <a:rPr lang="fr-FR" dirty="0" err="1"/>
              <a:t>Controllers</a:t>
            </a:r>
            <a:endParaRPr lang="fr-FR" dirty="0"/>
          </a:p>
          <a:p>
            <a:pPr lvl="0"/>
            <a:r>
              <a:rPr lang="fr-FR" dirty="0"/>
              <a:t>$scope (</a:t>
            </a:r>
            <a:r>
              <a:rPr lang="fr-FR" dirty="0" err="1"/>
              <a:t>View</a:t>
            </a:r>
            <a:r>
              <a:rPr lang="fr-FR" dirty="0"/>
              <a:t>-Model)</a:t>
            </a:r>
            <a:endParaRPr lang="fr-FR" dirty="0"/>
          </a:p>
        </p:txBody>
      </p:sp>
    </p:spTree>
    <p:extLst>
      <p:ext uri="{BB962C8B-B14F-4D97-AF65-F5344CB8AC3E}">
        <p14:creationId xmlns:p14="http://schemas.microsoft.com/office/powerpoint/2010/main" val="219775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One/</a:t>
            </a:r>
            <a:r>
              <a:rPr lang="fr-FR" dirty="0" err="1"/>
              <a:t>Two</a:t>
            </a:r>
            <a:r>
              <a:rPr lang="fr-FR" dirty="0"/>
              <a:t> </a:t>
            </a:r>
            <a:r>
              <a:rPr lang="fr-FR" dirty="0" err="1"/>
              <a:t>way</a:t>
            </a:r>
            <a:r>
              <a:rPr lang="fr-FR" dirty="0"/>
              <a:t> data </a:t>
            </a:r>
            <a:r>
              <a:rPr lang="fr-FR" dirty="0" err="1"/>
              <a:t>binding</a:t>
            </a:r>
            <a:r>
              <a:rPr lang="fr-FR" dirty="0"/>
              <a:t>)</a:t>
            </a:r>
          </a:p>
        </p:txBody>
      </p:sp>
      <p:sp>
        <p:nvSpPr>
          <p:cNvPr id="3" name="Content Placeholder 2"/>
          <p:cNvSpPr>
            <a:spLocks noGrp="1"/>
          </p:cNvSpPr>
          <p:nvPr>
            <p:ph idx="1"/>
          </p:nvPr>
        </p:nvSpPr>
        <p:spPr/>
        <p:txBody>
          <a:bodyPr/>
          <a:lstStyle/>
          <a:p>
            <a:pPr lvl="0"/>
            <a:r>
              <a:rPr lang="fr-FR" dirty="0"/>
              <a:t>Le one </a:t>
            </a:r>
            <a:r>
              <a:rPr lang="fr-FR" dirty="0" err="1"/>
              <a:t>way</a:t>
            </a:r>
            <a:r>
              <a:rPr lang="fr-FR" dirty="0"/>
              <a:t> data </a:t>
            </a:r>
            <a:r>
              <a:rPr lang="fr-FR" dirty="0" err="1"/>
              <a:t>binding</a:t>
            </a:r>
            <a:r>
              <a:rPr lang="fr-FR" dirty="0"/>
              <a:t>. </a:t>
            </a:r>
          </a:p>
          <a:p>
            <a:pPr lvl="1"/>
            <a:r>
              <a:rPr lang="fr-FR" dirty="0"/>
              <a:t>Lorsqu’on utilise du JavaScript ou même le </a:t>
            </a:r>
            <a:r>
              <a:rPr lang="fr-FR" dirty="0" err="1"/>
              <a:t>framework</a:t>
            </a:r>
            <a:r>
              <a:rPr lang="fr-FR" dirty="0"/>
              <a:t> </a:t>
            </a:r>
            <a:r>
              <a:rPr lang="fr-FR" dirty="0" err="1"/>
              <a:t>jQuery</a:t>
            </a:r>
            <a:r>
              <a:rPr lang="fr-FR" dirty="0"/>
              <a:t> le problème est que lorsqu’une valeur change le dom n’est pas </a:t>
            </a:r>
            <a:r>
              <a:rPr lang="fr-FR" dirty="0" err="1"/>
              <a:t>automatiqement</a:t>
            </a:r>
            <a:r>
              <a:rPr lang="fr-FR" dirty="0"/>
              <a:t> mis à jour. Il nous faut déclencher un évènement pour que le DOM se mette à jour. Quand on a 2 ou 3 éléments à mettre à jour ça va mais si vous avez une vingtaine…</a:t>
            </a:r>
          </a:p>
          <a:p>
            <a:pPr lvl="0"/>
            <a:r>
              <a:rPr lang="fr-FR" dirty="0"/>
              <a:t>Le </a:t>
            </a:r>
            <a:r>
              <a:rPr lang="fr-FR" dirty="0" err="1"/>
              <a:t>two</a:t>
            </a:r>
            <a:r>
              <a:rPr lang="fr-FR" dirty="0"/>
              <a:t> </a:t>
            </a:r>
            <a:r>
              <a:rPr lang="fr-FR" dirty="0" err="1"/>
              <a:t>way</a:t>
            </a:r>
            <a:r>
              <a:rPr lang="fr-FR" dirty="0"/>
              <a:t> data </a:t>
            </a:r>
            <a:r>
              <a:rPr lang="fr-FR" dirty="0" err="1"/>
              <a:t>binding</a:t>
            </a:r>
            <a:endParaRPr lang="fr-FR" dirty="0"/>
          </a:p>
          <a:p>
            <a:pPr lvl="1"/>
            <a:r>
              <a:rPr lang="fr-FR" dirty="0"/>
              <a:t>Le </a:t>
            </a:r>
            <a:r>
              <a:rPr lang="fr-FR" dirty="0" err="1"/>
              <a:t>two</a:t>
            </a:r>
            <a:r>
              <a:rPr lang="fr-FR" dirty="0"/>
              <a:t> </a:t>
            </a:r>
            <a:r>
              <a:rPr lang="fr-FR" dirty="0" err="1"/>
              <a:t>way</a:t>
            </a:r>
            <a:r>
              <a:rPr lang="fr-FR" dirty="0"/>
              <a:t> data </a:t>
            </a:r>
            <a:r>
              <a:rPr lang="fr-FR" dirty="0" err="1"/>
              <a:t>binding</a:t>
            </a:r>
            <a:r>
              <a:rPr lang="fr-FR" dirty="0"/>
              <a:t> c’est la mise à jour automatique du JavaScript lorsque le DOM change et la mise à jour automatique du DOM lorsque le JavaScript change.</a:t>
            </a:r>
            <a:endParaRPr lang="fr-FR" dirty="0"/>
          </a:p>
        </p:txBody>
      </p:sp>
    </p:spTree>
    <p:extLst>
      <p:ext uri="{BB962C8B-B14F-4D97-AF65-F5344CB8AC3E}">
        <p14:creationId xmlns:p14="http://schemas.microsoft.com/office/powerpoint/2010/main" val="217938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02899"/>
            <a:ext cx="8610600" cy="1293028"/>
          </a:xfrm>
        </p:spPr>
        <p:txBody>
          <a:bodyPr/>
          <a:lstStyle/>
          <a:p>
            <a:r>
              <a:rPr lang="fr-FR" dirty="0"/>
              <a:t>Directives</a:t>
            </a:r>
          </a:p>
        </p:txBody>
      </p:sp>
      <p:sp>
        <p:nvSpPr>
          <p:cNvPr id="3" name="Content Placeholder 2"/>
          <p:cNvSpPr>
            <a:spLocks noGrp="1"/>
          </p:cNvSpPr>
          <p:nvPr>
            <p:ph idx="1"/>
          </p:nvPr>
        </p:nvSpPr>
        <p:spPr>
          <a:xfrm>
            <a:off x="2589212" y="1227437"/>
            <a:ext cx="8915400" cy="5535828"/>
          </a:xfrm>
        </p:spPr>
        <p:txBody>
          <a:bodyPr>
            <a:normAutofit/>
          </a:bodyPr>
          <a:lstStyle/>
          <a:p>
            <a:pPr lvl="0"/>
            <a:r>
              <a:rPr lang="fr-FR" dirty="0"/>
              <a:t>Les directives sont des attributs qu’on rajoute à notre HTML pour « l’étendre »</a:t>
            </a:r>
          </a:p>
          <a:p>
            <a:pPr lvl="0"/>
            <a:r>
              <a:rPr lang="fr-FR" dirty="0"/>
              <a:t>Le problème était que le web à la base était destiné à être statique. Mais avec les avancés technologiques, le web a évolué et il a fallut trouver autre choses pour dynamiser les pages. L’arrivé du JavaScript a permis cela et d’autres </a:t>
            </a:r>
            <a:r>
              <a:rPr lang="fr-FR" dirty="0" err="1"/>
              <a:t>framework</a:t>
            </a:r>
            <a:r>
              <a:rPr lang="fr-FR" dirty="0"/>
              <a:t> tels que </a:t>
            </a:r>
            <a:r>
              <a:rPr lang="fr-FR" dirty="0" err="1"/>
              <a:t>jQuery</a:t>
            </a:r>
            <a:r>
              <a:rPr lang="fr-FR" dirty="0"/>
              <a:t>, on poussé le web à un autre niveau.</a:t>
            </a:r>
          </a:p>
          <a:p>
            <a:pPr lvl="0"/>
            <a:r>
              <a:rPr lang="fr-FR" dirty="0" err="1"/>
              <a:t>Angular</a:t>
            </a:r>
            <a:r>
              <a:rPr lang="fr-FR" dirty="0"/>
              <a:t> utilise les directives pour ‘jouer’ avec le DOM</a:t>
            </a:r>
          </a:p>
          <a:p>
            <a:pPr lvl="0"/>
            <a:r>
              <a:rPr lang="fr-FR" dirty="0"/>
              <a:t>Toutes les directives commençant par ‘</a:t>
            </a:r>
            <a:r>
              <a:rPr lang="fr-FR" dirty="0" err="1"/>
              <a:t>ng</a:t>
            </a:r>
            <a:r>
              <a:rPr lang="fr-FR" dirty="0"/>
              <a:t>-’ est une directive </a:t>
            </a:r>
            <a:r>
              <a:rPr lang="fr-FR" dirty="0" err="1"/>
              <a:t>angular</a:t>
            </a:r>
            <a:r>
              <a:rPr lang="fr-FR" dirty="0"/>
              <a:t>. Vous pouvez aussi faire vos propres directives.</a:t>
            </a:r>
          </a:p>
          <a:p>
            <a:pPr lvl="0"/>
            <a:r>
              <a:rPr lang="fr-FR" dirty="0"/>
              <a:t>La directive la plus importante est </a:t>
            </a:r>
            <a:r>
              <a:rPr lang="fr-FR" dirty="0" err="1"/>
              <a:t>ng-app</a:t>
            </a:r>
            <a:r>
              <a:rPr lang="fr-FR" dirty="0"/>
              <a:t>. C’est la directive qui dit à </a:t>
            </a:r>
            <a:r>
              <a:rPr lang="fr-FR" dirty="0" err="1"/>
              <a:t>angular</a:t>
            </a:r>
            <a:r>
              <a:rPr lang="fr-FR" dirty="0"/>
              <a:t> qu’il faut qu’il parcours le DOM et l’analyser car il y a du </a:t>
            </a:r>
            <a:r>
              <a:rPr lang="fr-FR" dirty="0" err="1"/>
              <a:t>angular</a:t>
            </a:r>
            <a:r>
              <a:rPr lang="fr-FR" dirty="0"/>
              <a:t> dedans</a:t>
            </a:r>
          </a:p>
          <a:p>
            <a:pPr lvl="0"/>
            <a:r>
              <a:rPr lang="fr-FR" dirty="0"/>
              <a:t>Une directive un peu spéciale est </a:t>
            </a:r>
            <a:r>
              <a:rPr lang="fr-FR" dirty="0" err="1"/>
              <a:t>ng</a:t>
            </a:r>
            <a:r>
              <a:rPr lang="fr-FR" dirty="0"/>
              <a:t>-model. Cette directive est responsable de ‘</a:t>
            </a:r>
            <a:r>
              <a:rPr lang="fr-FR" dirty="0" err="1"/>
              <a:t>bindé</a:t>
            </a:r>
            <a:r>
              <a:rPr lang="fr-FR" dirty="0"/>
              <a:t>’ les inputs, selects et </a:t>
            </a:r>
            <a:r>
              <a:rPr lang="fr-FR" dirty="0" err="1"/>
              <a:t>textareas</a:t>
            </a:r>
            <a:r>
              <a:rPr lang="fr-FR" dirty="0"/>
              <a:t> sur le scope</a:t>
            </a:r>
            <a:endParaRPr lang="fr-FR" dirty="0"/>
          </a:p>
        </p:txBody>
      </p:sp>
    </p:spTree>
    <p:extLst>
      <p:ext uri="{BB962C8B-B14F-4D97-AF65-F5344CB8AC3E}">
        <p14:creationId xmlns:p14="http://schemas.microsoft.com/office/powerpoint/2010/main" val="141825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p:txBody>
          <a:bodyPr/>
          <a:lstStyle/>
          <a:p>
            <a:endParaRPr lang="fr-FR"/>
          </a:p>
        </p:txBody>
      </p:sp>
    </p:spTree>
    <p:extLst>
      <p:ext uri="{BB962C8B-B14F-4D97-AF65-F5344CB8AC3E}">
        <p14:creationId xmlns:p14="http://schemas.microsoft.com/office/powerpoint/2010/main" val="37570522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2850</TotalTime>
  <Words>828</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AngularJs</vt:lpstr>
      <vt:lpstr>AngularJs</vt:lpstr>
      <vt:lpstr>Déclarer une appli Angular</vt:lpstr>
      <vt:lpstr>Déclarer une appli Angular</vt:lpstr>
      <vt:lpstr>Hello {{ whatever }} !</vt:lpstr>
      <vt:lpstr>Key concepts</vt:lpstr>
      <vt:lpstr>One/Two way data binding)</vt:lpstr>
      <vt:lpstr>Directives</vt:lpstr>
      <vt:lpstr>PowerPoint Presentation</vt:lpstr>
      <vt:lpstr>Views</vt:lpstr>
      <vt:lpstr>Controller</vt:lpstr>
      <vt:lpstr>$scope</vt:lpstr>
      <vt:lpstr>Faisons une todo list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SOOKIA Khalid</dc:creator>
  <cp:lastModifiedBy>SOOKIA Khalid</cp:lastModifiedBy>
  <cp:revision>4</cp:revision>
  <dcterms:created xsi:type="dcterms:W3CDTF">2015-09-26T09:14:51Z</dcterms:created>
  <dcterms:modified xsi:type="dcterms:W3CDTF">2015-09-28T08:45:39Z</dcterms:modified>
</cp:coreProperties>
</file>