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524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EFE2-5E43-49A6-A60B-60E4569ED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C95B8-FC2D-4F48-81F3-D956BC6BE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D0B59-5661-417A-802A-96A967AA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A0E-C91F-481A-8603-6E52C183E642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6A76-F0B1-444D-AD12-B208D2DC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C2EA-F1F4-4C70-AC7E-915D4AAC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4D43-8803-45C2-BD07-E917650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3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E01D-E745-42B5-A335-D911E38A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A8C4C-0B76-4743-BBFB-3C04CEDD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74AA8-765F-4F94-9F8E-1B8D1C57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A0E-C91F-481A-8603-6E52C183E642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B4BB1-B1B3-4BDA-A496-12023C2B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D4402-E63D-468B-B06F-DB75D1D4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4D43-8803-45C2-BD07-E917650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1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1243C-9D33-4B7E-B68A-16EAE272E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FED1D-DBCC-4A78-8458-DB80532B2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F9506-544D-4CD8-B767-DF3C0E28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A0E-C91F-481A-8603-6E52C183E642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E5183-C065-4094-973F-C879BE75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9F97C-DDFC-4B6D-8EA5-38E3CFD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4D43-8803-45C2-BD07-E917650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0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7F2E-9ECD-4785-9F51-81EAC12B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614D-33EF-40BA-955F-1FE5C6510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A4725-4F4F-4BEF-94B4-3D9358E5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A0E-C91F-481A-8603-6E52C183E642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5E31-E425-4A2F-9FC0-A979D1F2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62C0F-0418-41E6-A27D-22B3E63B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4D43-8803-45C2-BD07-E917650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5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3A9C-14B4-4DD6-8A83-9DC42E2E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1E8CA-3103-4A0E-83E8-EF8D885C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DFB19-DE74-484F-9A48-95FCF60E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A0E-C91F-481A-8603-6E52C183E642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22292-3F34-423B-9059-5A2284A9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D5B50-5A81-49F3-8E73-B8C8DB24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4D43-8803-45C2-BD07-E917650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5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844C-6FA3-4572-B226-0D340183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A28C-27BB-466C-8153-2DABF24B5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A568E-68C2-4A04-86FD-2AFF7A530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7085-EED1-4D11-AD02-420B52AD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A0E-C91F-481A-8603-6E52C183E642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15B4F-AFD0-40EF-B054-6DC9B219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2C366-5092-40FD-98E2-15A9BCFA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4D43-8803-45C2-BD07-E917650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7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3200-1132-439E-AAAD-794AC5EC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7C94C-E574-4806-B930-8F93AEE61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FD974-3D7F-49CF-9B0C-470B22370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96C17-564B-427B-B329-DB6D22C20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E08D6-C713-4F57-97BE-A2A167CB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F1898-D3F4-47B0-A94F-6E547E4F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A0E-C91F-481A-8603-6E52C183E642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70BE1-E53A-4C6C-AFEB-497C1DAB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2D6F1-F7D7-4C38-BBE9-CAA819D8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4D43-8803-45C2-BD07-E917650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5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3F76-AEA1-4702-9794-E37B2EC2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7727A-2979-49A8-AB61-B38A3296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A0E-C91F-481A-8603-6E52C183E642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ED281-9460-4290-A93A-47D131F6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44EEE-6754-45F0-8080-885B2749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4D43-8803-45C2-BD07-E917650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6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3F67C-9044-41C1-AF02-F17CB57C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A0E-C91F-481A-8603-6E52C183E642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B0C5F-2AA1-46EB-8288-0862FA6B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0572B-A9EA-432B-8685-EB9C548B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4D43-8803-45C2-BD07-E917650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AD53-87F9-4BF7-955E-C08C4C52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4FC3-16EC-4003-99E2-3118C288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3A992-CC7B-444B-B2E2-0E7B570BE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82212-980E-4FA9-8160-282B79AC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A0E-C91F-481A-8603-6E52C183E642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0EE1C-90CE-447D-91D9-26666C04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9D33A-47BB-4C5F-9B54-96CAA773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4D43-8803-45C2-BD07-E917650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D79A-CF73-4E90-8F4C-35DAE9A9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9C21A-E367-4C1F-9366-F7F02E3F3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BF96B-9D42-4A96-87C3-9396C0AE1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A3BD6-1756-4A34-9A78-547FEBDE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A0E-C91F-481A-8603-6E52C183E642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927F0-38E8-4D86-B2B2-3C234F49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31117-8128-4C8E-A89B-D11A3F0D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4D43-8803-45C2-BD07-E917650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4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5F46D-8625-4BF7-91B1-3FE8E33D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908FB-8091-45BF-A93E-0A68F6340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88F2B-D9B1-4B3C-948E-2154E9E25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69A0E-C91F-481A-8603-6E52C183E642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A0E3-E9B9-44F2-8BC2-172C15F47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E56F6-9230-4F37-B528-6D4490D07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4D43-8803-45C2-BD07-E917650D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4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42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DE984-2E4C-418B-B43F-4C0B0B6B92BA}"/>
              </a:ext>
            </a:extLst>
          </p:cNvPr>
          <p:cNvSpPr txBox="1"/>
          <p:nvPr/>
        </p:nvSpPr>
        <p:spPr>
          <a:xfrm>
            <a:off x="1856961" y="1282148"/>
            <a:ext cx="8478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31F32A-0953-496B-8488-8436C59EFA0E}"/>
              </a:ext>
            </a:extLst>
          </p:cNvPr>
          <p:cNvSpPr/>
          <p:nvPr/>
        </p:nvSpPr>
        <p:spPr>
          <a:xfrm>
            <a:off x="735496" y="2912165"/>
            <a:ext cx="2007704" cy="116287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Password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4B441D-EE7E-498F-B32D-069FE9B569A4}"/>
              </a:ext>
            </a:extLst>
          </p:cNvPr>
          <p:cNvSpPr/>
          <p:nvPr/>
        </p:nvSpPr>
        <p:spPr>
          <a:xfrm>
            <a:off x="3641035" y="2912165"/>
            <a:ext cx="2007704" cy="11628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Key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71CCFA-D316-498A-BCCD-7BFC98332923}"/>
              </a:ext>
            </a:extLst>
          </p:cNvPr>
          <p:cNvCxnSpPr>
            <a:cxnSpLocks/>
          </p:cNvCxnSpPr>
          <p:nvPr/>
        </p:nvCxnSpPr>
        <p:spPr>
          <a:xfrm>
            <a:off x="6216926" y="3429000"/>
            <a:ext cx="1863587" cy="1829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EE728C-3A85-4018-92FB-360991035745}"/>
              </a:ext>
            </a:extLst>
          </p:cNvPr>
          <p:cNvSpPr txBox="1"/>
          <p:nvPr/>
        </p:nvSpPr>
        <p:spPr>
          <a:xfrm>
            <a:off x="6543263" y="2862974"/>
            <a:ext cx="108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Cipher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C225F-2003-4128-BFBB-6A6C8ADF37D0}"/>
              </a:ext>
            </a:extLst>
          </p:cNvPr>
          <p:cNvSpPr txBox="1"/>
          <p:nvPr/>
        </p:nvSpPr>
        <p:spPr>
          <a:xfrm>
            <a:off x="6543263" y="3493604"/>
            <a:ext cx="121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Method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D5FDA3-B7AB-44D7-83A9-FE0B5656A11A}"/>
              </a:ext>
            </a:extLst>
          </p:cNvPr>
          <p:cNvSpPr/>
          <p:nvPr/>
        </p:nvSpPr>
        <p:spPr>
          <a:xfrm>
            <a:off x="8427555" y="2912165"/>
            <a:ext cx="2028410" cy="1162878"/>
          </a:xfrm>
          <a:prstGeom prst="round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Ciphertext</a:t>
            </a:r>
            <a:r>
              <a:rPr lang="en-US" dirty="0"/>
              <a:t> </a:t>
            </a: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8A3EC575-6346-4D1B-BE36-4CC36CFD4A74}"/>
              </a:ext>
            </a:extLst>
          </p:cNvPr>
          <p:cNvSpPr/>
          <p:nvPr/>
        </p:nvSpPr>
        <p:spPr>
          <a:xfrm>
            <a:off x="2961861" y="3324639"/>
            <a:ext cx="332132" cy="33793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42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DE984-2E4C-418B-B43F-4C0B0B6B92BA}"/>
              </a:ext>
            </a:extLst>
          </p:cNvPr>
          <p:cNvSpPr txBox="1"/>
          <p:nvPr/>
        </p:nvSpPr>
        <p:spPr>
          <a:xfrm>
            <a:off x="1715534" y="1282148"/>
            <a:ext cx="8478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31F32A-0953-496B-8488-8436C59EFA0E}"/>
              </a:ext>
            </a:extLst>
          </p:cNvPr>
          <p:cNvSpPr/>
          <p:nvPr/>
        </p:nvSpPr>
        <p:spPr>
          <a:xfrm>
            <a:off x="2248729" y="2912165"/>
            <a:ext cx="2007704" cy="116287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Password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71CCFA-D316-498A-BCCD-7BFC98332923}"/>
              </a:ext>
            </a:extLst>
          </p:cNvPr>
          <p:cNvCxnSpPr>
            <a:cxnSpLocks/>
          </p:cNvCxnSpPr>
          <p:nvPr/>
        </p:nvCxnSpPr>
        <p:spPr>
          <a:xfrm>
            <a:off x="4822548" y="3429000"/>
            <a:ext cx="2264050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EE728C-3A85-4018-92FB-360991035745}"/>
              </a:ext>
            </a:extLst>
          </p:cNvPr>
          <p:cNvSpPr txBox="1"/>
          <p:nvPr/>
        </p:nvSpPr>
        <p:spPr>
          <a:xfrm>
            <a:off x="5422626" y="2902732"/>
            <a:ext cx="121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Hash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C225F-2003-4128-BFBB-6A6C8ADF37D0}"/>
              </a:ext>
            </a:extLst>
          </p:cNvPr>
          <p:cNvSpPr txBox="1"/>
          <p:nvPr/>
        </p:nvSpPr>
        <p:spPr>
          <a:xfrm>
            <a:off x="5252003" y="3493604"/>
            <a:ext cx="133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Function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D5FDA3-B7AB-44D7-83A9-FE0B5656A11A}"/>
              </a:ext>
            </a:extLst>
          </p:cNvPr>
          <p:cNvSpPr/>
          <p:nvPr/>
        </p:nvSpPr>
        <p:spPr>
          <a:xfrm>
            <a:off x="7585212" y="2912165"/>
            <a:ext cx="2028410" cy="1162878"/>
          </a:xfrm>
          <a:prstGeom prst="round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Hash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344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Elyas Bromand</dc:creator>
  <cp:lastModifiedBy>Elyas Bromand</cp:lastModifiedBy>
  <cp:revision>1</cp:revision>
  <dcterms:created xsi:type="dcterms:W3CDTF">2025-06-26T20:21:00Z</dcterms:created>
  <dcterms:modified xsi:type="dcterms:W3CDTF">2025-06-26T20:23:24Z</dcterms:modified>
</cp:coreProperties>
</file>