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59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4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4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33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9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1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1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124A-F712-4330-B50C-7785EF7951E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005A-7DB2-424C-AFA6-D11B9969C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theus-elyasha.lopes@edf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1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jangopackage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github.com/elyasha/django-getting-start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Session 1 partage de connaissances </a:t>
            </a:r>
            <a:br>
              <a:rPr lang="fr-FR" dirty="0" smtClean="0"/>
            </a:br>
            <a:r>
              <a:rPr lang="fr-FR" dirty="0" smtClean="0"/>
              <a:t>Python/Django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Matheus Elyasha LOPES</a:t>
            </a:r>
          </a:p>
          <a:p>
            <a:r>
              <a:rPr lang="fr-FR" dirty="0" smtClean="0">
                <a:hlinkClick r:id="rId2"/>
              </a:rPr>
              <a:t>matheus-elyasha.lopes@edf.fr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5100" dirty="0" smtClean="0"/>
              <a:t>@</a:t>
            </a:r>
            <a:r>
              <a:rPr lang="fr-FR" sz="5100" dirty="0" err="1" smtClean="0"/>
              <a:t>elyasha</a:t>
            </a:r>
            <a:r>
              <a:rPr lang="fr-FR" sz="5100" dirty="0" smtClean="0"/>
              <a:t> </a:t>
            </a:r>
            <a:endParaRPr lang="fr-FR" sz="5100" dirty="0"/>
          </a:p>
        </p:txBody>
      </p:sp>
      <p:pic>
        <p:nvPicPr>
          <p:cNvPr id="4" name="Image 3" descr="GitHub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84" y="4429919"/>
            <a:ext cx="1002144" cy="10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fonctionne les applications web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90" y="1376217"/>
            <a:ext cx="8556619" cy="4828454"/>
          </a:xfrm>
        </p:spPr>
      </p:pic>
    </p:spTree>
    <p:extLst>
      <p:ext uri="{BB962C8B-B14F-4D97-AF65-F5344CB8AC3E}">
        <p14:creationId xmlns:p14="http://schemas.microsoft.com/office/powerpoint/2010/main" val="1719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fois qu’on a un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Au moins (obligatoire):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Sysadmin</a:t>
            </a:r>
            <a:r>
              <a:rPr lang="fr-FR" dirty="0" smtClean="0"/>
              <a:t> (Administrateur serveur)</a:t>
            </a:r>
          </a:p>
          <a:p>
            <a:pPr lvl="1"/>
            <a:r>
              <a:rPr lang="fr-FR" dirty="0" smtClean="0"/>
              <a:t>1 DBA (Administrateur base de données)</a:t>
            </a:r>
          </a:p>
          <a:p>
            <a:r>
              <a:rPr lang="fr-FR" dirty="0" smtClean="0"/>
              <a:t>Super intéressant d’avoir:</a:t>
            </a:r>
          </a:p>
          <a:p>
            <a:pPr lvl="1"/>
            <a:r>
              <a:rPr lang="fr-FR" dirty="0" smtClean="0"/>
              <a:t>Développeurs</a:t>
            </a:r>
            <a:endParaRPr lang="fr-FR" dirty="0"/>
          </a:p>
          <a:p>
            <a:pPr lvl="1"/>
            <a:r>
              <a:rPr lang="fr-FR" dirty="0" smtClean="0"/>
              <a:t>Administrateur réseau</a:t>
            </a:r>
          </a:p>
          <a:p>
            <a:pPr lvl="1"/>
            <a:r>
              <a:rPr lang="fr-FR" dirty="0" smtClean="0"/>
              <a:t>Testeurs</a:t>
            </a:r>
          </a:p>
          <a:p>
            <a:pPr lvl="1"/>
            <a:r>
              <a:rPr lang="fr-FR" dirty="0" smtClean="0"/>
              <a:t>Web design</a:t>
            </a:r>
          </a:p>
          <a:p>
            <a:pPr lvl="1"/>
            <a:r>
              <a:rPr lang="fr-FR" dirty="0" err="1" smtClean="0"/>
              <a:t>DevOps</a:t>
            </a:r>
            <a:endParaRPr lang="fr-FR" dirty="0" smtClean="0"/>
          </a:p>
          <a:p>
            <a:pPr lvl="1"/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err="1" smtClean="0"/>
              <a:t>FullStack</a:t>
            </a:r>
            <a:r>
              <a:rPr lang="fr-FR" dirty="0" smtClean="0"/>
              <a:t> = je vais tout faire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07" y="3142239"/>
            <a:ext cx="5019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compétences «basiques» </a:t>
            </a:r>
            <a:r>
              <a:rPr lang="fr-FR" dirty="0" err="1" smtClean="0"/>
              <a:t>SysAdmin</a:t>
            </a:r>
            <a:r>
              <a:rPr lang="fr-FR" dirty="0" smtClean="0"/>
              <a:t> (dans le 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Serveur Linux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Shell (</a:t>
            </a:r>
            <a:r>
              <a:rPr lang="fr-FR" dirty="0" err="1" smtClean="0"/>
              <a:t>Bash</a:t>
            </a:r>
            <a:r>
              <a:rPr lang="fr-FR" dirty="0" smtClean="0"/>
              <a:t>, sh, </a:t>
            </a:r>
            <a:r>
              <a:rPr lang="fr-FR" dirty="0" err="1" smtClean="0"/>
              <a:t>Zsh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Tmux</a:t>
            </a:r>
            <a:endParaRPr lang="fr-FR" dirty="0" smtClean="0"/>
          </a:p>
          <a:p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Serveur Windows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Command Prompt (cmd.exe)</a:t>
            </a:r>
          </a:p>
          <a:p>
            <a:r>
              <a:rPr lang="fr-FR" dirty="0" err="1" smtClean="0"/>
              <a:t>Powershell</a:t>
            </a:r>
            <a:r>
              <a:rPr lang="fr-FR" dirty="0"/>
              <a:t> </a:t>
            </a:r>
            <a:r>
              <a:rPr lang="fr-FR" dirty="0" smtClean="0"/>
              <a:t>(PS)</a:t>
            </a:r>
          </a:p>
          <a:p>
            <a:r>
              <a:rPr lang="fr-FR" dirty="0" err="1" smtClean="0"/>
              <a:t>Tmux</a:t>
            </a:r>
            <a:endParaRPr lang="fr-FR" dirty="0" smtClean="0"/>
          </a:p>
          <a:p>
            <a:r>
              <a:rPr lang="fr-FR" dirty="0" err="1" smtClean="0"/>
              <a:t>Vim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1" y="3821113"/>
            <a:ext cx="3528908" cy="26189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55" y="4770240"/>
            <a:ext cx="606827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compétences «basiques» DBA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44098"/>
            <a:ext cx="6643255" cy="4351338"/>
          </a:xfrm>
        </p:spPr>
        <p:txBody>
          <a:bodyPr/>
          <a:lstStyle/>
          <a:p>
            <a:r>
              <a:rPr lang="fr-FR" dirty="0" smtClean="0"/>
              <a:t>Savoir SQL (PostgreSQL, MySQL, </a:t>
            </a:r>
            <a:r>
              <a:rPr lang="fr-FR" dirty="0" err="1" smtClean="0"/>
              <a:t>MariaDB</a:t>
            </a:r>
            <a:r>
              <a:rPr lang="fr-FR" dirty="0" smtClean="0"/>
              <a:t>, </a:t>
            </a:r>
            <a:r>
              <a:rPr lang="fr-FR" dirty="0" err="1" smtClean="0"/>
              <a:t>OracleSQL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Savoir comment traiter les donnés, faire les migrations de base de données,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Savoir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en-US" dirty="0" smtClean="0"/>
              <a:t>(MongoDB, </a:t>
            </a:r>
            <a:r>
              <a:rPr lang="en-US" dirty="0" err="1" smtClean="0"/>
              <a:t>Couchbase</a:t>
            </a:r>
            <a:r>
              <a:rPr lang="en-US" dirty="0" smtClean="0"/>
              <a:t>, Amazon NOSQL, …)</a:t>
            </a:r>
          </a:p>
          <a:p>
            <a:r>
              <a:rPr lang="en-US" dirty="0" smtClean="0"/>
              <a:t>Database design (schemas,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18" y="2562461"/>
            <a:ext cx="5227782" cy="26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Django – où apprendre ?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52855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Python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https://docs.python.org/3/</a:t>
            </a:r>
          </a:p>
          <a:p>
            <a:r>
              <a:rPr lang="en-US" dirty="0" smtClean="0">
                <a:hlinkClick r:id="rId2"/>
              </a:rPr>
              <a:t>https://python.org</a:t>
            </a:r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Django</a:t>
            </a:r>
            <a:endParaRPr lang="fr-FR" dirty="0" smtClean="0">
              <a:hlinkClick r:id="rId2"/>
            </a:endParaRPr>
          </a:p>
          <a:p>
            <a:r>
              <a:rPr lang="fr-FR" dirty="0" smtClean="0">
                <a:hlinkClick r:id="rId2"/>
              </a:rPr>
              <a:t>https://www.djangoproject.com/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https://docs.djangoproject.com/en/3.1/</a:t>
            </a:r>
            <a:r>
              <a:rPr lang="fr-FR" dirty="0" smtClean="0"/>
              <a:t> </a:t>
            </a:r>
          </a:p>
          <a:p>
            <a:r>
              <a:rPr lang="fr-FR" dirty="0" smtClean="0">
                <a:hlinkClick r:id="rId4"/>
              </a:rPr>
              <a:t>https://djangopackages.org/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3" y="2018855"/>
            <a:ext cx="5161108" cy="39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</a:t>
            </a:r>
            <a:r>
              <a:rPr lang="fr-FR" dirty="0" err="1" smtClean="0"/>
              <a:t>django</a:t>
            </a:r>
            <a:r>
              <a:rPr lang="fr-FR" dirty="0" smtClean="0"/>
              <a:t> fonctionne ?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" y="1330036"/>
            <a:ext cx="6878884" cy="5050127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61" y="2068945"/>
            <a:ext cx="5314879" cy="3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09" y="1122362"/>
            <a:ext cx="11711709" cy="33018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Maintenant, on peut commencer a </a:t>
            </a:r>
            <a:r>
              <a:rPr lang="fr-FR" dirty="0" smtClean="0">
                <a:solidFill>
                  <a:srgbClr val="FF0000"/>
                </a:solidFill>
              </a:rPr>
              <a:t>coder</a:t>
            </a:r>
            <a:r>
              <a:rPr lang="fr-FR" dirty="0" smtClean="0"/>
              <a:t> </a:t>
            </a:r>
            <a:r>
              <a:rPr lang="fr-FR" dirty="0"/>
              <a:t>;)</a:t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github.com/elyasha/django-getting-started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49" y="4758026"/>
            <a:ext cx="1746828" cy="17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7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ED424F53ED2489B7257CB0151FCC4" ma:contentTypeVersion="4" ma:contentTypeDescription="Crée un document." ma:contentTypeScope="" ma:versionID="e9bc145df7d3f853826a349d14836387">
  <xsd:schema xmlns:xsd="http://www.w3.org/2001/XMLSchema" xmlns:xs="http://www.w3.org/2001/XMLSchema" xmlns:p="http://schemas.microsoft.com/office/2006/metadata/properties" xmlns:ns2="9e27ba41-c39d-49c0-be24-919a0f9e9604" targetNamespace="http://schemas.microsoft.com/office/2006/metadata/properties" ma:root="true" ma:fieldsID="84cea3a7cc5efea25cac1e94105ccad1" ns2:_="">
    <xsd:import namespace="9e27ba41-c39d-49c0-be24-919a0f9e96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7ba41-c39d-49c0-be24-919a0f9e9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941375-268F-45E4-9A00-FC83124291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FFD29A-C8CC-49D0-B767-4806FD469D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7ba41-c39d-49c0-be24-919a0f9e96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2FCC2-DF2A-44ED-8675-4120B55F184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e27ba41-c39d-49c0-be24-919a0f9e9604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191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Session 1 partage de connaissances  Python/Django</vt:lpstr>
      <vt:lpstr>Comment fonctionne les applications web ?</vt:lpstr>
      <vt:lpstr>Une fois qu’on a un serveur</vt:lpstr>
      <vt:lpstr>Des compétences «basiques» SysAdmin (dans le cloud)</vt:lpstr>
      <vt:lpstr>Des compétences «basiques» DBA</vt:lpstr>
      <vt:lpstr>Django – où apprendre ?</vt:lpstr>
      <vt:lpstr>Comment django fonctionne ?</vt:lpstr>
      <vt:lpstr>Maintenant, on peut commencer a coder ;) https://github.com/elyasha/django-getting-started 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partage de connaissances Python/Django</dc:title>
  <dc:creator>LOPES Matheus Elyasha</dc:creator>
  <cp:lastModifiedBy>LOPES Matheus Elyasha</cp:lastModifiedBy>
  <cp:revision>8</cp:revision>
  <dcterms:created xsi:type="dcterms:W3CDTF">2020-10-02T12:24:40Z</dcterms:created>
  <dcterms:modified xsi:type="dcterms:W3CDTF">2020-10-20T09:04:03Z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0x010100A89ED424F53ED2489B7257CB0151FCC4</vt:lpwstr>
  </property>
</Properties>
</file>