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6858000" cx="9144000"/>
  <p:notesSz cx="6858000" cy="9144000"/>
  <p:embeddedFontLst>
    <p:embeddedFont>
      <p:font typeface="Corsiva"/>
      <p:regular r:id="rId31"/>
      <p:bold r:id="rId32"/>
      <p:italic r:id="rId33"/>
      <p:boldItalic r:id="rId34"/>
    </p:embeddedFont>
    <p:embeddedFont>
      <p:font typeface="Architects Daughter"/>
      <p:regular r:id="rId35"/>
    </p:embeddedFont>
    <p:embeddedFont>
      <p:font typeface="Arial Black"/>
      <p:regular r:id="rId36"/>
    </p:embeddedFont>
    <p:embeddedFont>
      <p:font typeface="Dancing Script"/>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41AFF57-291B-4D0D-87C7-8EA78B786848}">
  <a:tblStyle styleId="{041AFF57-291B-4D0D-87C7-8EA78B78684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orsiva-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Corsiva-italic.fntdata"/><Relationship Id="rId10" Type="http://schemas.openxmlformats.org/officeDocument/2006/relationships/slide" Target="slides/slide4.xml"/><Relationship Id="rId32" Type="http://schemas.openxmlformats.org/officeDocument/2006/relationships/font" Target="fonts/Corsiva-bold.fntdata"/><Relationship Id="rId13" Type="http://schemas.openxmlformats.org/officeDocument/2006/relationships/slide" Target="slides/slide7.xml"/><Relationship Id="rId35" Type="http://schemas.openxmlformats.org/officeDocument/2006/relationships/font" Target="fonts/ArchitectsDaughter-regular.fntdata"/><Relationship Id="rId12" Type="http://schemas.openxmlformats.org/officeDocument/2006/relationships/slide" Target="slides/slide6.xml"/><Relationship Id="rId34" Type="http://schemas.openxmlformats.org/officeDocument/2006/relationships/font" Target="fonts/Corsiva-boldItalic.fntdata"/><Relationship Id="rId15" Type="http://schemas.openxmlformats.org/officeDocument/2006/relationships/slide" Target="slides/slide9.xml"/><Relationship Id="rId37" Type="http://schemas.openxmlformats.org/officeDocument/2006/relationships/font" Target="fonts/DancingScript-regular.fntdata"/><Relationship Id="rId14" Type="http://schemas.openxmlformats.org/officeDocument/2006/relationships/slide" Target="slides/slide8.xml"/><Relationship Id="rId36" Type="http://schemas.openxmlformats.org/officeDocument/2006/relationships/font" Target="fonts/ArialBlack-regular.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DancingScript-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600"/>
              </a:spcBef>
              <a:spcAft>
                <a:spcPts val="0"/>
              </a:spcAft>
              <a:buSzPts val="1400"/>
              <a:buNone/>
              <a:defRPr b="0" i="0" sz="12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000" u="none" cap="none" strike="noStrike">
                <a:solidFill>
                  <a:schemeClr val="dk1"/>
                </a:solidFill>
                <a:latin typeface="Dancing Script"/>
                <a:ea typeface="Dancing Script"/>
                <a:cs typeface="Dancing Script"/>
                <a:sym typeface="Dancing Script"/>
              </a:defRPr>
            </a:lvl2pPr>
            <a:lvl3pPr lvl="2" marR="0" rtl="0" algn="l">
              <a:spcBef>
                <a:spcPts val="0"/>
              </a:spcBef>
              <a:spcAft>
                <a:spcPts val="0"/>
              </a:spcAft>
              <a:buSzPts val="1400"/>
              <a:buNone/>
              <a:defRPr b="0" i="0" sz="2000" u="none" cap="none" strike="noStrike">
                <a:solidFill>
                  <a:schemeClr val="dk1"/>
                </a:solidFill>
                <a:latin typeface="Dancing Script"/>
                <a:ea typeface="Dancing Script"/>
                <a:cs typeface="Dancing Script"/>
                <a:sym typeface="Dancing Script"/>
              </a:defRPr>
            </a:lvl3pPr>
            <a:lvl4pPr lvl="3" marR="0" rtl="0" algn="l">
              <a:spcBef>
                <a:spcPts val="0"/>
              </a:spcBef>
              <a:spcAft>
                <a:spcPts val="0"/>
              </a:spcAft>
              <a:buSzPts val="1400"/>
              <a:buNone/>
              <a:defRPr b="0" i="0" sz="2000" u="none" cap="none" strike="noStrike">
                <a:solidFill>
                  <a:schemeClr val="dk1"/>
                </a:solidFill>
                <a:latin typeface="Dancing Script"/>
                <a:ea typeface="Dancing Script"/>
                <a:cs typeface="Dancing Script"/>
                <a:sym typeface="Dancing Script"/>
              </a:defRPr>
            </a:lvl4pPr>
            <a:lvl5pPr lvl="4" marR="0" rtl="0" algn="l">
              <a:spcBef>
                <a:spcPts val="0"/>
              </a:spcBef>
              <a:spcAft>
                <a:spcPts val="0"/>
              </a:spcAft>
              <a:buSzPts val="1400"/>
              <a:buNone/>
              <a:defRPr b="0" i="0" sz="2000" u="none" cap="none" strike="noStrike">
                <a:solidFill>
                  <a:schemeClr val="dk1"/>
                </a:solidFill>
                <a:latin typeface="Dancing Script"/>
                <a:ea typeface="Dancing Script"/>
                <a:cs typeface="Dancing Script"/>
                <a:sym typeface="Dancing Script"/>
              </a:defRPr>
            </a:lvl5pPr>
            <a:lvl6pPr lvl="5" marR="0" rtl="0" algn="l">
              <a:spcBef>
                <a:spcPts val="0"/>
              </a:spcBef>
              <a:spcAft>
                <a:spcPts val="0"/>
              </a:spcAft>
              <a:buSzPts val="1400"/>
              <a:buNone/>
              <a:defRPr b="0" i="0" sz="2000" u="none" cap="none" strike="noStrike">
                <a:solidFill>
                  <a:schemeClr val="dk1"/>
                </a:solidFill>
                <a:latin typeface="Dancing Script"/>
                <a:ea typeface="Dancing Script"/>
                <a:cs typeface="Dancing Script"/>
                <a:sym typeface="Dancing Script"/>
              </a:defRPr>
            </a:lvl6pPr>
            <a:lvl7pPr lvl="6" marR="0" rtl="0" algn="l">
              <a:spcBef>
                <a:spcPts val="0"/>
              </a:spcBef>
              <a:spcAft>
                <a:spcPts val="0"/>
              </a:spcAft>
              <a:buSzPts val="1400"/>
              <a:buNone/>
              <a:defRPr b="0" i="0" sz="2000" u="none" cap="none" strike="noStrike">
                <a:solidFill>
                  <a:schemeClr val="dk1"/>
                </a:solidFill>
                <a:latin typeface="Dancing Script"/>
                <a:ea typeface="Dancing Script"/>
                <a:cs typeface="Dancing Script"/>
                <a:sym typeface="Dancing Script"/>
              </a:defRPr>
            </a:lvl7pPr>
            <a:lvl8pPr lvl="7" marR="0" rtl="0" algn="l">
              <a:spcBef>
                <a:spcPts val="0"/>
              </a:spcBef>
              <a:spcAft>
                <a:spcPts val="0"/>
              </a:spcAft>
              <a:buSzPts val="1400"/>
              <a:buNone/>
              <a:defRPr b="0" i="0" sz="2000" u="none" cap="none" strike="noStrike">
                <a:solidFill>
                  <a:schemeClr val="dk1"/>
                </a:solidFill>
                <a:latin typeface="Dancing Script"/>
                <a:ea typeface="Dancing Script"/>
                <a:cs typeface="Dancing Script"/>
                <a:sym typeface="Dancing Script"/>
              </a:defRPr>
            </a:lvl8pPr>
            <a:lvl9pPr lvl="8" marR="0" rtl="0" algn="l">
              <a:spcBef>
                <a:spcPts val="0"/>
              </a:spcBef>
              <a:spcAft>
                <a:spcPts val="0"/>
              </a:spcAft>
              <a:buSzPts val="1400"/>
              <a:buNone/>
              <a:defRPr b="0" i="0" sz="2000" u="none" cap="none" strike="noStrike">
                <a:solidFill>
                  <a:schemeClr val="dk1"/>
                </a:solidFill>
                <a:latin typeface="Dancing Script"/>
                <a:ea typeface="Dancing Script"/>
                <a:cs typeface="Dancing Script"/>
                <a:sym typeface="Dancing Script"/>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600"/>
              </a:spcBef>
              <a:spcAft>
                <a:spcPts val="0"/>
              </a:spcAft>
              <a:buSzPts val="1400"/>
              <a:buNone/>
              <a:defRPr b="0" i="0" sz="12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000" u="none" cap="none" strike="noStrike">
                <a:solidFill>
                  <a:schemeClr val="dk1"/>
                </a:solidFill>
                <a:latin typeface="Dancing Script"/>
                <a:ea typeface="Dancing Script"/>
                <a:cs typeface="Dancing Script"/>
                <a:sym typeface="Dancing Script"/>
              </a:defRPr>
            </a:lvl2pPr>
            <a:lvl3pPr lvl="2" marR="0" rtl="0" algn="l">
              <a:spcBef>
                <a:spcPts val="0"/>
              </a:spcBef>
              <a:spcAft>
                <a:spcPts val="0"/>
              </a:spcAft>
              <a:buSzPts val="1400"/>
              <a:buNone/>
              <a:defRPr b="0" i="0" sz="2000" u="none" cap="none" strike="noStrike">
                <a:solidFill>
                  <a:schemeClr val="dk1"/>
                </a:solidFill>
                <a:latin typeface="Dancing Script"/>
                <a:ea typeface="Dancing Script"/>
                <a:cs typeface="Dancing Script"/>
                <a:sym typeface="Dancing Script"/>
              </a:defRPr>
            </a:lvl3pPr>
            <a:lvl4pPr lvl="3" marR="0" rtl="0" algn="l">
              <a:spcBef>
                <a:spcPts val="0"/>
              </a:spcBef>
              <a:spcAft>
                <a:spcPts val="0"/>
              </a:spcAft>
              <a:buSzPts val="1400"/>
              <a:buNone/>
              <a:defRPr b="0" i="0" sz="2000" u="none" cap="none" strike="noStrike">
                <a:solidFill>
                  <a:schemeClr val="dk1"/>
                </a:solidFill>
                <a:latin typeface="Dancing Script"/>
                <a:ea typeface="Dancing Script"/>
                <a:cs typeface="Dancing Script"/>
                <a:sym typeface="Dancing Script"/>
              </a:defRPr>
            </a:lvl4pPr>
            <a:lvl5pPr lvl="4" marR="0" rtl="0" algn="l">
              <a:spcBef>
                <a:spcPts val="0"/>
              </a:spcBef>
              <a:spcAft>
                <a:spcPts val="0"/>
              </a:spcAft>
              <a:buSzPts val="1400"/>
              <a:buNone/>
              <a:defRPr b="0" i="0" sz="2000" u="none" cap="none" strike="noStrike">
                <a:solidFill>
                  <a:schemeClr val="dk1"/>
                </a:solidFill>
                <a:latin typeface="Dancing Script"/>
                <a:ea typeface="Dancing Script"/>
                <a:cs typeface="Dancing Script"/>
                <a:sym typeface="Dancing Script"/>
              </a:defRPr>
            </a:lvl5pPr>
            <a:lvl6pPr lvl="5" marR="0" rtl="0" algn="l">
              <a:spcBef>
                <a:spcPts val="0"/>
              </a:spcBef>
              <a:spcAft>
                <a:spcPts val="0"/>
              </a:spcAft>
              <a:buSzPts val="1400"/>
              <a:buNone/>
              <a:defRPr b="0" i="0" sz="2000" u="none" cap="none" strike="noStrike">
                <a:solidFill>
                  <a:schemeClr val="dk1"/>
                </a:solidFill>
                <a:latin typeface="Dancing Script"/>
                <a:ea typeface="Dancing Script"/>
                <a:cs typeface="Dancing Script"/>
                <a:sym typeface="Dancing Script"/>
              </a:defRPr>
            </a:lvl6pPr>
            <a:lvl7pPr lvl="6" marR="0" rtl="0" algn="l">
              <a:spcBef>
                <a:spcPts val="0"/>
              </a:spcBef>
              <a:spcAft>
                <a:spcPts val="0"/>
              </a:spcAft>
              <a:buSzPts val="1400"/>
              <a:buNone/>
              <a:defRPr b="0" i="0" sz="2000" u="none" cap="none" strike="noStrike">
                <a:solidFill>
                  <a:schemeClr val="dk1"/>
                </a:solidFill>
                <a:latin typeface="Dancing Script"/>
                <a:ea typeface="Dancing Script"/>
                <a:cs typeface="Dancing Script"/>
                <a:sym typeface="Dancing Script"/>
              </a:defRPr>
            </a:lvl7pPr>
            <a:lvl8pPr lvl="7" marR="0" rtl="0" algn="l">
              <a:spcBef>
                <a:spcPts val="0"/>
              </a:spcBef>
              <a:spcAft>
                <a:spcPts val="0"/>
              </a:spcAft>
              <a:buSzPts val="1400"/>
              <a:buNone/>
              <a:defRPr b="0" i="0" sz="2000" u="none" cap="none" strike="noStrike">
                <a:solidFill>
                  <a:schemeClr val="dk1"/>
                </a:solidFill>
                <a:latin typeface="Dancing Script"/>
                <a:ea typeface="Dancing Script"/>
                <a:cs typeface="Dancing Script"/>
                <a:sym typeface="Dancing Script"/>
              </a:defRPr>
            </a:lvl8pPr>
            <a:lvl9pPr lvl="8" marR="0" rtl="0" algn="l">
              <a:spcBef>
                <a:spcPts val="0"/>
              </a:spcBef>
              <a:spcAft>
                <a:spcPts val="0"/>
              </a:spcAft>
              <a:buSzPts val="1400"/>
              <a:buNone/>
              <a:defRPr b="0" i="0" sz="2000" u="none" cap="none" strike="noStrike">
                <a:solidFill>
                  <a:schemeClr val="dk1"/>
                </a:solidFill>
                <a:latin typeface="Dancing Script"/>
                <a:ea typeface="Dancing Script"/>
                <a:cs typeface="Dancing Script"/>
                <a:sym typeface="Dancing Script"/>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600"/>
              </a:spcBef>
              <a:spcAft>
                <a:spcPts val="0"/>
              </a:spcAft>
              <a:buSzPts val="1400"/>
              <a:buNone/>
              <a:defRPr b="0" i="0" sz="12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2000" u="none" cap="none" strike="noStrike">
                <a:solidFill>
                  <a:schemeClr val="dk1"/>
                </a:solidFill>
                <a:latin typeface="Dancing Script"/>
                <a:ea typeface="Dancing Script"/>
                <a:cs typeface="Dancing Script"/>
                <a:sym typeface="Dancing Script"/>
              </a:defRPr>
            </a:lvl2pPr>
            <a:lvl3pPr lvl="2" marR="0" rtl="0" algn="l">
              <a:spcBef>
                <a:spcPts val="0"/>
              </a:spcBef>
              <a:spcAft>
                <a:spcPts val="0"/>
              </a:spcAft>
              <a:buSzPts val="1400"/>
              <a:buNone/>
              <a:defRPr b="0" i="0" sz="2000" u="none" cap="none" strike="noStrike">
                <a:solidFill>
                  <a:schemeClr val="dk1"/>
                </a:solidFill>
                <a:latin typeface="Dancing Script"/>
                <a:ea typeface="Dancing Script"/>
                <a:cs typeface="Dancing Script"/>
                <a:sym typeface="Dancing Script"/>
              </a:defRPr>
            </a:lvl3pPr>
            <a:lvl4pPr lvl="3" marR="0" rtl="0" algn="l">
              <a:spcBef>
                <a:spcPts val="0"/>
              </a:spcBef>
              <a:spcAft>
                <a:spcPts val="0"/>
              </a:spcAft>
              <a:buSzPts val="1400"/>
              <a:buNone/>
              <a:defRPr b="0" i="0" sz="2000" u="none" cap="none" strike="noStrike">
                <a:solidFill>
                  <a:schemeClr val="dk1"/>
                </a:solidFill>
                <a:latin typeface="Dancing Script"/>
                <a:ea typeface="Dancing Script"/>
                <a:cs typeface="Dancing Script"/>
                <a:sym typeface="Dancing Script"/>
              </a:defRPr>
            </a:lvl4pPr>
            <a:lvl5pPr lvl="4" marR="0" rtl="0" algn="l">
              <a:spcBef>
                <a:spcPts val="0"/>
              </a:spcBef>
              <a:spcAft>
                <a:spcPts val="0"/>
              </a:spcAft>
              <a:buSzPts val="1400"/>
              <a:buNone/>
              <a:defRPr b="0" i="0" sz="2000" u="none" cap="none" strike="noStrike">
                <a:solidFill>
                  <a:schemeClr val="dk1"/>
                </a:solidFill>
                <a:latin typeface="Dancing Script"/>
                <a:ea typeface="Dancing Script"/>
                <a:cs typeface="Dancing Script"/>
                <a:sym typeface="Dancing Script"/>
              </a:defRPr>
            </a:lvl5pPr>
            <a:lvl6pPr lvl="5" marR="0" rtl="0" algn="l">
              <a:spcBef>
                <a:spcPts val="0"/>
              </a:spcBef>
              <a:spcAft>
                <a:spcPts val="0"/>
              </a:spcAft>
              <a:buSzPts val="1400"/>
              <a:buNone/>
              <a:defRPr b="0" i="0" sz="2000" u="none" cap="none" strike="noStrike">
                <a:solidFill>
                  <a:schemeClr val="dk1"/>
                </a:solidFill>
                <a:latin typeface="Dancing Script"/>
                <a:ea typeface="Dancing Script"/>
                <a:cs typeface="Dancing Script"/>
                <a:sym typeface="Dancing Script"/>
              </a:defRPr>
            </a:lvl6pPr>
            <a:lvl7pPr lvl="6" marR="0" rtl="0" algn="l">
              <a:spcBef>
                <a:spcPts val="0"/>
              </a:spcBef>
              <a:spcAft>
                <a:spcPts val="0"/>
              </a:spcAft>
              <a:buSzPts val="1400"/>
              <a:buNone/>
              <a:defRPr b="0" i="0" sz="2000" u="none" cap="none" strike="noStrike">
                <a:solidFill>
                  <a:schemeClr val="dk1"/>
                </a:solidFill>
                <a:latin typeface="Dancing Script"/>
                <a:ea typeface="Dancing Script"/>
                <a:cs typeface="Dancing Script"/>
                <a:sym typeface="Dancing Script"/>
              </a:defRPr>
            </a:lvl7pPr>
            <a:lvl8pPr lvl="7" marR="0" rtl="0" algn="l">
              <a:spcBef>
                <a:spcPts val="0"/>
              </a:spcBef>
              <a:spcAft>
                <a:spcPts val="0"/>
              </a:spcAft>
              <a:buSzPts val="1400"/>
              <a:buNone/>
              <a:defRPr b="0" i="0" sz="2000" u="none" cap="none" strike="noStrike">
                <a:solidFill>
                  <a:schemeClr val="dk1"/>
                </a:solidFill>
                <a:latin typeface="Dancing Script"/>
                <a:ea typeface="Dancing Script"/>
                <a:cs typeface="Dancing Script"/>
                <a:sym typeface="Dancing Script"/>
              </a:defRPr>
            </a:lvl8pPr>
            <a:lvl9pPr lvl="8" marR="0" rtl="0" algn="l">
              <a:spcBef>
                <a:spcPts val="0"/>
              </a:spcBef>
              <a:spcAft>
                <a:spcPts val="0"/>
              </a:spcAft>
              <a:buSzPts val="1400"/>
              <a:buNone/>
              <a:defRPr b="0" i="0" sz="2000" u="none" cap="none" strike="noStrike">
                <a:solidFill>
                  <a:schemeClr val="dk1"/>
                </a:solidFill>
                <a:latin typeface="Dancing Script"/>
                <a:ea typeface="Dancing Script"/>
                <a:cs typeface="Dancing Script"/>
                <a:sym typeface="Dancing Script"/>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MX" sz="1200" u="none" cap="none" strike="noStrike">
                <a:solidFill>
                  <a:schemeClr val="dk2"/>
                </a:solidFill>
                <a:latin typeface="Times New Roman"/>
                <a:ea typeface="Times New Roman"/>
                <a:cs typeface="Times New Roman"/>
                <a:sym typeface="Times New Roman"/>
              </a:rPr>
              <a:t>‹#›</a:t>
            </a:fld>
            <a:endParaRPr b="0" i="0" sz="1200" u="none" cap="none" strike="noStrike">
              <a:solidFill>
                <a:schemeClr val="dk2"/>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9" name="Google Shape;9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4" name="Google Shape;21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0: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
        <p:nvSpPr>
          <p:cNvPr id="247" name="Google Shape;24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8" name="Google Shape;248;p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chemeClr val="dk1"/>
              </a:buClr>
              <a:buSzPts val="1200"/>
              <a:buFont typeface="Times New Roman"/>
              <a:buAutoNum type="arabicPeriod"/>
            </a:pPr>
            <a:r>
              <a:rPr lang="es-MX"/>
              <a:t>La Dirección establece el compromiso con el desarrollo e implementación del SGC, comunicando su importancia a la organización, estableciendo las políticas de calidad y asegurando que los objetivos de calidad son cumplidos.</a:t>
            </a:r>
            <a:endParaRPr/>
          </a:p>
          <a:p>
            <a:pPr indent="-228600" lvl="0" marL="228600" rtl="0" algn="l">
              <a:spcBef>
                <a:spcPts val="360"/>
              </a:spcBef>
              <a:spcAft>
                <a:spcPts val="0"/>
              </a:spcAft>
              <a:buClr>
                <a:schemeClr val="dk1"/>
              </a:buClr>
              <a:buSzPts val="1200"/>
              <a:buFont typeface="Times New Roman"/>
              <a:buAutoNum type="arabicPeriod"/>
            </a:pPr>
            <a:r>
              <a:rPr lang="es-MX"/>
              <a:t>La dirección asegura que las responsabilidades y autoridades están definidas y se comunican en la organización. Asegura también la provisión de recursos para el SGC y que haya una comunicación interna apropiada.</a:t>
            </a:r>
            <a:endParaRPr/>
          </a:p>
          <a:p>
            <a:pPr indent="-228600" lvl="0" marL="228600" rtl="0" algn="l">
              <a:spcBef>
                <a:spcPts val="360"/>
              </a:spcBef>
              <a:spcAft>
                <a:spcPts val="0"/>
              </a:spcAft>
              <a:buClr>
                <a:schemeClr val="dk1"/>
              </a:buClr>
              <a:buSzPts val="1200"/>
              <a:buFont typeface="Times New Roman"/>
              <a:buAutoNum type="arabicPeriod"/>
            </a:pPr>
            <a:r>
              <a:rPr lang="es-MX"/>
              <a:t>La Dirección asegura que los los objetivos de calidad son establecidos a distintos niveles y funciones de la organización. </a:t>
            </a:r>
            <a:endParaRPr/>
          </a:p>
          <a:p>
            <a:pPr indent="-228600" lvl="0" marL="228600" rtl="0" algn="l">
              <a:spcBef>
                <a:spcPts val="360"/>
              </a:spcBef>
              <a:spcAft>
                <a:spcPts val="0"/>
              </a:spcAft>
              <a:buClr>
                <a:schemeClr val="dk1"/>
              </a:buClr>
              <a:buSzPts val="1200"/>
              <a:buFont typeface="Times New Roman"/>
              <a:buAutoNum type="arabicPeriod"/>
            </a:pPr>
            <a:r>
              <a:rPr lang="es-MX"/>
              <a:t>La planificación de la realización de productos y servicios origina la necesidad de gestionar recursos para soportar las actividades de los proyectos.</a:t>
            </a:r>
            <a:endParaRPr/>
          </a:p>
          <a:p>
            <a:pPr indent="-228600" lvl="0" marL="228600" rtl="0" algn="l">
              <a:spcBef>
                <a:spcPts val="360"/>
              </a:spcBef>
              <a:spcAft>
                <a:spcPts val="0"/>
              </a:spcAft>
              <a:buClr>
                <a:schemeClr val="dk1"/>
              </a:buClr>
              <a:buSzPts val="1200"/>
              <a:buFont typeface="Times New Roman"/>
              <a:buAutoNum type="arabicPeriod"/>
            </a:pPr>
            <a:r>
              <a:rPr lang="es-MX"/>
              <a:t>La gestión de recursos provee lo necesario para los proyectos de desarrollo de productos y servicios: recursos humanos, ambiente de trabajo, infraestructura, capacitación.</a:t>
            </a:r>
            <a:endParaRPr/>
          </a:p>
          <a:p>
            <a:pPr indent="-228600" lvl="0" marL="228600" rtl="0" algn="l">
              <a:spcBef>
                <a:spcPts val="360"/>
              </a:spcBef>
              <a:spcAft>
                <a:spcPts val="0"/>
              </a:spcAft>
              <a:buClr>
                <a:schemeClr val="dk1"/>
              </a:buClr>
              <a:buSzPts val="1200"/>
              <a:buFont typeface="Times New Roman"/>
              <a:buAutoNum type="arabicPeriod"/>
            </a:pPr>
            <a:r>
              <a:rPr lang="es-MX"/>
              <a:t>La gestión de recursos genera información sobre la utilización de recursos, la efectividad de la capacitación, el nivel de entrenamiento de los recursos humanos, etc.</a:t>
            </a:r>
            <a:endParaRPr/>
          </a:p>
          <a:p>
            <a:pPr indent="-228600" lvl="0" marL="228600" rtl="0" algn="l">
              <a:spcBef>
                <a:spcPts val="360"/>
              </a:spcBef>
              <a:spcAft>
                <a:spcPts val="0"/>
              </a:spcAft>
              <a:buClr>
                <a:schemeClr val="dk1"/>
              </a:buClr>
              <a:buSzPts val="1200"/>
              <a:buFont typeface="Times New Roman"/>
              <a:buAutoNum type="arabicPeriod"/>
            </a:pPr>
            <a:r>
              <a:rPr lang="es-MX"/>
              <a:t>La realización de producto genera información sobre el desempeño de los proyectos, los resultados de actividades de revisión, verificación y validación.</a:t>
            </a:r>
            <a:endParaRPr/>
          </a:p>
          <a:p>
            <a:pPr indent="-228600" lvl="0" marL="228600" rtl="0" algn="l">
              <a:spcBef>
                <a:spcPts val="360"/>
              </a:spcBef>
              <a:spcAft>
                <a:spcPts val="0"/>
              </a:spcAft>
              <a:buClr>
                <a:schemeClr val="dk1"/>
              </a:buClr>
              <a:buSzPts val="1200"/>
              <a:buFont typeface="Times New Roman"/>
              <a:buAutoNum type="arabicPeriod"/>
            </a:pPr>
            <a:r>
              <a:rPr lang="es-MX"/>
              <a:t>La información generada por el SGC es analizada, y se definen mejoras sobre los procesos, acciones correctivas y preventivas.</a:t>
            </a:r>
            <a:endParaRPr/>
          </a:p>
          <a:p>
            <a:pPr indent="-228600" lvl="0" marL="228600" rtl="0" algn="l">
              <a:spcBef>
                <a:spcPts val="360"/>
              </a:spcBef>
              <a:spcAft>
                <a:spcPts val="0"/>
              </a:spcAft>
              <a:buClr>
                <a:schemeClr val="dk1"/>
              </a:buClr>
              <a:buSzPts val="1200"/>
              <a:buFont typeface="Times New Roman"/>
              <a:buAutoNum type="arabicPeriod"/>
            </a:pPr>
            <a:r>
              <a:rPr lang="es-MX"/>
              <a:t>La dirección realiza la revisión del SGC, y planifica los cambios necesarios</a:t>
            </a:r>
            <a:endParaRPr/>
          </a:p>
          <a:p>
            <a:pPr indent="-152400" lvl="0" marL="228600" rtl="0" algn="l">
              <a:spcBef>
                <a:spcPts val="360"/>
              </a:spcBef>
              <a:spcAft>
                <a:spcPts val="0"/>
              </a:spcAft>
              <a:buClr>
                <a:schemeClr val="dk1"/>
              </a:buClr>
              <a:buSzPts val="1200"/>
              <a:buFont typeface="Times New Roman"/>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6" name="Google Shape;276;p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1" lang="es-MX">
                <a:latin typeface="Verdana"/>
                <a:ea typeface="Verdana"/>
                <a:cs typeface="Verdana"/>
                <a:sym typeface="Verdana"/>
              </a:rPr>
              <a:t>SISTEMA DE GESTIÓN para </a:t>
            </a:r>
            <a:r>
              <a:rPr lang="es-MX" sz="1200">
                <a:latin typeface="Arial Black"/>
                <a:ea typeface="Arial Black"/>
                <a:cs typeface="Arial Black"/>
                <a:sym typeface="Arial Black"/>
              </a:rPr>
              <a:t>dirigir</a:t>
            </a:r>
            <a:r>
              <a:rPr b="1" lang="es-MX">
                <a:latin typeface="Verdana"/>
                <a:ea typeface="Verdana"/>
                <a:cs typeface="Verdana"/>
                <a:sym typeface="Verdana"/>
              </a:rPr>
              <a:t> y </a:t>
            </a:r>
            <a:r>
              <a:rPr lang="es-MX" sz="1200">
                <a:latin typeface="Arial Black"/>
                <a:ea typeface="Arial Black"/>
                <a:cs typeface="Arial Black"/>
                <a:sym typeface="Arial Black"/>
              </a:rPr>
              <a:t>controlar</a:t>
            </a:r>
            <a:r>
              <a:rPr b="1" lang="es-MX">
                <a:latin typeface="Verdana"/>
                <a:ea typeface="Verdana"/>
                <a:cs typeface="Verdana"/>
                <a:sym typeface="Verdana"/>
              </a:rPr>
              <a:t> una organización con respecto a la CALIDAD”</a:t>
            </a:r>
            <a:endParaRPr/>
          </a:p>
          <a:p>
            <a:pPr indent="0" lvl="0" marL="0" marR="0" rtl="0" algn="l">
              <a:lnSpc>
                <a:spcPct val="100000"/>
              </a:lnSpc>
              <a:spcBef>
                <a:spcPts val="360"/>
              </a:spcBef>
              <a:spcAft>
                <a:spcPts val="0"/>
              </a:spcAft>
              <a:buClr>
                <a:schemeClr val="dk1"/>
              </a:buClr>
              <a:buSzPts val="1200"/>
              <a:buFont typeface="Verdana"/>
              <a:buNone/>
            </a:pPr>
            <a:r>
              <a:rPr b="1" lang="es-MX">
                <a:latin typeface="Verdana"/>
                <a:ea typeface="Verdana"/>
                <a:cs typeface="Verdana"/>
                <a:sym typeface="Verdana"/>
              </a:rPr>
              <a:t>	“Parte del Sistema General de Gestión de una organización que pretende </a:t>
            </a:r>
            <a:r>
              <a:rPr lang="es-MX" sz="1200">
                <a:latin typeface="Arial Black"/>
                <a:ea typeface="Arial Black"/>
                <a:cs typeface="Arial Black"/>
                <a:sym typeface="Arial Black"/>
              </a:rPr>
              <a:t>garantizar</a:t>
            </a:r>
            <a:r>
              <a:rPr b="1" lang="es-MX">
                <a:latin typeface="Verdana"/>
                <a:ea typeface="Verdana"/>
                <a:cs typeface="Verdana"/>
                <a:sym typeface="Verdana"/>
              </a:rPr>
              <a:t> la CALIDAD de los </a:t>
            </a:r>
            <a:r>
              <a:rPr lang="es-MX" sz="1200">
                <a:latin typeface="Arial Black"/>
                <a:ea typeface="Arial Black"/>
                <a:cs typeface="Arial Black"/>
                <a:sym typeface="Arial Black"/>
              </a:rPr>
              <a:t>productos</a:t>
            </a:r>
            <a:r>
              <a:rPr b="1" lang="es-MX">
                <a:latin typeface="Verdana"/>
                <a:ea typeface="Verdana"/>
                <a:cs typeface="Verdana"/>
                <a:sym typeface="Verdana"/>
              </a:rPr>
              <a:t> y/o </a:t>
            </a:r>
            <a:r>
              <a:rPr lang="es-MX" sz="1200">
                <a:latin typeface="Arial Black"/>
                <a:ea typeface="Arial Black"/>
                <a:cs typeface="Arial Black"/>
                <a:sym typeface="Arial Black"/>
              </a:rPr>
              <a:t>servicios</a:t>
            </a:r>
            <a:r>
              <a:rPr b="1" lang="es-MX">
                <a:latin typeface="Verdana"/>
                <a:ea typeface="Verdana"/>
                <a:cs typeface="Verdana"/>
                <a:sym typeface="Verdana"/>
              </a:rPr>
              <a:t> suministrados”</a:t>
            </a:r>
            <a:endParaRPr/>
          </a:p>
          <a:p>
            <a:pPr indent="0" lvl="0" marL="0" rtl="0" algn="l">
              <a:spcBef>
                <a:spcPts val="360"/>
              </a:spcBef>
              <a:spcAft>
                <a:spcPts val="0"/>
              </a:spcAft>
              <a:buNone/>
            </a:pPr>
            <a:r>
              <a:t/>
            </a:r>
            <a:endParaRPr/>
          </a:p>
        </p:txBody>
      </p:sp>
      <p:sp>
        <p:nvSpPr>
          <p:cNvPr id="277" name="Google Shape;277;p24: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MX"/>
              <a:t>NEG</a:t>
            </a:r>
            <a:endParaRPr/>
          </a:p>
        </p:txBody>
      </p:sp>
      <p:sp>
        <p:nvSpPr>
          <p:cNvPr id="278" name="Google Shape;278;p2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
        <p:nvSpPr>
          <p:cNvPr id="287" name="Google Shape;287;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8" name="Google Shape;288;p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4" name="Google Shape;294;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1" name="Google Shape;311;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7" name="Google Shape;317;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23" name="Google Shape;323;p3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None/>
            </a:pPr>
            <a:r>
              <a:rPr lang="es-MX" sz="839"/>
              <a:t>Capability Maturity Model Integration (CMMI) es una suite de productos del Software Engineering Institute (SEI) utilizados para la mejora de procesos. </a:t>
            </a:r>
            <a:endParaRPr/>
          </a:p>
          <a:p>
            <a:pPr indent="0" lvl="0" marL="0" rtl="0" algn="l">
              <a:lnSpc>
                <a:spcPct val="80000"/>
              </a:lnSpc>
              <a:spcBef>
                <a:spcPts val="252"/>
              </a:spcBef>
              <a:spcAft>
                <a:spcPts val="0"/>
              </a:spcAft>
              <a:buNone/>
            </a:pPr>
            <a:r>
              <a:rPr lang="es-MX" sz="839"/>
              <a:t>En que consiste el CMM </a:t>
            </a:r>
            <a:endParaRPr/>
          </a:p>
          <a:p>
            <a:pPr indent="0" lvl="0" marL="0" rtl="0" algn="l">
              <a:lnSpc>
                <a:spcPct val="80000"/>
              </a:lnSpc>
              <a:spcBef>
                <a:spcPts val="252"/>
              </a:spcBef>
              <a:spcAft>
                <a:spcPts val="0"/>
              </a:spcAft>
              <a:buNone/>
            </a:pPr>
            <a:r>
              <a:rPr lang="es-MX" sz="839"/>
              <a:t>El Modelo de Madurez de Capacidades (conocido en inglés como "Capability Maturity Model" o por su sigla CMM) es un modelo de prácticas fundamentales que deben ser implementadas por toda organización interesada en desarrollar y mejorar la calidad de sus productos y su productividad. Este modelo está basado en conceptos de calidad total y de mejoramiento continuo; ha sido elaborado por el Software Engineering Institute (SEI) de la Universidad Carnegie Mellon y ha sido ampliamente aceptado por la comunidad de ingeniería de software. </a:t>
            </a:r>
            <a:endParaRPr/>
          </a:p>
          <a:p>
            <a:pPr indent="0" lvl="0" marL="0" rtl="0" algn="l">
              <a:lnSpc>
                <a:spcPct val="80000"/>
              </a:lnSpc>
              <a:spcBef>
                <a:spcPts val="252"/>
              </a:spcBef>
              <a:spcAft>
                <a:spcPts val="0"/>
              </a:spcAft>
              <a:buNone/>
            </a:pPr>
            <a:r>
              <a:rPr lang="es-MX" sz="839"/>
              <a:t>Se ha convertido en el estándar para evaluar la madurez de los procesos dentro de las diferentes organizaciones que producen software en todo el mundo.</a:t>
            </a:r>
            <a:endParaRPr/>
          </a:p>
          <a:p>
            <a:pPr indent="0" lvl="0" marL="0" rtl="0" algn="l">
              <a:lnSpc>
                <a:spcPct val="80000"/>
              </a:lnSpc>
              <a:spcBef>
                <a:spcPts val="252"/>
              </a:spcBef>
              <a:spcAft>
                <a:spcPts val="0"/>
              </a:spcAft>
              <a:buNone/>
            </a:pPr>
            <a:r>
              <a:rPr lang="es-MX" sz="839"/>
              <a:t> La creciente necesidad, sumada a décadas de promesas incumplidas en cuanto a calidad, costos y cumplimiento en el desarrollo de software, condujo al Instituto de Ingeniería de Software de los Estados Unidos a desarrollar el modelo CMM (Capability Maturity Model - Modelo de Madurez de Capacidad). </a:t>
            </a:r>
            <a:endParaRPr/>
          </a:p>
          <a:p>
            <a:pPr indent="0" lvl="0" marL="0" rtl="0" algn="l">
              <a:lnSpc>
                <a:spcPct val="80000"/>
              </a:lnSpc>
              <a:spcBef>
                <a:spcPts val="252"/>
              </a:spcBef>
              <a:spcAft>
                <a:spcPts val="0"/>
              </a:spcAft>
              <a:buNone/>
            </a:pPr>
            <a:r>
              <a:rPr lang="es-MX" sz="839"/>
              <a:t>En principio creado para evaluar y mejorar la capacidad de los contratistas de software del Departamento de Defensa de los Estados Unidos, el modelo CMM se convirtió a través de los años en el más alto estándar de ingeniería en el mundo para todo tipo de compañías. Está fundamentado en prácticas reales de las compañías mas avanzadas del planeta, y refleja el estado del arte en procesos de desarrollo de software.</a:t>
            </a:r>
            <a:endParaRPr/>
          </a:p>
          <a:p>
            <a:pPr indent="0" lvl="0" marL="0" rtl="0" algn="l">
              <a:lnSpc>
                <a:spcPct val="80000"/>
              </a:lnSpc>
              <a:spcBef>
                <a:spcPts val="252"/>
              </a:spcBef>
              <a:spcAft>
                <a:spcPts val="0"/>
              </a:spcAft>
              <a:buNone/>
            </a:pPr>
            <a:r>
              <a:t/>
            </a:r>
            <a:endParaRPr sz="839"/>
          </a:p>
          <a:p>
            <a:pPr indent="0" lvl="0" marL="0" rtl="0" algn="l">
              <a:lnSpc>
                <a:spcPct val="80000"/>
              </a:lnSpc>
              <a:spcBef>
                <a:spcPts val="252"/>
              </a:spcBef>
              <a:spcAft>
                <a:spcPts val="0"/>
              </a:spcAft>
              <a:buNone/>
            </a:pPr>
            <a:r>
              <a:rPr i="1" lang="es-MX" sz="839"/>
              <a:t>Un CMM, es un modelo que se toma como referencia para determinar la madurez necesaria para ejecutar las prácticas de una disciplina específica. </a:t>
            </a:r>
            <a:endParaRPr/>
          </a:p>
          <a:p>
            <a:pPr indent="0" lvl="0" marL="0" rtl="0" algn="l">
              <a:lnSpc>
                <a:spcPct val="80000"/>
              </a:lnSpc>
              <a:spcBef>
                <a:spcPts val="252"/>
              </a:spcBef>
              <a:spcAft>
                <a:spcPts val="0"/>
              </a:spcAft>
              <a:buNone/>
            </a:pPr>
            <a:r>
              <a:rPr i="1" lang="es-MX" sz="839"/>
              <a:t>Se lo usa, también,  para evaluar la capacidad de un equipo de personas haciendo su trabajo en el contexto de la disciplina en cuestión.</a:t>
            </a:r>
            <a:endParaRPr sz="839"/>
          </a:p>
          <a:p>
            <a:pPr indent="-97790" lvl="0" marL="0" rtl="0" algn="l">
              <a:lnSpc>
                <a:spcPct val="70000"/>
              </a:lnSpc>
              <a:spcBef>
                <a:spcPts val="770"/>
              </a:spcBef>
              <a:spcAft>
                <a:spcPts val="0"/>
              </a:spcAft>
              <a:buClr>
                <a:schemeClr val="accent1"/>
              </a:buClr>
              <a:buSzPts val="1540"/>
              <a:buFont typeface="Noto Sans Symbols"/>
              <a:buChar char="•"/>
            </a:pPr>
            <a:r>
              <a:rPr lang="es-MX" sz="1540">
                <a:solidFill>
                  <a:srgbClr val="003366"/>
                </a:solidFill>
                <a:latin typeface="Trebuchet MS"/>
                <a:ea typeface="Trebuchet MS"/>
                <a:cs typeface="Trebuchet MS"/>
                <a:sym typeface="Trebuchet MS"/>
              </a:rPr>
              <a:t>Madurez </a:t>
            </a:r>
            <a:endParaRPr/>
          </a:p>
          <a:p>
            <a:pPr indent="0" lvl="1" marL="571500" rtl="0" algn="l">
              <a:lnSpc>
                <a:spcPct val="70000"/>
              </a:lnSpc>
              <a:spcBef>
                <a:spcPts val="420"/>
              </a:spcBef>
              <a:spcAft>
                <a:spcPts val="0"/>
              </a:spcAft>
              <a:buNone/>
            </a:pPr>
            <a:r>
              <a:rPr lang="es-MX" sz="839">
                <a:latin typeface="Trebuchet MS"/>
                <a:ea typeface="Trebuchet MS"/>
                <a:cs typeface="Trebuchet MS"/>
                <a:sym typeface="Trebuchet MS"/>
              </a:rPr>
              <a:t>La extensión por la cual un proceso específico es</a:t>
            </a:r>
            <a:endParaRPr/>
          </a:p>
          <a:p>
            <a:pPr indent="0" lvl="1" marL="571500" rtl="0" algn="l">
              <a:lnSpc>
                <a:spcPct val="70000"/>
              </a:lnSpc>
              <a:spcBef>
                <a:spcPts val="420"/>
              </a:spcBef>
              <a:spcAft>
                <a:spcPts val="0"/>
              </a:spcAft>
              <a:buNone/>
            </a:pPr>
            <a:r>
              <a:rPr lang="es-MX" sz="839">
                <a:latin typeface="Trebuchet MS"/>
                <a:ea typeface="Trebuchet MS"/>
                <a:cs typeface="Trebuchet MS"/>
                <a:sym typeface="Trebuchet MS"/>
              </a:rPr>
              <a:t>explícitamente definido, administrado, medido,</a:t>
            </a:r>
            <a:endParaRPr/>
          </a:p>
          <a:p>
            <a:pPr indent="0" lvl="1" marL="571500" rtl="0" algn="l">
              <a:lnSpc>
                <a:spcPct val="70000"/>
              </a:lnSpc>
              <a:spcBef>
                <a:spcPts val="420"/>
              </a:spcBef>
              <a:spcAft>
                <a:spcPts val="0"/>
              </a:spcAft>
              <a:buNone/>
            </a:pPr>
            <a:r>
              <a:rPr lang="es-MX" sz="839">
                <a:latin typeface="Trebuchet MS"/>
                <a:ea typeface="Trebuchet MS"/>
                <a:cs typeface="Trebuchet MS"/>
                <a:sym typeface="Trebuchet MS"/>
              </a:rPr>
              <a:t>controlado y efectivamente utilizado.</a:t>
            </a:r>
            <a:endParaRPr/>
          </a:p>
          <a:p>
            <a:pPr indent="-97790" lvl="0" marL="0" rtl="0" algn="l">
              <a:lnSpc>
                <a:spcPct val="70000"/>
              </a:lnSpc>
              <a:spcBef>
                <a:spcPts val="770"/>
              </a:spcBef>
              <a:spcAft>
                <a:spcPts val="0"/>
              </a:spcAft>
              <a:buClr>
                <a:schemeClr val="accent1"/>
              </a:buClr>
              <a:buSzPts val="1540"/>
              <a:buFont typeface="Noto Sans Symbols"/>
              <a:buChar char="•"/>
            </a:pPr>
            <a:r>
              <a:rPr lang="es-MX" sz="1540">
                <a:solidFill>
                  <a:srgbClr val="003366"/>
                </a:solidFill>
                <a:latin typeface="Trebuchet MS"/>
                <a:ea typeface="Trebuchet MS"/>
                <a:cs typeface="Trebuchet MS"/>
                <a:sym typeface="Trebuchet MS"/>
              </a:rPr>
              <a:t>Capacidad</a:t>
            </a:r>
            <a:endParaRPr/>
          </a:p>
          <a:p>
            <a:pPr indent="0" lvl="1" marL="571500" rtl="0" algn="l">
              <a:lnSpc>
                <a:spcPct val="70000"/>
              </a:lnSpc>
              <a:spcBef>
                <a:spcPts val="420"/>
              </a:spcBef>
              <a:spcAft>
                <a:spcPts val="0"/>
              </a:spcAft>
              <a:buNone/>
            </a:pPr>
            <a:r>
              <a:rPr lang="es-MX" sz="839">
                <a:latin typeface="Trebuchet MS"/>
                <a:ea typeface="Trebuchet MS"/>
                <a:cs typeface="Trebuchet MS"/>
                <a:sym typeface="Trebuchet MS"/>
              </a:rPr>
              <a:t>El rango de resultados esperados que pueden ser</a:t>
            </a:r>
            <a:endParaRPr/>
          </a:p>
          <a:p>
            <a:pPr indent="0" lvl="1" marL="571500" rtl="0" algn="l">
              <a:lnSpc>
                <a:spcPct val="70000"/>
              </a:lnSpc>
              <a:spcBef>
                <a:spcPts val="420"/>
              </a:spcBef>
              <a:spcAft>
                <a:spcPts val="0"/>
              </a:spcAft>
              <a:buNone/>
            </a:pPr>
            <a:r>
              <a:rPr lang="es-MX" sz="839">
                <a:latin typeface="Trebuchet MS"/>
                <a:ea typeface="Trebuchet MS"/>
                <a:cs typeface="Trebuchet MS"/>
                <a:sym typeface="Trebuchet MS"/>
              </a:rPr>
              <a:t>alcanzados por seguir un determinado proceso.</a:t>
            </a:r>
            <a:endParaRPr/>
          </a:p>
          <a:p>
            <a:pPr indent="0" lvl="0" marL="0" rtl="0" algn="ctr">
              <a:lnSpc>
                <a:spcPct val="70000"/>
              </a:lnSpc>
              <a:spcBef>
                <a:spcPts val="770"/>
              </a:spcBef>
              <a:spcAft>
                <a:spcPts val="0"/>
              </a:spcAft>
              <a:buClr>
                <a:schemeClr val="accent1"/>
              </a:buClr>
              <a:buSzPts val="1540"/>
              <a:buFont typeface="Noto Sans Symbols"/>
              <a:buNone/>
            </a:pPr>
            <a:r>
              <a:t/>
            </a:r>
            <a:endParaRPr sz="1540">
              <a:solidFill>
                <a:schemeClr val="accent2"/>
              </a:solidFill>
            </a:endParaRPr>
          </a:p>
          <a:p>
            <a:pPr indent="0" lvl="0" marL="0" rtl="0" algn="l">
              <a:lnSpc>
                <a:spcPct val="80000"/>
              </a:lnSpc>
              <a:spcBef>
                <a:spcPts val="252"/>
              </a:spcBef>
              <a:spcAft>
                <a:spcPts val="0"/>
              </a:spcAft>
              <a:buNone/>
            </a:pPr>
            <a:r>
              <a:t/>
            </a:r>
            <a:endParaRPr sz="839"/>
          </a:p>
          <a:p>
            <a:pPr indent="0" lvl="0" marL="0" rtl="0" algn="l">
              <a:lnSpc>
                <a:spcPct val="80000"/>
              </a:lnSpc>
              <a:spcBef>
                <a:spcPts val="252"/>
              </a:spcBef>
              <a:spcAft>
                <a:spcPts val="0"/>
              </a:spcAft>
              <a:buNone/>
            </a:pPr>
            <a:r>
              <a:t/>
            </a:r>
            <a:endParaRPr sz="839"/>
          </a:p>
          <a:p>
            <a:pPr indent="0" lvl="0" marL="0" rtl="0" algn="l">
              <a:lnSpc>
                <a:spcPct val="80000"/>
              </a:lnSpc>
              <a:spcBef>
                <a:spcPts val="252"/>
              </a:spcBef>
              <a:spcAft>
                <a:spcPts val="0"/>
              </a:spcAft>
              <a:buNone/>
            </a:pPr>
            <a:r>
              <a:t/>
            </a:r>
            <a:endParaRPr sz="839"/>
          </a:p>
          <a:p>
            <a:pPr indent="0" lvl="1" marL="457200" rtl="0" algn="l">
              <a:lnSpc>
                <a:spcPct val="80000"/>
              </a:lnSpc>
              <a:spcBef>
                <a:spcPts val="252"/>
              </a:spcBef>
              <a:spcAft>
                <a:spcPts val="0"/>
              </a:spcAft>
              <a:buNone/>
            </a:pPr>
            <a:r>
              <a:t/>
            </a:r>
            <a:endParaRPr sz="839"/>
          </a:p>
          <a:p>
            <a:pPr indent="0" lvl="0" marL="0" rtl="0" algn="l">
              <a:lnSpc>
                <a:spcPct val="80000"/>
              </a:lnSpc>
              <a:spcBef>
                <a:spcPts val="252"/>
              </a:spcBef>
              <a:spcAft>
                <a:spcPts val="0"/>
              </a:spcAft>
              <a:buNone/>
            </a:pPr>
            <a:r>
              <a:rPr lang="es-MX" sz="839"/>
              <a:t>Arquitectura de Constelaciones</a:t>
            </a:r>
            <a:endParaRPr/>
          </a:p>
          <a:p>
            <a:pPr indent="0" lvl="1" marL="457200" rtl="0" algn="l">
              <a:lnSpc>
                <a:spcPct val="80000"/>
              </a:lnSpc>
              <a:spcBef>
                <a:spcPts val="252"/>
              </a:spcBef>
              <a:spcAft>
                <a:spcPts val="0"/>
              </a:spcAft>
              <a:buNone/>
            </a:pPr>
            <a:r>
              <a:rPr lang="es-MX" sz="839"/>
              <a:t>CMMI for Development (CMMI-DEV)</a:t>
            </a:r>
            <a:endParaRPr/>
          </a:p>
          <a:p>
            <a:pPr indent="0" lvl="1" marL="457200" rtl="0" algn="l">
              <a:lnSpc>
                <a:spcPct val="80000"/>
              </a:lnSpc>
              <a:spcBef>
                <a:spcPts val="252"/>
              </a:spcBef>
              <a:spcAft>
                <a:spcPts val="0"/>
              </a:spcAft>
              <a:buNone/>
            </a:pPr>
            <a:r>
              <a:rPr lang="es-MX" sz="839"/>
              <a:t>CMMI for Services (CMMI-SCV)</a:t>
            </a:r>
            <a:endParaRPr/>
          </a:p>
          <a:p>
            <a:pPr indent="0" lvl="1" marL="457200" rtl="0" algn="l">
              <a:lnSpc>
                <a:spcPct val="80000"/>
              </a:lnSpc>
              <a:spcBef>
                <a:spcPts val="252"/>
              </a:spcBef>
              <a:spcAft>
                <a:spcPts val="0"/>
              </a:spcAft>
              <a:buNone/>
            </a:pPr>
            <a:r>
              <a:rPr lang="es-MX" sz="839"/>
              <a:t>CMMI for Acquisition (CMMI-ACQ)</a:t>
            </a:r>
            <a:endParaRPr/>
          </a:p>
          <a:p>
            <a:pPr indent="0" lvl="0" marL="0" rtl="0" algn="l">
              <a:lnSpc>
                <a:spcPct val="80000"/>
              </a:lnSpc>
              <a:spcBef>
                <a:spcPts val="252"/>
              </a:spcBef>
              <a:spcAft>
                <a:spcPts val="0"/>
              </a:spcAft>
              <a:buNone/>
            </a:pPr>
            <a:r>
              <a:t/>
            </a:r>
            <a:endParaRPr sz="839"/>
          </a:p>
        </p:txBody>
      </p:sp>
      <p:sp>
        <p:nvSpPr>
          <p:cNvPr id="324" name="Google Shape;324;p39: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40" name="Google Shape;340;p4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MX" sz="1200"/>
              <a:t>Un modelo para la mejora organizacional.</a:t>
            </a:r>
            <a:endParaRPr/>
          </a:p>
          <a:p>
            <a:pPr indent="0" lvl="0" marL="0" rtl="0" algn="l">
              <a:spcBef>
                <a:spcPts val="360"/>
              </a:spcBef>
              <a:spcAft>
                <a:spcPts val="0"/>
              </a:spcAft>
              <a:buNone/>
            </a:pPr>
            <a:r>
              <a:rPr lang="es-MX" sz="1200"/>
              <a:t>Un marco que identifica elementos clave para procesos efectivos.</a:t>
            </a:r>
            <a:endParaRPr/>
          </a:p>
          <a:p>
            <a:pPr indent="0" lvl="0" marL="0" rtl="0" algn="l">
              <a:spcBef>
                <a:spcPts val="360"/>
              </a:spcBef>
              <a:spcAft>
                <a:spcPts val="0"/>
              </a:spcAft>
              <a:buNone/>
            </a:pPr>
            <a:r>
              <a:rPr lang="es-MX" sz="1200"/>
              <a:t>Una aplicación del sentido común.</a:t>
            </a:r>
            <a:endParaRPr/>
          </a:p>
          <a:p>
            <a:pPr indent="0" lvl="0" marL="0" rtl="0" algn="l">
              <a:spcBef>
                <a:spcPts val="360"/>
              </a:spcBef>
              <a:spcAft>
                <a:spcPts val="0"/>
              </a:spcAft>
              <a:buNone/>
            </a:pPr>
            <a:r>
              <a:rPr lang="es-MX" sz="1200"/>
              <a:t>Una guía para evaluar y mejorar las capacidades de una organización.</a:t>
            </a:r>
            <a:endParaRPr/>
          </a:p>
          <a:p>
            <a:pPr indent="0" lvl="0" marL="0" rtl="0" algn="l">
              <a:spcBef>
                <a:spcPts val="360"/>
              </a:spcBef>
              <a:spcAft>
                <a:spcPts val="0"/>
              </a:spcAft>
              <a:buNone/>
            </a:pPr>
            <a:r>
              <a:rPr lang="es-MX" sz="1200"/>
              <a:t>Un conjunto de prácticas de planificación, ingeniería y administración que pueden contribuir a alcanzar objetivos de negocio.</a:t>
            </a:r>
            <a:endParaRPr/>
          </a:p>
          <a:p>
            <a:pPr indent="0" lvl="0" marL="0" rtl="0" algn="l">
              <a:spcBef>
                <a:spcPts val="360"/>
              </a:spcBef>
              <a:spcAft>
                <a:spcPts val="0"/>
              </a:spcAft>
              <a:buNone/>
            </a:pPr>
            <a:r>
              <a:rPr lang="es-MX" sz="1200"/>
              <a:t>Los procesos incluidos son aquellos que por experiencia han demostrado ser efectivos.</a:t>
            </a:r>
            <a:endParaRPr/>
          </a:p>
          <a:p>
            <a:pPr indent="0" lvl="0" marL="0" rtl="0" algn="l">
              <a:spcBef>
                <a:spcPts val="360"/>
              </a:spcBef>
              <a:spcAft>
                <a:spcPts val="0"/>
              </a:spcAft>
              <a:buNone/>
            </a:pPr>
            <a:r>
              <a:rPr lang="es-MX" sz="1200"/>
              <a:t>Realizado por profesionales de la industria del Software.</a:t>
            </a:r>
            <a:endParaRPr/>
          </a:p>
          <a:p>
            <a:pPr indent="0" lvl="0" marL="0" rtl="0" algn="l">
              <a:spcBef>
                <a:spcPts val="360"/>
              </a:spcBef>
              <a:spcAft>
                <a:spcPts val="0"/>
              </a:spcAft>
              <a:buNone/>
            </a:pPr>
            <a:r>
              <a:rPr lang="es-MX" sz="1200"/>
              <a:t>Modelo mundialmente reconocido, “estándar de facto”.</a:t>
            </a:r>
            <a:endParaRPr/>
          </a:p>
          <a:p>
            <a:pPr indent="0" lvl="0" marL="0" rtl="0" algn="l">
              <a:spcBef>
                <a:spcPts val="360"/>
              </a:spcBef>
              <a:spcAft>
                <a:spcPts val="0"/>
              </a:spcAft>
              <a:buNone/>
            </a:pPr>
            <a:r>
              <a:t/>
            </a:r>
            <a:endParaRPr/>
          </a:p>
        </p:txBody>
      </p:sp>
      <p:sp>
        <p:nvSpPr>
          <p:cNvPr id="341" name="Google Shape;341;p4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68" name="Google Shape;368;p4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s-MX"/>
              <a:t>Son dos caminos para la mejora</a:t>
            </a:r>
            <a:endParaRPr/>
          </a:p>
          <a:p>
            <a:pPr indent="0" lvl="0" marL="0" rtl="0" algn="l">
              <a:lnSpc>
                <a:spcPct val="90000"/>
              </a:lnSpc>
              <a:spcBef>
                <a:spcPts val="360"/>
              </a:spcBef>
              <a:spcAft>
                <a:spcPts val="0"/>
              </a:spcAft>
              <a:buNone/>
            </a:pPr>
            <a:r>
              <a:rPr lang="es-MX"/>
              <a:t>Por niveles: permite a la organización mejorar un conjunto de procesos relacionados a través de alcanzar de manera incremental y sucesiva un conjunto de áreas de proceso. Se mejora el nivel de madurez de la organización.</a:t>
            </a:r>
            <a:endParaRPr/>
          </a:p>
          <a:p>
            <a:pPr indent="0" lvl="0" marL="0" rtl="0" algn="l">
              <a:lnSpc>
                <a:spcPct val="90000"/>
              </a:lnSpc>
              <a:spcBef>
                <a:spcPts val="360"/>
              </a:spcBef>
              <a:spcAft>
                <a:spcPts val="0"/>
              </a:spcAft>
              <a:buNone/>
            </a:pPr>
            <a:r>
              <a:rPr lang="es-MX"/>
              <a:t>Continuo: permite a la organización mejorar de manera incremental los procesos de un área o un conjunto de áres de proceso (definidos por la organización) . Se mejora el nivel de capacidad de las Áreas de Proceso.</a:t>
            </a:r>
            <a:endParaRPr/>
          </a:p>
          <a:p>
            <a:pPr indent="0" lvl="0" marL="0" rtl="0" algn="l">
              <a:lnSpc>
                <a:spcPct val="90000"/>
              </a:lnSpc>
              <a:spcBef>
                <a:spcPts val="360"/>
              </a:spcBef>
              <a:spcAft>
                <a:spcPts val="0"/>
              </a:spcAft>
              <a:buNone/>
            </a:pPr>
            <a:r>
              <a:t/>
            </a:r>
            <a:endParaRPr/>
          </a:p>
          <a:p>
            <a:pPr indent="0" lvl="0" marL="0" rtl="0" algn="l">
              <a:lnSpc>
                <a:spcPct val="90000"/>
              </a:lnSpc>
              <a:spcBef>
                <a:spcPts val="360"/>
              </a:spcBef>
              <a:spcAft>
                <a:spcPts val="0"/>
              </a:spcAft>
              <a:buNone/>
            </a:pPr>
            <a:r>
              <a:rPr lang="es-MX"/>
              <a:t>Mejora organizacional a través de la mejora de procesos de un área o grupo de áreas de proceso seleccionados por la Organización.</a:t>
            </a:r>
            <a:endParaRPr/>
          </a:p>
          <a:p>
            <a:pPr indent="0" lvl="0" marL="0" rtl="0" algn="l">
              <a:lnSpc>
                <a:spcPct val="90000"/>
              </a:lnSpc>
              <a:spcBef>
                <a:spcPts val="360"/>
              </a:spcBef>
              <a:spcAft>
                <a:spcPts val="0"/>
              </a:spcAft>
              <a:buNone/>
            </a:pPr>
            <a:r>
              <a:t/>
            </a:r>
            <a:endParaRPr/>
          </a:p>
          <a:p>
            <a:pPr indent="0" lvl="0" marL="0" rtl="0" algn="l">
              <a:lnSpc>
                <a:spcPct val="90000"/>
              </a:lnSpc>
              <a:spcBef>
                <a:spcPts val="360"/>
              </a:spcBef>
              <a:spcAft>
                <a:spcPts val="0"/>
              </a:spcAft>
              <a:buNone/>
            </a:pPr>
            <a:r>
              <a:rPr lang="es-MX"/>
              <a:t>Corresponde a la representación Continua.</a:t>
            </a:r>
            <a:endParaRPr/>
          </a:p>
          <a:p>
            <a:pPr indent="0" lvl="0" marL="0" rtl="0" algn="l">
              <a:lnSpc>
                <a:spcPct val="90000"/>
              </a:lnSpc>
              <a:spcBef>
                <a:spcPts val="360"/>
              </a:spcBef>
              <a:spcAft>
                <a:spcPts val="0"/>
              </a:spcAft>
              <a:buNone/>
            </a:pPr>
            <a:r>
              <a:t/>
            </a:r>
            <a:endParaRPr/>
          </a:p>
          <a:p>
            <a:pPr indent="0" lvl="0" marL="0" rtl="0" algn="l">
              <a:lnSpc>
                <a:spcPct val="90000"/>
              </a:lnSpc>
              <a:spcBef>
                <a:spcPts val="360"/>
              </a:spcBef>
              <a:spcAft>
                <a:spcPts val="0"/>
              </a:spcAft>
              <a:buNone/>
            </a:pPr>
            <a:r>
              <a:rPr lang="es-MX"/>
              <a:t>Se utilizan los siguientes conceptos:</a:t>
            </a:r>
            <a:endParaRPr/>
          </a:p>
          <a:p>
            <a:pPr indent="0" lvl="1" marL="457200" rtl="0" algn="l">
              <a:lnSpc>
                <a:spcPct val="90000"/>
              </a:lnSpc>
              <a:spcBef>
                <a:spcPts val="360"/>
              </a:spcBef>
              <a:spcAft>
                <a:spcPts val="0"/>
              </a:spcAft>
              <a:buNone/>
            </a:pPr>
            <a:r>
              <a:rPr lang="es-MX"/>
              <a:t>Nivel de capacidad</a:t>
            </a:r>
            <a:endParaRPr/>
          </a:p>
          <a:p>
            <a:pPr indent="0" lvl="1" marL="457200" rtl="0" algn="l">
              <a:lnSpc>
                <a:spcPct val="90000"/>
              </a:lnSpc>
              <a:spcBef>
                <a:spcPts val="360"/>
              </a:spcBef>
              <a:spcAft>
                <a:spcPts val="0"/>
              </a:spcAft>
              <a:buNone/>
            </a:pPr>
            <a:r>
              <a:rPr lang="es-MX"/>
              <a:t>Capacidad del Área de Proceso</a:t>
            </a:r>
            <a:endParaRPr/>
          </a:p>
          <a:p>
            <a:pPr indent="0" lvl="1" marL="457200" rtl="0" algn="l">
              <a:lnSpc>
                <a:spcPct val="90000"/>
              </a:lnSpc>
              <a:spcBef>
                <a:spcPts val="360"/>
              </a:spcBef>
              <a:spcAft>
                <a:spcPts val="0"/>
              </a:spcAft>
              <a:buNone/>
            </a:pPr>
            <a:r>
              <a:t/>
            </a:r>
            <a:endParaRPr/>
          </a:p>
          <a:p>
            <a:pPr indent="0" lvl="0" marL="0" rtl="0" algn="l">
              <a:lnSpc>
                <a:spcPct val="90000"/>
              </a:lnSpc>
              <a:spcBef>
                <a:spcPts val="360"/>
              </a:spcBef>
              <a:spcAft>
                <a:spcPts val="0"/>
              </a:spcAft>
              <a:buNone/>
            </a:pPr>
            <a:r>
              <a:rPr lang="es-MX"/>
              <a:t>Para alcanzar un determinado nivel de capacidad la Organización debe satisfacer </a:t>
            </a:r>
            <a:r>
              <a:rPr lang="es-MX">
                <a:solidFill>
                  <a:srgbClr val="C00000"/>
                </a:solidFill>
              </a:rPr>
              <a:t>TODOS</a:t>
            </a:r>
            <a:r>
              <a:rPr lang="es-MX"/>
              <a:t> los objetivos de las áreas de proceso de ese nivel.</a:t>
            </a:r>
            <a:endParaRPr/>
          </a:p>
          <a:p>
            <a:pPr indent="0" lvl="0" marL="0" rtl="0" algn="l">
              <a:lnSpc>
                <a:spcPct val="90000"/>
              </a:lnSpc>
              <a:spcBef>
                <a:spcPts val="360"/>
              </a:spcBef>
              <a:spcAft>
                <a:spcPts val="0"/>
              </a:spcAft>
              <a:buNone/>
            </a:pPr>
            <a:r>
              <a:t/>
            </a:r>
            <a:endParaRPr/>
          </a:p>
          <a:p>
            <a:pPr indent="0" lvl="0" marL="0" rtl="0" algn="l">
              <a:lnSpc>
                <a:spcPct val="90000"/>
              </a:lnSpc>
              <a:spcBef>
                <a:spcPts val="360"/>
              </a:spcBef>
              <a:spcAft>
                <a:spcPts val="0"/>
              </a:spcAft>
              <a:buNone/>
            </a:pPr>
            <a:r>
              <a:t/>
            </a:r>
            <a:endParaRPr/>
          </a:p>
        </p:txBody>
      </p:sp>
      <p:sp>
        <p:nvSpPr>
          <p:cNvPr id="369" name="Google Shape;369;p4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7" name="Google Shape;10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6" name="Google Shape;426;p4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MX"/>
              <a:t>Appraisal : asignar valor</a:t>
            </a:r>
            <a:endParaRPr/>
          </a:p>
        </p:txBody>
      </p:sp>
      <p:sp>
        <p:nvSpPr>
          <p:cNvPr id="427" name="Google Shape;427;p49: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5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4" name="Google Shape;434;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5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1" name="Google Shape;441;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5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7" name="Google Shape;447;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4" name="Google Shape;454;p5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56: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MX"/>
              <a:t>NEG</a:t>
            </a:r>
            <a:endParaRPr/>
          </a:p>
        </p:txBody>
      </p:sp>
      <p:sp>
        <p:nvSpPr>
          <p:cNvPr id="456" name="Google Shape;456;p56: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MX"/>
              <a:t>‹#›</a:t>
            </a:fld>
            <a:endParaRPr/>
          </a:p>
        </p:txBody>
      </p:sp>
      <p:sp>
        <p:nvSpPr>
          <p:cNvPr id="113" name="Google Shape;11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4" name="Google Shape;114;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s-MX"/>
              <a:t>Producto:</a:t>
            </a:r>
            <a:r>
              <a:rPr lang="es-MX"/>
              <a:t>  ¿qué atributos de calidad debe tener el producto?</a:t>
            </a:r>
            <a:endParaRPr/>
          </a:p>
          <a:p>
            <a:pPr indent="0" lvl="0" marL="0" rtl="0" algn="l">
              <a:spcBef>
                <a:spcPts val="360"/>
              </a:spcBef>
              <a:spcAft>
                <a:spcPts val="0"/>
              </a:spcAft>
              <a:buNone/>
            </a:pPr>
            <a:r>
              <a:rPr b="1" lang="es-MX"/>
              <a:t>Proceso</a:t>
            </a:r>
            <a:endParaRPr/>
          </a:p>
          <a:p>
            <a:pPr indent="0" lvl="0" marL="0" rtl="0" algn="l">
              <a:lnSpc>
                <a:spcPct val="95000"/>
              </a:lnSpc>
              <a:spcBef>
                <a:spcPts val="360"/>
              </a:spcBef>
              <a:spcAft>
                <a:spcPts val="0"/>
              </a:spcAft>
              <a:buNone/>
            </a:pPr>
            <a:r>
              <a:rPr lang="es-MX"/>
              <a:t>Un proceso  no definido no puede ser controlado (o medido)</a:t>
            </a:r>
            <a:endParaRPr/>
          </a:p>
          <a:p>
            <a:pPr indent="0" lvl="0" marL="0" rtl="0" algn="l">
              <a:lnSpc>
                <a:spcPct val="95000"/>
              </a:lnSpc>
              <a:spcBef>
                <a:spcPts val="360"/>
              </a:spcBef>
              <a:spcAft>
                <a:spcPts val="0"/>
              </a:spcAft>
              <a:buNone/>
            </a:pPr>
            <a:r>
              <a:rPr lang="es-MX"/>
              <a:t>Un proceso no controlado no puede ser mejorado</a:t>
            </a:r>
            <a:endParaRPr/>
          </a:p>
          <a:p>
            <a:pPr indent="0" lvl="0" marL="0" rtl="0" algn="l">
              <a:lnSpc>
                <a:spcPct val="95000"/>
              </a:lnSpc>
              <a:spcBef>
                <a:spcPts val="360"/>
              </a:spcBef>
              <a:spcAft>
                <a:spcPts val="0"/>
              </a:spcAft>
              <a:buNone/>
            </a:pPr>
            <a:r>
              <a:rPr lang="es-MX"/>
              <a:t>Intentar mejorar un proceso inestable puede producir mas inestabilidad </a:t>
            </a:r>
            <a:endParaRPr/>
          </a:p>
          <a:p>
            <a:pPr indent="0" lvl="0" marL="0" rtl="0" algn="l">
              <a:spcBef>
                <a:spcPts val="36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MX"/>
              <a:t>NEG</a:t>
            </a:r>
            <a:endParaRPr/>
          </a:p>
        </p:txBody>
      </p:sp>
      <p:sp>
        <p:nvSpPr>
          <p:cNvPr id="127" name="Google Shape;127;p4:notes"/>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 name="Google Shape;128;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b="1" i="1" lang="es-MX" sz="1000">
                <a:solidFill>
                  <a:srgbClr val="000000"/>
                </a:solidFill>
                <a:latin typeface="Arial"/>
                <a:ea typeface="Arial"/>
                <a:cs typeface="Arial"/>
                <a:sym typeface="Arial"/>
              </a:rPr>
              <a:t>Funcionalidad</a:t>
            </a:r>
            <a:endParaRPr sz="1000">
              <a:solidFill>
                <a:srgbClr val="000000"/>
              </a:solidFill>
              <a:latin typeface="Arial"/>
              <a:ea typeface="Arial"/>
              <a:cs typeface="Arial"/>
              <a:sym typeface="Arial"/>
            </a:endParaRPr>
          </a:p>
          <a:p>
            <a:pPr indent="0" lvl="0" marL="0" rtl="0" algn="just">
              <a:spcBef>
                <a:spcPts val="300"/>
              </a:spcBef>
              <a:spcAft>
                <a:spcPts val="0"/>
              </a:spcAft>
              <a:buNone/>
            </a:pPr>
            <a:r>
              <a:rPr b="1" lang="es-MX" sz="1000">
                <a:solidFill>
                  <a:srgbClr val="000000"/>
                </a:solidFill>
                <a:latin typeface="Arial"/>
                <a:ea typeface="Arial"/>
                <a:cs typeface="Arial"/>
                <a:sym typeface="Arial"/>
              </a:rPr>
              <a:t>Adecuación </a:t>
            </a:r>
            <a:r>
              <a:rPr lang="es-MX" sz="1000">
                <a:solidFill>
                  <a:srgbClr val="000000"/>
                </a:solidFill>
                <a:latin typeface="Arial"/>
                <a:ea typeface="Arial"/>
                <a:cs typeface="Arial"/>
                <a:sym typeface="Arial"/>
              </a:rPr>
              <a:t>Capacidad del producto software para proporcionar un conjunto apropiado de funciones para tareas y objetivos de usuario especificados. Las funciones son aquellas que satisfacen necesidades enunciadas (explicitas) o implicitas. </a:t>
            </a:r>
            <a:endParaRPr/>
          </a:p>
          <a:p>
            <a:pPr indent="0" lvl="0" marL="0" rtl="0" algn="just">
              <a:spcBef>
                <a:spcPts val="300"/>
              </a:spcBef>
              <a:spcAft>
                <a:spcPts val="0"/>
              </a:spcAft>
              <a:buNone/>
            </a:pPr>
            <a:r>
              <a:rPr b="1" lang="es-MX" sz="1000">
                <a:solidFill>
                  <a:srgbClr val="000000"/>
                </a:solidFill>
                <a:latin typeface="Arial"/>
                <a:ea typeface="Arial"/>
                <a:cs typeface="Arial"/>
                <a:sym typeface="Arial"/>
              </a:rPr>
              <a:t>Exactitud </a:t>
            </a:r>
            <a:r>
              <a:rPr lang="es-MX" sz="1000">
                <a:solidFill>
                  <a:srgbClr val="000000"/>
                </a:solidFill>
                <a:latin typeface="Arial"/>
                <a:ea typeface="Arial"/>
                <a:cs typeface="Arial"/>
                <a:sym typeface="Arial"/>
              </a:rPr>
              <a:t>Capacidad del producto software para proporcionar los resultados o efectos correctos o acordados, con el grado necesario de precisión. </a:t>
            </a:r>
            <a:endParaRPr/>
          </a:p>
          <a:p>
            <a:pPr indent="0" lvl="0" marL="0" rtl="0" algn="just">
              <a:spcBef>
                <a:spcPts val="300"/>
              </a:spcBef>
              <a:spcAft>
                <a:spcPts val="0"/>
              </a:spcAft>
              <a:buNone/>
            </a:pPr>
            <a:r>
              <a:rPr b="1" lang="es-MX" sz="1000">
                <a:solidFill>
                  <a:srgbClr val="000000"/>
                </a:solidFill>
                <a:latin typeface="Arial"/>
                <a:ea typeface="Arial"/>
                <a:cs typeface="Arial"/>
                <a:sym typeface="Arial"/>
              </a:rPr>
              <a:t>Interoperabilidad </a:t>
            </a:r>
            <a:r>
              <a:rPr lang="es-MX" sz="1000">
                <a:solidFill>
                  <a:srgbClr val="000000"/>
                </a:solidFill>
                <a:latin typeface="Arial"/>
                <a:ea typeface="Arial"/>
                <a:cs typeface="Arial"/>
                <a:sym typeface="Arial"/>
              </a:rPr>
              <a:t>Capacidad del producto software para interactuar con uno o más sistemas especificados. </a:t>
            </a:r>
            <a:endParaRPr/>
          </a:p>
          <a:p>
            <a:pPr indent="0" lvl="0" marL="0" rtl="0" algn="just">
              <a:spcBef>
                <a:spcPts val="300"/>
              </a:spcBef>
              <a:spcAft>
                <a:spcPts val="0"/>
              </a:spcAft>
              <a:buNone/>
            </a:pPr>
            <a:r>
              <a:rPr b="1" lang="es-MX" sz="1000">
                <a:solidFill>
                  <a:srgbClr val="000000"/>
                </a:solidFill>
                <a:latin typeface="Arial"/>
                <a:ea typeface="Arial"/>
                <a:cs typeface="Arial"/>
                <a:sym typeface="Arial"/>
              </a:rPr>
              <a:t>Seguridad de acceso </a:t>
            </a:r>
            <a:r>
              <a:rPr lang="es-MX" sz="1000">
                <a:solidFill>
                  <a:srgbClr val="000000"/>
                </a:solidFill>
                <a:latin typeface="Arial"/>
                <a:ea typeface="Arial"/>
                <a:cs typeface="Arial"/>
                <a:sym typeface="Arial"/>
              </a:rPr>
              <a:t>Capacidad del producto software para proteger información y datos de manera que las personas o sistemas no autorizados no puedan leerlos o modificarlos, al tiempo que no se deniega el acceso a las personas o sistemas autorizados  </a:t>
            </a:r>
            <a:endParaRPr/>
          </a:p>
          <a:p>
            <a:pPr indent="0" lvl="0" marL="0" rtl="0" algn="just">
              <a:spcBef>
                <a:spcPts val="300"/>
              </a:spcBef>
              <a:spcAft>
                <a:spcPts val="0"/>
              </a:spcAft>
              <a:buNone/>
            </a:pPr>
            <a:r>
              <a:rPr b="1" lang="es-MX" sz="1000">
                <a:solidFill>
                  <a:srgbClr val="000000"/>
                </a:solidFill>
                <a:latin typeface="Arial"/>
                <a:ea typeface="Arial"/>
                <a:cs typeface="Arial"/>
                <a:sym typeface="Arial"/>
              </a:rPr>
              <a:t>Cumplimiento funcional </a:t>
            </a:r>
            <a:r>
              <a:rPr lang="es-MX" sz="1000">
                <a:solidFill>
                  <a:srgbClr val="000000"/>
                </a:solidFill>
                <a:latin typeface="Arial"/>
                <a:ea typeface="Arial"/>
                <a:cs typeface="Arial"/>
                <a:sym typeface="Arial"/>
              </a:rPr>
              <a:t>Capacidad del producto software para adherirse a normas, convenciones o regulaciones en leyes y prescripciones similares relacionadas con funcionalidad.  </a:t>
            </a:r>
            <a:endParaRPr/>
          </a:p>
          <a:p>
            <a:pPr indent="0" lvl="0" marL="0" rtl="0" algn="just">
              <a:spcBef>
                <a:spcPts val="300"/>
              </a:spcBef>
              <a:spcAft>
                <a:spcPts val="0"/>
              </a:spcAft>
              <a:buNone/>
            </a:pPr>
            <a:r>
              <a:rPr b="1" lang="es-MX" sz="1000">
                <a:solidFill>
                  <a:srgbClr val="000000"/>
                </a:solidFill>
                <a:latin typeface="Arial"/>
                <a:ea typeface="Arial"/>
                <a:cs typeface="Arial"/>
                <a:sym typeface="Arial"/>
              </a:rPr>
              <a:t>Fiabilidad </a:t>
            </a:r>
            <a:endParaRPr sz="1000">
              <a:solidFill>
                <a:srgbClr val="000000"/>
              </a:solidFill>
              <a:latin typeface="Arial"/>
              <a:ea typeface="Arial"/>
              <a:cs typeface="Arial"/>
              <a:sym typeface="Arial"/>
            </a:endParaRPr>
          </a:p>
          <a:p>
            <a:pPr indent="0" lvl="0" marL="0" rtl="0" algn="just">
              <a:spcBef>
                <a:spcPts val="300"/>
              </a:spcBef>
              <a:spcAft>
                <a:spcPts val="0"/>
              </a:spcAft>
              <a:buNone/>
            </a:pPr>
            <a:r>
              <a:rPr b="1" lang="es-MX" sz="1000">
                <a:solidFill>
                  <a:srgbClr val="000000"/>
                </a:solidFill>
                <a:latin typeface="Arial"/>
                <a:ea typeface="Arial"/>
                <a:cs typeface="Arial"/>
                <a:sym typeface="Arial"/>
              </a:rPr>
              <a:t>Madurez </a:t>
            </a:r>
            <a:r>
              <a:rPr lang="es-MX" sz="1000">
                <a:solidFill>
                  <a:srgbClr val="000000"/>
                </a:solidFill>
                <a:latin typeface="Arial"/>
                <a:ea typeface="Arial"/>
                <a:cs typeface="Arial"/>
                <a:sym typeface="Arial"/>
              </a:rPr>
              <a:t>Capacidad del producto software para evitar fallar como resultado de fallos en el software.</a:t>
            </a:r>
            <a:endParaRPr/>
          </a:p>
          <a:p>
            <a:pPr indent="0" lvl="0" marL="0" rtl="0" algn="just">
              <a:spcBef>
                <a:spcPts val="300"/>
              </a:spcBef>
              <a:spcAft>
                <a:spcPts val="0"/>
              </a:spcAft>
              <a:buNone/>
            </a:pPr>
            <a:r>
              <a:rPr b="1" lang="es-MX" sz="1000">
                <a:solidFill>
                  <a:srgbClr val="000000"/>
                </a:solidFill>
                <a:latin typeface="Arial"/>
                <a:ea typeface="Arial"/>
                <a:cs typeface="Arial"/>
                <a:sym typeface="Arial"/>
              </a:rPr>
              <a:t>Tolerancia a fallos </a:t>
            </a:r>
            <a:r>
              <a:rPr lang="es-MX" sz="1000">
                <a:solidFill>
                  <a:srgbClr val="000000"/>
                </a:solidFill>
                <a:latin typeface="Arial"/>
                <a:ea typeface="Arial"/>
                <a:cs typeface="Arial"/>
                <a:sym typeface="Arial"/>
              </a:rPr>
              <a:t>Capacidad del software para mantener un nivel especificado de prestaciones en caso de fallos software o de infringir sus interfaces especificados. </a:t>
            </a:r>
            <a:endParaRPr/>
          </a:p>
          <a:p>
            <a:pPr indent="0" lvl="0" marL="0" rtl="0" algn="just">
              <a:spcBef>
                <a:spcPts val="300"/>
              </a:spcBef>
              <a:spcAft>
                <a:spcPts val="0"/>
              </a:spcAft>
              <a:buNone/>
            </a:pPr>
            <a:r>
              <a:rPr b="1" lang="es-MX" sz="1000">
                <a:solidFill>
                  <a:srgbClr val="000000"/>
                </a:solidFill>
                <a:latin typeface="Arial"/>
                <a:ea typeface="Arial"/>
                <a:cs typeface="Arial"/>
                <a:sym typeface="Arial"/>
              </a:rPr>
              <a:t>Facilidad de recuperación </a:t>
            </a:r>
            <a:r>
              <a:rPr lang="es-MX" sz="1000">
                <a:solidFill>
                  <a:srgbClr val="000000"/>
                </a:solidFill>
                <a:latin typeface="Arial"/>
                <a:ea typeface="Arial"/>
                <a:cs typeface="Arial"/>
                <a:sym typeface="Arial"/>
              </a:rPr>
              <a:t>Capacidad del producto software para reestablecer un nivel de prestaciones especificado y de recuperar los datos directamente afectados en caso de fallo. </a:t>
            </a:r>
            <a:endParaRPr/>
          </a:p>
          <a:p>
            <a:pPr indent="0" lvl="0" marL="0" rtl="0" algn="just">
              <a:spcBef>
                <a:spcPts val="300"/>
              </a:spcBef>
              <a:spcAft>
                <a:spcPts val="0"/>
              </a:spcAft>
              <a:buNone/>
            </a:pPr>
            <a:r>
              <a:rPr b="1" lang="es-MX" sz="1000">
                <a:solidFill>
                  <a:srgbClr val="000000"/>
                </a:solidFill>
                <a:latin typeface="Arial"/>
                <a:ea typeface="Arial"/>
                <a:cs typeface="Arial"/>
                <a:sym typeface="Arial"/>
              </a:rPr>
              <a:t>Cumplimiento de la fiabilidad </a:t>
            </a:r>
            <a:r>
              <a:rPr lang="es-MX" sz="1000">
                <a:solidFill>
                  <a:srgbClr val="000000"/>
                </a:solidFill>
                <a:latin typeface="Arial"/>
                <a:ea typeface="Arial"/>
                <a:cs typeface="Arial"/>
                <a:sym typeface="Arial"/>
              </a:rPr>
              <a:t>Capacidad del producto software para adherirse a normas, convenciones o regulaciones relacionadas con al fiabilidad. </a:t>
            </a:r>
            <a:endParaRPr/>
          </a:p>
          <a:p>
            <a:pPr indent="0" lvl="0" marL="0" rtl="0" algn="just">
              <a:spcBef>
                <a:spcPts val="300"/>
              </a:spcBef>
              <a:spcAft>
                <a:spcPts val="0"/>
              </a:spcAft>
              <a:buNone/>
            </a:pPr>
            <a:r>
              <a:rPr b="1" lang="es-MX" sz="1000">
                <a:solidFill>
                  <a:srgbClr val="000000"/>
                </a:solidFill>
                <a:latin typeface="Arial"/>
                <a:ea typeface="Arial"/>
                <a:cs typeface="Arial"/>
                <a:sym typeface="Arial"/>
              </a:rPr>
              <a:t>Usabilidad </a:t>
            </a:r>
            <a:endParaRPr sz="1000">
              <a:solidFill>
                <a:srgbClr val="000000"/>
              </a:solidFill>
              <a:latin typeface="Arial"/>
              <a:ea typeface="Arial"/>
              <a:cs typeface="Arial"/>
              <a:sym typeface="Arial"/>
            </a:endParaRPr>
          </a:p>
          <a:p>
            <a:pPr indent="0" lvl="0" marL="0" rtl="0" algn="just">
              <a:spcBef>
                <a:spcPts val="300"/>
              </a:spcBef>
              <a:spcAft>
                <a:spcPts val="0"/>
              </a:spcAft>
              <a:buNone/>
            </a:pPr>
            <a:r>
              <a:rPr b="1" lang="es-MX" sz="1000">
                <a:solidFill>
                  <a:srgbClr val="000000"/>
                </a:solidFill>
                <a:latin typeface="Arial"/>
                <a:ea typeface="Arial"/>
                <a:cs typeface="Arial"/>
                <a:sym typeface="Arial"/>
              </a:rPr>
              <a:t>Capacidad para ser entendido </a:t>
            </a:r>
            <a:r>
              <a:rPr lang="es-MX" sz="1000">
                <a:solidFill>
                  <a:srgbClr val="000000"/>
                </a:solidFill>
                <a:latin typeface="Arial"/>
                <a:ea typeface="Arial"/>
                <a:cs typeface="Arial"/>
                <a:sym typeface="Arial"/>
              </a:rPr>
              <a:t>Capacidad del producto software que permite al usuario entender si el software es </a:t>
            </a:r>
            <a:r>
              <a:rPr lang="es-MX" sz="1000" u="sng">
                <a:solidFill>
                  <a:srgbClr val="000000"/>
                </a:solidFill>
                <a:latin typeface="Arial"/>
                <a:ea typeface="Arial"/>
                <a:cs typeface="Arial"/>
                <a:sym typeface="Arial"/>
              </a:rPr>
              <a:t>adecuado</a:t>
            </a:r>
            <a:r>
              <a:rPr lang="es-MX" sz="1000">
                <a:solidFill>
                  <a:srgbClr val="000000"/>
                </a:solidFill>
                <a:latin typeface="Arial"/>
                <a:ea typeface="Arial"/>
                <a:cs typeface="Arial"/>
                <a:sym typeface="Arial"/>
              </a:rPr>
              <a:t> y cómo puede ser usado para unas tareas o condiciones de uso particulares.  </a:t>
            </a:r>
            <a:endParaRPr/>
          </a:p>
          <a:p>
            <a:pPr indent="0" lvl="0" marL="0" rtl="0" algn="just">
              <a:spcBef>
                <a:spcPts val="300"/>
              </a:spcBef>
              <a:spcAft>
                <a:spcPts val="0"/>
              </a:spcAft>
              <a:buNone/>
            </a:pPr>
            <a:r>
              <a:rPr b="1" lang="es-MX" sz="1000">
                <a:solidFill>
                  <a:srgbClr val="000000"/>
                </a:solidFill>
                <a:latin typeface="Arial"/>
                <a:ea typeface="Arial"/>
                <a:cs typeface="Arial"/>
                <a:sym typeface="Arial"/>
              </a:rPr>
              <a:t>Capacidad para ser aprendido </a:t>
            </a:r>
            <a:r>
              <a:rPr lang="es-MX" sz="1000">
                <a:solidFill>
                  <a:srgbClr val="000000"/>
                </a:solidFill>
                <a:latin typeface="Arial"/>
                <a:ea typeface="Arial"/>
                <a:cs typeface="Arial"/>
                <a:sym typeface="Arial"/>
              </a:rPr>
              <a:t>Capacidad del producto software que permite al usuario aprender sobre su aplicación. </a:t>
            </a:r>
            <a:endParaRPr/>
          </a:p>
          <a:p>
            <a:pPr indent="0" lvl="0" marL="0" rtl="0" algn="just">
              <a:spcBef>
                <a:spcPts val="300"/>
              </a:spcBef>
              <a:spcAft>
                <a:spcPts val="0"/>
              </a:spcAft>
              <a:buNone/>
            </a:pPr>
            <a:r>
              <a:rPr b="1" lang="es-MX" sz="1000">
                <a:solidFill>
                  <a:srgbClr val="000000"/>
                </a:solidFill>
                <a:latin typeface="Arial"/>
                <a:ea typeface="Arial"/>
                <a:cs typeface="Arial"/>
                <a:sym typeface="Arial"/>
              </a:rPr>
              <a:t>Capacidad para ser operado </a:t>
            </a:r>
            <a:r>
              <a:rPr lang="es-MX" sz="1000">
                <a:solidFill>
                  <a:srgbClr val="000000"/>
                </a:solidFill>
                <a:latin typeface="Arial"/>
                <a:ea typeface="Arial"/>
                <a:cs typeface="Arial"/>
                <a:sym typeface="Arial"/>
              </a:rPr>
              <a:t>Capacidad del producto software que permite al usuario operarlo y controlarlo. </a:t>
            </a:r>
            <a:endParaRPr/>
          </a:p>
          <a:p>
            <a:pPr indent="0" lvl="0" marL="0" rtl="0" algn="just">
              <a:spcBef>
                <a:spcPts val="300"/>
              </a:spcBef>
              <a:spcAft>
                <a:spcPts val="0"/>
              </a:spcAft>
              <a:buNone/>
            </a:pPr>
            <a:r>
              <a:rPr b="1" lang="es-MX" sz="1000">
                <a:solidFill>
                  <a:srgbClr val="000000"/>
                </a:solidFill>
                <a:latin typeface="Arial"/>
                <a:ea typeface="Arial"/>
                <a:cs typeface="Arial"/>
                <a:sym typeface="Arial"/>
              </a:rPr>
              <a:t>Capacidad de atracción </a:t>
            </a:r>
            <a:r>
              <a:rPr lang="es-MX" sz="1000">
                <a:solidFill>
                  <a:srgbClr val="000000"/>
                </a:solidFill>
                <a:latin typeface="Arial"/>
                <a:ea typeface="Arial"/>
                <a:cs typeface="Arial"/>
                <a:sym typeface="Arial"/>
              </a:rPr>
              <a:t>Capacidad del producto software para ser atractivo al usuario.</a:t>
            </a:r>
            <a:endParaRPr/>
          </a:p>
          <a:p>
            <a:pPr indent="0" lvl="0" marL="0" rtl="0" algn="just">
              <a:spcBef>
                <a:spcPts val="300"/>
              </a:spcBef>
              <a:spcAft>
                <a:spcPts val="0"/>
              </a:spcAft>
              <a:buNone/>
            </a:pPr>
            <a:r>
              <a:rPr b="1" lang="es-MX" sz="1000">
                <a:solidFill>
                  <a:srgbClr val="000000"/>
                </a:solidFill>
                <a:latin typeface="Arial"/>
                <a:ea typeface="Arial"/>
                <a:cs typeface="Arial"/>
                <a:sym typeface="Arial"/>
              </a:rPr>
              <a:t>Cumplimiento de la usabilidad </a:t>
            </a:r>
            <a:r>
              <a:rPr lang="es-MX" sz="1000">
                <a:solidFill>
                  <a:srgbClr val="000000"/>
                </a:solidFill>
                <a:latin typeface="Arial"/>
                <a:ea typeface="Arial"/>
                <a:cs typeface="Arial"/>
                <a:sym typeface="Arial"/>
              </a:rPr>
              <a:t>Capacidad del producto software para adherirse a normas, convenciones, guías de estilo o regulaciones relacionadas con la usabilidad.  </a:t>
            </a:r>
            <a:endParaRPr/>
          </a:p>
          <a:p>
            <a:pPr indent="0" lvl="0" marL="0" rtl="0" algn="just">
              <a:spcBef>
                <a:spcPts val="300"/>
              </a:spcBef>
              <a:spcAft>
                <a:spcPts val="0"/>
              </a:spcAft>
              <a:buNone/>
            </a:pPr>
            <a:r>
              <a:rPr b="1" lang="es-MX" sz="1000">
                <a:solidFill>
                  <a:srgbClr val="000000"/>
                </a:solidFill>
                <a:latin typeface="Arial"/>
                <a:ea typeface="Arial"/>
                <a:cs typeface="Arial"/>
                <a:sym typeface="Arial"/>
              </a:rPr>
              <a:t>Eficiencia </a:t>
            </a:r>
            <a:endParaRPr sz="1000">
              <a:solidFill>
                <a:srgbClr val="000000"/>
              </a:solidFill>
              <a:latin typeface="Arial"/>
              <a:ea typeface="Arial"/>
              <a:cs typeface="Arial"/>
              <a:sym typeface="Arial"/>
            </a:endParaRPr>
          </a:p>
          <a:p>
            <a:pPr indent="0" lvl="0" marL="0" rtl="0" algn="just">
              <a:spcBef>
                <a:spcPts val="300"/>
              </a:spcBef>
              <a:spcAft>
                <a:spcPts val="0"/>
              </a:spcAft>
              <a:buNone/>
            </a:pPr>
            <a:r>
              <a:rPr b="1" lang="es-MX" sz="1000">
                <a:solidFill>
                  <a:srgbClr val="000000"/>
                </a:solidFill>
                <a:latin typeface="Arial"/>
                <a:ea typeface="Arial"/>
                <a:cs typeface="Arial"/>
                <a:sym typeface="Arial"/>
              </a:rPr>
              <a:t>Comportamiento temporal </a:t>
            </a:r>
            <a:r>
              <a:rPr lang="es-MX" sz="1000">
                <a:solidFill>
                  <a:srgbClr val="000000"/>
                </a:solidFill>
                <a:latin typeface="Arial"/>
                <a:ea typeface="Arial"/>
                <a:cs typeface="Arial"/>
                <a:sym typeface="Arial"/>
              </a:rPr>
              <a:t>Capacidad del producto software para proporcionar tiempos de respuesta, tiempos de proceso y potencia apropiados, bajo condiciones determinadas.  </a:t>
            </a:r>
            <a:endParaRPr/>
          </a:p>
          <a:p>
            <a:pPr indent="0" lvl="0" marL="0" rtl="0" algn="just">
              <a:spcBef>
                <a:spcPts val="300"/>
              </a:spcBef>
              <a:spcAft>
                <a:spcPts val="0"/>
              </a:spcAft>
              <a:buNone/>
            </a:pPr>
            <a:r>
              <a:rPr b="1" lang="es-MX" sz="1000">
                <a:solidFill>
                  <a:srgbClr val="000000"/>
                </a:solidFill>
                <a:latin typeface="Arial"/>
                <a:ea typeface="Arial"/>
                <a:cs typeface="Arial"/>
                <a:sym typeface="Arial"/>
              </a:rPr>
              <a:t>Utilización de recursos </a:t>
            </a:r>
            <a:r>
              <a:rPr lang="es-MX" sz="1000">
                <a:solidFill>
                  <a:srgbClr val="000000"/>
                </a:solidFill>
                <a:latin typeface="Arial"/>
                <a:ea typeface="Arial"/>
                <a:cs typeface="Arial"/>
                <a:sym typeface="Arial"/>
              </a:rPr>
              <a:t>Capacidad del producto software para usar las cantidades y tipos de recursos adecuados cuando el software lleva a cabo su función bajo condiciones determinadas. </a:t>
            </a:r>
            <a:endParaRPr/>
          </a:p>
          <a:p>
            <a:pPr indent="0" lvl="0" marL="0" rtl="0" algn="just">
              <a:spcBef>
                <a:spcPts val="300"/>
              </a:spcBef>
              <a:spcAft>
                <a:spcPts val="0"/>
              </a:spcAft>
              <a:buNone/>
            </a:pPr>
            <a:r>
              <a:rPr b="1" lang="es-MX" sz="1000">
                <a:solidFill>
                  <a:srgbClr val="000000"/>
                </a:solidFill>
                <a:latin typeface="Arial"/>
                <a:ea typeface="Arial"/>
                <a:cs typeface="Arial"/>
                <a:sym typeface="Arial"/>
              </a:rPr>
              <a:t>Cumplimiento de la eficiencia </a:t>
            </a:r>
            <a:r>
              <a:rPr lang="es-MX" sz="1000">
                <a:solidFill>
                  <a:srgbClr val="000000"/>
                </a:solidFill>
                <a:latin typeface="Arial"/>
                <a:ea typeface="Arial"/>
                <a:cs typeface="Arial"/>
                <a:sym typeface="Arial"/>
              </a:rPr>
              <a:t>Capacidad del producto software para adherirse a normas o convenciones relacionadas con la eficiencia.  </a:t>
            </a:r>
            <a:endParaRPr/>
          </a:p>
          <a:p>
            <a:pPr indent="0" lvl="0" marL="0" rtl="0" algn="just">
              <a:spcBef>
                <a:spcPts val="300"/>
              </a:spcBef>
              <a:spcAft>
                <a:spcPts val="0"/>
              </a:spcAft>
              <a:buNone/>
            </a:pPr>
            <a:r>
              <a:rPr b="1" lang="es-MX" sz="1000">
                <a:solidFill>
                  <a:srgbClr val="000000"/>
                </a:solidFill>
                <a:latin typeface="Arial"/>
                <a:ea typeface="Arial"/>
                <a:cs typeface="Arial"/>
                <a:sym typeface="Arial"/>
              </a:rPr>
              <a:t>Mantenibilidad </a:t>
            </a:r>
            <a:endParaRPr sz="1000">
              <a:solidFill>
                <a:srgbClr val="000000"/>
              </a:solidFill>
              <a:latin typeface="Arial"/>
              <a:ea typeface="Arial"/>
              <a:cs typeface="Arial"/>
              <a:sym typeface="Arial"/>
            </a:endParaRPr>
          </a:p>
          <a:p>
            <a:pPr indent="0" lvl="0" marL="0" rtl="0" algn="just">
              <a:spcBef>
                <a:spcPts val="300"/>
              </a:spcBef>
              <a:spcAft>
                <a:spcPts val="0"/>
              </a:spcAft>
              <a:buNone/>
            </a:pPr>
            <a:r>
              <a:rPr b="1" lang="es-MX" sz="1000">
                <a:solidFill>
                  <a:srgbClr val="000000"/>
                </a:solidFill>
                <a:latin typeface="Arial"/>
                <a:ea typeface="Arial"/>
                <a:cs typeface="Arial"/>
                <a:sym typeface="Arial"/>
              </a:rPr>
              <a:t>Capacidad para ser analizado </a:t>
            </a:r>
            <a:r>
              <a:rPr lang="es-MX" sz="1000">
                <a:solidFill>
                  <a:srgbClr val="000000"/>
                </a:solidFill>
                <a:latin typeface="Arial"/>
                <a:ea typeface="Arial"/>
                <a:cs typeface="Arial"/>
                <a:sym typeface="Arial"/>
              </a:rPr>
              <a:t>Es la capacidad del producto software para serle diagnosticadas deficiencias o causas de los fallos en el software, o para identificar las partes que han de ser modificadas. </a:t>
            </a:r>
            <a:endParaRPr/>
          </a:p>
          <a:p>
            <a:pPr indent="0" lvl="0" marL="0" rtl="0" algn="just">
              <a:spcBef>
                <a:spcPts val="300"/>
              </a:spcBef>
              <a:spcAft>
                <a:spcPts val="0"/>
              </a:spcAft>
              <a:buNone/>
            </a:pPr>
            <a:r>
              <a:rPr b="1" lang="es-MX" sz="1000">
                <a:solidFill>
                  <a:srgbClr val="000000"/>
                </a:solidFill>
                <a:latin typeface="Arial"/>
                <a:ea typeface="Arial"/>
                <a:cs typeface="Arial"/>
                <a:sym typeface="Arial"/>
              </a:rPr>
              <a:t>Capacidad para ser cambiado </a:t>
            </a:r>
            <a:r>
              <a:rPr lang="es-MX" sz="1000">
                <a:solidFill>
                  <a:srgbClr val="000000"/>
                </a:solidFill>
                <a:latin typeface="Arial"/>
                <a:ea typeface="Arial"/>
                <a:cs typeface="Arial"/>
                <a:sym typeface="Arial"/>
              </a:rPr>
              <a:t>Capacidad del producto software que permite que una determinada modificación sea implementada.  </a:t>
            </a:r>
            <a:endParaRPr/>
          </a:p>
          <a:p>
            <a:pPr indent="0" lvl="0" marL="0" rtl="0" algn="just">
              <a:spcBef>
                <a:spcPts val="300"/>
              </a:spcBef>
              <a:spcAft>
                <a:spcPts val="0"/>
              </a:spcAft>
              <a:buNone/>
            </a:pPr>
            <a:r>
              <a:rPr b="1" lang="es-MX" sz="1000">
                <a:solidFill>
                  <a:srgbClr val="000000"/>
                </a:solidFill>
                <a:latin typeface="Arial"/>
                <a:ea typeface="Arial"/>
                <a:cs typeface="Arial"/>
                <a:sym typeface="Arial"/>
              </a:rPr>
              <a:t>Estabilidad </a:t>
            </a:r>
            <a:r>
              <a:rPr lang="es-MX" sz="1000">
                <a:solidFill>
                  <a:srgbClr val="000000"/>
                </a:solidFill>
                <a:latin typeface="Arial"/>
                <a:ea typeface="Arial"/>
                <a:cs typeface="Arial"/>
                <a:sym typeface="Arial"/>
              </a:rPr>
              <a:t>Capacidad del producto software para evitar efectos inesperados debidos a modificaciones del software. </a:t>
            </a:r>
            <a:endParaRPr/>
          </a:p>
          <a:p>
            <a:pPr indent="0" lvl="0" marL="0" rtl="0" algn="just">
              <a:spcBef>
                <a:spcPts val="300"/>
              </a:spcBef>
              <a:spcAft>
                <a:spcPts val="0"/>
              </a:spcAft>
              <a:buNone/>
            </a:pPr>
            <a:r>
              <a:rPr b="1" lang="es-MX" sz="1000">
                <a:solidFill>
                  <a:srgbClr val="000000"/>
                </a:solidFill>
                <a:latin typeface="Arial"/>
                <a:ea typeface="Arial"/>
                <a:cs typeface="Arial"/>
                <a:sym typeface="Arial"/>
              </a:rPr>
              <a:t>Capacidad para ser probado </a:t>
            </a:r>
            <a:r>
              <a:rPr lang="es-MX" sz="1000">
                <a:solidFill>
                  <a:srgbClr val="000000"/>
                </a:solidFill>
                <a:latin typeface="Arial"/>
                <a:ea typeface="Arial"/>
                <a:cs typeface="Arial"/>
                <a:sym typeface="Arial"/>
              </a:rPr>
              <a:t>Capacidad del producto software que permite que el software modificado sea validado.</a:t>
            </a:r>
            <a:endParaRPr/>
          </a:p>
          <a:p>
            <a:pPr indent="0" lvl="0" marL="0" rtl="0" algn="just">
              <a:spcBef>
                <a:spcPts val="300"/>
              </a:spcBef>
              <a:spcAft>
                <a:spcPts val="0"/>
              </a:spcAft>
              <a:buNone/>
            </a:pPr>
            <a:r>
              <a:rPr b="1" lang="es-MX" sz="1000">
                <a:solidFill>
                  <a:srgbClr val="000000"/>
                </a:solidFill>
                <a:latin typeface="Arial"/>
                <a:ea typeface="Arial"/>
                <a:cs typeface="Arial"/>
                <a:sym typeface="Arial"/>
              </a:rPr>
              <a:t>Cumplimiento de la mantenibilidad </a:t>
            </a:r>
            <a:r>
              <a:rPr lang="es-MX" sz="1000">
                <a:solidFill>
                  <a:srgbClr val="000000"/>
                </a:solidFill>
                <a:latin typeface="Arial"/>
                <a:ea typeface="Arial"/>
                <a:cs typeface="Arial"/>
                <a:sym typeface="Arial"/>
              </a:rPr>
              <a:t>Capacidad del producto software para adherirse a normas o convenciones relacionadas con la mantenibilidad.  </a:t>
            </a:r>
            <a:endParaRPr/>
          </a:p>
          <a:p>
            <a:pPr indent="0" lvl="0" marL="0" rtl="0" algn="just">
              <a:spcBef>
                <a:spcPts val="300"/>
              </a:spcBef>
              <a:spcAft>
                <a:spcPts val="0"/>
              </a:spcAft>
              <a:buNone/>
            </a:pPr>
            <a:r>
              <a:rPr b="1" lang="es-MX" sz="1000">
                <a:solidFill>
                  <a:srgbClr val="000000"/>
                </a:solidFill>
                <a:latin typeface="Arial"/>
                <a:ea typeface="Arial"/>
                <a:cs typeface="Arial"/>
                <a:sym typeface="Arial"/>
              </a:rPr>
              <a:t>Portabilidad </a:t>
            </a:r>
            <a:endParaRPr sz="1000">
              <a:solidFill>
                <a:srgbClr val="000000"/>
              </a:solidFill>
              <a:latin typeface="Arial"/>
              <a:ea typeface="Arial"/>
              <a:cs typeface="Arial"/>
              <a:sym typeface="Arial"/>
            </a:endParaRPr>
          </a:p>
          <a:p>
            <a:pPr indent="0" lvl="0" marL="0" rtl="0" algn="just">
              <a:spcBef>
                <a:spcPts val="300"/>
              </a:spcBef>
              <a:spcAft>
                <a:spcPts val="0"/>
              </a:spcAft>
              <a:buNone/>
            </a:pPr>
            <a:r>
              <a:rPr b="1" lang="es-MX" sz="1000">
                <a:solidFill>
                  <a:srgbClr val="000000"/>
                </a:solidFill>
                <a:latin typeface="Arial"/>
                <a:ea typeface="Arial"/>
                <a:cs typeface="Arial"/>
                <a:sym typeface="Arial"/>
              </a:rPr>
              <a:t>Adaptabilidad </a:t>
            </a:r>
            <a:r>
              <a:rPr lang="es-MX" sz="1000">
                <a:solidFill>
                  <a:srgbClr val="000000"/>
                </a:solidFill>
                <a:latin typeface="Arial"/>
                <a:ea typeface="Arial"/>
                <a:cs typeface="Arial"/>
                <a:sym typeface="Arial"/>
              </a:rPr>
              <a:t>Capacidad del producto software para ser adaptado a diferentes entornos especificados, sin aplicar acciones o mecanismos distintos de aquellos proporcionados para este propósito por el propio software considerado.</a:t>
            </a:r>
            <a:r>
              <a:rPr b="1" lang="es-MX" sz="1000">
                <a:solidFill>
                  <a:srgbClr val="000000"/>
                </a:solidFill>
                <a:latin typeface="Arial"/>
                <a:ea typeface="Arial"/>
                <a:cs typeface="Arial"/>
                <a:sym typeface="Arial"/>
              </a:rPr>
              <a:t> </a:t>
            </a:r>
            <a:r>
              <a:rPr lang="es-MX" sz="1000">
                <a:solidFill>
                  <a:srgbClr val="000000"/>
                </a:solidFill>
                <a:latin typeface="Arial"/>
                <a:ea typeface="Arial"/>
                <a:cs typeface="Arial"/>
                <a:sym typeface="Arial"/>
              </a:rPr>
              <a:t> </a:t>
            </a:r>
            <a:endParaRPr/>
          </a:p>
          <a:p>
            <a:pPr indent="0" lvl="0" marL="0" rtl="0" algn="just">
              <a:spcBef>
                <a:spcPts val="300"/>
              </a:spcBef>
              <a:spcAft>
                <a:spcPts val="0"/>
              </a:spcAft>
              <a:buNone/>
            </a:pPr>
            <a:r>
              <a:rPr b="1" lang="es-MX" sz="1000">
                <a:solidFill>
                  <a:srgbClr val="000000"/>
                </a:solidFill>
                <a:latin typeface="Arial"/>
                <a:ea typeface="Arial"/>
                <a:cs typeface="Arial"/>
                <a:sym typeface="Arial"/>
              </a:rPr>
              <a:t>Facilidad de Instalación </a:t>
            </a:r>
            <a:r>
              <a:rPr lang="es-MX" sz="1000">
                <a:solidFill>
                  <a:srgbClr val="000000"/>
                </a:solidFill>
                <a:latin typeface="Arial"/>
                <a:ea typeface="Arial"/>
                <a:cs typeface="Arial"/>
                <a:sym typeface="Arial"/>
              </a:rPr>
              <a:t>Capacidad del producto software para ser instalado en un entorno especificado. </a:t>
            </a:r>
            <a:endParaRPr/>
          </a:p>
          <a:p>
            <a:pPr indent="0" lvl="0" marL="0" rtl="0" algn="just">
              <a:spcBef>
                <a:spcPts val="300"/>
              </a:spcBef>
              <a:spcAft>
                <a:spcPts val="0"/>
              </a:spcAft>
              <a:buNone/>
            </a:pPr>
            <a:r>
              <a:rPr b="1" lang="es-MX" sz="1000">
                <a:solidFill>
                  <a:srgbClr val="000000"/>
                </a:solidFill>
                <a:latin typeface="Arial"/>
                <a:ea typeface="Arial"/>
                <a:cs typeface="Arial"/>
                <a:sym typeface="Arial"/>
              </a:rPr>
              <a:t>Coexistencia </a:t>
            </a:r>
            <a:r>
              <a:rPr lang="es-MX" sz="1000">
                <a:solidFill>
                  <a:srgbClr val="000000"/>
                </a:solidFill>
                <a:latin typeface="Arial"/>
                <a:ea typeface="Arial"/>
                <a:cs typeface="Arial"/>
                <a:sym typeface="Arial"/>
              </a:rPr>
              <a:t>Capacidad del producto software para coexistir con otro software independiente, en un entorno común, compartiendo recursos comunes. </a:t>
            </a:r>
            <a:endParaRPr/>
          </a:p>
          <a:p>
            <a:pPr indent="0" lvl="0" marL="0" rtl="0" algn="just">
              <a:spcBef>
                <a:spcPts val="300"/>
              </a:spcBef>
              <a:spcAft>
                <a:spcPts val="0"/>
              </a:spcAft>
              <a:buNone/>
            </a:pPr>
            <a:r>
              <a:rPr b="1" lang="es-MX" sz="1000">
                <a:solidFill>
                  <a:srgbClr val="000000"/>
                </a:solidFill>
                <a:latin typeface="Arial"/>
                <a:ea typeface="Arial"/>
                <a:cs typeface="Arial"/>
                <a:sym typeface="Arial"/>
              </a:rPr>
              <a:t>Facilidad para reemplazar </a:t>
            </a:r>
            <a:r>
              <a:rPr lang="es-MX" sz="1000">
                <a:solidFill>
                  <a:srgbClr val="000000"/>
                </a:solidFill>
                <a:latin typeface="Arial"/>
                <a:ea typeface="Arial"/>
                <a:cs typeface="Arial"/>
                <a:sym typeface="Arial"/>
              </a:rPr>
              <a:t>Capacidad del producto software para ser usado en lugar de otro producto software, para el mismo propósito, en el mismo entorno.  </a:t>
            </a:r>
            <a:endParaRPr/>
          </a:p>
          <a:p>
            <a:pPr indent="0" lvl="0" marL="0" rtl="0" algn="l">
              <a:spcBef>
                <a:spcPts val="300"/>
              </a:spcBef>
              <a:spcAft>
                <a:spcPts val="0"/>
              </a:spcAft>
              <a:buNone/>
            </a:pPr>
            <a:r>
              <a:rPr b="1" lang="es-MX" sz="1000">
                <a:latin typeface="Arial"/>
                <a:ea typeface="Arial"/>
                <a:cs typeface="Arial"/>
                <a:sym typeface="Arial"/>
              </a:rPr>
              <a:t>Cumplimiento de la portabilidad </a:t>
            </a:r>
            <a:r>
              <a:rPr lang="es-MX" sz="1000">
                <a:latin typeface="Arial"/>
                <a:ea typeface="Arial"/>
                <a:cs typeface="Arial"/>
                <a:sym typeface="Arial"/>
              </a:rPr>
              <a:t>Capacidad del producto software para adherirse a normas o convenciones relacionadas con la portabilidad.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2" name="Google Shape;18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8" name="Google Shape;188;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MX">
                <a:latin typeface="Times New Roman"/>
                <a:ea typeface="Times New Roman"/>
                <a:cs typeface="Times New Roman"/>
                <a:sym typeface="Times New Roman"/>
              </a:rPr>
              <a:t>Los modelos permiten saber adonde ir.</a:t>
            </a:r>
            <a:endParaRPr/>
          </a:p>
          <a:p>
            <a:pPr indent="0" lvl="0" marL="0" rtl="0" algn="l">
              <a:spcBef>
                <a:spcPts val="360"/>
              </a:spcBef>
              <a:spcAft>
                <a:spcPts val="0"/>
              </a:spcAft>
              <a:buNone/>
            </a:pPr>
            <a:r>
              <a:rPr lang="es-MX">
                <a:latin typeface="Times New Roman"/>
                <a:ea typeface="Times New Roman"/>
                <a:cs typeface="Times New Roman"/>
                <a:sym typeface="Times New Roman"/>
              </a:rPr>
              <a:t>Para saber como llegar, hay que saber donde se está</a:t>
            </a:r>
            <a:endParaRPr/>
          </a:p>
          <a:p>
            <a:pPr indent="0" lvl="0" marL="0" rtl="0" algn="l">
              <a:spcBef>
                <a:spcPts val="360"/>
              </a:spcBef>
              <a:spcAft>
                <a:spcPts val="0"/>
              </a:spcAft>
              <a:buNone/>
            </a:pPr>
            <a:r>
              <a:rPr lang="es-MX">
                <a:latin typeface="Times New Roman"/>
                <a:ea typeface="Times New Roman"/>
                <a:cs typeface="Times New Roman"/>
                <a:sym typeface="Times New Roman"/>
              </a:rPr>
              <a:t>El modelo IDEAL porpone un contexto para los esfuerzos de maduración de los procesos de desarrollo de software.</a:t>
            </a:r>
            <a:endParaRPr>
              <a:latin typeface="Times New Roman"/>
              <a:ea typeface="Times New Roman"/>
              <a:cs typeface="Times New Roman"/>
              <a:sym typeface="Times New Roman"/>
            </a:endParaRPr>
          </a:p>
          <a:p>
            <a:pPr indent="0" lvl="0" marL="0" rtl="0" algn="l">
              <a:spcBef>
                <a:spcPts val="360"/>
              </a:spcBef>
              <a:spcAft>
                <a:spcPts val="0"/>
              </a:spcAft>
              <a:buNone/>
            </a:pPr>
            <a:r>
              <a:t/>
            </a:r>
            <a:endParaRPr/>
          </a:p>
        </p:txBody>
      </p:sp>
      <p:sp>
        <p:nvSpPr>
          <p:cNvPr id="189" name="Google Shape;189;p1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1" lang="es-MX" sz="1200">
                <a:solidFill>
                  <a:srgbClr val="000000"/>
                </a:solidFill>
                <a:latin typeface="Arial"/>
                <a:ea typeface="Arial"/>
                <a:cs typeface="Arial"/>
                <a:sym typeface="Arial"/>
              </a:rPr>
              <a:t>‹#›</a:t>
            </a:fld>
            <a:endParaRPr b="1" sz="1200">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5" name="Google Shape;19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1" name="Google Shape;20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8" name="Google Shape;20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spTree>
      <p:nvGrpSpPr>
        <p:cNvPr id="18" name="Shape 18"/>
        <p:cNvGrpSpPr/>
        <p:nvPr/>
      </p:nvGrpSpPr>
      <p:grpSpPr>
        <a:xfrm>
          <a:off x="0" y="0"/>
          <a:ext cx="0" cy="0"/>
          <a:chOff x="0" y="0"/>
          <a:chExt cx="0" cy="0"/>
        </a:xfrm>
      </p:grpSpPr>
      <p:grpSp>
        <p:nvGrpSpPr>
          <p:cNvPr id="19" name="Google Shape;19;p2"/>
          <p:cNvGrpSpPr/>
          <p:nvPr/>
        </p:nvGrpSpPr>
        <p:grpSpPr>
          <a:xfrm>
            <a:off x="-1035050" y="1552575"/>
            <a:ext cx="10179050" cy="5305425"/>
            <a:chOff x="-652" y="978"/>
            <a:chExt cx="6412" cy="3342"/>
          </a:xfrm>
        </p:grpSpPr>
        <p:sp>
          <p:nvSpPr>
            <p:cNvPr id="20" name="Google Shape;20;p2"/>
            <p:cNvSpPr/>
            <p:nvPr/>
          </p:nvSpPr>
          <p:spPr>
            <a:xfrm>
              <a:off x="2061" y="1707"/>
              <a:ext cx="3699" cy="2613"/>
            </a:xfrm>
            <a:custGeom>
              <a:rect b="b" l="l" r="r" t="t"/>
              <a:pathLst>
                <a:path extrusionOk="0" h="2613" w="3699">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a:gsLst>
                <a:gs pos="0">
                  <a:srgbClr val="478FB3"/>
                </a:gs>
                <a:gs pos="100000">
                  <a:schemeClr val="accent2"/>
                </a:gs>
              </a:gsLst>
              <a:lin ang="0" scaled="0"/>
            </a:gra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2000" u="none" cap="none" strike="noStrike">
                <a:solidFill>
                  <a:schemeClr val="dk1"/>
                </a:solidFill>
                <a:latin typeface="Dancing Script"/>
                <a:ea typeface="Dancing Script"/>
                <a:cs typeface="Dancing Script"/>
                <a:sym typeface="Dancing Script"/>
              </a:endParaRPr>
            </a:p>
          </p:txBody>
        </p:sp>
        <p:sp>
          <p:nvSpPr>
            <p:cNvPr id="21" name="Google Shape;21;p2"/>
            <p:cNvSpPr/>
            <p:nvPr/>
          </p:nvSpPr>
          <p:spPr>
            <a:xfrm>
              <a:off x="-652" y="978"/>
              <a:ext cx="4237" cy="3342"/>
            </a:xfrm>
            <a:custGeom>
              <a:rect b="b" l="l" r="r" t="t"/>
              <a:pathLst>
                <a:path extrusionOk="0" fill="none" h="21231" w="21600">
                  <a:moveTo>
                    <a:pt x="3976" y="0"/>
                  </a:moveTo>
                  <a:cubicBezTo>
                    <a:pt x="14194" y="1914"/>
                    <a:pt x="21600" y="10835"/>
                    <a:pt x="21600" y="21231"/>
                  </a:cubicBezTo>
                </a:path>
                <a:path extrusionOk="0" h="21231" w="21600">
                  <a:moveTo>
                    <a:pt x="3976" y="0"/>
                  </a:moveTo>
                  <a:cubicBezTo>
                    <a:pt x="14194" y="1914"/>
                    <a:pt x="21600" y="10835"/>
                    <a:pt x="21600" y="21231"/>
                  </a:cubicBezTo>
                  <a:lnTo>
                    <a:pt x="0" y="21231"/>
                  </a:lnTo>
                  <a:close/>
                </a:path>
              </a:pathLst>
            </a:custGeom>
            <a:noFill/>
            <a:ln cap="rnd"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00" u="none" cap="none" strike="noStrike">
                <a:solidFill>
                  <a:schemeClr val="dk1"/>
                </a:solidFill>
                <a:latin typeface="Dancing Script"/>
                <a:ea typeface="Dancing Script"/>
                <a:cs typeface="Dancing Script"/>
                <a:sym typeface="Dancing Script"/>
              </a:endParaRPr>
            </a:p>
          </p:txBody>
        </p:sp>
      </p:grpSp>
      <p:sp>
        <p:nvSpPr>
          <p:cNvPr id="22" name="Google Shape;22;p2"/>
          <p:cNvSpPr txBox="1"/>
          <p:nvPr>
            <p:ph type="ctrTitle"/>
          </p:nvPr>
        </p:nvSpPr>
        <p:spPr>
          <a:xfrm>
            <a:off x="1293813" y="762000"/>
            <a:ext cx="7772400" cy="1143000"/>
          </a:xfrm>
          <a:prstGeom prst="rect">
            <a:avLst/>
          </a:prstGeom>
          <a:noFill/>
          <a:ln>
            <a:noFill/>
          </a:ln>
        </p:spPr>
        <p:txBody>
          <a:bodyPr anchorCtr="0" anchor="b"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2"/>
          <p:cNvSpPr txBox="1"/>
          <p:nvPr>
            <p:ph idx="1" type="subTitle"/>
          </p:nvPr>
        </p:nvSpPr>
        <p:spPr>
          <a:xfrm>
            <a:off x="685800" y="3429000"/>
            <a:ext cx="6400800" cy="1752600"/>
          </a:xfrm>
          <a:prstGeom prst="rect">
            <a:avLst/>
          </a:prstGeom>
          <a:noFill/>
          <a:ln>
            <a:noFill/>
          </a:ln>
        </p:spPr>
        <p:txBody>
          <a:bodyPr anchorCtr="0" anchor="ctr" bIns="46025" lIns="92075" spcFirstLastPara="1" rIns="92075" wrap="square" tIns="46025">
            <a:noAutofit/>
          </a:bodyPr>
          <a:lstStyle>
            <a:lvl1pPr lvl="0" algn="ctr">
              <a:spcBef>
                <a:spcPts val="640"/>
              </a:spcBef>
              <a:spcAft>
                <a:spcPts val="0"/>
              </a:spcAft>
              <a:buSzPts val="2560"/>
              <a:buFont typeface="Noto Sans Symbols"/>
              <a:buNone/>
              <a:defRPr/>
            </a:lvl1pPr>
            <a:lvl2pPr lvl="1" algn="l">
              <a:spcBef>
                <a:spcPts val="360"/>
              </a:spcBef>
              <a:spcAft>
                <a:spcPts val="0"/>
              </a:spcAft>
              <a:buSzPts val="1620"/>
              <a:buChar char="–"/>
              <a:defRPr/>
            </a:lvl2pPr>
            <a:lvl3pPr lvl="2" algn="l">
              <a:spcBef>
                <a:spcPts val="360"/>
              </a:spcBef>
              <a:spcAft>
                <a:spcPts val="0"/>
              </a:spcAft>
              <a:buSzPts val="108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24" name="Google Shape;24;p2"/>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spcBef>
                <a:spcPts val="0"/>
              </a:spcBef>
              <a:spcAft>
                <a:spcPts val="0"/>
              </a:spcAft>
              <a:buNone/>
              <a:defRPr b="0" i="0" sz="1400" u="none" cap="none" strike="noStrike">
                <a:solidFill>
                  <a:schemeClr val="dk1"/>
                </a:solidFill>
                <a:latin typeface="Calibri"/>
                <a:ea typeface="Calibri"/>
                <a:cs typeface="Calibri"/>
                <a:sym typeface="Calibri"/>
              </a:defRPr>
            </a:lvl1pPr>
            <a:lvl2pPr indent="0" lvl="1" marL="0" marR="0" algn="r">
              <a:spcBef>
                <a:spcPts val="0"/>
              </a:spcBef>
              <a:spcAft>
                <a:spcPts val="0"/>
              </a:spcAft>
              <a:buNone/>
              <a:defRPr b="0" i="0" sz="1400" u="none" cap="none" strike="noStrike">
                <a:solidFill>
                  <a:schemeClr val="dk1"/>
                </a:solidFill>
                <a:latin typeface="Calibri"/>
                <a:ea typeface="Calibri"/>
                <a:cs typeface="Calibri"/>
                <a:sym typeface="Calibri"/>
              </a:defRPr>
            </a:lvl2pPr>
            <a:lvl3pPr indent="0" lvl="2" marL="0" marR="0" algn="r">
              <a:spcBef>
                <a:spcPts val="0"/>
              </a:spcBef>
              <a:spcAft>
                <a:spcPts val="0"/>
              </a:spcAft>
              <a:buNone/>
              <a:defRPr b="0" i="0" sz="1400" u="none" cap="none" strike="noStrike">
                <a:solidFill>
                  <a:schemeClr val="dk1"/>
                </a:solidFill>
                <a:latin typeface="Calibri"/>
                <a:ea typeface="Calibri"/>
                <a:cs typeface="Calibri"/>
                <a:sym typeface="Calibri"/>
              </a:defRPr>
            </a:lvl3pPr>
            <a:lvl4pPr indent="0" lvl="3" marL="0" marR="0" algn="r">
              <a:spcBef>
                <a:spcPts val="0"/>
              </a:spcBef>
              <a:spcAft>
                <a:spcPts val="0"/>
              </a:spcAft>
              <a:buNone/>
              <a:defRPr b="0" i="0" sz="1400" u="none" cap="none" strike="noStrike">
                <a:solidFill>
                  <a:schemeClr val="dk1"/>
                </a:solidFill>
                <a:latin typeface="Calibri"/>
                <a:ea typeface="Calibri"/>
                <a:cs typeface="Calibri"/>
                <a:sym typeface="Calibri"/>
              </a:defRPr>
            </a:lvl4pPr>
            <a:lvl5pPr indent="0" lvl="4" marL="0" marR="0" algn="r">
              <a:spcBef>
                <a:spcPts val="0"/>
              </a:spcBef>
              <a:spcAft>
                <a:spcPts val="0"/>
              </a:spcAft>
              <a:buNone/>
              <a:defRPr b="0" i="0" sz="1400" u="none" cap="none" strike="noStrike">
                <a:solidFill>
                  <a:schemeClr val="dk1"/>
                </a:solidFill>
                <a:latin typeface="Calibri"/>
                <a:ea typeface="Calibri"/>
                <a:cs typeface="Calibri"/>
                <a:sym typeface="Calibri"/>
              </a:defRPr>
            </a:lvl5pPr>
            <a:lvl6pPr indent="0" lvl="5" marL="0" marR="0" algn="r">
              <a:spcBef>
                <a:spcPts val="0"/>
              </a:spcBef>
              <a:spcAft>
                <a:spcPts val="0"/>
              </a:spcAft>
              <a:buNone/>
              <a:defRPr b="0" i="0" sz="1400" u="none" cap="none" strike="noStrike">
                <a:solidFill>
                  <a:schemeClr val="dk1"/>
                </a:solidFill>
                <a:latin typeface="Calibri"/>
                <a:ea typeface="Calibri"/>
                <a:cs typeface="Calibri"/>
                <a:sym typeface="Calibri"/>
              </a:defRPr>
            </a:lvl6pPr>
            <a:lvl7pPr indent="0" lvl="6" marL="0" marR="0" algn="r">
              <a:spcBef>
                <a:spcPts val="0"/>
              </a:spcBef>
              <a:spcAft>
                <a:spcPts val="0"/>
              </a:spcAft>
              <a:buNone/>
              <a:defRPr b="0" i="0" sz="1400" u="none" cap="none" strike="noStrike">
                <a:solidFill>
                  <a:schemeClr val="dk1"/>
                </a:solidFill>
                <a:latin typeface="Calibri"/>
                <a:ea typeface="Calibri"/>
                <a:cs typeface="Calibri"/>
                <a:sym typeface="Calibri"/>
              </a:defRPr>
            </a:lvl7pPr>
            <a:lvl8pPr indent="0" lvl="7" marL="0" marR="0" algn="r">
              <a:spcBef>
                <a:spcPts val="0"/>
              </a:spcBef>
              <a:spcAft>
                <a:spcPts val="0"/>
              </a:spcAft>
              <a:buNone/>
              <a:defRPr b="0" i="0" sz="1400" u="none" cap="none" strike="noStrike">
                <a:solidFill>
                  <a:schemeClr val="dk1"/>
                </a:solidFill>
                <a:latin typeface="Calibri"/>
                <a:ea typeface="Calibri"/>
                <a:cs typeface="Calibri"/>
                <a:sym typeface="Calibri"/>
              </a:defRPr>
            </a:lvl8pPr>
            <a:lvl9pPr indent="0" lvl="8" marL="0" marR="0" algn="r">
              <a:spcBef>
                <a:spcPts val="0"/>
              </a:spcBef>
              <a:spcAft>
                <a:spcPts val="0"/>
              </a:spcAft>
              <a:buNone/>
              <a:defRPr b="0" i="0" sz="14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8" name="Shape 78"/>
        <p:cNvGrpSpPr/>
        <p:nvPr/>
      </p:nvGrpSpPr>
      <p:grpSpPr>
        <a:xfrm>
          <a:off x="0" y="0"/>
          <a:ext cx="0" cy="0"/>
          <a:chOff x="0" y="0"/>
          <a:chExt cx="0" cy="0"/>
        </a:xfrm>
      </p:grpSpPr>
      <p:sp>
        <p:nvSpPr>
          <p:cNvPr id="79" name="Google Shape;79;p11"/>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1"/>
          <p:cNvSpPr txBox="1"/>
          <p:nvPr>
            <p:ph idx="1" type="body"/>
          </p:nvPr>
        </p:nvSpPr>
        <p:spPr>
          <a:xfrm rot="5400000">
            <a:off x="2514600" y="152400"/>
            <a:ext cx="4114800" cy="77724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31469" lvl="1" marL="914400" algn="l">
              <a:spcBef>
                <a:spcPts val="360"/>
              </a:spcBef>
              <a:spcAft>
                <a:spcPts val="0"/>
              </a:spcAft>
              <a:buSzPts val="1620"/>
              <a:buChar char="–"/>
              <a:defRPr/>
            </a:lvl2pPr>
            <a:lvl3pPr indent="-297180" lvl="2" marL="1371600" algn="l">
              <a:spcBef>
                <a:spcPts val="360"/>
              </a:spcBef>
              <a:spcAft>
                <a:spcPts val="0"/>
              </a:spcAft>
              <a:buSzPts val="108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1" name="Google Shape;81;p11"/>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spcBef>
                <a:spcPts val="0"/>
              </a:spcBef>
              <a:spcAft>
                <a:spcPts val="0"/>
              </a:spcAft>
              <a:buNone/>
              <a:defRPr sz="1400">
                <a:solidFill>
                  <a:schemeClr val="dk1"/>
                </a:solidFill>
                <a:latin typeface="Calibri"/>
                <a:ea typeface="Calibri"/>
                <a:cs typeface="Calibri"/>
                <a:sym typeface="Calibri"/>
              </a:defRPr>
            </a:lvl1pPr>
            <a:lvl2pPr indent="0" lvl="1" marL="0" marR="0" algn="r">
              <a:spcBef>
                <a:spcPts val="0"/>
              </a:spcBef>
              <a:spcAft>
                <a:spcPts val="0"/>
              </a:spcAft>
              <a:buNone/>
              <a:defRPr sz="1400">
                <a:solidFill>
                  <a:schemeClr val="dk1"/>
                </a:solidFill>
                <a:latin typeface="Calibri"/>
                <a:ea typeface="Calibri"/>
                <a:cs typeface="Calibri"/>
                <a:sym typeface="Calibri"/>
              </a:defRPr>
            </a:lvl2pPr>
            <a:lvl3pPr indent="0" lvl="2" marL="0" marR="0" algn="r">
              <a:spcBef>
                <a:spcPts val="0"/>
              </a:spcBef>
              <a:spcAft>
                <a:spcPts val="0"/>
              </a:spcAft>
              <a:buNone/>
              <a:defRPr sz="1400">
                <a:solidFill>
                  <a:schemeClr val="dk1"/>
                </a:solidFill>
                <a:latin typeface="Calibri"/>
                <a:ea typeface="Calibri"/>
                <a:cs typeface="Calibri"/>
                <a:sym typeface="Calibri"/>
              </a:defRPr>
            </a:lvl3pPr>
            <a:lvl4pPr indent="0" lvl="3" marL="0" marR="0" algn="r">
              <a:spcBef>
                <a:spcPts val="0"/>
              </a:spcBef>
              <a:spcAft>
                <a:spcPts val="0"/>
              </a:spcAft>
              <a:buNone/>
              <a:defRPr sz="1400">
                <a:solidFill>
                  <a:schemeClr val="dk1"/>
                </a:solidFill>
                <a:latin typeface="Calibri"/>
                <a:ea typeface="Calibri"/>
                <a:cs typeface="Calibri"/>
                <a:sym typeface="Calibri"/>
              </a:defRPr>
            </a:lvl4pPr>
            <a:lvl5pPr indent="0" lvl="4" marL="0" marR="0" algn="r">
              <a:spcBef>
                <a:spcPts val="0"/>
              </a:spcBef>
              <a:spcAft>
                <a:spcPts val="0"/>
              </a:spcAft>
              <a:buNone/>
              <a:defRPr sz="1400">
                <a:solidFill>
                  <a:schemeClr val="dk1"/>
                </a:solidFill>
                <a:latin typeface="Calibri"/>
                <a:ea typeface="Calibri"/>
                <a:cs typeface="Calibri"/>
                <a:sym typeface="Calibri"/>
              </a:defRPr>
            </a:lvl5pPr>
            <a:lvl6pPr indent="0" lvl="5" marL="0" marR="0" algn="r">
              <a:spcBef>
                <a:spcPts val="0"/>
              </a:spcBef>
              <a:spcAft>
                <a:spcPts val="0"/>
              </a:spcAft>
              <a:buNone/>
              <a:defRPr sz="1400">
                <a:solidFill>
                  <a:schemeClr val="dk1"/>
                </a:solidFill>
                <a:latin typeface="Calibri"/>
                <a:ea typeface="Calibri"/>
                <a:cs typeface="Calibri"/>
                <a:sym typeface="Calibri"/>
              </a:defRPr>
            </a:lvl6pPr>
            <a:lvl7pPr indent="0" lvl="6" marL="0" marR="0" algn="r">
              <a:spcBef>
                <a:spcPts val="0"/>
              </a:spcBef>
              <a:spcAft>
                <a:spcPts val="0"/>
              </a:spcAft>
              <a:buNone/>
              <a:defRPr sz="1400">
                <a:solidFill>
                  <a:schemeClr val="dk1"/>
                </a:solidFill>
                <a:latin typeface="Calibri"/>
                <a:ea typeface="Calibri"/>
                <a:cs typeface="Calibri"/>
                <a:sym typeface="Calibri"/>
              </a:defRPr>
            </a:lvl7pPr>
            <a:lvl8pPr indent="0" lvl="7" marL="0" marR="0" algn="r">
              <a:spcBef>
                <a:spcPts val="0"/>
              </a:spcBef>
              <a:spcAft>
                <a:spcPts val="0"/>
              </a:spcAft>
              <a:buNone/>
              <a:defRPr sz="1400">
                <a:solidFill>
                  <a:schemeClr val="dk1"/>
                </a:solidFill>
                <a:latin typeface="Calibri"/>
                <a:ea typeface="Calibri"/>
                <a:cs typeface="Calibri"/>
                <a:sym typeface="Calibri"/>
              </a:defRPr>
            </a:lvl8pPr>
            <a:lvl9pPr indent="0" lvl="8" marL="0" marR="0" algn="r">
              <a:spcBef>
                <a:spcPts val="0"/>
              </a:spcBef>
              <a:spcAft>
                <a:spcPts val="0"/>
              </a:spcAft>
              <a:buNone/>
              <a:defRPr sz="14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84" name="Shape 84"/>
        <p:cNvGrpSpPr/>
        <p:nvPr/>
      </p:nvGrpSpPr>
      <p:grpSpPr>
        <a:xfrm>
          <a:off x="0" y="0"/>
          <a:ext cx="0" cy="0"/>
          <a:chOff x="0" y="0"/>
          <a:chExt cx="0" cy="0"/>
        </a:xfrm>
      </p:grpSpPr>
      <p:sp>
        <p:nvSpPr>
          <p:cNvPr id="85" name="Google Shape;85;p12"/>
          <p:cNvSpPr txBox="1"/>
          <p:nvPr>
            <p:ph type="title"/>
          </p:nvPr>
        </p:nvSpPr>
        <p:spPr>
          <a:xfrm rot="5400000">
            <a:off x="4743450" y="2381250"/>
            <a:ext cx="5486400" cy="19431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6" name="Google Shape;86;p12"/>
          <p:cNvSpPr txBox="1"/>
          <p:nvPr>
            <p:ph idx="1" type="body"/>
          </p:nvPr>
        </p:nvSpPr>
        <p:spPr>
          <a:xfrm rot="5400000">
            <a:off x="781050" y="514350"/>
            <a:ext cx="5486400" cy="56769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31469" lvl="1" marL="914400" algn="l">
              <a:spcBef>
                <a:spcPts val="360"/>
              </a:spcBef>
              <a:spcAft>
                <a:spcPts val="0"/>
              </a:spcAft>
              <a:buSzPts val="1620"/>
              <a:buChar char="–"/>
              <a:defRPr/>
            </a:lvl2pPr>
            <a:lvl3pPr indent="-297180" lvl="2" marL="1371600" algn="l">
              <a:spcBef>
                <a:spcPts val="360"/>
              </a:spcBef>
              <a:spcAft>
                <a:spcPts val="0"/>
              </a:spcAft>
              <a:buSzPts val="108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7" name="Google Shape;87;p12"/>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spcBef>
                <a:spcPts val="0"/>
              </a:spcBef>
              <a:spcAft>
                <a:spcPts val="0"/>
              </a:spcAft>
              <a:buNone/>
              <a:defRPr sz="1400">
                <a:solidFill>
                  <a:schemeClr val="dk1"/>
                </a:solidFill>
                <a:latin typeface="Calibri"/>
                <a:ea typeface="Calibri"/>
                <a:cs typeface="Calibri"/>
                <a:sym typeface="Calibri"/>
              </a:defRPr>
            </a:lvl1pPr>
            <a:lvl2pPr indent="0" lvl="1" marL="0" marR="0" algn="r">
              <a:spcBef>
                <a:spcPts val="0"/>
              </a:spcBef>
              <a:spcAft>
                <a:spcPts val="0"/>
              </a:spcAft>
              <a:buNone/>
              <a:defRPr sz="1400">
                <a:solidFill>
                  <a:schemeClr val="dk1"/>
                </a:solidFill>
                <a:latin typeface="Calibri"/>
                <a:ea typeface="Calibri"/>
                <a:cs typeface="Calibri"/>
                <a:sym typeface="Calibri"/>
              </a:defRPr>
            </a:lvl2pPr>
            <a:lvl3pPr indent="0" lvl="2" marL="0" marR="0" algn="r">
              <a:spcBef>
                <a:spcPts val="0"/>
              </a:spcBef>
              <a:spcAft>
                <a:spcPts val="0"/>
              </a:spcAft>
              <a:buNone/>
              <a:defRPr sz="1400">
                <a:solidFill>
                  <a:schemeClr val="dk1"/>
                </a:solidFill>
                <a:latin typeface="Calibri"/>
                <a:ea typeface="Calibri"/>
                <a:cs typeface="Calibri"/>
                <a:sym typeface="Calibri"/>
              </a:defRPr>
            </a:lvl3pPr>
            <a:lvl4pPr indent="0" lvl="3" marL="0" marR="0" algn="r">
              <a:spcBef>
                <a:spcPts val="0"/>
              </a:spcBef>
              <a:spcAft>
                <a:spcPts val="0"/>
              </a:spcAft>
              <a:buNone/>
              <a:defRPr sz="1400">
                <a:solidFill>
                  <a:schemeClr val="dk1"/>
                </a:solidFill>
                <a:latin typeface="Calibri"/>
                <a:ea typeface="Calibri"/>
                <a:cs typeface="Calibri"/>
                <a:sym typeface="Calibri"/>
              </a:defRPr>
            </a:lvl4pPr>
            <a:lvl5pPr indent="0" lvl="4" marL="0" marR="0" algn="r">
              <a:spcBef>
                <a:spcPts val="0"/>
              </a:spcBef>
              <a:spcAft>
                <a:spcPts val="0"/>
              </a:spcAft>
              <a:buNone/>
              <a:defRPr sz="1400">
                <a:solidFill>
                  <a:schemeClr val="dk1"/>
                </a:solidFill>
                <a:latin typeface="Calibri"/>
                <a:ea typeface="Calibri"/>
                <a:cs typeface="Calibri"/>
                <a:sym typeface="Calibri"/>
              </a:defRPr>
            </a:lvl5pPr>
            <a:lvl6pPr indent="0" lvl="5" marL="0" marR="0" algn="r">
              <a:spcBef>
                <a:spcPts val="0"/>
              </a:spcBef>
              <a:spcAft>
                <a:spcPts val="0"/>
              </a:spcAft>
              <a:buNone/>
              <a:defRPr sz="1400">
                <a:solidFill>
                  <a:schemeClr val="dk1"/>
                </a:solidFill>
                <a:latin typeface="Calibri"/>
                <a:ea typeface="Calibri"/>
                <a:cs typeface="Calibri"/>
                <a:sym typeface="Calibri"/>
              </a:defRPr>
            </a:lvl6pPr>
            <a:lvl7pPr indent="0" lvl="6" marL="0" marR="0" algn="r">
              <a:spcBef>
                <a:spcPts val="0"/>
              </a:spcBef>
              <a:spcAft>
                <a:spcPts val="0"/>
              </a:spcAft>
              <a:buNone/>
              <a:defRPr sz="1400">
                <a:solidFill>
                  <a:schemeClr val="dk1"/>
                </a:solidFill>
                <a:latin typeface="Calibri"/>
                <a:ea typeface="Calibri"/>
                <a:cs typeface="Calibri"/>
                <a:sym typeface="Calibri"/>
              </a:defRPr>
            </a:lvl7pPr>
            <a:lvl8pPr indent="0" lvl="7" marL="0" marR="0" algn="r">
              <a:spcBef>
                <a:spcPts val="0"/>
              </a:spcBef>
              <a:spcAft>
                <a:spcPts val="0"/>
              </a:spcAft>
              <a:buNone/>
              <a:defRPr sz="1400">
                <a:solidFill>
                  <a:schemeClr val="dk1"/>
                </a:solidFill>
                <a:latin typeface="Calibri"/>
                <a:ea typeface="Calibri"/>
                <a:cs typeface="Calibri"/>
                <a:sym typeface="Calibri"/>
              </a:defRPr>
            </a:lvl8pPr>
            <a:lvl9pPr indent="0" lvl="8" marL="0" marR="0" algn="r">
              <a:spcBef>
                <a:spcPts val="0"/>
              </a:spcBef>
              <a:spcAft>
                <a:spcPts val="0"/>
              </a:spcAft>
              <a:buNone/>
              <a:defRPr sz="14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gráfico y texto" type="chartAndTx">
  <p:cSld name="CHART_AND_TEXT">
    <p:spTree>
      <p:nvGrpSpPr>
        <p:cNvPr id="90" name="Shape 90"/>
        <p:cNvGrpSpPr/>
        <p:nvPr/>
      </p:nvGrpSpPr>
      <p:grpSpPr>
        <a:xfrm>
          <a:off x="0" y="0"/>
          <a:ext cx="0" cy="0"/>
          <a:chOff x="0" y="0"/>
          <a:chExt cx="0" cy="0"/>
        </a:xfrm>
      </p:grpSpPr>
      <p:sp>
        <p:nvSpPr>
          <p:cNvPr id="91" name="Google Shape;91;p13"/>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2" name="Google Shape;92;p13"/>
          <p:cNvSpPr/>
          <p:nvPr>
            <p:ph idx="2" type="chart"/>
          </p:nvPr>
        </p:nvSpPr>
        <p:spPr>
          <a:xfrm>
            <a:off x="685800" y="1981200"/>
            <a:ext cx="38100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accent2"/>
              </a:buClr>
              <a:buSzPts val="2560"/>
              <a:buFont typeface="Noto Sans Symbols"/>
              <a:buChar char="●"/>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520"/>
              <a:buFont typeface="Calibri"/>
              <a:buChar char="–"/>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accent1"/>
              </a:buClr>
              <a:buSzPts val="1440"/>
              <a:buFont typeface="Noto Sans Symbols"/>
              <a:buChar char="●"/>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accent1"/>
              </a:buClr>
              <a:buSzPts val="2000"/>
              <a:buFont typeface="Calibri"/>
              <a:buChar char="•"/>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accent1"/>
              </a:buClr>
              <a:buSzPts val="2000"/>
              <a:buFont typeface="Calibri"/>
              <a:buChar char="•"/>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accent1"/>
              </a:buClr>
              <a:buSzPts val="2000"/>
              <a:buFont typeface="Calibri"/>
              <a:buChar char="•"/>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accent1"/>
              </a:buClr>
              <a:buSzPts val="2000"/>
              <a:buFont typeface="Calibri"/>
              <a:buChar char="•"/>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accent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
        <p:nvSpPr>
          <p:cNvPr id="93" name="Google Shape;93;p13"/>
          <p:cNvSpPr txBox="1"/>
          <p:nvPr>
            <p:ph idx="1" type="body"/>
          </p:nvPr>
        </p:nvSpPr>
        <p:spPr>
          <a:xfrm>
            <a:off x="4648200" y="1981200"/>
            <a:ext cx="3810000" cy="41148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31469" lvl="1" marL="914400" algn="l">
              <a:spcBef>
                <a:spcPts val="360"/>
              </a:spcBef>
              <a:spcAft>
                <a:spcPts val="0"/>
              </a:spcAft>
              <a:buSzPts val="1620"/>
              <a:buChar char="–"/>
              <a:defRPr/>
            </a:lvl2pPr>
            <a:lvl3pPr indent="-297180" lvl="2" marL="1371600" algn="l">
              <a:spcBef>
                <a:spcPts val="360"/>
              </a:spcBef>
              <a:spcAft>
                <a:spcPts val="0"/>
              </a:spcAft>
              <a:buSzPts val="108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4" name="Google Shape;94;p13"/>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3"/>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3"/>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spcBef>
                <a:spcPts val="0"/>
              </a:spcBef>
              <a:spcAft>
                <a:spcPts val="0"/>
              </a:spcAft>
              <a:buNone/>
              <a:defRPr sz="1400">
                <a:solidFill>
                  <a:schemeClr val="dk1"/>
                </a:solidFill>
                <a:latin typeface="Calibri"/>
                <a:ea typeface="Calibri"/>
                <a:cs typeface="Calibri"/>
                <a:sym typeface="Calibri"/>
              </a:defRPr>
            </a:lvl1pPr>
            <a:lvl2pPr indent="0" lvl="1" marL="0" marR="0" algn="r">
              <a:spcBef>
                <a:spcPts val="0"/>
              </a:spcBef>
              <a:spcAft>
                <a:spcPts val="0"/>
              </a:spcAft>
              <a:buNone/>
              <a:defRPr sz="1400">
                <a:solidFill>
                  <a:schemeClr val="dk1"/>
                </a:solidFill>
                <a:latin typeface="Calibri"/>
                <a:ea typeface="Calibri"/>
                <a:cs typeface="Calibri"/>
                <a:sym typeface="Calibri"/>
              </a:defRPr>
            </a:lvl2pPr>
            <a:lvl3pPr indent="0" lvl="2" marL="0" marR="0" algn="r">
              <a:spcBef>
                <a:spcPts val="0"/>
              </a:spcBef>
              <a:spcAft>
                <a:spcPts val="0"/>
              </a:spcAft>
              <a:buNone/>
              <a:defRPr sz="1400">
                <a:solidFill>
                  <a:schemeClr val="dk1"/>
                </a:solidFill>
                <a:latin typeface="Calibri"/>
                <a:ea typeface="Calibri"/>
                <a:cs typeface="Calibri"/>
                <a:sym typeface="Calibri"/>
              </a:defRPr>
            </a:lvl3pPr>
            <a:lvl4pPr indent="0" lvl="3" marL="0" marR="0" algn="r">
              <a:spcBef>
                <a:spcPts val="0"/>
              </a:spcBef>
              <a:spcAft>
                <a:spcPts val="0"/>
              </a:spcAft>
              <a:buNone/>
              <a:defRPr sz="1400">
                <a:solidFill>
                  <a:schemeClr val="dk1"/>
                </a:solidFill>
                <a:latin typeface="Calibri"/>
                <a:ea typeface="Calibri"/>
                <a:cs typeface="Calibri"/>
                <a:sym typeface="Calibri"/>
              </a:defRPr>
            </a:lvl4pPr>
            <a:lvl5pPr indent="0" lvl="4" marL="0" marR="0" algn="r">
              <a:spcBef>
                <a:spcPts val="0"/>
              </a:spcBef>
              <a:spcAft>
                <a:spcPts val="0"/>
              </a:spcAft>
              <a:buNone/>
              <a:defRPr sz="1400">
                <a:solidFill>
                  <a:schemeClr val="dk1"/>
                </a:solidFill>
                <a:latin typeface="Calibri"/>
                <a:ea typeface="Calibri"/>
                <a:cs typeface="Calibri"/>
                <a:sym typeface="Calibri"/>
              </a:defRPr>
            </a:lvl5pPr>
            <a:lvl6pPr indent="0" lvl="5" marL="0" marR="0" algn="r">
              <a:spcBef>
                <a:spcPts val="0"/>
              </a:spcBef>
              <a:spcAft>
                <a:spcPts val="0"/>
              </a:spcAft>
              <a:buNone/>
              <a:defRPr sz="1400">
                <a:solidFill>
                  <a:schemeClr val="dk1"/>
                </a:solidFill>
                <a:latin typeface="Calibri"/>
                <a:ea typeface="Calibri"/>
                <a:cs typeface="Calibri"/>
                <a:sym typeface="Calibri"/>
              </a:defRPr>
            </a:lvl6pPr>
            <a:lvl7pPr indent="0" lvl="6" marL="0" marR="0" algn="r">
              <a:spcBef>
                <a:spcPts val="0"/>
              </a:spcBef>
              <a:spcAft>
                <a:spcPts val="0"/>
              </a:spcAft>
              <a:buNone/>
              <a:defRPr sz="1400">
                <a:solidFill>
                  <a:schemeClr val="dk1"/>
                </a:solidFill>
                <a:latin typeface="Calibri"/>
                <a:ea typeface="Calibri"/>
                <a:cs typeface="Calibri"/>
                <a:sym typeface="Calibri"/>
              </a:defRPr>
            </a:lvl7pPr>
            <a:lvl8pPr indent="0" lvl="7" marL="0" marR="0" algn="r">
              <a:spcBef>
                <a:spcPts val="0"/>
              </a:spcBef>
              <a:spcAft>
                <a:spcPts val="0"/>
              </a:spcAft>
              <a:buNone/>
              <a:defRPr sz="1400">
                <a:solidFill>
                  <a:schemeClr val="dk1"/>
                </a:solidFill>
                <a:latin typeface="Calibri"/>
                <a:ea typeface="Calibri"/>
                <a:cs typeface="Calibri"/>
                <a:sym typeface="Calibri"/>
              </a:defRPr>
            </a:lvl8pPr>
            <a:lvl9pPr indent="0" lvl="8" marL="0" marR="0" algn="r">
              <a:spcBef>
                <a:spcPts val="0"/>
              </a:spcBef>
              <a:spcAft>
                <a:spcPts val="0"/>
              </a:spcAft>
              <a:buNone/>
              <a:defRPr sz="14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7" name="Shape 27"/>
        <p:cNvGrpSpPr/>
        <p:nvPr/>
      </p:nvGrpSpPr>
      <p:grpSpPr>
        <a:xfrm>
          <a:off x="0" y="0"/>
          <a:ext cx="0" cy="0"/>
          <a:chOff x="0" y="0"/>
          <a:chExt cx="0" cy="0"/>
        </a:xfrm>
      </p:grpSpPr>
      <p:sp>
        <p:nvSpPr>
          <p:cNvPr id="28" name="Google Shape;28;p3"/>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31469" lvl="1" marL="914400" algn="l">
              <a:spcBef>
                <a:spcPts val="360"/>
              </a:spcBef>
              <a:spcAft>
                <a:spcPts val="0"/>
              </a:spcAft>
              <a:buSzPts val="1620"/>
              <a:buChar char="–"/>
              <a:defRPr/>
            </a:lvl2pPr>
            <a:lvl3pPr indent="-297180" lvl="2" marL="1371600" algn="l">
              <a:spcBef>
                <a:spcPts val="360"/>
              </a:spcBef>
              <a:spcAft>
                <a:spcPts val="0"/>
              </a:spcAft>
              <a:buSzPts val="108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0" name="Google Shape;30;p3"/>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spcBef>
                <a:spcPts val="0"/>
              </a:spcBef>
              <a:spcAft>
                <a:spcPts val="0"/>
              </a:spcAft>
              <a:buNone/>
              <a:defRPr b="0" i="0" sz="1400" u="none" cap="none" strike="noStrike">
                <a:solidFill>
                  <a:schemeClr val="dk1"/>
                </a:solidFill>
                <a:latin typeface="Calibri"/>
                <a:ea typeface="Calibri"/>
                <a:cs typeface="Calibri"/>
                <a:sym typeface="Calibri"/>
              </a:defRPr>
            </a:lvl1pPr>
            <a:lvl2pPr indent="0" lvl="1" marL="0" marR="0" algn="r">
              <a:spcBef>
                <a:spcPts val="0"/>
              </a:spcBef>
              <a:spcAft>
                <a:spcPts val="0"/>
              </a:spcAft>
              <a:buNone/>
              <a:defRPr b="0" i="0" sz="1400" u="none" cap="none" strike="noStrike">
                <a:solidFill>
                  <a:schemeClr val="dk1"/>
                </a:solidFill>
                <a:latin typeface="Calibri"/>
                <a:ea typeface="Calibri"/>
                <a:cs typeface="Calibri"/>
                <a:sym typeface="Calibri"/>
              </a:defRPr>
            </a:lvl2pPr>
            <a:lvl3pPr indent="0" lvl="2" marL="0" marR="0" algn="r">
              <a:spcBef>
                <a:spcPts val="0"/>
              </a:spcBef>
              <a:spcAft>
                <a:spcPts val="0"/>
              </a:spcAft>
              <a:buNone/>
              <a:defRPr b="0" i="0" sz="1400" u="none" cap="none" strike="noStrike">
                <a:solidFill>
                  <a:schemeClr val="dk1"/>
                </a:solidFill>
                <a:latin typeface="Calibri"/>
                <a:ea typeface="Calibri"/>
                <a:cs typeface="Calibri"/>
                <a:sym typeface="Calibri"/>
              </a:defRPr>
            </a:lvl3pPr>
            <a:lvl4pPr indent="0" lvl="3" marL="0" marR="0" algn="r">
              <a:spcBef>
                <a:spcPts val="0"/>
              </a:spcBef>
              <a:spcAft>
                <a:spcPts val="0"/>
              </a:spcAft>
              <a:buNone/>
              <a:defRPr b="0" i="0" sz="1400" u="none" cap="none" strike="noStrike">
                <a:solidFill>
                  <a:schemeClr val="dk1"/>
                </a:solidFill>
                <a:latin typeface="Calibri"/>
                <a:ea typeface="Calibri"/>
                <a:cs typeface="Calibri"/>
                <a:sym typeface="Calibri"/>
              </a:defRPr>
            </a:lvl4pPr>
            <a:lvl5pPr indent="0" lvl="4" marL="0" marR="0" algn="r">
              <a:spcBef>
                <a:spcPts val="0"/>
              </a:spcBef>
              <a:spcAft>
                <a:spcPts val="0"/>
              </a:spcAft>
              <a:buNone/>
              <a:defRPr b="0" i="0" sz="1400" u="none" cap="none" strike="noStrike">
                <a:solidFill>
                  <a:schemeClr val="dk1"/>
                </a:solidFill>
                <a:latin typeface="Calibri"/>
                <a:ea typeface="Calibri"/>
                <a:cs typeface="Calibri"/>
                <a:sym typeface="Calibri"/>
              </a:defRPr>
            </a:lvl5pPr>
            <a:lvl6pPr indent="0" lvl="5" marL="0" marR="0" algn="r">
              <a:spcBef>
                <a:spcPts val="0"/>
              </a:spcBef>
              <a:spcAft>
                <a:spcPts val="0"/>
              </a:spcAft>
              <a:buNone/>
              <a:defRPr b="0" i="0" sz="1400" u="none" cap="none" strike="noStrike">
                <a:solidFill>
                  <a:schemeClr val="dk1"/>
                </a:solidFill>
                <a:latin typeface="Calibri"/>
                <a:ea typeface="Calibri"/>
                <a:cs typeface="Calibri"/>
                <a:sym typeface="Calibri"/>
              </a:defRPr>
            </a:lvl6pPr>
            <a:lvl7pPr indent="0" lvl="6" marL="0" marR="0" algn="r">
              <a:spcBef>
                <a:spcPts val="0"/>
              </a:spcBef>
              <a:spcAft>
                <a:spcPts val="0"/>
              </a:spcAft>
              <a:buNone/>
              <a:defRPr b="0" i="0" sz="1400" u="none" cap="none" strike="noStrike">
                <a:solidFill>
                  <a:schemeClr val="dk1"/>
                </a:solidFill>
                <a:latin typeface="Calibri"/>
                <a:ea typeface="Calibri"/>
                <a:cs typeface="Calibri"/>
                <a:sym typeface="Calibri"/>
              </a:defRPr>
            </a:lvl7pPr>
            <a:lvl8pPr indent="0" lvl="7" marL="0" marR="0" algn="r">
              <a:spcBef>
                <a:spcPts val="0"/>
              </a:spcBef>
              <a:spcAft>
                <a:spcPts val="0"/>
              </a:spcAft>
              <a:buNone/>
              <a:defRPr b="0" i="0" sz="1400" u="none" cap="none" strike="noStrike">
                <a:solidFill>
                  <a:schemeClr val="dk1"/>
                </a:solidFill>
                <a:latin typeface="Calibri"/>
                <a:ea typeface="Calibri"/>
                <a:cs typeface="Calibri"/>
                <a:sym typeface="Calibri"/>
              </a:defRPr>
            </a:lvl8pPr>
            <a:lvl9pPr indent="0" lvl="8" marL="0" marR="0" algn="r">
              <a:spcBef>
                <a:spcPts val="0"/>
              </a:spcBef>
              <a:spcAft>
                <a:spcPts val="0"/>
              </a:spcAft>
              <a:buNone/>
              <a:defRPr b="0" i="0" sz="14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33" name="Shape 33"/>
        <p:cNvGrpSpPr/>
        <p:nvPr/>
      </p:nvGrpSpPr>
      <p:grpSpPr>
        <a:xfrm>
          <a:off x="0" y="0"/>
          <a:ext cx="0" cy="0"/>
          <a:chOff x="0" y="0"/>
          <a:chExt cx="0" cy="0"/>
        </a:xfrm>
      </p:grpSpPr>
      <p:sp>
        <p:nvSpPr>
          <p:cNvPr id="34" name="Google Shape;34;p4"/>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spcBef>
                <a:spcPts val="0"/>
              </a:spcBef>
              <a:spcAft>
                <a:spcPts val="0"/>
              </a:spcAft>
              <a:buNone/>
              <a:defRPr sz="1400">
                <a:solidFill>
                  <a:schemeClr val="dk1"/>
                </a:solidFill>
                <a:latin typeface="Calibri"/>
                <a:ea typeface="Calibri"/>
                <a:cs typeface="Calibri"/>
                <a:sym typeface="Calibri"/>
              </a:defRPr>
            </a:lvl1pPr>
            <a:lvl2pPr indent="0" lvl="1" marL="0" marR="0" algn="r">
              <a:spcBef>
                <a:spcPts val="0"/>
              </a:spcBef>
              <a:spcAft>
                <a:spcPts val="0"/>
              </a:spcAft>
              <a:buNone/>
              <a:defRPr sz="1400">
                <a:solidFill>
                  <a:schemeClr val="dk1"/>
                </a:solidFill>
                <a:latin typeface="Calibri"/>
                <a:ea typeface="Calibri"/>
                <a:cs typeface="Calibri"/>
                <a:sym typeface="Calibri"/>
              </a:defRPr>
            </a:lvl2pPr>
            <a:lvl3pPr indent="0" lvl="2" marL="0" marR="0" algn="r">
              <a:spcBef>
                <a:spcPts val="0"/>
              </a:spcBef>
              <a:spcAft>
                <a:spcPts val="0"/>
              </a:spcAft>
              <a:buNone/>
              <a:defRPr sz="1400">
                <a:solidFill>
                  <a:schemeClr val="dk1"/>
                </a:solidFill>
                <a:latin typeface="Calibri"/>
                <a:ea typeface="Calibri"/>
                <a:cs typeface="Calibri"/>
                <a:sym typeface="Calibri"/>
              </a:defRPr>
            </a:lvl3pPr>
            <a:lvl4pPr indent="0" lvl="3" marL="0" marR="0" algn="r">
              <a:spcBef>
                <a:spcPts val="0"/>
              </a:spcBef>
              <a:spcAft>
                <a:spcPts val="0"/>
              </a:spcAft>
              <a:buNone/>
              <a:defRPr sz="1400">
                <a:solidFill>
                  <a:schemeClr val="dk1"/>
                </a:solidFill>
                <a:latin typeface="Calibri"/>
                <a:ea typeface="Calibri"/>
                <a:cs typeface="Calibri"/>
                <a:sym typeface="Calibri"/>
              </a:defRPr>
            </a:lvl4pPr>
            <a:lvl5pPr indent="0" lvl="4" marL="0" marR="0" algn="r">
              <a:spcBef>
                <a:spcPts val="0"/>
              </a:spcBef>
              <a:spcAft>
                <a:spcPts val="0"/>
              </a:spcAft>
              <a:buNone/>
              <a:defRPr sz="1400">
                <a:solidFill>
                  <a:schemeClr val="dk1"/>
                </a:solidFill>
                <a:latin typeface="Calibri"/>
                <a:ea typeface="Calibri"/>
                <a:cs typeface="Calibri"/>
                <a:sym typeface="Calibri"/>
              </a:defRPr>
            </a:lvl5pPr>
            <a:lvl6pPr indent="0" lvl="5" marL="0" marR="0" algn="r">
              <a:spcBef>
                <a:spcPts val="0"/>
              </a:spcBef>
              <a:spcAft>
                <a:spcPts val="0"/>
              </a:spcAft>
              <a:buNone/>
              <a:defRPr sz="1400">
                <a:solidFill>
                  <a:schemeClr val="dk1"/>
                </a:solidFill>
                <a:latin typeface="Calibri"/>
                <a:ea typeface="Calibri"/>
                <a:cs typeface="Calibri"/>
                <a:sym typeface="Calibri"/>
              </a:defRPr>
            </a:lvl6pPr>
            <a:lvl7pPr indent="0" lvl="6" marL="0" marR="0" algn="r">
              <a:spcBef>
                <a:spcPts val="0"/>
              </a:spcBef>
              <a:spcAft>
                <a:spcPts val="0"/>
              </a:spcAft>
              <a:buNone/>
              <a:defRPr sz="1400">
                <a:solidFill>
                  <a:schemeClr val="dk1"/>
                </a:solidFill>
                <a:latin typeface="Calibri"/>
                <a:ea typeface="Calibri"/>
                <a:cs typeface="Calibri"/>
                <a:sym typeface="Calibri"/>
              </a:defRPr>
            </a:lvl7pPr>
            <a:lvl8pPr indent="0" lvl="7" marL="0" marR="0" algn="r">
              <a:spcBef>
                <a:spcPts val="0"/>
              </a:spcBef>
              <a:spcAft>
                <a:spcPts val="0"/>
              </a:spcAft>
              <a:buNone/>
              <a:defRPr sz="1400">
                <a:solidFill>
                  <a:schemeClr val="dk1"/>
                </a:solidFill>
                <a:latin typeface="Calibri"/>
                <a:ea typeface="Calibri"/>
                <a:cs typeface="Calibri"/>
                <a:sym typeface="Calibri"/>
              </a:defRPr>
            </a:lvl8pPr>
            <a:lvl9pPr indent="0" lvl="8" marL="0" marR="0" algn="r">
              <a:spcBef>
                <a:spcPts val="0"/>
              </a:spcBef>
              <a:spcAft>
                <a:spcPts val="0"/>
              </a:spcAft>
              <a:buNone/>
              <a:defRPr sz="14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37" name="Shape 37"/>
        <p:cNvGrpSpPr/>
        <p:nvPr/>
      </p:nvGrpSpPr>
      <p:grpSpPr>
        <a:xfrm>
          <a:off x="0" y="0"/>
          <a:ext cx="0" cy="0"/>
          <a:chOff x="0" y="0"/>
          <a:chExt cx="0" cy="0"/>
        </a:xfrm>
      </p:grpSpPr>
      <p:sp>
        <p:nvSpPr>
          <p:cNvPr id="38" name="Google Shape;38;p5"/>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5"/>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spcBef>
                <a:spcPts val="0"/>
              </a:spcBef>
              <a:spcAft>
                <a:spcPts val="0"/>
              </a:spcAft>
              <a:buNone/>
              <a:defRPr sz="1400">
                <a:solidFill>
                  <a:schemeClr val="dk1"/>
                </a:solidFill>
                <a:latin typeface="Calibri"/>
                <a:ea typeface="Calibri"/>
                <a:cs typeface="Calibri"/>
                <a:sym typeface="Calibri"/>
              </a:defRPr>
            </a:lvl1pPr>
            <a:lvl2pPr indent="0" lvl="1" marL="0" marR="0" algn="r">
              <a:spcBef>
                <a:spcPts val="0"/>
              </a:spcBef>
              <a:spcAft>
                <a:spcPts val="0"/>
              </a:spcAft>
              <a:buNone/>
              <a:defRPr sz="1400">
                <a:solidFill>
                  <a:schemeClr val="dk1"/>
                </a:solidFill>
                <a:latin typeface="Calibri"/>
                <a:ea typeface="Calibri"/>
                <a:cs typeface="Calibri"/>
                <a:sym typeface="Calibri"/>
              </a:defRPr>
            </a:lvl2pPr>
            <a:lvl3pPr indent="0" lvl="2" marL="0" marR="0" algn="r">
              <a:spcBef>
                <a:spcPts val="0"/>
              </a:spcBef>
              <a:spcAft>
                <a:spcPts val="0"/>
              </a:spcAft>
              <a:buNone/>
              <a:defRPr sz="1400">
                <a:solidFill>
                  <a:schemeClr val="dk1"/>
                </a:solidFill>
                <a:latin typeface="Calibri"/>
                <a:ea typeface="Calibri"/>
                <a:cs typeface="Calibri"/>
                <a:sym typeface="Calibri"/>
              </a:defRPr>
            </a:lvl3pPr>
            <a:lvl4pPr indent="0" lvl="3" marL="0" marR="0" algn="r">
              <a:spcBef>
                <a:spcPts val="0"/>
              </a:spcBef>
              <a:spcAft>
                <a:spcPts val="0"/>
              </a:spcAft>
              <a:buNone/>
              <a:defRPr sz="1400">
                <a:solidFill>
                  <a:schemeClr val="dk1"/>
                </a:solidFill>
                <a:latin typeface="Calibri"/>
                <a:ea typeface="Calibri"/>
                <a:cs typeface="Calibri"/>
                <a:sym typeface="Calibri"/>
              </a:defRPr>
            </a:lvl4pPr>
            <a:lvl5pPr indent="0" lvl="4" marL="0" marR="0" algn="r">
              <a:spcBef>
                <a:spcPts val="0"/>
              </a:spcBef>
              <a:spcAft>
                <a:spcPts val="0"/>
              </a:spcAft>
              <a:buNone/>
              <a:defRPr sz="1400">
                <a:solidFill>
                  <a:schemeClr val="dk1"/>
                </a:solidFill>
                <a:latin typeface="Calibri"/>
                <a:ea typeface="Calibri"/>
                <a:cs typeface="Calibri"/>
                <a:sym typeface="Calibri"/>
              </a:defRPr>
            </a:lvl5pPr>
            <a:lvl6pPr indent="0" lvl="5" marL="0" marR="0" algn="r">
              <a:spcBef>
                <a:spcPts val="0"/>
              </a:spcBef>
              <a:spcAft>
                <a:spcPts val="0"/>
              </a:spcAft>
              <a:buNone/>
              <a:defRPr sz="1400">
                <a:solidFill>
                  <a:schemeClr val="dk1"/>
                </a:solidFill>
                <a:latin typeface="Calibri"/>
                <a:ea typeface="Calibri"/>
                <a:cs typeface="Calibri"/>
                <a:sym typeface="Calibri"/>
              </a:defRPr>
            </a:lvl6pPr>
            <a:lvl7pPr indent="0" lvl="6" marL="0" marR="0" algn="r">
              <a:spcBef>
                <a:spcPts val="0"/>
              </a:spcBef>
              <a:spcAft>
                <a:spcPts val="0"/>
              </a:spcAft>
              <a:buNone/>
              <a:defRPr sz="1400">
                <a:solidFill>
                  <a:schemeClr val="dk1"/>
                </a:solidFill>
                <a:latin typeface="Calibri"/>
                <a:ea typeface="Calibri"/>
                <a:cs typeface="Calibri"/>
                <a:sym typeface="Calibri"/>
              </a:defRPr>
            </a:lvl7pPr>
            <a:lvl8pPr indent="0" lvl="7" marL="0" marR="0" algn="r">
              <a:spcBef>
                <a:spcPts val="0"/>
              </a:spcBef>
              <a:spcAft>
                <a:spcPts val="0"/>
              </a:spcAft>
              <a:buNone/>
              <a:defRPr sz="1400">
                <a:solidFill>
                  <a:schemeClr val="dk1"/>
                </a:solidFill>
                <a:latin typeface="Calibri"/>
                <a:ea typeface="Calibri"/>
                <a:cs typeface="Calibri"/>
                <a:sym typeface="Calibri"/>
              </a:defRPr>
            </a:lvl8pPr>
            <a:lvl9pPr indent="0" lvl="8" marL="0" marR="0" algn="r">
              <a:spcBef>
                <a:spcPts val="0"/>
              </a:spcBef>
              <a:spcAft>
                <a:spcPts val="0"/>
              </a:spcAft>
              <a:buNone/>
              <a:defRPr sz="14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457200" y="274638"/>
            <a:ext cx="82296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920"/>
              <a:buNone/>
              <a:defRPr b="1" sz="2400"/>
            </a:lvl1pPr>
            <a:lvl2pPr indent="-228600" lvl="1" marL="914400" algn="l">
              <a:spcBef>
                <a:spcPts val="400"/>
              </a:spcBef>
              <a:spcAft>
                <a:spcPts val="0"/>
              </a:spcAft>
              <a:buSzPts val="1800"/>
              <a:buFont typeface="Calibri"/>
              <a:buNone/>
              <a:defRPr b="1" sz="2000"/>
            </a:lvl2pPr>
            <a:lvl3pPr indent="-228600" lvl="2" marL="1371600" algn="l">
              <a:spcBef>
                <a:spcPts val="360"/>
              </a:spcBef>
              <a:spcAft>
                <a:spcPts val="0"/>
              </a:spcAft>
              <a:buSzPts val="1080"/>
              <a:buNone/>
              <a:defRPr b="1" sz="1800"/>
            </a:lvl3pPr>
            <a:lvl4pPr indent="-228600" lvl="3" marL="1828800" algn="l">
              <a:spcBef>
                <a:spcPts val="320"/>
              </a:spcBef>
              <a:spcAft>
                <a:spcPts val="0"/>
              </a:spcAft>
              <a:buSzPts val="1600"/>
              <a:buFont typeface="Calibri"/>
              <a:buNone/>
              <a:defRPr b="1" sz="1600"/>
            </a:lvl4pPr>
            <a:lvl5pPr indent="-228600" lvl="4" marL="2286000" algn="l">
              <a:spcBef>
                <a:spcPts val="320"/>
              </a:spcBef>
              <a:spcAft>
                <a:spcPts val="0"/>
              </a:spcAft>
              <a:buSzPts val="1600"/>
              <a:buFont typeface="Calibri"/>
              <a:buNone/>
              <a:defRPr b="1" sz="1600"/>
            </a:lvl5pPr>
            <a:lvl6pPr indent="-228600" lvl="5" marL="2743200" algn="l">
              <a:spcBef>
                <a:spcPts val="320"/>
              </a:spcBef>
              <a:spcAft>
                <a:spcPts val="0"/>
              </a:spcAft>
              <a:buSzPts val="1600"/>
              <a:buFont typeface="Calibri"/>
              <a:buNone/>
              <a:defRPr b="1" sz="1600"/>
            </a:lvl6pPr>
            <a:lvl7pPr indent="-228600" lvl="6" marL="3200400" algn="l">
              <a:spcBef>
                <a:spcPts val="320"/>
              </a:spcBef>
              <a:spcAft>
                <a:spcPts val="0"/>
              </a:spcAft>
              <a:buSzPts val="1600"/>
              <a:buFont typeface="Calibri"/>
              <a:buNone/>
              <a:defRPr b="1" sz="1600"/>
            </a:lvl7pPr>
            <a:lvl8pPr indent="-228600" lvl="7" marL="3657600" algn="l">
              <a:spcBef>
                <a:spcPts val="320"/>
              </a:spcBef>
              <a:spcAft>
                <a:spcPts val="0"/>
              </a:spcAft>
              <a:buSzPts val="1600"/>
              <a:buFont typeface="Calibri"/>
              <a:buNone/>
              <a:defRPr b="1" sz="1600"/>
            </a:lvl8pPr>
            <a:lvl9pPr indent="-228600" lvl="8" marL="4114800" algn="l">
              <a:spcBef>
                <a:spcPts val="320"/>
              </a:spcBef>
              <a:spcAft>
                <a:spcPts val="0"/>
              </a:spcAft>
              <a:buSzPts val="1600"/>
              <a:buFont typeface="Calibri"/>
              <a:buNone/>
              <a:defRPr b="1" sz="1600"/>
            </a:lvl9pPr>
          </a:lstStyle>
          <a:p/>
        </p:txBody>
      </p:sp>
      <p:sp>
        <p:nvSpPr>
          <p:cNvPr id="45" name="Google Shape;45;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50520" lvl="0" marL="457200" algn="l">
              <a:spcBef>
                <a:spcPts val="480"/>
              </a:spcBef>
              <a:spcAft>
                <a:spcPts val="0"/>
              </a:spcAft>
              <a:buSzPts val="1920"/>
              <a:buChar char="●"/>
              <a:defRPr sz="2400"/>
            </a:lvl1pPr>
            <a:lvl2pPr indent="-342900" lvl="1" marL="914400" algn="l">
              <a:spcBef>
                <a:spcPts val="400"/>
              </a:spcBef>
              <a:spcAft>
                <a:spcPts val="0"/>
              </a:spcAft>
              <a:buSzPts val="1800"/>
              <a:buFont typeface="Calibri"/>
              <a:buChar char="–"/>
              <a:defRPr sz="2000"/>
            </a:lvl2pPr>
            <a:lvl3pPr indent="-297180" lvl="2" marL="1371600" algn="l">
              <a:spcBef>
                <a:spcPts val="360"/>
              </a:spcBef>
              <a:spcAft>
                <a:spcPts val="0"/>
              </a:spcAft>
              <a:buSzPts val="1080"/>
              <a:buChar char="●"/>
              <a:defRPr sz="1800"/>
            </a:lvl3pPr>
            <a:lvl4pPr indent="-330200" lvl="3" marL="1828800" algn="l">
              <a:spcBef>
                <a:spcPts val="320"/>
              </a:spcBef>
              <a:spcAft>
                <a:spcPts val="0"/>
              </a:spcAft>
              <a:buSzPts val="1600"/>
              <a:buFont typeface="Calibri"/>
              <a:buChar char="–"/>
              <a:defRPr sz="1600"/>
            </a:lvl4pPr>
            <a:lvl5pPr indent="-330200" lvl="4" marL="2286000" algn="l">
              <a:spcBef>
                <a:spcPts val="320"/>
              </a:spcBef>
              <a:spcAft>
                <a:spcPts val="0"/>
              </a:spcAft>
              <a:buSzPts val="1600"/>
              <a:buFont typeface="Calibri"/>
              <a:buChar char="•"/>
              <a:defRPr sz="1600"/>
            </a:lvl5pPr>
            <a:lvl6pPr indent="-330200" lvl="5" marL="2743200" algn="l">
              <a:spcBef>
                <a:spcPts val="320"/>
              </a:spcBef>
              <a:spcAft>
                <a:spcPts val="0"/>
              </a:spcAft>
              <a:buSzPts val="1600"/>
              <a:buFont typeface="Calibri"/>
              <a:buChar char="•"/>
              <a:defRPr sz="1600"/>
            </a:lvl6pPr>
            <a:lvl7pPr indent="-330200" lvl="6" marL="3200400" algn="l">
              <a:spcBef>
                <a:spcPts val="320"/>
              </a:spcBef>
              <a:spcAft>
                <a:spcPts val="0"/>
              </a:spcAft>
              <a:buSzPts val="1600"/>
              <a:buFont typeface="Calibri"/>
              <a:buChar char="•"/>
              <a:defRPr sz="1600"/>
            </a:lvl7pPr>
            <a:lvl8pPr indent="-330200" lvl="7" marL="3657600" algn="l">
              <a:spcBef>
                <a:spcPts val="320"/>
              </a:spcBef>
              <a:spcAft>
                <a:spcPts val="0"/>
              </a:spcAft>
              <a:buSzPts val="1600"/>
              <a:buFont typeface="Calibri"/>
              <a:buChar char="•"/>
              <a:defRPr sz="1600"/>
            </a:lvl8pPr>
            <a:lvl9pPr indent="-330200" lvl="8" marL="4114800" algn="l">
              <a:spcBef>
                <a:spcPts val="320"/>
              </a:spcBef>
              <a:spcAft>
                <a:spcPts val="0"/>
              </a:spcAft>
              <a:buSzPts val="1600"/>
              <a:buFont typeface="Calibri"/>
              <a:buChar char="•"/>
              <a:defRPr sz="1600"/>
            </a:lvl9pPr>
          </a:lstStyle>
          <a:p/>
        </p:txBody>
      </p:sp>
      <p:sp>
        <p:nvSpPr>
          <p:cNvPr id="46" name="Google Shape;46;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920"/>
              <a:buNone/>
              <a:defRPr b="1" sz="2400"/>
            </a:lvl1pPr>
            <a:lvl2pPr indent="-228600" lvl="1" marL="914400" algn="l">
              <a:spcBef>
                <a:spcPts val="400"/>
              </a:spcBef>
              <a:spcAft>
                <a:spcPts val="0"/>
              </a:spcAft>
              <a:buSzPts val="1800"/>
              <a:buFont typeface="Calibri"/>
              <a:buNone/>
              <a:defRPr b="1" sz="2000"/>
            </a:lvl2pPr>
            <a:lvl3pPr indent="-228600" lvl="2" marL="1371600" algn="l">
              <a:spcBef>
                <a:spcPts val="360"/>
              </a:spcBef>
              <a:spcAft>
                <a:spcPts val="0"/>
              </a:spcAft>
              <a:buSzPts val="1080"/>
              <a:buNone/>
              <a:defRPr b="1" sz="1800"/>
            </a:lvl3pPr>
            <a:lvl4pPr indent="-228600" lvl="3" marL="1828800" algn="l">
              <a:spcBef>
                <a:spcPts val="320"/>
              </a:spcBef>
              <a:spcAft>
                <a:spcPts val="0"/>
              </a:spcAft>
              <a:buSzPts val="1600"/>
              <a:buFont typeface="Calibri"/>
              <a:buNone/>
              <a:defRPr b="1" sz="1600"/>
            </a:lvl4pPr>
            <a:lvl5pPr indent="-228600" lvl="4" marL="2286000" algn="l">
              <a:spcBef>
                <a:spcPts val="320"/>
              </a:spcBef>
              <a:spcAft>
                <a:spcPts val="0"/>
              </a:spcAft>
              <a:buSzPts val="1600"/>
              <a:buFont typeface="Calibri"/>
              <a:buNone/>
              <a:defRPr b="1" sz="1600"/>
            </a:lvl5pPr>
            <a:lvl6pPr indent="-228600" lvl="5" marL="2743200" algn="l">
              <a:spcBef>
                <a:spcPts val="320"/>
              </a:spcBef>
              <a:spcAft>
                <a:spcPts val="0"/>
              </a:spcAft>
              <a:buSzPts val="1600"/>
              <a:buFont typeface="Calibri"/>
              <a:buNone/>
              <a:defRPr b="1" sz="1600"/>
            </a:lvl6pPr>
            <a:lvl7pPr indent="-228600" lvl="6" marL="3200400" algn="l">
              <a:spcBef>
                <a:spcPts val="320"/>
              </a:spcBef>
              <a:spcAft>
                <a:spcPts val="0"/>
              </a:spcAft>
              <a:buSzPts val="1600"/>
              <a:buFont typeface="Calibri"/>
              <a:buNone/>
              <a:defRPr b="1" sz="1600"/>
            </a:lvl7pPr>
            <a:lvl8pPr indent="-228600" lvl="7" marL="3657600" algn="l">
              <a:spcBef>
                <a:spcPts val="320"/>
              </a:spcBef>
              <a:spcAft>
                <a:spcPts val="0"/>
              </a:spcAft>
              <a:buSzPts val="1600"/>
              <a:buFont typeface="Calibri"/>
              <a:buNone/>
              <a:defRPr b="1" sz="1600"/>
            </a:lvl8pPr>
            <a:lvl9pPr indent="-228600" lvl="8" marL="4114800" algn="l">
              <a:spcBef>
                <a:spcPts val="320"/>
              </a:spcBef>
              <a:spcAft>
                <a:spcPts val="0"/>
              </a:spcAft>
              <a:buSzPts val="1600"/>
              <a:buFont typeface="Calibri"/>
              <a:buNone/>
              <a:defRPr b="1" sz="1600"/>
            </a:lvl9pPr>
          </a:lstStyle>
          <a:p/>
        </p:txBody>
      </p:sp>
      <p:sp>
        <p:nvSpPr>
          <p:cNvPr id="47" name="Google Shape;47;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50520" lvl="0" marL="457200" algn="l">
              <a:spcBef>
                <a:spcPts val="480"/>
              </a:spcBef>
              <a:spcAft>
                <a:spcPts val="0"/>
              </a:spcAft>
              <a:buSzPts val="1920"/>
              <a:buChar char="●"/>
              <a:defRPr sz="2400"/>
            </a:lvl1pPr>
            <a:lvl2pPr indent="-342900" lvl="1" marL="914400" algn="l">
              <a:spcBef>
                <a:spcPts val="400"/>
              </a:spcBef>
              <a:spcAft>
                <a:spcPts val="0"/>
              </a:spcAft>
              <a:buSzPts val="1800"/>
              <a:buFont typeface="Calibri"/>
              <a:buChar char="–"/>
              <a:defRPr sz="2000"/>
            </a:lvl2pPr>
            <a:lvl3pPr indent="-297180" lvl="2" marL="1371600" algn="l">
              <a:spcBef>
                <a:spcPts val="360"/>
              </a:spcBef>
              <a:spcAft>
                <a:spcPts val="0"/>
              </a:spcAft>
              <a:buSzPts val="1080"/>
              <a:buChar char="●"/>
              <a:defRPr sz="1800"/>
            </a:lvl3pPr>
            <a:lvl4pPr indent="-330200" lvl="3" marL="1828800" algn="l">
              <a:spcBef>
                <a:spcPts val="320"/>
              </a:spcBef>
              <a:spcAft>
                <a:spcPts val="0"/>
              </a:spcAft>
              <a:buSzPts val="1600"/>
              <a:buFont typeface="Calibri"/>
              <a:buChar char="–"/>
              <a:defRPr sz="1600"/>
            </a:lvl4pPr>
            <a:lvl5pPr indent="-330200" lvl="4" marL="2286000" algn="l">
              <a:spcBef>
                <a:spcPts val="320"/>
              </a:spcBef>
              <a:spcAft>
                <a:spcPts val="0"/>
              </a:spcAft>
              <a:buSzPts val="1600"/>
              <a:buFont typeface="Calibri"/>
              <a:buChar char="•"/>
              <a:defRPr sz="1600"/>
            </a:lvl5pPr>
            <a:lvl6pPr indent="-330200" lvl="5" marL="2743200" algn="l">
              <a:spcBef>
                <a:spcPts val="320"/>
              </a:spcBef>
              <a:spcAft>
                <a:spcPts val="0"/>
              </a:spcAft>
              <a:buSzPts val="1600"/>
              <a:buFont typeface="Calibri"/>
              <a:buChar char="•"/>
              <a:defRPr sz="1600"/>
            </a:lvl6pPr>
            <a:lvl7pPr indent="-330200" lvl="6" marL="3200400" algn="l">
              <a:spcBef>
                <a:spcPts val="320"/>
              </a:spcBef>
              <a:spcAft>
                <a:spcPts val="0"/>
              </a:spcAft>
              <a:buSzPts val="1600"/>
              <a:buFont typeface="Calibri"/>
              <a:buChar char="•"/>
              <a:defRPr sz="1600"/>
            </a:lvl7pPr>
            <a:lvl8pPr indent="-330200" lvl="7" marL="3657600" algn="l">
              <a:spcBef>
                <a:spcPts val="320"/>
              </a:spcBef>
              <a:spcAft>
                <a:spcPts val="0"/>
              </a:spcAft>
              <a:buSzPts val="1600"/>
              <a:buFont typeface="Calibri"/>
              <a:buChar char="•"/>
              <a:defRPr sz="1600"/>
            </a:lvl8pPr>
            <a:lvl9pPr indent="-330200" lvl="8" marL="4114800" algn="l">
              <a:spcBef>
                <a:spcPts val="320"/>
              </a:spcBef>
              <a:spcAft>
                <a:spcPts val="0"/>
              </a:spcAft>
              <a:buSzPts val="1600"/>
              <a:buFont typeface="Calibri"/>
              <a:buChar char="•"/>
              <a:defRPr sz="1600"/>
            </a:lvl9pPr>
          </a:lstStyle>
          <a:p/>
        </p:txBody>
      </p:sp>
      <p:sp>
        <p:nvSpPr>
          <p:cNvPr id="48" name="Google Shape;48;p6"/>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spcBef>
                <a:spcPts val="0"/>
              </a:spcBef>
              <a:spcAft>
                <a:spcPts val="0"/>
              </a:spcAft>
              <a:buNone/>
              <a:defRPr sz="1400">
                <a:solidFill>
                  <a:schemeClr val="dk1"/>
                </a:solidFill>
                <a:latin typeface="Calibri"/>
                <a:ea typeface="Calibri"/>
                <a:cs typeface="Calibri"/>
                <a:sym typeface="Calibri"/>
              </a:defRPr>
            </a:lvl1pPr>
            <a:lvl2pPr indent="0" lvl="1" marL="0" marR="0" algn="r">
              <a:spcBef>
                <a:spcPts val="0"/>
              </a:spcBef>
              <a:spcAft>
                <a:spcPts val="0"/>
              </a:spcAft>
              <a:buNone/>
              <a:defRPr sz="1400">
                <a:solidFill>
                  <a:schemeClr val="dk1"/>
                </a:solidFill>
                <a:latin typeface="Calibri"/>
                <a:ea typeface="Calibri"/>
                <a:cs typeface="Calibri"/>
                <a:sym typeface="Calibri"/>
              </a:defRPr>
            </a:lvl2pPr>
            <a:lvl3pPr indent="0" lvl="2" marL="0" marR="0" algn="r">
              <a:spcBef>
                <a:spcPts val="0"/>
              </a:spcBef>
              <a:spcAft>
                <a:spcPts val="0"/>
              </a:spcAft>
              <a:buNone/>
              <a:defRPr sz="1400">
                <a:solidFill>
                  <a:schemeClr val="dk1"/>
                </a:solidFill>
                <a:latin typeface="Calibri"/>
                <a:ea typeface="Calibri"/>
                <a:cs typeface="Calibri"/>
                <a:sym typeface="Calibri"/>
              </a:defRPr>
            </a:lvl3pPr>
            <a:lvl4pPr indent="0" lvl="3" marL="0" marR="0" algn="r">
              <a:spcBef>
                <a:spcPts val="0"/>
              </a:spcBef>
              <a:spcAft>
                <a:spcPts val="0"/>
              </a:spcAft>
              <a:buNone/>
              <a:defRPr sz="1400">
                <a:solidFill>
                  <a:schemeClr val="dk1"/>
                </a:solidFill>
                <a:latin typeface="Calibri"/>
                <a:ea typeface="Calibri"/>
                <a:cs typeface="Calibri"/>
                <a:sym typeface="Calibri"/>
              </a:defRPr>
            </a:lvl4pPr>
            <a:lvl5pPr indent="0" lvl="4" marL="0" marR="0" algn="r">
              <a:spcBef>
                <a:spcPts val="0"/>
              </a:spcBef>
              <a:spcAft>
                <a:spcPts val="0"/>
              </a:spcAft>
              <a:buNone/>
              <a:defRPr sz="1400">
                <a:solidFill>
                  <a:schemeClr val="dk1"/>
                </a:solidFill>
                <a:latin typeface="Calibri"/>
                <a:ea typeface="Calibri"/>
                <a:cs typeface="Calibri"/>
                <a:sym typeface="Calibri"/>
              </a:defRPr>
            </a:lvl5pPr>
            <a:lvl6pPr indent="0" lvl="5" marL="0" marR="0" algn="r">
              <a:spcBef>
                <a:spcPts val="0"/>
              </a:spcBef>
              <a:spcAft>
                <a:spcPts val="0"/>
              </a:spcAft>
              <a:buNone/>
              <a:defRPr sz="1400">
                <a:solidFill>
                  <a:schemeClr val="dk1"/>
                </a:solidFill>
                <a:latin typeface="Calibri"/>
                <a:ea typeface="Calibri"/>
                <a:cs typeface="Calibri"/>
                <a:sym typeface="Calibri"/>
              </a:defRPr>
            </a:lvl6pPr>
            <a:lvl7pPr indent="0" lvl="6" marL="0" marR="0" algn="r">
              <a:spcBef>
                <a:spcPts val="0"/>
              </a:spcBef>
              <a:spcAft>
                <a:spcPts val="0"/>
              </a:spcAft>
              <a:buNone/>
              <a:defRPr sz="1400">
                <a:solidFill>
                  <a:schemeClr val="dk1"/>
                </a:solidFill>
                <a:latin typeface="Calibri"/>
                <a:ea typeface="Calibri"/>
                <a:cs typeface="Calibri"/>
                <a:sym typeface="Calibri"/>
              </a:defRPr>
            </a:lvl7pPr>
            <a:lvl8pPr indent="0" lvl="7" marL="0" marR="0" algn="r">
              <a:spcBef>
                <a:spcPts val="0"/>
              </a:spcBef>
              <a:spcAft>
                <a:spcPts val="0"/>
              </a:spcAft>
              <a:buNone/>
              <a:defRPr sz="1400">
                <a:solidFill>
                  <a:schemeClr val="dk1"/>
                </a:solidFill>
                <a:latin typeface="Calibri"/>
                <a:ea typeface="Calibri"/>
                <a:cs typeface="Calibri"/>
                <a:sym typeface="Calibri"/>
              </a:defRPr>
            </a:lvl8pPr>
            <a:lvl9pPr indent="0" lvl="8" marL="0" marR="0" algn="r">
              <a:spcBef>
                <a:spcPts val="0"/>
              </a:spcBef>
              <a:spcAft>
                <a:spcPts val="0"/>
              </a:spcAft>
              <a:buNone/>
              <a:defRPr sz="14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51" name="Shape 51"/>
        <p:cNvGrpSpPr/>
        <p:nvPr/>
      </p:nvGrpSpPr>
      <p:grpSpPr>
        <a:xfrm>
          <a:off x="0" y="0"/>
          <a:ext cx="0" cy="0"/>
          <a:chOff x="0" y="0"/>
          <a:chExt cx="0" cy="0"/>
        </a:xfrm>
      </p:grpSpPr>
      <p:sp>
        <p:nvSpPr>
          <p:cNvPr id="52" name="Google Shape;52;p7"/>
          <p:cNvSpPr txBox="1"/>
          <p:nvPr>
            <p:ph type="title"/>
          </p:nvPr>
        </p:nvSpPr>
        <p:spPr>
          <a:xfrm>
            <a:off x="722313" y="4406900"/>
            <a:ext cx="7772400" cy="1362075"/>
          </a:xfrm>
          <a:prstGeom prst="rect">
            <a:avLst/>
          </a:prstGeom>
          <a:noFill/>
          <a:ln>
            <a:noFill/>
          </a:ln>
        </p:spPr>
        <p:txBody>
          <a:bodyPr anchorCtr="0" anchor="t" bIns="46025" lIns="92075" spcFirstLastPara="1" rIns="92075" wrap="square" tIns="46025">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3" name="Google Shape;53;p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600"/>
              <a:buNone/>
              <a:defRPr sz="2000"/>
            </a:lvl1pPr>
            <a:lvl2pPr indent="-228600" lvl="1" marL="914400" algn="l">
              <a:spcBef>
                <a:spcPts val="360"/>
              </a:spcBef>
              <a:spcAft>
                <a:spcPts val="0"/>
              </a:spcAft>
              <a:buSzPts val="1620"/>
              <a:buFont typeface="Calibri"/>
              <a:buNone/>
              <a:defRPr sz="1800"/>
            </a:lvl2pPr>
            <a:lvl3pPr indent="-228600" lvl="2" marL="1371600" algn="l">
              <a:spcBef>
                <a:spcPts val="320"/>
              </a:spcBef>
              <a:spcAft>
                <a:spcPts val="0"/>
              </a:spcAft>
              <a:buSzPts val="960"/>
              <a:buNone/>
              <a:defRPr sz="1600"/>
            </a:lvl3pPr>
            <a:lvl4pPr indent="-228600" lvl="3" marL="1828800" algn="l">
              <a:spcBef>
                <a:spcPts val="280"/>
              </a:spcBef>
              <a:spcAft>
                <a:spcPts val="0"/>
              </a:spcAft>
              <a:buSzPts val="1400"/>
              <a:buFont typeface="Calibri"/>
              <a:buNone/>
              <a:defRPr sz="1400"/>
            </a:lvl4pPr>
            <a:lvl5pPr indent="-228600" lvl="4" marL="2286000" algn="l">
              <a:spcBef>
                <a:spcPts val="280"/>
              </a:spcBef>
              <a:spcAft>
                <a:spcPts val="0"/>
              </a:spcAft>
              <a:buSzPts val="1400"/>
              <a:buFont typeface="Calibri"/>
              <a:buNone/>
              <a:defRPr sz="1400"/>
            </a:lvl5pPr>
            <a:lvl6pPr indent="-228600" lvl="5" marL="2743200" algn="l">
              <a:spcBef>
                <a:spcPts val="280"/>
              </a:spcBef>
              <a:spcAft>
                <a:spcPts val="0"/>
              </a:spcAft>
              <a:buSzPts val="1400"/>
              <a:buFont typeface="Calibri"/>
              <a:buNone/>
              <a:defRPr sz="1400"/>
            </a:lvl6pPr>
            <a:lvl7pPr indent="-228600" lvl="6" marL="3200400" algn="l">
              <a:spcBef>
                <a:spcPts val="280"/>
              </a:spcBef>
              <a:spcAft>
                <a:spcPts val="0"/>
              </a:spcAft>
              <a:buSzPts val="1400"/>
              <a:buFont typeface="Calibri"/>
              <a:buNone/>
              <a:defRPr sz="1400"/>
            </a:lvl7pPr>
            <a:lvl8pPr indent="-228600" lvl="7" marL="3657600" algn="l">
              <a:spcBef>
                <a:spcPts val="280"/>
              </a:spcBef>
              <a:spcAft>
                <a:spcPts val="0"/>
              </a:spcAft>
              <a:buSzPts val="1400"/>
              <a:buFont typeface="Calibri"/>
              <a:buNone/>
              <a:defRPr sz="1400"/>
            </a:lvl8pPr>
            <a:lvl9pPr indent="-228600" lvl="8" marL="4114800" algn="l">
              <a:spcBef>
                <a:spcPts val="280"/>
              </a:spcBef>
              <a:spcAft>
                <a:spcPts val="0"/>
              </a:spcAft>
              <a:buSzPts val="1400"/>
              <a:buFont typeface="Calibri"/>
              <a:buNone/>
              <a:defRPr sz="1400"/>
            </a:lvl9pPr>
          </a:lstStyle>
          <a:p/>
        </p:txBody>
      </p:sp>
      <p:sp>
        <p:nvSpPr>
          <p:cNvPr id="54" name="Google Shape;54;p7"/>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spcBef>
                <a:spcPts val="0"/>
              </a:spcBef>
              <a:spcAft>
                <a:spcPts val="0"/>
              </a:spcAft>
              <a:buNone/>
              <a:defRPr sz="1400">
                <a:solidFill>
                  <a:schemeClr val="dk1"/>
                </a:solidFill>
                <a:latin typeface="Calibri"/>
                <a:ea typeface="Calibri"/>
                <a:cs typeface="Calibri"/>
                <a:sym typeface="Calibri"/>
              </a:defRPr>
            </a:lvl1pPr>
            <a:lvl2pPr indent="0" lvl="1" marL="0" marR="0" algn="r">
              <a:spcBef>
                <a:spcPts val="0"/>
              </a:spcBef>
              <a:spcAft>
                <a:spcPts val="0"/>
              </a:spcAft>
              <a:buNone/>
              <a:defRPr sz="1400">
                <a:solidFill>
                  <a:schemeClr val="dk1"/>
                </a:solidFill>
                <a:latin typeface="Calibri"/>
                <a:ea typeface="Calibri"/>
                <a:cs typeface="Calibri"/>
                <a:sym typeface="Calibri"/>
              </a:defRPr>
            </a:lvl2pPr>
            <a:lvl3pPr indent="0" lvl="2" marL="0" marR="0" algn="r">
              <a:spcBef>
                <a:spcPts val="0"/>
              </a:spcBef>
              <a:spcAft>
                <a:spcPts val="0"/>
              </a:spcAft>
              <a:buNone/>
              <a:defRPr sz="1400">
                <a:solidFill>
                  <a:schemeClr val="dk1"/>
                </a:solidFill>
                <a:latin typeface="Calibri"/>
                <a:ea typeface="Calibri"/>
                <a:cs typeface="Calibri"/>
                <a:sym typeface="Calibri"/>
              </a:defRPr>
            </a:lvl3pPr>
            <a:lvl4pPr indent="0" lvl="3" marL="0" marR="0" algn="r">
              <a:spcBef>
                <a:spcPts val="0"/>
              </a:spcBef>
              <a:spcAft>
                <a:spcPts val="0"/>
              </a:spcAft>
              <a:buNone/>
              <a:defRPr sz="1400">
                <a:solidFill>
                  <a:schemeClr val="dk1"/>
                </a:solidFill>
                <a:latin typeface="Calibri"/>
                <a:ea typeface="Calibri"/>
                <a:cs typeface="Calibri"/>
                <a:sym typeface="Calibri"/>
              </a:defRPr>
            </a:lvl4pPr>
            <a:lvl5pPr indent="0" lvl="4" marL="0" marR="0" algn="r">
              <a:spcBef>
                <a:spcPts val="0"/>
              </a:spcBef>
              <a:spcAft>
                <a:spcPts val="0"/>
              </a:spcAft>
              <a:buNone/>
              <a:defRPr sz="1400">
                <a:solidFill>
                  <a:schemeClr val="dk1"/>
                </a:solidFill>
                <a:latin typeface="Calibri"/>
                <a:ea typeface="Calibri"/>
                <a:cs typeface="Calibri"/>
                <a:sym typeface="Calibri"/>
              </a:defRPr>
            </a:lvl5pPr>
            <a:lvl6pPr indent="0" lvl="5" marL="0" marR="0" algn="r">
              <a:spcBef>
                <a:spcPts val="0"/>
              </a:spcBef>
              <a:spcAft>
                <a:spcPts val="0"/>
              </a:spcAft>
              <a:buNone/>
              <a:defRPr sz="1400">
                <a:solidFill>
                  <a:schemeClr val="dk1"/>
                </a:solidFill>
                <a:latin typeface="Calibri"/>
                <a:ea typeface="Calibri"/>
                <a:cs typeface="Calibri"/>
                <a:sym typeface="Calibri"/>
              </a:defRPr>
            </a:lvl6pPr>
            <a:lvl7pPr indent="0" lvl="6" marL="0" marR="0" algn="r">
              <a:spcBef>
                <a:spcPts val="0"/>
              </a:spcBef>
              <a:spcAft>
                <a:spcPts val="0"/>
              </a:spcAft>
              <a:buNone/>
              <a:defRPr sz="1400">
                <a:solidFill>
                  <a:schemeClr val="dk1"/>
                </a:solidFill>
                <a:latin typeface="Calibri"/>
                <a:ea typeface="Calibri"/>
                <a:cs typeface="Calibri"/>
                <a:sym typeface="Calibri"/>
              </a:defRPr>
            </a:lvl7pPr>
            <a:lvl8pPr indent="0" lvl="7" marL="0" marR="0" algn="r">
              <a:spcBef>
                <a:spcPts val="0"/>
              </a:spcBef>
              <a:spcAft>
                <a:spcPts val="0"/>
              </a:spcAft>
              <a:buNone/>
              <a:defRPr sz="1400">
                <a:solidFill>
                  <a:schemeClr val="dk1"/>
                </a:solidFill>
                <a:latin typeface="Calibri"/>
                <a:ea typeface="Calibri"/>
                <a:cs typeface="Calibri"/>
                <a:sym typeface="Calibri"/>
              </a:defRPr>
            </a:lvl8pPr>
            <a:lvl9pPr indent="0" lvl="8" marL="0" marR="0" algn="r">
              <a:spcBef>
                <a:spcPts val="0"/>
              </a:spcBef>
              <a:spcAft>
                <a:spcPts val="0"/>
              </a:spcAft>
              <a:buNone/>
              <a:defRPr sz="14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57" name="Shape 57"/>
        <p:cNvGrpSpPr/>
        <p:nvPr/>
      </p:nvGrpSpPr>
      <p:grpSpPr>
        <a:xfrm>
          <a:off x="0" y="0"/>
          <a:ext cx="0" cy="0"/>
          <a:chOff x="0" y="0"/>
          <a:chExt cx="0" cy="0"/>
        </a:xfrm>
      </p:grpSpPr>
      <p:sp>
        <p:nvSpPr>
          <p:cNvPr id="58" name="Google Shape;58;p8"/>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9" name="Google Shape;59;p8"/>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noAutofit/>
          </a:bodyPr>
          <a:lstStyle>
            <a:lvl1pPr indent="-370840" lvl="0" marL="457200" algn="l">
              <a:spcBef>
                <a:spcPts val="560"/>
              </a:spcBef>
              <a:spcAft>
                <a:spcPts val="0"/>
              </a:spcAft>
              <a:buSzPts val="2240"/>
              <a:buChar char="●"/>
              <a:defRPr sz="2800"/>
            </a:lvl1pPr>
            <a:lvl2pPr indent="-365760" lvl="1" marL="914400" algn="l">
              <a:spcBef>
                <a:spcPts val="480"/>
              </a:spcBef>
              <a:spcAft>
                <a:spcPts val="0"/>
              </a:spcAft>
              <a:buSzPts val="2160"/>
              <a:buFont typeface="Calibri"/>
              <a:buChar char="–"/>
              <a:defRPr sz="2400"/>
            </a:lvl2pPr>
            <a:lvl3pPr indent="-304800" lvl="2" marL="1371600" algn="l">
              <a:spcBef>
                <a:spcPts val="400"/>
              </a:spcBef>
              <a:spcAft>
                <a:spcPts val="0"/>
              </a:spcAft>
              <a:buSzPts val="1200"/>
              <a:buChar char="●"/>
              <a:defRPr sz="2000"/>
            </a:lvl3pPr>
            <a:lvl4pPr indent="-342900" lvl="3" marL="1828800" algn="l">
              <a:spcBef>
                <a:spcPts val="360"/>
              </a:spcBef>
              <a:spcAft>
                <a:spcPts val="0"/>
              </a:spcAft>
              <a:buSzPts val="1800"/>
              <a:buFont typeface="Calibri"/>
              <a:buChar char="–"/>
              <a:defRPr sz="1800"/>
            </a:lvl4pPr>
            <a:lvl5pPr indent="-342900" lvl="4" marL="2286000" algn="l">
              <a:spcBef>
                <a:spcPts val="360"/>
              </a:spcBef>
              <a:spcAft>
                <a:spcPts val="0"/>
              </a:spcAft>
              <a:buSzPts val="1800"/>
              <a:buFont typeface="Calibri"/>
              <a:buChar char="•"/>
              <a:defRPr sz="1800"/>
            </a:lvl5pPr>
            <a:lvl6pPr indent="-342900" lvl="5" marL="2743200" algn="l">
              <a:spcBef>
                <a:spcPts val="360"/>
              </a:spcBef>
              <a:spcAft>
                <a:spcPts val="0"/>
              </a:spcAft>
              <a:buSzPts val="1800"/>
              <a:buFont typeface="Calibri"/>
              <a:buChar char="•"/>
              <a:defRPr sz="1800"/>
            </a:lvl6pPr>
            <a:lvl7pPr indent="-342900" lvl="6" marL="3200400" algn="l">
              <a:spcBef>
                <a:spcPts val="360"/>
              </a:spcBef>
              <a:spcAft>
                <a:spcPts val="0"/>
              </a:spcAft>
              <a:buSzPts val="1800"/>
              <a:buFont typeface="Calibri"/>
              <a:buChar char="•"/>
              <a:defRPr sz="1800"/>
            </a:lvl7pPr>
            <a:lvl8pPr indent="-342900" lvl="7" marL="3657600" algn="l">
              <a:spcBef>
                <a:spcPts val="360"/>
              </a:spcBef>
              <a:spcAft>
                <a:spcPts val="0"/>
              </a:spcAft>
              <a:buSzPts val="1800"/>
              <a:buFont typeface="Calibri"/>
              <a:buChar char="•"/>
              <a:defRPr sz="1800"/>
            </a:lvl8pPr>
            <a:lvl9pPr indent="-342900" lvl="8" marL="4114800" algn="l">
              <a:spcBef>
                <a:spcPts val="360"/>
              </a:spcBef>
              <a:spcAft>
                <a:spcPts val="0"/>
              </a:spcAft>
              <a:buSzPts val="1800"/>
              <a:buFont typeface="Calibri"/>
              <a:buChar char="•"/>
              <a:defRPr sz="1800"/>
            </a:lvl9pPr>
          </a:lstStyle>
          <a:p/>
        </p:txBody>
      </p:sp>
      <p:sp>
        <p:nvSpPr>
          <p:cNvPr id="60" name="Google Shape;60;p8"/>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noAutofit/>
          </a:bodyPr>
          <a:lstStyle>
            <a:lvl1pPr indent="-370840" lvl="0" marL="457200" algn="l">
              <a:spcBef>
                <a:spcPts val="560"/>
              </a:spcBef>
              <a:spcAft>
                <a:spcPts val="0"/>
              </a:spcAft>
              <a:buSzPts val="2240"/>
              <a:buChar char="●"/>
              <a:defRPr sz="2800"/>
            </a:lvl1pPr>
            <a:lvl2pPr indent="-365760" lvl="1" marL="914400" algn="l">
              <a:spcBef>
                <a:spcPts val="480"/>
              </a:spcBef>
              <a:spcAft>
                <a:spcPts val="0"/>
              </a:spcAft>
              <a:buSzPts val="2160"/>
              <a:buFont typeface="Calibri"/>
              <a:buChar char="–"/>
              <a:defRPr sz="2400"/>
            </a:lvl2pPr>
            <a:lvl3pPr indent="-304800" lvl="2" marL="1371600" algn="l">
              <a:spcBef>
                <a:spcPts val="400"/>
              </a:spcBef>
              <a:spcAft>
                <a:spcPts val="0"/>
              </a:spcAft>
              <a:buSzPts val="1200"/>
              <a:buChar char="●"/>
              <a:defRPr sz="2000"/>
            </a:lvl3pPr>
            <a:lvl4pPr indent="-342900" lvl="3" marL="1828800" algn="l">
              <a:spcBef>
                <a:spcPts val="360"/>
              </a:spcBef>
              <a:spcAft>
                <a:spcPts val="0"/>
              </a:spcAft>
              <a:buSzPts val="1800"/>
              <a:buFont typeface="Calibri"/>
              <a:buChar char="–"/>
              <a:defRPr sz="1800"/>
            </a:lvl4pPr>
            <a:lvl5pPr indent="-342900" lvl="4" marL="2286000" algn="l">
              <a:spcBef>
                <a:spcPts val="360"/>
              </a:spcBef>
              <a:spcAft>
                <a:spcPts val="0"/>
              </a:spcAft>
              <a:buSzPts val="1800"/>
              <a:buFont typeface="Calibri"/>
              <a:buChar char="•"/>
              <a:defRPr sz="1800"/>
            </a:lvl5pPr>
            <a:lvl6pPr indent="-342900" lvl="5" marL="2743200" algn="l">
              <a:spcBef>
                <a:spcPts val="360"/>
              </a:spcBef>
              <a:spcAft>
                <a:spcPts val="0"/>
              </a:spcAft>
              <a:buSzPts val="1800"/>
              <a:buFont typeface="Calibri"/>
              <a:buChar char="•"/>
              <a:defRPr sz="1800"/>
            </a:lvl6pPr>
            <a:lvl7pPr indent="-342900" lvl="6" marL="3200400" algn="l">
              <a:spcBef>
                <a:spcPts val="360"/>
              </a:spcBef>
              <a:spcAft>
                <a:spcPts val="0"/>
              </a:spcAft>
              <a:buSzPts val="1800"/>
              <a:buFont typeface="Calibri"/>
              <a:buChar char="•"/>
              <a:defRPr sz="1800"/>
            </a:lvl7pPr>
            <a:lvl8pPr indent="-342900" lvl="7" marL="3657600" algn="l">
              <a:spcBef>
                <a:spcPts val="360"/>
              </a:spcBef>
              <a:spcAft>
                <a:spcPts val="0"/>
              </a:spcAft>
              <a:buSzPts val="1800"/>
              <a:buFont typeface="Calibri"/>
              <a:buChar char="•"/>
              <a:defRPr sz="1800"/>
            </a:lvl8pPr>
            <a:lvl9pPr indent="-342900" lvl="8" marL="4114800" algn="l">
              <a:spcBef>
                <a:spcPts val="360"/>
              </a:spcBef>
              <a:spcAft>
                <a:spcPts val="0"/>
              </a:spcAft>
              <a:buSzPts val="1800"/>
              <a:buFont typeface="Calibri"/>
              <a:buChar char="•"/>
              <a:defRPr sz="1800"/>
            </a:lvl9pPr>
          </a:lstStyle>
          <a:p/>
        </p:txBody>
      </p:sp>
      <p:sp>
        <p:nvSpPr>
          <p:cNvPr id="61" name="Google Shape;61;p8"/>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spcBef>
                <a:spcPts val="0"/>
              </a:spcBef>
              <a:spcAft>
                <a:spcPts val="0"/>
              </a:spcAft>
              <a:buNone/>
              <a:defRPr sz="1400">
                <a:solidFill>
                  <a:schemeClr val="dk1"/>
                </a:solidFill>
                <a:latin typeface="Calibri"/>
                <a:ea typeface="Calibri"/>
                <a:cs typeface="Calibri"/>
                <a:sym typeface="Calibri"/>
              </a:defRPr>
            </a:lvl1pPr>
            <a:lvl2pPr indent="0" lvl="1" marL="0" marR="0" algn="r">
              <a:spcBef>
                <a:spcPts val="0"/>
              </a:spcBef>
              <a:spcAft>
                <a:spcPts val="0"/>
              </a:spcAft>
              <a:buNone/>
              <a:defRPr sz="1400">
                <a:solidFill>
                  <a:schemeClr val="dk1"/>
                </a:solidFill>
                <a:latin typeface="Calibri"/>
                <a:ea typeface="Calibri"/>
                <a:cs typeface="Calibri"/>
                <a:sym typeface="Calibri"/>
              </a:defRPr>
            </a:lvl2pPr>
            <a:lvl3pPr indent="0" lvl="2" marL="0" marR="0" algn="r">
              <a:spcBef>
                <a:spcPts val="0"/>
              </a:spcBef>
              <a:spcAft>
                <a:spcPts val="0"/>
              </a:spcAft>
              <a:buNone/>
              <a:defRPr sz="1400">
                <a:solidFill>
                  <a:schemeClr val="dk1"/>
                </a:solidFill>
                <a:latin typeface="Calibri"/>
                <a:ea typeface="Calibri"/>
                <a:cs typeface="Calibri"/>
                <a:sym typeface="Calibri"/>
              </a:defRPr>
            </a:lvl3pPr>
            <a:lvl4pPr indent="0" lvl="3" marL="0" marR="0" algn="r">
              <a:spcBef>
                <a:spcPts val="0"/>
              </a:spcBef>
              <a:spcAft>
                <a:spcPts val="0"/>
              </a:spcAft>
              <a:buNone/>
              <a:defRPr sz="1400">
                <a:solidFill>
                  <a:schemeClr val="dk1"/>
                </a:solidFill>
                <a:latin typeface="Calibri"/>
                <a:ea typeface="Calibri"/>
                <a:cs typeface="Calibri"/>
                <a:sym typeface="Calibri"/>
              </a:defRPr>
            </a:lvl4pPr>
            <a:lvl5pPr indent="0" lvl="4" marL="0" marR="0" algn="r">
              <a:spcBef>
                <a:spcPts val="0"/>
              </a:spcBef>
              <a:spcAft>
                <a:spcPts val="0"/>
              </a:spcAft>
              <a:buNone/>
              <a:defRPr sz="1400">
                <a:solidFill>
                  <a:schemeClr val="dk1"/>
                </a:solidFill>
                <a:latin typeface="Calibri"/>
                <a:ea typeface="Calibri"/>
                <a:cs typeface="Calibri"/>
                <a:sym typeface="Calibri"/>
              </a:defRPr>
            </a:lvl5pPr>
            <a:lvl6pPr indent="0" lvl="5" marL="0" marR="0" algn="r">
              <a:spcBef>
                <a:spcPts val="0"/>
              </a:spcBef>
              <a:spcAft>
                <a:spcPts val="0"/>
              </a:spcAft>
              <a:buNone/>
              <a:defRPr sz="1400">
                <a:solidFill>
                  <a:schemeClr val="dk1"/>
                </a:solidFill>
                <a:latin typeface="Calibri"/>
                <a:ea typeface="Calibri"/>
                <a:cs typeface="Calibri"/>
                <a:sym typeface="Calibri"/>
              </a:defRPr>
            </a:lvl6pPr>
            <a:lvl7pPr indent="0" lvl="6" marL="0" marR="0" algn="r">
              <a:spcBef>
                <a:spcPts val="0"/>
              </a:spcBef>
              <a:spcAft>
                <a:spcPts val="0"/>
              </a:spcAft>
              <a:buNone/>
              <a:defRPr sz="1400">
                <a:solidFill>
                  <a:schemeClr val="dk1"/>
                </a:solidFill>
                <a:latin typeface="Calibri"/>
                <a:ea typeface="Calibri"/>
                <a:cs typeface="Calibri"/>
                <a:sym typeface="Calibri"/>
              </a:defRPr>
            </a:lvl7pPr>
            <a:lvl8pPr indent="0" lvl="7" marL="0" marR="0" algn="r">
              <a:spcBef>
                <a:spcPts val="0"/>
              </a:spcBef>
              <a:spcAft>
                <a:spcPts val="0"/>
              </a:spcAft>
              <a:buNone/>
              <a:defRPr sz="1400">
                <a:solidFill>
                  <a:schemeClr val="dk1"/>
                </a:solidFill>
                <a:latin typeface="Calibri"/>
                <a:ea typeface="Calibri"/>
                <a:cs typeface="Calibri"/>
                <a:sym typeface="Calibri"/>
              </a:defRPr>
            </a:lvl8pPr>
            <a:lvl9pPr indent="0" lvl="8" marL="0" marR="0" algn="r">
              <a:spcBef>
                <a:spcPts val="0"/>
              </a:spcBef>
              <a:spcAft>
                <a:spcPts val="0"/>
              </a:spcAft>
              <a:buNone/>
              <a:defRPr sz="14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4" name="Shape 64"/>
        <p:cNvGrpSpPr/>
        <p:nvPr/>
      </p:nvGrpSpPr>
      <p:grpSpPr>
        <a:xfrm>
          <a:off x="0" y="0"/>
          <a:ext cx="0" cy="0"/>
          <a:chOff x="0" y="0"/>
          <a:chExt cx="0" cy="0"/>
        </a:xfrm>
      </p:grpSpPr>
      <p:sp>
        <p:nvSpPr>
          <p:cNvPr id="65" name="Google Shape;65;p9"/>
          <p:cNvSpPr txBox="1"/>
          <p:nvPr>
            <p:ph type="title"/>
          </p:nvPr>
        </p:nvSpPr>
        <p:spPr>
          <a:xfrm>
            <a:off x="457200" y="273050"/>
            <a:ext cx="3008313" cy="1162050"/>
          </a:xfrm>
          <a:prstGeom prst="rect">
            <a:avLst/>
          </a:prstGeom>
          <a:noFill/>
          <a:ln>
            <a:noFill/>
          </a:ln>
        </p:spPr>
        <p:txBody>
          <a:bodyPr anchorCtr="0" anchor="b" bIns="46025" lIns="92075" spcFirstLastPara="1" rIns="92075" wrap="square" tIns="460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6" name="Google Shape;6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91160" lvl="0" marL="457200" algn="l">
              <a:spcBef>
                <a:spcPts val="640"/>
              </a:spcBef>
              <a:spcAft>
                <a:spcPts val="0"/>
              </a:spcAft>
              <a:buSzPts val="2560"/>
              <a:buChar char="●"/>
              <a:defRPr sz="3200"/>
            </a:lvl1pPr>
            <a:lvl2pPr indent="-388619" lvl="1" marL="914400" algn="l">
              <a:spcBef>
                <a:spcPts val="560"/>
              </a:spcBef>
              <a:spcAft>
                <a:spcPts val="0"/>
              </a:spcAft>
              <a:buSzPts val="2520"/>
              <a:buFont typeface="Calibri"/>
              <a:buChar char="–"/>
              <a:defRPr sz="2800"/>
            </a:lvl2pPr>
            <a:lvl3pPr indent="-320039" lvl="2" marL="1371600" algn="l">
              <a:spcBef>
                <a:spcPts val="480"/>
              </a:spcBef>
              <a:spcAft>
                <a:spcPts val="0"/>
              </a:spcAft>
              <a:buSzPts val="1440"/>
              <a:buChar char="●"/>
              <a:defRPr sz="2400"/>
            </a:lvl3pPr>
            <a:lvl4pPr indent="-355600" lvl="3" marL="1828800" algn="l">
              <a:spcBef>
                <a:spcPts val="400"/>
              </a:spcBef>
              <a:spcAft>
                <a:spcPts val="0"/>
              </a:spcAft>
              <a:buSzPts val="2000"/>
              <a:buFont typeface="Calibri"/>
              <a:buChar char="–"/>
              <a:defRPr sz="2000"/>
            </a:lvl4pPr>
            <a:lvl5pPr indent="-355600" lvl="4" marL="2286000" algn="l">
              <a:spcBef>
                <a:spcPts val="400"/>
              </a:spcBef>
              <a:spcAft>
                <a:spcPts val="0"/>
              </a:spcAft>
              <a:buSzPts val="2000"/>
              <a:buFont typeface="Calibri"/>
              <a:buChar char="•"/>
              <a:defRPr sz="2000"/>
            </a:lvl5pPr>
            <a:lvl6pPr indent="-355600" lvl="5" marL="2743200" algn="l">
              <a:spcBef>
                <a:spcPts val="400"/>
              </a:spcBef>
              <a:spcAft>
                <a:spcPts val="0"/>
              </a:spcAft>
              <a:buSzPts val="2000"/>
              <a:buFont typeface="Calibri"/>
              <a:buChar char="•"/>
              <a:defRPr sz="2000"/>
            </a:lvl6pPr>
            <a:lvl7pPr indent="-355600" lvl="6" marL="3200400" algn="l">
              <a:spcBef>
                <a:spcPts val="400"/>
              </a:spcBef>
              <a:spcAft>
                <a:spcPts val="0"/>
              </a:spcAft>
              <a:buSzPts val="2000"/>
              <a:buFont typeface="Calibri"/>
              <a:buChar char="•"/>
              <a:defRPr sz="2000"/>
            </a:lvl7pPr>
            <a:lvl8pPr indent="-355600" lvl="7" marL="3657600" algn="l">
              <a:spcBef>
                <a:spcPts val="400"/>
              </a:spcBef>
              <a:spcAft>
                <a:spcPts val="0"/>
              </a:spcAft>
              <a:buSzPts val="2000"/>
              <a:buFont typeface="Calibri"/>
              <a:buChar char="•"/>
              <a:defRPr sz="2000"/>
            </a:lvl8pPr>
            <a:lvl9pPr indent="-355600" lvl="8" marL="4114800" algn="l">
              <a:spcBef>
                <a:spcPts val="400"/>
              </a:spcBef>
              <a:spcAft>
                <a:spcPts val="0"/>
              </a:spcAft>
              <a:buSzPts val="2000"/>
              <a:buFont typeface="Calibri"/>
              <a:buChar char="•"/>
              <a:defRPr sz="2000"/>
            </a:lvl9pPr>
          </a:lstStyle>
          <a:p/>
        </p:txBody>
      </p:sp>
      <p:sp>
        <p:nvSpPr>
          <p:cNvPr id="67" name="Google Shape;6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120"/>
              <a:buNone/>
              <a:defRPr sz="1400"/>
            </a:lvl1pPr>
            <a:lvl2pPr indent="-228600" lvl="1" marL="914400" algn="l">
              <a:spcBef>
                <a:spcPts val="240"/>
              </a:spcBef>
              <a:spcAft>
                <a:spcPts val="0"/>
              </a:spcAft>
              <a:buSzPts val="1080"/>
              <a:buFont typeface="Calibri"/>
              <a:buNone/>
              <a:defRPr sz="1200"/>
            </a:lvl2pPr>
            <a:lvl3pPr indent="-228600" lvl="2" marL="1371600" algn="l">
              <a:spcBef>
                <a:spcPts val="200"/>
              </a:spcBef>
              <a:spcAft>
                <a:spcPts val="0"/>
              </a:spcAft>
              <a:buSzPts val="600"/>
              <a:buNone/>
              <a:defRPr sz="1000"/>
            </a:lvl3pPr>
            <a:lvl4pPr indent="-228600" lvl="3" marL="1828800" algn="l">
              <a:spcBef>
                <a:spcPts val="180"/>
              </a:spcBef>
              <a:spcAft>
                <a:spcPts val="0"/>
              </a:spcAft>
              <a:buSzPts val="900"/>
              <a:buFont typeface="Calibri"/>
              <a:buNone/>
              <a:defRPr sz="900"/>
            </a:lvl4pPr>
            <a:lvl5pPr indent="-228600" lvl="4" marL="2286000" algn="l">
              <a:spcBef>
                <a:spcPts val="180"/>
              </a:spcBef>
              <a:spcAft>
                <a:spcPts val="0"/>
              </a:spcAft>
              <a:buSzPts val="900"/>
              <a:buFont typeface="Calibri"/>
              <a:buNone/>
              <a:defRPr sz="900"/>
            </a:lvl5pPr>
            <a:lvl6pPr indent="-228600" lvl="5" marL="2743200" algn="l">
              <a:spcBef>
                <a:spcPts val="180"/>
              </a:spcBef>
              <a:spcAft>
                <a:spcPts val="0"/>
              </a:spcAft>
              <a:buSzPts val="900"/>
              <a:buFont typeface="Calibri"/>
              <a:buNone/>
              <a:defRPr sz="900"/>
            </a:lvl6pPr>
            <a:lvl7pPr indent="-228600" lvl="6" marL="3200400" algn="l">
              <a:spcBef>
                <a:spcPts val="180"/>
              </a:spcBef>
              <a:spcAft>
                <a:spcPts val="0"/>
              </a:spcAft>
              <a:buSzPts val="900"/>
              <a:buFont typeface="Calibri"/>
              <a:buNone/>
              <a:defRPr sz="900"/>
            </a:lvl7pPr>
            <a:lvl8pPr indent="-228600" lvl="7" marL="3657600" algn="l">
              <a:spcBef>
                <a:spcPts val="180"/>
              </a:spcBef>
              <a:spcAft>
                <a:spcPts val="0"/>
              </a:spcAft>
              <a:buSzPts val="900"/>
              <a:buFont typeface="Calibri"/>
              <a:buNone/>
              <a:defRPr sz="900"/>
            </a:lvl8pPr>
            <a:lvl9pPr indent="-228600" lvl="8" marL="4114800" algn="l">
              <a:spcBef>
                <a:spcPts val="180"/>
              </a:spcBef>
              <a:spcAft>
                <a:spcPts val="0"/>
              </a:spcAft>
              <a:buSzPts val="900"/>
              <a:buFont typeface="Calibri"/>
              <a:buNone/>
              <a:defRPr sz="900"/>
            </a:lvl9pPr>
          </a:lstStyle>
          <a:p/>
        </p:txBody>
      </p:sp>
      <p:sp>
        <p:nvSpPr>
          <p:cNvPr id="68" name="Google Shape;68;p9"/>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spcBef>
                <a:spcPts val="0"/>
              </a:spcBef>
              <a:spcAft>
                <a:spcPts val="0"/>
              </a:spcAft>
              <a:buNone/>
              <a:defRPr sz="1400">
                <a:solidFill>
                  <a:schemeClr val="dk1"/>
                </a:solidFill>
                <a:latin typeface="Calibri"/>
                <a:ea typeface="Calibri"/>
                <a:cs typeface="Calibri"/>
                <a:sym typeface="Calibri"/>
              </a:defRPr>
            </a:lvl1pPr>
            <a:lvl2pPr indent="0" lvl="1" marL="0" marR="0" algn="r">
              <a:spcBef>
                <a:spcPts val="0"/>
              </a:spcBef>
              <a:spcAft>
                <a:spcPts val="0"/>
              </a:spcAft>
              <a:buNone/>
              <a:defRPr sz="1400">
                <a:solidFill>
                  <a:schemeClr val="dk1"/>
                </a:solidFill>
                <a:latin typeface="Calibri"/>
                <a:ea typeface="Calibri"/>
                <a:cs typeface="Calibri"/>
                <a:sym typeface="Calibri"/>
              </a:defRPr>
            </a:lvl2pPr>
            <a:lvl3pPr indent="0" lvl="2" marL="0" marR="0" algn="r">
              <a:spcBef>
                <a:spcPts val="0"/>
              </a:spcBef>
              <a:spcAft>
                <a:spcPts val="0"/>
              </a:spcAft>
              <a:buNone/>
              <a:defRPr sz="1400">
                <a:solidFill>
                  <a:schemeClr val="dk1"/>
                </a:solidFill>
                <a:latin typeface="Calibri"/>
                <a:ea typeface="Calibri"/>
                <a:cs typeface="Calibri"/>
                <a:sym typeface="Calibri"/>
              </a:defRPr>
            </a:lvl3pPr>
            <a:lvl4pPr indent="0" lvl="3" marL="0" marR="0" algn="r">
              <a:spcBef>
                <a:spcPts val="0"/>
              </a:spcBef>
              <a:spcAft>
                <a:spcPts val="0"/>
              </a:spcAft>
              <a:buNone/>
              <a:defRPr sz="1400">
                <a:solidFill>
                  <a:schemeClr val="dk1"/>
                </a:solidFill>
                <a:latin typeface="Calibri"/>
                <a:ea typeface="Calibri"/>
                <a:cs typeface="Calibri"/>
                <a:sym typeface="Calibri"/>
              </a:defRPr>
            </a:lvl4pPr>
            <a:lvl5pPr indent="0" lvl="4" marL="0" marR="0" algn="r">
              <a:spcBef>
                <a:spcPts val="0"/>
              </a:spcBef>
              <a:spcAft>
                <a:spcPts val="0"/>
              </a:spcAft>
              <a:buNone/>
              <a:defRPr sz="1400">
                <a:solidFill>
                  <a:schemeClr val="dk1"/>
                </a:solidFill>
                <a:latin typeface="Calibri"/>
                <a:ea typeface="Calibri"/>
                <a:cs typeface="Calibri"/>
                <a:sym typeface="Calibri"/>
              </a:defRPr>
            </a:lvl5pPr>
            <a:lvl6pPr indent="0" lvl="5" marL="0" marR="0" algn="r">
              <a:spcBef>
                <a:spcPts val="0"/>
              </a:spcBef>
              <a:spcAft>
                <a:spcPts val="0"/>
              </a:spcAft>
              <a:buNone/>
              <a:defRPr sz="1400">
                <a:solidFill>
                  <a:schemeClr val="dk1"/>
                </a:solidFill>
                <a:latin typeface="Calibri"/>
                <a:ea typeface="Calibri"/>
                <a:cs typeface="Calibri"/>
                <a:sym typeface="Calibri"/>
              </a:defRPr>
            </a:lvl6pPr>
            <a:lvl7pPr indent="0" lvl="6" marL="0" marR="0" algn="r">
              <a:spcBef>
                <a:spcPts val="0"/>
              </a:spcBef>
              <a:spcAft>
                <a:spcPts val="0"/>
              </a:spcAft>
              <a:buNone/>
              <a:defRPr sz="1400">
                <a:solidFill>
                  <a:schemeClr val="dk1"/>
                </a:solidFill>
                <a:latin typeface="Calibri"/>
                <a:ea typeface="Calibri"/>
                <a:cs typeface="Calibri"/>
                <a:sym typeface="Calibri"/>
              </a:defRPr>
            </a:lvl7pPr>
            <a:lvl8pPr indent="0" lvl="7" marL="0" marR="0" algn="r">
              <a:spcBef>
                <a:spcPts val="0"/>
              </a:spcBef>
              <a:spcAft>
                <a:spcPts val="0"/>
              </a:spcAft>
              <a:buNone/>
              <a:defRPr sz="1400">
                <a:solidFill>
                  <a:schemeClr val="dk1"/>
                </a:solidFill>
                <a:latin typeface="Calibri"/>
                <a:ea typeface="Calibri"/>
                <a:cs typeface="Calibri"/>
                <a:sym typeface="Calibri"/>
              </a:defRPr>
            </a:lvl8pPr>
            <a:lvl9pPr indent="0" lvl="8" marL="0" marR="0" algn="r">
              <a:spcBef>
                <a:spcPts val="0"/>
              </a:spcBef>
              <a:spcAft>
                <a:spcPts val="0"/>
              </a:spcAft>
              <a:buNone/>
              <a:defRPr sz="14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71" name="Shape 71"/>
        <p:cNvGrpSpPr/>
        <p:nvPr/>
      </p:nvGrpSpPr>
      <p:grpSpPr>
        <a:xfrm>
          <a:off x="0" y="0"/>
          <a:ext cx="0" cy="0"/>
          <a:chOff x="0" y="0"/>
          <a:chExt cx="0" cy="0"/>
        </a:xfrm>
      </p:grpSpPr>
      <p:sp>
        <p:nvSpPr>
          <p:cNvPr id="72" name="Google Shape;72;p10"/>
          <p:cNvSpPr txBox="1"/>
          <p:nvPr>
            <p:ph type="title"/>
          </p:nvPr>
        </p:nvSpPr>
        <p:spPr>
          <a:xfrm>
            <a:off x="1792288" y="4800600"/>
            <a:ext cx="5486400" cy="566738"/>
          </a:xfrm>
          <a:prstGeom prst="rect">
            <a:avLst/>
          </a:prstGeom>
          <a:noFill/>
          <a:ln>
            <a:noFill/>
          </a:ln>
        </p:spPr>
        <p:txBody>
          <a:bodyPr anchorCtr="0" anchor="b" bIns="46025" lIns="92075" spcFirstLastPara="1" rIns="92075" wrap="square" tIns="4602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3" name="Google Shape;73;p10"/>
          <p:cNvSpPr/>
          <p:nvPr>
            <p:ph idx="2" type="pic"/>
          </p:nvPr>
        </p:nvSpPr>
        <p:spPr>
          <a:xfrm>
            <a:off x="1792288" y="612775"/>
            <a:ext cx="5486400" cy="4114800"/>
          </a:xfrm>
          <a:prstGeom prst="rect">
            <a:avLst/>
          </a:prstGeom>
          <a:noFill/>
          <a:ln>
            <a:noFill/>
          </a:ln>
        </p:spPr>
      </p:sp>
      <p:sp>
        <p:nvSpPr>
          <p:cNvPr id="74" name="Google Shape;7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120"/>
              <a:buNone/>
              <a:defRPr sz="1400"/>
            </a:lvl1pPr>
            <a:lvl2pPr indent="-228600" lvl="1" marL="914400" algn="l">
              <a:spcBef>
                <a:spcPts val="240"/>
              </a:spcBef>
              <a:spcAft>
                <a:spcPts val="0"/>
              </a:spcAft>
              <a:buSzPts val="1080"/>
              <a:buFont typeface="Calibri"/>
              <a:buNone/>
              <a:defRPr sz="1200"/>
            </a:lvl2pPr>
            <a:lvl3pPr indent="-228600" lvl="2" marL="1371600" algn="l">
              <a:spcBef>
                <a:spcPts val="200"/>
              </a:spcBef>
              <a:spcAft>
                <a:spcPts val="0"/>
              </a:spcAft>
              <a:buSzPts val="600"/>
              <a:buNone/>
              <a:defRPr sz="1000"/>
            </a:lvl3pPr>
            <a:lvl4pPr indent="-228600" lvl="3" marL="1828800" algn="l">
              <a:spcBef>
                <a:spcPts val="180"/>
              </a:spcBef>
              <a:spcAft>
                <a:spcPts val="0"/>
              </a:spcAft>
              <a:buSzPts val="900"/>
              <a:buFont typeface="Calibri"/>
              <a:buNone/>
              <a:defRPr sz="900"/>
            </a:lvl4pPr>
            <a:lvl5pPr indent="-228600" lvl="4" marL="2286000" algn="l">
              <a:spcBef>
                <a:spcPts val="180"/>
              </a:spcBef>
              <a:spcAft>
                <a:spcPts val="0"/>
              </a:spcAft>
              <a:buSzPts val="900"/>
              <a:buFont typeface="Calibri"/>
              <a:buNone/>
              <a:defRPr sz="900"/>
            </a:lvl5pPr>
            <a:lvl6pPr indent="-228600" lvl="5" marL="2743200" algn="l">
              <a:spcBef>
                <a:spcPts val="180"/>
              </a:spcBef>
              <a:spcAft>
                <a:spcPts val="0"/>
              </a:spcAft>
              <a:buSzPts val="900"/>
              <a:buFont typeface="Calibri"/>
              <a:buNone/>
              <a:defRPr sz="900"/>
            </a:lvl6pPr>
            <a:lvl7pPr indent="-228600" lvl="6" marL="3200400" algn="l">
              <a:spcBef>
                <a:spcPts val="180"/>
              </a:spcBef>
              <a:spcAft>
                <a:spcPts val="0"/>
              </a:spcAft>
              <a:buSzPts val="900"/>
              <a:buFont typeface="Calibri"/>
              <a:buNone/>
              <a:defRPr sz="900"/>
            </a:lvl7pPr>
            <a:lvl8pPr indent="-228600" lvl="7" marL="3657600" algn="l">
              <a:spcBef>
                <a:spcPts val="180"/>
              </a:spcBef>
              <a:spcAft>
                <a:spcPts val="0"/>
              </a:spcAft>
              <a:buSzPts val="900"/>
              <a:buFont typeface="Calibri"/>
              <a:buNone/>
              <a:defRPr sz="900"/>
            </a:lvl8pPr>
            <a:lvl9pPr indent="-228600" lvl="8" marL="4114800" algn="l">
              <a:spcBef>
                <a:spcPts val="180"/>
              </a:spcBef>
              <a:spcAft>
                <a:spcPts val="0"/>
              </a:spcAft>
              <a:buSzPts val="900"/>
              <a:buFont typeface="Calibri"/>
              <a:buNone/>
              <a:defRPr sz="900"/>
            </a:lvl9pPr>
          </a:lstStyle>
          <a:p/>
        </p:txBody>
      </p:sp>
      <p:sp>
        <p:nvSpPr>
          <p:cNvPr id="75" name="Google Shape;75;p10"/>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spcBef>
                <a:spcPts val="0"/>
              </a:spcBef>
              <a:spcAft>
                <a:spcPts val="0"/>
              </a:spcAft>
              <a:buNone/>
              <a:defRPr sz="1400">
                <a:solidFill>
                  <a:schemeClr val="dk1"/>
                </a:solidFill>
                <a:latin typeface="Calibri"/>
                <a:ea typeface="Calibri"/>
                <a:cs typeface="Calibri"/>
                <a:sym typeface="Calibri"/>
              </a:defRPr>
            </a:lvl1pPr>
            <a:lvl2pPr indent="0" lvl="1" marL="0" marR="0" algn="r">
              <a:spcBef>
                <a:spcPts val="0"/>
              </a:spcBef>
              <a:spcAft>
                <a:spcPts val="0"/>
              </a:spcAft>
              <a:buNone/>
              <a:defRPr sz="1400">
                <a:solidFill>
                  <a:schemeClr val="dk1"/>
                </a:solidFill>
                <a:latin typeface="Calibri"/>
                <a:ea typeface="Calibri"/>
                <a:cs typeface="Calibri"/>
                <a:sym typeface="Calibri"/>
              </a:defRPr>
            </a:lvl2pPr>
            <a:lvl3pPr indent="0" lvl="2" marL="0" marR="0" algn="r">
              <a:spcBef>
                <a:spcPts val="0"/>
              </a:spcBef>
              <a:spcAft>
                <a:spcPts val="0"/>
              </a:spcAft>
              <a:buNone/>
              <a:defRPr sz="1400">
                <a:solidFill>
                  <a:schemeClr val="dk1"/>
                </a:solidFill>
                <a:latin typeface="Calibri"/>
                <a:ea typeface="Calibri"/>
                <a:cs typeface="Calibri"/>
                <a:sym typeface="Calibri"/>
              </a:defRPr>
            </a:lvl3pPr>
            <a:lvl4pPr indent="0" lvl="3" marL="0" marR="0" algn="r">
              <a:spcBef>
                <a:spcPts val="0"/>
              </a:spcBef>
              <a:spcAft>
                <a:spcPts val="0"/>
              </a:spcAft>
              <a:buNone/>
              <a:defRPr sz="1400">
                <a:solidFill>
                  <a:schemeClr val="dk1"/>
                </a:solidFill>
                <a:latin typeface="Calibri"/>
                <a:ea typeface="Calibri"/>
                <a:cs typeface="Calibri"/>
                <a:sym typeface="Calibri"/>
              </a:defRPr>
            </a:lvl4pPr>
            <a:lvl5pPr indent="0" lvl="4" marL="0" marR="0" algn="r">
              <a:spcBef>
                <a:spcPts val="0"/>
              </a:spcBef>
              <a:spcAft>
                <a:spcPts val="0"/>
              </a:spcAft>
              <a:buNone/>
              <a:defRPr sz="1400">
                <a:solidFill>
                  <a:schemeClr val="dk1"/>
                </a:solidFill>
                <a:latin typeface="Calibri"/>
                <a:ea typeface="Calibri"/>
                <a:cs typeface="Calibri"/>
                <a:sym typeface="Calibri"/>
              </a:defRPr>
            </a:lvl5pPr>
            <a:lvl6pPr indent="0" lvl="5" marL="0" marR="0" algn="r">
              <a:spcBef>
                <a:spcPts val="0"/>
              </a:spcBef>
              <a:spcAft>
                <a:spcPts val="0"/>
              </a:spcAft>
              <a:buNone/>
              <a:defRPr sz="1400">
                <a:solidFill>
                  <a:schemeClr val="dk1"/>
                </a:solidFill>
                <a:latin typeface="Calibri"/>
                <a:ea typeface="Calibri"/>
                <a:cs typeface="Calibri"/>
                <a:sym typeface="Calibri"/>
              </a:defRPr>
            </a:lvl6pPr>
            <a:lvl7pPr indent="0" lvl="6" marL="0" marR="0" algn="r">
              <a:spcBef>
                <a:spcPts val="0"/>
              </a:spcBef>
              <a:spcAft>
                <a:spcPts val="0"/>
              </a:spcAft>
              <a:buNone/>
              <a:defRPr sz="1400">
                <a:solidFill>
                  <a:schemeClr val="dk1"/>
                </a:solidFill>
                <a:latin typeface="Calibri"/>
                <a:ea typeface="Calibri"/>
                <a:cs typeface="Calibri"/>
                <a:sym typeface="Calibri"/>
              </a:defRPr>
            </a:lvl7pPr>
            <a:lvl8pPr indent="0" lvl="7" marL="0" marR="0" algn="r">
              <a:spcBef>
                <a:spcPts val="0"/>
              </a:spcBef>
              <a:spcAft>
                <a:spcPts val="0"/>
              </a:spcAft>
              <a:buNone/>
              <a:defRPr sz="1400">
                <a:solidFill>
                  <a:schemeClr val="dk1"/>
                </a:solidFill>
                <a:latin typeface="Calibri"/>
                <a:ea typeface="Calibri"/>
                <a:cs typeface="Calibri"/>
                <a:sym typeface="Calibri"/>
              </a:defRPr>
            </a:lvl8pPr>
            <a:lvl9pPr indent="0" lvl="8" marL="0" marR="0" algn="r">
              <a:spcBef>
                <a:spcPts val="0"/>
              </a:spcBef>
              <a:spcAft>
                <a:spcPts val="0"/>
              </a:spcAft>
              <a:buNone/>
              <a:defRPr sz="14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chemeClr val="lt2"/>
            </a:gs>
          </a:gsLst>
          <a:lin ang="0" scaled="0"/>
        </a:gradFill>
      </p:bgPr>
    </p:bg>
    <p:spTree>
      <p:nvGrpSpPr>
        <p:cNvPr id="9" name="Shape 9"/>
        <p:cNvGrpSpPr/>
        <p:nvPr/>
      </p:nvGrpSpPr>
      <p:grpSpPr>
        <a:xfrm>
          <a:off x="0" y="0"/>
          <a:ext cx="0" cy="0"/>
          <a:chOff x="0" y="0"/>
          <a:chExt cx="0" cy="0"/>
        </a:xfrm>
      </p:grpSpPr>
      <p:grpSp>
        <p:nvGrpSpPr>
          <p:cNvPr id="10" name="Google Shape;10;p1"/>
          <p:cNvGrpSpPr/>
          <p:nvPr/>
        </p:nvGrpSpPr>
        <p:grpSpPr>
          <a:xfrm>
            <a:off x="0" y="1588"/>
            <a:ext cx="9132888" cy="6845300"/>
            <a:chOff x="0" y="1"/>
            <a:chExt cx="5753" cy="4312"/>
          </a:xfrm>
        </p:grpSpPr>
        <p:sp>
          <p:nvSpPr>
            <p:cNvPr id="11" name="Google Shape;11;p1"/>
            <p:cNvSpPr/>
            <p:nvPr/>
          </p:nvSpPr>
          <p:spPr>
            <a:xfrm>
              <a:off x="3394" y="999"/>
              <a:ext cx="2359" cy="3314"/>
            </a:xfrm>
            <a:custGeom>
              <a:rect b="b" l="l" r="r" t="t"/>
              <a:pathLst>
                <a:path extrusionOk="0" h="3314" w="2359">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a:gsLst>
                <a:gs pos="0">
                  <a:srgbClr val="478FB3"/>
                </a:gs>
                <a:gs pos="100000">
                  <a:schemeClr val="accent2"/>
                </a:gs>
              </a:gsLst>
              <a:lin ang="0" scaled="0"/>
            </a:gra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2000" u="none" cap="none" strike="noStrike">
                <a:solidFill>
                  <a:schemeClr val="dk1"/>
                </a:solidFill>
                <a:latin typeface="Dancing Script"/>
                <a:ea typeface="Dancing Script"/>
                <a:cs typeface="Dancing Script"/>
                <a:sym typeface="Dancing Script"/>
              </a:endParaRPr>
            </a:p>
          </p:txBody>
        </p:sp>
        <p:sp>
          <p:nvSpPr>
            <p:cNvPr id="12" name="Google Shape;12;p1"/>
            <p:cNvSpPr/>
            <p:nvPr/>
          </p:nvSpPr>
          <p:spPr>
            <a:xfrm>
              <a:off x="0" y="1"/>
              <a:ext cx="5298" cy="4312"/>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close/>
                </a:path>
              </a:pathLst>
            </a:custGeom>
            <a:noFill/>
            <a:ln cap="rnd"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000" u="none" cap="none" strike="noStrike">
                <a:solidFill>
                  <a:schemeClr val="dk1"/>
                </a:solidFill>
                <a:latin typeface="Dancing Script"/>
                <a:ea typeface="Dancing Script"/>
                <a:cs typeface="Dancing Script"/>
                <a:sym typeface="Dancing Script"/>
              </a:endParaRPr>
            </a:p>
          </p:txBody>
        </p:sp>
      </p:grpSp>
      <p:sp>
        <p:nvSpPr>
          <p:cNvPr id="13" name="Google Shape;13;p1"/>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SzPts val="1400"/>
              <a:buNone/>
              <a:defRPr b="0" i="0" sz="4400" u="none" cap="none" strike="noStrike">
                <a:solidFill>
                  <a:schemeClr val="dk2"/>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4" name="Google Shape;14;p1"/>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000" u="none" cap="none" strike="noStrike">
                <a:solidFill>
                  <a:schemeClr val="dk1"/>
                </a:solidFill>
                <a:latin typeface="Dancing Script"/>
                <a:ea typeface="Dancing Script"/>
                <a:cs typeface="Dancing Script"/>
                <a:sym typeface="Dancing Script"/>
              </a:defRPr>
            </a:lvl2pPr>
            <a:lvl3pPr lvl="2" marR="0" rtl="0" algn="l">
              <a:spcBef>
                <a:spcPts val="0"/>
              </a:spcBef>
              <a:spcAft>
                <a:spcPts val="0"/>
              </a:spcAft>
              <a:buSzPts val="1400"/>
              <a:buNone/>
              <a:defRPr b="0" i="0" sz="2000" u="none" cap="none" strike="noStrike">
                <a:solidFill>
                  <a:schemeClr val="dk1"/>
                </a:solidFill>
                <a:latin typeface="Dancing Script"/>
                <a:ea typeface="Dancing Script"/>
                <a:cs typeface="Dancing Script"/>
                <a:sym typeface="Dancing Script"/>
              </a:defRPr>
            </a:lvl3pPr>
            <a:lvl4pPr lvl="3" marR="0" rtl="0" algn="l">
              <a:spcBef>
                <a:spcPts val="0"/>
              </a:spcBef>
              <a:spcAft>
                <a:spcPts val="0"/>
              </a:spcAft>
              <a:buSzPts val="1400"/>
              <a:buNone/>
              <a:defRPr b="0" i="0" sz="2000" u="none" cap="none" strike="noStrike">
                <a:solidFill>
                  <a:schemeClr val="dk1"/>
                </a:solidFill>
                <a:latin typeface="Dancing Script"/>
                <a:ea typeface="Dancing Script"/>
                <a:cs typeface="Dancing Script"/>
                <a:sym typeface="Dancing Script"/>
              </a:defRPr>
            </a:lvl4pPr>
            <a:lvl5pPr lvl="4" marR="0" rtl="0" algn="l">
              <a:spcBef>
                <a:spcPts val="0"/>
              </a:spcBef>
              <a:spcAft>
                <a:spcPts val="0"/>
              </a:spcAft>
              <a:buSzPts val="1400"/>
              <a:buNone/>
              <a:defRPr b="0" i="0" sz="2000" u="none" cap="none" strike="noStrike">
                <a:solidFill>
                  <a:schemeClr val="dk1"/>
                </a:solidFill>
                <a:latin typeface="Dancing Script"/>
                <a:ea typeface="Dancing Script"/>
                <a:cs typeface="Dancing Script"/>
                <a:sym typeface="Dancing Script"/>
              </a:defRPr>
            </a:lvl5pPr>
            <a:lvl6pPr lvl="5" marR="0" rtl="0" algn="l">
              <a:spcBef>
                <a:spcPts val="0"/>
              </a:spcBef>
              <a:spcAft>
                <a:spcPts val="0"/>
              </a:spcAft>
              <a:buSzPts val="1400"/>
              <a:buNone/>
              <a:defRPr b="0" i="0" sz="2000" u="none" cap="none" strike="noStrike">
                <a:solidFill>
                  <a:schemeClr val="dk1"/>
                </a:solidFill>
                <a:latin typeface="Dancing Script"/>
                <a:ea typeface="Dancing Script"/>
                <a:cs typeface="Dancing Script"/>
                <a:sym typeface="Dancing Script"/>
              </a:defRPr>
            </a:lvl6pPr>
            <a:lvl7pPr lvl="6" marR="0" rtl="0" algn="l">
              <a:spcBef>
                <a:spcPts val="0"/>
              </a:spcBef>
              <a:spcAft>
                <a:spcPts val="0"/>
              </a:spcAft>
              <a:buSzPts val="1400"/>
              <a:buNone/>
              <a:defRPr b="0" i="0" sz="2000" u="none" cap="none" strike="noStrike">
                <a:solidFill>
                  <a:schemeClr val="dk1"/>
                </a:solidFill>
                <a:latin typeface="Dancing Script"/>
                <a:ea typeface="Dancing Script"/>
                <a:cs typeface="Dancing Script"/>
                <a:sym typeface="Dancing Script"/>
              </a:defRPr>
            </a:lvl7pPr>
            <a:lvl8pPr lvl="7" marR="0" rtl="0" algn="l">
              <a:spcBef>
                <a:spcPts val="0"/>
              </a:spcBef>
              <a:spcAft>
                <a:spcPts val="0"/>
              </a:spcAft>
              <a:buSzPts val="1400"/>
              <a:buNone/>
              <a:defRPr b="0" i="0" sz="2000" u="none" cap="none" strike="noStrike">
                <a:solidFill>
                  <a:schemeClr val="dk1"/>
                </a:solidFill>
                <a:latin typeface="Dancing Script"/>
                <a:ea typeface="Dancing Script"/>
                <a:cs typeface="Dancing Script"/>
                <a:sym typeface="Dancing Script"/>
              </a:defRPr>
            </a:lvl8pPr>
            <a:lvl9pPr lvl="8" marR="0" rtl="0" algn="l">
              <a:spcBef>
                <a:spcPts val="0"/>
              </a:spcBef>
              <a:spcAft>
                <a:spcPts val="0"/>
              </a:spcAft>
              <a:buSzPts val="1400"/>
              <a:buNone/>
              <a:defRPr b="0" i="0" sz="2000" u="none" cap="none" strike="noStrike">
                <a:solidFill>
                  <a:schemeClr val="dk1"/>
                </a:solidFill>
                <a:latin typeface="Dancing Script"/>
                <a:ea typeface="Dancing Script"/>
                <a:cs typeface="Dancing Script"/>
                <a:sym typeface="Dancing Script"/>
              </a:defRPr>
            </a:lvl9pPr>
          </a:lstStyle>
          <a:p/>
        </p:txBody>
      </p:sp>
      <p:sp>
        <p:nvSpPr>
          <p:cNvPr id="15" name="Google Shape;15;p1"/>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marR="0" rtl="0" algn="ctr">
              <a:spcBef>
                <a:spcPts val="0"/>
              </a:spcBef>
              <a:spcAft>
                <a:spcPts val="0"/>
              </a:spcAft>
              <a:buSzPts val="1400"/>
              <a:buNone/>
              <a:defRPr b="0" i="0" sz="14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000" u="none" cap="none" strike="noStrike">
                <a:solidFill>
                  <a:schemeClr val="dk1"/>
                </a:solidFill>
                <a:latin typeface="Dancing Script"/>
                <a:ea typeface="Dancing Script"/>
                <a:cs typeface="Dancing Script"/>
                <a:sym typeface="Dancing Script"/>
              </a:defRPr>
            </a:lvl2pPr>
            <a:lvl3pPr lvl="2" marR="0" rtl="0" algn="l">
              <a:spcBef>
                <a:spcPts val="0"/>
              </a:spcBef>
              <a:spcAft>
                <a:spcPts val="0"/>
              </a:spcAft>
              <a:buSzPts val="1400"/>
              <a:buNone/>
              <a:defRPr b="0" i="0" sz="2000" u="none" cap="none" strike="noStrike">
                <a:solidFill>
                  <a:schemeClr val="dk1"/>
                </a:solidFill>
                <a:latin typeface="Dancing Script"/>
                <a:ea typeface="Dancing Script"/>
                <a:cs typeface="Dancing Script"/>
                <a:sym typeface="Dancing Script"/>
              </a:defRPr>
            </a:lvl3pPr>
            <a:lvl4pPr lvl="3" marR="0" rtl="0" algn="l">
              <a:spcBef>
                <a:spcPts val="0"/>
              </a:spcBef>
              <a:spcAft>
                <a:spcPts val="0"/>
              </a:spcAft>
              <a:buSzPts val="1400"/>
              <a:buNone/>
              <a:defRPr b="0" i="0" sz="2000" u="none" cap="none" strike="noStrike">
                <a:solidFill>
                  <a:schemeClr val="dk1"/>
                </a:solidFill>
                <a:latin typeface="Dancing Script"/>
                <a:ea typeface="Dancing Script"/>
                <a:cs typeface="Dancing Script"/>
                <a:sym typeface="Dancing Script"/>
              </a:defRPr>
            </a:lvl4pPr>
            <a:lvl5pPr lvl="4" marR="0" rtl="0" algn="l">
              <a:spcBef>
                <a:spcPts val="0"/>
              </a:spcBef>
              <a:spcAft>
                <a:spcPts val="0"/>
              </a:spcAft>
              <a:buSzPts val="1400"/>
              <a:buNone/>
              <a:defRPr b="0" i="0" sz="2000" u="none" cap="none" strike="noStrike">
                <a:solidFill>
                  <a:schemeClr val="dk1"/>
                </a:solidFill>
                <a:latin typeface="Dancing Script"/>
                <a:ea typeface="Dancing Script"/>
                <a:cs typeface="Dancing Script"/>
                <a:sym typeface="Dancing Script"/>
              </a:defRPr>
            </a:lvl5pPr>
            <a:lvl6pPr lvl="5" marR="0" rtl="0" algn="l">
              <a:spcBef>
                <a:spcPts val="0"/>
              </a:spcBef>
              <a:spcAft>
                <a:spcPts val="0"/>
              </a:spcAft>
              <a:buSzPts val="1400"/>
              <a:buNone/>
              <a:defRPr b="0" i="0" sz="2000" u="none" cap="none" strike="noStrike">
                <a:solidFill>
                  <a:schemeClr val="dk1"/>
                </a:solidFill>
                <a:latin typeface="Dancing Script"/>
                <a:ea typeface="Dancing Script"/>
                <a:cs typeface="Dancing Script"/>
                <a:sym typeface="Dancing Script"/>
              </a:defRPr>
            </a:lvl6pPr>
            <a:lvl7pPr lvl="6" marR="0" rtl="0" algn="l">
              <a:spcBef>
                <a:spcPts val="0"/>
              </a:spcBef>
              <a:spcAft>
                <a:spcPts val="0"/>
              </a:spcAft>
              <a:buSzPts val="1400"/>
              <a:buNone/>
              <a:defRPr b="0" i="0" sz="2000" u="none" cap="none" strike="noStrike">
                <a:solidFill>
                  <a:schemeClr val="dk1"/>
                </a:solidFill>
                <a:latin typeface="Dancing Script"/>
                <a:ea typeface="Dancing Script"/>
                <a:cs typeface="Dancing Script"/>
                <a:sym typeface="Dancing Script"/>
              </a:defRPr>
            </a:lvl7pPr>
            <a:lvl8pPr lvl="7" marR="0" rtl="0" algn="l">
              <a:spcBef>
                <a:spcPts val="0"/>
              </a:spcBef>
              <a:spcAft>
                <a:spcPts val="0"/>
              </a:spcAft>
              <a:buSzPts val="1400"/>
              <a:buNone/>
              <a:defRPr b="0" i="0" sz="2000" u="none" cap="none" strike="noStrike">
                <a:solidFill>
                  <a:schemeClr val="dk1"/>
                </a:solidFill>
                <a:latin typeface="Dancing Script"/>
                <a:ea typeface="Dancing Script"/>
                <a:cs typeface="Dancing Script"/>
                <a:sym typeface="Dancing Script"/>
              </a:defRPr>
            </a:lvl8pPr>
            <a:lvl9pPr lvl="8" marR="0" rtl="0" algn="l">
              <a:spcBef>
                <a:spcPts val="0"/>
              </a:spcBef>
              <a:spcAft>
                <a:spcPts val="0"/>
              </a:spcAft>
              <a:buSzPts val="1400"/>
              <a:buNone/>
              <a:defRPr b="0" i="0" sz="2000" u="none" cap="none" strike="noStrike">
                <a:solidFill>
                  <a:schemeClr val="dk1"/>
                </a:solidFill>
                <a:latin typeface="Dancing Script"/>
                <a:ea typeface="Dancing Script"/>
                <a:cs typeface="Dancing Script"/>
                <a:sym typeface="Dancing Script"/>
              </a:defRPr>
            </a:lvl9pPr>
          </a:lstStyle>
          <a:p/>
        </p:txBody>
      </p:sp>
      <p:sp>
        <p:nvSpPr>
          <p:cNvPr id="16" name="Google Shape;16;p1"/>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rtl="0" algn="r">
              <a:spcBef>
                <a:spcPts val="0"/>
              </a:spcBef>
              <a:spcAft>
                <a:spcPts val="0"/>
              </a:spcAft>
              <a:buNone/>
              <a:defRPr b="0" i="0" sz="1400" u="none" cap="none" strike="noStrike">
                <a:solidFill>
                  <a:schemeClr val="dk1"/>
                </a:solidFill>
                <a:latin typeface="Calibri"/>
                <a:ea typeface="Calibri"/>
                <a:cs typeface="Calibri"/>
                <a:sym typeface="Calibri"/>
              </a:defRPr>
            </a:lvl1pPr>
            <a:lvl2pPr indent="0" lvl="1" marL="0" marR="0" rtl="0" algn="r">
              <a:spcBef>
                <a:spcPts val="0"/>
              </a:spcBef>
              <a:spcAft>
                <a:spcPts val="0"/>
              </a:spcAft>
              <a:buNone/>
              <a:defRPr b="0" i="0" sz="1400" u="none" cap="none" strike="noStrike">
                <a:solidFill>
                  <a:schemeClr val="dk1"/>
                </a:solidFill>
                <a:latin typeface="Calibri"/>
                <a:ea typeface="Calibri"/>
                <a:cs typeface="Calibri"/>
                <a:sym typeface="Calibri"/>
              </a:defRPr>
            </a:lvl2pPr>
            <a:lvl3pPr indent="0" lvl="2" marL="0" marR="0" rtl="0" algn="r">
              <a:spcBef>
                <a:spcPts val="0"/>
              </a:spcBef>
              <a:spcAft>
                <a:spcPts val="0"/>
              </a:spcAft>
              <a:buNone/>
              <a:defRPr b="0" i="0" sz="1400" u="none" cap="none" strike="noStrike">
                <a:solidFill>
                  <a:schemeClr val="dk1"/>
                </a:solidFill>
                <a:latin typeface="Calibri"/>
                <a:ea typeface="Calibri"/>
                <a:cs typeface="Calibri"/>
                <a:sym typeface="Calibri"/>
              </a:defRPr>
            </a:lvl3pPr>
            <a:lvl4pPr indent="0" lvl="3" marL="0" marR="0" rtl="0" algn="r">
              <a:spcBef>
                <a:spcPts val="0"/>
              </a:spcBef>
              <a:spcAft>
                <a:spcPts val="0"/>
              </a:spcAft>
              <a:buNone/>
              <a:defRPr b="0" i="0" sz="1400" u="none" cap="none" strike="noStrike">
                <a:solidFill>
                  <a:schemeClr val="dk1"/>
                </a:solidFill>
                <a:latin typeface="Calibri"/>
                <a:ea typeface="Calibri"/>
                <a:cs typeface="Calibri"/>
                <a:sym typeface="Calibri"/>
              </a:defRPr>
            </a:lvl4pPr>
            <a:lvl5pPr indent="0" lvl="4" marL="0" marR="0" rtl="0" algn="r">
              <a:spcBef>
                <a:spcPts val="0"/>
              </a:spcBef>
              <a:spcAft>
                <a:spcPts val="0"/>
              </a:spcAft>
              <a:buNone/>
              <a:defRPr b="0" i="0" sz="1400" u="none" cap="none" strike="noStrike">
                <a:solidFill>
                  <a:schemeClr val="dk1"/>
                </a:solidFill>
                <a:latin typeface="Calibri"/>
                <a:ea typeface="Calibri"/>
                <a:cs typeface="Calibri"/>
                <a:sym typeface="Calibri"/>
              </a:defRPr>
            </a:lvl5pPr>
            <a:lvl6pPr indent="0" lvl="5" marL="0" marR="0" rtl="0" algn="r">
              <a:spcBef>
                <a:spcPts val="0"/>
              </a:spcBef>
              <a:spcAft>
                <a:spcPts val="0"/>
              </a:spcAft>
              <a:buNone/>
              <a:defRPr b="0" i="0" sz="1400" u="none" cap="none" strike="noStrike">
                <a:solidFill>
                  <a:schemeClr val="dk1"/>
                </a:solidFill>
                <a:latin typeface="Calibri"/>
                <a:ea typeface="Calibri"/>
                <a:cs typeface="Calibri"/>
                <a:sym typeface="Calibri"/>
              </a:defRPr>
            </a:lvl6pPr>
            <a:lvl7pPr indent="0" lvl="6" marL="0" marR="0" rtl="0" algn="r">
              <a:spcBef>
                <a:spcPts val="0"/>
              </a:spcBef>
              <a:spcAft>
                <a:spcPts val="0"/>
              </a:spcAft>
              <a:buNone/>
              <a:defRPr b="0" i="0" sz="1400" u="none" cap="none" strike="noStrike">
                <a:solidFill>
                  <a:schemeClr val="dk1"/>
                </a:solidFill>
                <a:latin typeface="Calibri"/>
                <a:ea typeface="Calibri"/>
                <a:cs typeface="Calibri"/>
                <a:sym typeface="Calibri"/>
              </a:defRPr>
            </a:lvl7pPr>
            <a:lvl8pPr indent="0" lvl="7" marL="0" marR="0" rtl="0" algn="r">
              <a:spcBef>
                <a:spcPts val="0"/>
              </a:spcBef>
              <a:spcAft>
                <a:spcPts val="0"/>
              </a:spcAft>
              <a:buNone/>
              <a:defRPr b="0" i="0" sz="1400" u="none" cap="none" strike="noStrike">
                <a:solidFill>
                  <a:schemeClr val="dk1"/>
                </a:solidFill>
                <a:latin typeface="Calibri"/>
                <a:ea typeface="Calibri"/>
                <a:cs typeface="Calibri"/>
                <a:sym typeface="Calibri"/>
              </a:defRPr>
            </a:lvl8pPr>
            <a:lvl9pPr indent="0" lvl="8" marL="0" marR="0" rtl="0" algn="r">
              <a:spcBef>
                <a:spcPts val="0"/>
              </a:spcBef>
              <a:spcAft>
                <a:spcPts val="0"/>
              </a:spcAft>
              <a:buNone/>
              <a:defRPr b="0" i="0" sz="14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
        <p:nvSpPr>
          <p:cNvPr id="17" name="Google Shape;17;p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391160" lvl="0" marL="457200" marR="0" rtl="0" algn="l">
              <a:spcBef>
                <a:spcPts val="640"/>
              </a:spcBef>
              <a:spcAft>
                <a:spcPts val="0"/>
              </a:spcAft>
              <a:buClr>
                <a:schemeClr val="accent2"/>
              </a:buClr>
              <a:buSzPts val="2560"/>
              <a:buFont typeface="Noto Sans Symbols"/>
              <a:buChar char="●"/>
              <a:defRPr b="0" i="0" sz="3200" u="none" cap="none" strike="noStrike">
                <a:solidFill>
                  <a:schemeClr val="dk1"/>
                </a:solidFill>
                <a:latin typeface="Calibri"/>
                <a:ea typeface="Calibri"/>
                <a:cs typeface="Calibri"/>
                <a:sym typeface="Calibri"/>
              </a:defRPr>
            </a:lvl1pPr>
            <a:lvl2pPr indent="-388619" lvl="1" marL="914400" marR="0" rtl="0" algn="l">
              <a:spcBef>
                <a:spcPts val="560"/>
              </a:spcBef>
              <a:spcAft>
                <a:spcPts val="0"/>
              </a:spcAft>
              <a:buClr>
                <a:schemeClr val="dk1"/>
              </a:buClr>
              <a:buSzPts val="2520"/>
              <a:buFont typeface="Calibri"/>
              <a:buChar char="–"/>
              <a:defRPr b="0" i="0" sz="2800" u="none" cap="none" strike="noStrike">
                <a:solidFill>
                  <a:schemeClr val="dk1"/>
                </a:solidFill>
                <a:latin typeface="Calibri"/>
                <a:ea typeface="Calibri"/>
                <a:cs typeface="Calibri"/>
                <a:sym typeface="Calibri"/>
              </a:defRPr>
            </a:lvl2pPr>
            <a:lvl3pPr indent="-320039" lvl="2" marL="1371600" marR="0" rtl="0" algn="l">
              <a:spcBef>
                <a:spcPts val="480"/>
              </a:spcBef>
              <a:spcAft>
                <a:spcPts val="0"/>
              </a:spcAft>
              <a:buClr>
                <a:schemeClr val="accent1"/>
              </a:buClr>
              <a:buSzPts val="1440"/>
              <a:buFont typeface="Noto Sans Symbols"/>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accent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accent1"/>
              </a:buClr>
              <a:buSzPts val="2000"/>
              <a:buFont typeface="Calibri"/>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accent1"/>
              </a:buClr>
              <a:buSzPts val="2000"/>
              <a:buFont typeface="Calibri"/>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accent1"/>
              </a:buClr>
              <a:buSzPts val="2000"/>
              <a:buFont typeface="Calibri"/>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accent1"/>
              </a:buClr>
              <a:buSzPts val="2000"/>
              <a:buFont typeface="Calibri"/>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4"/>
          <p:cNvSpPr txBox="1"/>
          <p:nvPr>
            <p:ph type="ctrTitle"/>
          </p:nvPr>
        </p:nvSpPr>
        <p:spPr>
          <a:xfrm>
            <a:off x="1293813" y="762000"/>
            <a:ext cx="7772400" cy="1143000"/>
          </a:xfrm>
          <a:prstGeom prst="rect">
            <a:avLst/>
          </a:prstGeom>
          <a:noFill/>
          <a:ln>
            <a:noFill/>
          </a:ln>
        </p:spPr>
        <p:txBody>
          <a:bodyPr anchorCtr="0" anchor="b" bIns="46025" lIns="92075" spcFirstLastPara="1" rIns="92075" wrap="square" tIns="46025">
            <a:noAutofit/>
          </a:bodyPr>
          <a:lstStyle/>
          <a:p>
            <a:pPr indent="0" lvl="0" marL="0" rtl="0" algn="ctr">
              <a:spcBef>
                <a:spcPts val="0"/>
              </a:spcBef>
              <a:spcAft>
                <a:spcPts val="0"/>
              </a:spcAft>
              <a:buNone/>
            </a:pPr>
            <a:r>
              <a:rPr lang="es-MX"/>
              <a:t>Instituto de Tecnología ORT</a:t>
            </a:r>
            <a:endParaRPr/>
          </a:p>
        </p:txBody>
      </p:sp>
      <p:sp>
        <p:nvSpPr>
          <p:cNvPr id="102" name="Google Shape;102;p14"/>
          <p:cNvSpPr txBox="1"/>
          <p:nvPr>
            <p:ph idx="1" type="subTitle"/>
          </p:nvPr>
        </p:nvSpPr>
        <p:spPr>
          <a:xfrm>
            <a:off x="1475656" y="2492896"/>
            <a:ext cx="6400800" cy="1752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SzPts val="2560"/>
              <a:buFont typeface="Noto Sans Symbols"/>
              <a:buNone/>
            </a:pPr>
            <a:r>
              <a:rPr lang="es-MX"/>
              <a:t>Modelos de Calidad</a:t>
            </a:r>
            <a:endParaRPr/>
          </a:p>
        </p:txBody>
      </p:sp>
      <p:sp>
        <p:nvSpPr>
          <p:cNvPr id="103" name="Google Shape;103;p14"/>
          <p:cNvSpPr txBox="1"/>
          <p:nvPr>
            <p:ph idx="10" type="dt"/>
          </p:nvPr>
        </p:nvSpPr>
        <p:spPr>
          <a:xfrm>
            <a:off x="5643570" y="5857892"/>
            <a:ext cx="3048008" cy="4572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b="1" lang="es-MX"/>
              <a:t>Lic. Fernando Waisman</a:t>
            </a:r>
            <a:endParaRPr b="1"/>
          </a:p>
        </p:txBody>
      </p:sp>
      <p:pic>
        <p:nvPicPr>
          <p:cNvPr descr="ORT mundial 2001" id="104" name="Google Shape;104;p14"/>
          <p:cNvPicPr preferRelativeResize="0"/>
          <p:nvPr/>
        </p:nvPicPr>
        <p:blipFill rotWithShape="1">
          <a:blip r:embed="rId3">
            <a:alphaModFix/>
          </a:blip>
          <a:srcRect b="0" l="0" r="0" t="0"/>
          <a:stretch/>
        </p:blipFill>
        <p:spPr>
          <a:xfrm>
            <a:off x="1171575" y="5135563"/>
            <a:ext cx="1600200" cy="1085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3"/>
          <p:cNvSpPr txBox="1"/>
          <p:nvPr>
            <p:ph type="title"/>
          </p:nvPr>
        </p:nvSpPr>
        <p:spPr>
          <a:xfrm>
            <a:off x="600075" y="1524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b="1" i="1" lang="es-MX" sz="4000"/>
              <a:t>Ciclo de Deming</a:t>
            </a:r>
            <a:endParaRPr b="1" i="1" sz="4000"/>
          </a:p>
        </p:txBody>
      </p:sp>
      <p:sp>
        <p:nvSpPr>
          <p:cNvPr id="217" name="Google Shape;217;p23"/>
          <p:cNvSpPr/>
          <p:nvPr/>
        </p:nvSpPr>
        <p:spPr>
          <a:xfrm>
            <a:off x="6858000" y="1752600"/>
            <a:ext cx="2209800" cy="1592263"/>
          </a:xfrm>
          <a:prstGeom prst="rect">
            <a:avLst/>
          </a:prstGeom>
          <a:noFill/>
          <a:ln>
            <a:noFill/>
          </a:ln>
        </p:spPr>
        <p:txBody>
          <a:bodyPr anchorCtr="0" anchor="t" bIns="45700" lIns="91425" spcFirstLastPara="1" rIns="91425" wrap="square" tIns="45700">
            <a:noAutofit/>
          </a:bodyPr>
          <a:lstStyle/>
          <a:p>
            <a:pPr indent="0" lvl="0" marL="0" marR="0" rtl="0" algn="l">
              <a:lnSpc>
                <a:spcPct val="65000"/>
              </a:lnSpc>
              <a:spcBef>
                <a:spcPts val="0"/>
              </a:spcBef>
              <a:spcAft>
                <a:spcPts val="0"/>
              </a:spcAft>
              <a:buClr>
                <a:schemeClr val="accent1"/>
              </a:buClr>
              <a:buSzPts val="2400"/>
              <a:buFont typeface="Noto Sans Symbols"/>
              <a:buNone/>
            </a:pPr>
            <a:r>
              <a:rPr i="0" lang="es-MX" sz="2400">
                <a:solidFill>
                  <a:srgbClr val="0033CC"/>
                </a:solidFill>
                <a:latin typeface="Corsiva"/>
                <a:ea typeface="Corsiva"/>
                <a:cs typeface="Corsiva"/>
                <a:sym typeface="Corsiva"/>
              </a:rPr>
              <a:t>¿Qué hacer?</a:t>
            </a:r>
            <a:endParaRPr/>
          </a:p>
          <a:p>
            <a:pPr indent="0" lvl="0" marL="0" marR="0" rtl="0" algn="l">
              <a:lnSpc>
                <a:spcPct val="65000"/>
              </a:lnSpc>
              <a:spcBef>
                <a:spcPts val="1200"/>
              </a:spcBef>
              <a:spcAft>
                <a:spcPts val="0"/>
              </a:spcAft>
              <a:buClr>
                <a:schemeClr val="accent1"/>
              </a:buClr>
              <a:buSzPts val="2400"/>
              <a:buFont typeface="Noto Sans Symbols"/>
              <a:buNone/>
            </a:pPr>
            <a:r>
              <a:rPr i="0" lang="es-MX" sz="2400">
                <a:solidFill>
                  <a:srgbClr val="0033CC"/>
                </a:solidFill>
                <a:latin typeface="Corsiva"/>
                <a:ea typeface="Corsiva"/>
                <a:cs typeface="Corsiva"/>
                <a:sym typeface="Corsiva"/>
              </a:rPr>
              <a:t>¿Cómo hacerlo?</a:t>
            </a:r>
            <a:endParaRPr/>
          </a:p>
          <a:p>
            <a:pPr indent="0" lvl="0" marL="0" marR="0" rtl="0" algn="l">
              <a:lnSpc>
                <a:spcPct val="65000"/>
              </a:lnSpc>
              <a:spcBef>
                <a:spcPts val="1200"/>
              </a:spcBef>
              <a:spcAft>
                <a:spcPts val="0"/>
              </a:spcAft>
              <a:buClr>
                <a:schemeClr val="accent1"/>
              </a:buClr>
              <a:buSzPts val="2400"/>
              <a:buFont typeface="Noto Sans Symbols"/>
              <a:buNone/>
            </a:pPr>
            <a:r>
              <a:rPr i="0" lang="es-MX" sz="2400">
                <a:solidFill>
                  <a:srgbClr val="0033CC"/>
                </a:solidFill>
                <a:latin typeface="Corsiva"/>
                <a:ea typeface="Corsiva"/>
                <a:cs typeface="Corsiva"/>
                <a:sym typeface="Corsiva"/>
              </a:rPr>
              <a:t>¿Con qué?</a:t>
            </a:r>
            <a:endParaRPr/>
          </a:p>
          <a:p>
            <a:pPr indent="0" lvl="0" marL="0" marR="0" rtl="0" algn="l">
              <a:lnSpc>
                <a:spcPct val="65000"/>
              </a:lnSpc>
              <a:spcBef>
                <a:spcPts val="1200"/>
              </a:spcBef>
              <a:spcAft>
                <a:spcPts val="0"/>
              </a:spcAft>
              <a:buClr>
                <a:schemeClr val="accent1"/>
              </a:buClr>
              <a:buSzPts val="2400"/>
              <a:buFont typeface="Noto Sans Symbols"/>
              <a:buNone/>
            </a:pPr>
            <a:r>
              <a:rPr i="0" lang="es-MX" sz="2400">
                <a:solidFill>
                  <a:srgbClr val="0033CC"/>
                </a:solidFill>
                <a:latin typeface="Corsiva"/>
                <a:ea typeface="Corsiva"/>
                <a:cs typeface="Corsiva"/>
                <a:sym typeface="Corsiva"/>
              </a:rPr>
              <a:t>¿Cómo lo mido?</a:t>
            </a:r>
            <a:endParaRPr i="0" sz="2400">
              <a:solidFill>
                <a:srgbClr val="0033CC"/>
              </a:solidFill>
              <a:latin typeface="Corsiva"/>
              <a:ea typeface="Corsiva"/>
              <a:cs typeface="Corsiva"/>
              <a:sym typeface="Corsiva"/>
            </a:endParaRPr>
          </a:p>
        </p:txBody>
      </p:sp>
      <p:sp>
        <p:nvSpPr>
          <p:cNvPr id="218" name="Google Shape;218;p23"/>
          <p:cNvSpPr/>
          <p:nvPr/>
        </p:nvSpPr>
        <p:spPr>
          <a:xfrm>
            <a:off x="6705600" y="5127625"/>
            <a:ext cx="2438400" cy="293688"/>
          </a:xfrm>
          <a:prstGeom prst="rect">
            <a:avLst/>
          </a:prstGeom>
          <a:noFill/>
          <a:ln>
            <a:noFill/>
          </a:ln>
        </p:spPr>
        <p:txBody>
          <a:bodyPr anchorCtr="0" anchor="t" bIns="45700" lIns="91425" spcFirstLastPara="1" rIns="91425" wrap="square" tIns="45700">
            <a:noAutofit/>
          </a:bodyPr>
          <a:lstStyle/>
          <a:p>
            <a:pPr indent="0" lvl="0" marL="0" marR="0" rtl="0" algn="l">
              <a:lnSpc>
                <a:spcPct val="55000"/>
              </a:lnSpc>
              <a:spcBef>
                <a:spcPts val="0"/>
              </a:spcBef>
              <a:spcAft>
                <a:spcPts val="0"/>
              </a:spcAft>
              <a:buClr>
                <a:schemeClr val="accent1"/>
              </a:buClr>
              <a:buSzPts val="2400"/>
              <a:buFont typeface="Noto Sans Symbols"/>
              <a:buNone/>
            </a:pPr>
            <a:r>
              <a:rPr i="0" lang="es-MX" sz="2400">
                <a:solidFill>
                  <a:srgbClr val="0033CC"/>
                </a:solidFill>
                <a:latin typeface="Corsiva"/>
                <a:ea typeface="Corsiva"/>
                <a:cs typeface="Corsiva"/>
                <a:sym typeface="Corsiva"/>
              </a:rPr>
              <a:t>¡Manos a la obra!</a:t>
            </a:r>
            <a:endParaRPr i="0" sz="2400">
              <a:solidFill>
                <a:srgbClr val="0033CC"/>
              </a:solidFill>
              <a:latin typeface="Corsiva"/>
              <a:ea typeface="Corsiva"/>
              <a:cs typeface="Corsiva"/>
              <a:sym typeface="Corsiva"/>
            </a:endParaRPr>
          </a:p>
        </p:txBody>
      </p:sp>
      <p:sp>
        <p:nvSpPr>
          <p:cNvPr id="219" name="Google Shape;219;p23"/>
          <p:cNvSpPr/>
          <p:nvPr/>
        </p:nvSpPr>
        <p:spPr>
          <a:xfrm>
            <a:off x="403225" y="4897438"/>
            <a:ext cx="2232025" cy="750887"/>
          </a:xfrm>
          <a:prstGeom prst="rect">
            <a:avLst/>
          </a:prstGeom>
          <a:noFill/>
          <a:ln>
            <a:noFill/>
          </a:ln>
        </p:spPr>
        <p:txBody>
          <a:bodyPr anchorCtr="0" anchor="t" bIns="45700" lIns="91425" spcFirstLastPara="1" rIns="91425" wrap="square" tIns="45700">
            <a:noAutofit/>
          </a:bodyPr>
          <a:lstStyle/>
          <a:p>
            <a:pPr indent="0" lvl="0" marL="0" marR="0" rtl="0" algn="l">
              <a:lnSpc>
                <a:spcPct val="65000"/>
              </a:lnSpc>
              <a:spcBef>
                <a:spcPts val="0"/>
              </a:spcBef>
              <a:spcAft>
                <a:spcPts val="0"/>
              </a:spcAft>
              <a:buClr>
                <a:schemeClr val="accent1"/>
              </a:buClr>
              <a:buSzPts val="2400"/>
              <a:buFont typeface="Noto Sans Symbols"/>
              <a:buNone/>
            </a:pPr>
            <a:r>
              <a:rPr i="0" lang="es-MX" sz="2400">
                <a:solidFill>
                  <a:srgbClr val="0033CC"/>
                </a:solidFill>
                <a:latin typeface="Corsiva"/>
                <a:ea typeface="Corsiva"/>
                <a:cs typeface="Corsiva"/>
                <a:sym typeface="Corsiva"/>
              </a:rPr>
              <a:t>¿Qué salió</a:t>
            </a:r>
            <a:r>
              <a:rPr i="0" lang="es-MX" sz="2400">
                <a:solidFill>
                  <a:srgbClr val="0033CC"/>
                </a:solidFill>
                <a:latin typeface="Architects Daughter"/>
                <a:ea typeface="Architects Daughter"/>
                <a:cs typeface="Architects Daughter"/>
                <a:sym typeface="Architects Daughter"/>
              </a:rPr>
              <a:t> </a:t>
            </a:r>
            <a:r>
              <a:rPr i="0" lang="es-MX" sz="2400">
                <a:solidFill>
                  <a:srgbClr val="0033CC"/>
                </a:solidFill>
                <a:latin typeface="Corsiva"/>
                <a:ea typeface="Corsiva"/>
                <a:cs typeface="Corsiva"/>
                <a:sym typeface="Corsiva"/>
              </a:rPr>
              <a:t>bien?</a:t>
            </a:r>
            <a:endParaRPr/>
          </a:p>
          <a:p>
            <a:pPr indent="0" lvl="0" marL="0" marR="0" rtl="0" algn="l">
              <a:lnSpc>
                <a:spcPct val="65000"/>
              </a:lnSpc>
              <a:spcBef>
                <a:spcPts val="1200"/>
              </a:spcBef>
              <a:spcAft>
                <a:spcPts val="0"/>
              </a:spcAft>
              <a:buClr>
                <a:schemeClr val="accent1"/>
              </a:buClr>
              <a:buSzPts val="2400"/>
              <a:buFont typeface="Noto Sans Symbols"/>
              <a:buNone/>
            </a:pPr>
            <a:r>
              <a:rPr i="0" lang="es-MX" sz="2400">
                <a:solidFill>
                  <a:srgbClr val="0033CC"/>
                </a:solidFill>
                <a:latin typeface="Corsiva"/>
                <a:ea typeface="Corsiva"/>
                <a:cs typeface="Corsiva"/>
                <a:sym typeface="Corsiva"/>
              </a:rPr>
              <a:t>¿Qué salió mal?</a:t>
            </a:r>
            <a:endParaRPr/>
          </a:p>
        </p:txBody>
      </p:sp>
      <p:sp>
        <p:nvSpPr>
          <p:cNvPr id="220" name="Google Shape;220;p23"/>
          <p:cNvSpPr/>
          <p:nvPr/>
        </p:nvSpPr>
        <p:spPr>
          <a:xfrm>
            <a:off x="457200" y="1676400"/>
            <a:ext cx="2667000" cy="1647825"/>
          </a:xfrm>
          <a:prstGeom prst="rect">
            <a:avLst/>
          </a:prstGeom>
          <a:noFill/>
          <a:ln>
            <a:noFill/>
          </a:ln>
        </p:spPr>
        <p:txBody>
          <a:bodyPr anchorCtr="0" anchor="t" bIns="45700" lIns="91425" spcFirstLastPara="1" rIns="91425" wrap="square" tIns="45700">
            <a:noAutofit/>
          </a:bodyPr>
          <a:lstStyle/>
          <a:p>
            <a:pPr indent="0" lvl="0" marL="0" marR="0" rtl="0" algn="l">
              <a:lnSpc>
                <a:spcPct val="65000"/>
              </a:lnSpc>
              <a:spcBef>
                <a:spcPts val="0"/>
              </a:spcBef>
              <a:spcAft>
                <a:spcPts val="0"/>
              </a:spcAft>
              <a:buClr>
                <a:schemeClr val="accent1"/>
              </a:buClr>
              <a:buSzPts val="2400"/>
              <a:buFont typeface="Noto Sans Symbols"/>
              <a:buNone/>
            </a:pPr>
            <a:r>
              <a:rPr i="0" lang="es-MX" sz="2400">
                <a:solidFill>
                  <a:srgbClr val="0033CC"/>
                </a:solidFill>
                <a:latin typeface="Corsiva"/>
                <a:ea typeface="Corsiva"/>
                <a:cs typeface="Corsiva"/>
                <a:sym typeface="Corsiva"/>
              </a:rPr>
              <a:t>¡Corregir!</a:t>
            </a:r>
            <a:endParaRPr/>
          </a:p>
          <a:p>
            <a:pPr indent="0" lvl="0" marL="0" marR="0" rtl="0" algn="l">
              <a:lnSpc>
                <a:spcPct val="65000"/>
              </a:lnSpc>
              <a:spcBef>
                <a:spcPts val="1200"/>
              </a:spcBef>
              <a:spcAft>
                <a:spcPts val="0"/>
              </a:spcAft>
              <a:buClr>
                <a:schemeClr val="accent1"/>
              </a:buClr>
              <a:buSzPts val="2400"/>
              <a:buFont typeface="Noto Sans Symbols"/>
              <a:buNone/>
            </a:pPr>
            <a:r>
              <a:rPr i="0" lang="es-MX" sz="2400">
                <a:solidFill>
                  <a:srgbClr val="0033CC"/>
                </a:solidFill>
                <a:latin typeface="Corsiva"/>
                <a:ea typeface="Corsiva"/>
                <a:cs typeface="Corsiva"/>
                <a:sym typeface="Corsiva"/>
              </a:rPr>
              <a:t>¿Qué puedo hacer para evitarlo la próxima vez?</a:t>
            </a:r>
            <a:endParaRPr/>
          </a:p>
          <a:p>
            <a:pPr indent="0" lvl="0" marL="0" marR="0" rtl="0" algn="l">
              <a:lnSpc>
                <a:spcPct val="65000"/>
              </a:lnSpc>
              <a:spcBef>
                <a:spcPts val="1200"/>
              </a:spcBef>
              <a:spcAft>
                <a:spcPts val="0"/>
              </a:spcAft>
              <a:buClr>
                <a:schemeClr val="accent1"/>
              </a:buClr>
              <a:buSzPts val="2400"/>
              <a:buFont typeface="Noto Sans Symbols"/>
              <a:buNone/>
            </a:pPr>
            <a:r>
              <a:rPr i="0" lang="es-MX" sz="2400">
                <a:solidFill>
                  <a:srgbClr val="0033CC"/>
                </a:solidFill>
                <a:latin typeface="Corsiva"/>
                <a:ea typeface="Corsiva"/>
                <a:cs typeface="Corsiva"/>
                <a:sym typeface="Corsiva"/>
              </a:rPr>
              <a:t>¿Qué puedo mejorar?</a:t>
            </a:r>
            <a:endParaRPr/>
          </a:p>
        </p:txBody>
      </p:sp>
      <p:grpSp>
        <p:nvGrpSpPr>
          <p:cNvPr id="221" name="Google Shape;221;p23"/>
          <p:cNvGrpSpPr/>
          <p:nvPr/>
        </p:nvGrpSpPr>
        <p:grpSpPr>
          <a:xfrm>
            <a:off x="2863850" y="1827213"/>
            <a:ext cx="4146550" cy="4125912"/>
            <a:chOff x="1804" y="1151"/>
            <a:chExt cx="2612" cy="2599"/>
          </a:xfrm>
        </p:grpSpPr>
        <p:sp>
          <p:nvSpPr>
            <p:cNvPr id="222" name="Google Shape;222;p23"/>
            <p:cNvSpPr/>
            <p:nvPr/>
          </p:nvSpPr>
          <p:spPr>
            <a:xfrm>
              <a:off x="1804" y="1151"/>
              <a:ext cx="2612" cy="2599"/>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Dancing Script"/>
                <a:ea typeface="Dancing Script"/>
                <a:cs typeface="Dancing Script"/>
                <a:sym typeface="Dancing Script"/>
              </a:endParaRPr>
            </a:p>
          </p:txBody>
        </p:sp>
        <p:cxnSp>
          <p:nvCxnSpPr>
            <p:cNvPr id="223" name="Google Shape;223;p23"/>
            <p:cNvCxnSpPr/>
            <p:nvPr/>
          </p:nvCxnSpPr>
          <p:spPr>
            <a:xfrm>
              <a:off x="3120" y="1165"/>
              <a:ext cx="0" cy="2579"/>
            </a:xfrm>
            <a:prstGeom prst="straightConnector1">
              <a:avLst/>
            </a:prstGeom>
            <a:noFill/>
            <a:ln cap="flat" cmpd="sng" w="9525">
              <a:solidFill>
                <a:schemeClr val="dk1"/>
              </a:solidFill>
              <a:prstDash val="solid"/>
              <a:miter lim="800000"/>
              <a:headEnd len="med" w="med" type="none"/>
              <a:tailEnd len="med" w="med" type="none"/>
            </a:ln>
          </p:spPr>
        </p:cxnSp>
        <p:cxnSp>
          <p:nvCxnSpPr>
            <p:cNvPr id="224" name="Google Shape;224;p23"/>
            <p:cNvCxnSpPr/>
            <p:nvPr/>
          </p:nvCxnSpPr>
          <p:spPr>
            <a:xfrm flipH="1" rot="10800000">
              <a:off x="1809" y="2448"/>
              <a:ext cx="2607" cy="3"/>
            </a:xfrm>
            <a:prstGeom prst="straightConnector1">
              <a:avLst/>
            </a:prstGeom>
            <a:noFill/>
            <a:ln cap="flat" cmpd="sng" w="9525">
              <a:solidFill>
                <a:schemeClr val="dk1"/>
              </a:solidFill>
              <a:prstDash val="solid"/>
              <a:miter lim="800000"/>
              <a:headEnd len="med" w="med" type="none"/>
              <a:tailEnd len="med" w="med" type="none"/>
            </a:ln>
          </p:spPr>
        </p:cxnSp>
        <p:sp>
          <p:nvSpPr>
            <p:cNvPr id="225" name="Google Shape;225;p23"/>
            <p:cNvSpPr txBox="1"/>
            <p:nvPr/>
          </p:nvSpPr>
          <p:spPr>
            <a:xfrm>
              <a:off x="2265" y="1731"/>
              <a:ext cx="830" cy="3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MX" sz="2800">
                  <a:solidFill>
                    <a:schemeClr val="dk1"/>
                  </a:solidFill>
                  <a:latin typeface="Times New Roman"/>
                  <a:ea typeface="Times New Roman"/>
                  <a:cs typeface="Times New Roman"/>
                  <a:sym typeface="Times New Roman"/>
                </a:rPr>
                <a:t>Actuar</a:t>
              </a:r>
              <a:endParaRPr b="0" i="0" sz="2800">
                <a:solidFill>
                  <a:schemeClr val="dk1"/>
                </a:solidFill>
                <a:latin typeface="Times New Roman"/>
                <a:ea typeface="Times New Roman"/>
                <a:cs typeface="Times New Roman"/>
                <a:sym typeface="Times New Roman"/>
              </a:endParaRPr>
            </a:p>
          </p:txBody>
        </p:sp>
        <p:sp>
          <p:nvSpPr>
            <p:cNvPr id="226" name="Google Shape;226;p23"/>
            <p:cNvSpPr txBox="1"/>
            <p:nvPr/>
          </p:nvSpPr>
          <p:spPr>
            <a:xfrm>
              <a:off x="2079" y="2792"/>
              <a:ext cx="992" cy="3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MX" sz="2800">
                  <a:solidFill>
                    <a:schemeClr val="dk1"/>
                  </a:solidFill>
                  <a:latin typeface="Times New Roman"/>
                  <a:ea typeface="Times New Roman"/>
                  <a:cs typeface="Times New Roman"/>
                  <a:sym typeface="Times New Roman"/>
                </a:rPr>
                <a:t>Verificar</a:t>
              </a:r>
              <a:endParaRPr b="0" i="0" sz="2800">
                <a:solidFill>
                  <a:schemeClr val="dk1"/>
                </a:solidFill>
                <a:latin typeface="Times New Roman"/>
                <a:ea typeface="Times New Roman"/>
                <a:cs typeface="Times New Roman"/>
                <a:sym typeface="Times New Roman"/>
              </a:endParaRPr>
            </a:p>
          </p:txBody>
        </p:sp>
        <p:sp>
          <p:nvSpPr>
            <p:cNvPr id="227" name="Google Shape;227;p23"/>
            <p:cNvSpPr txBox="1"/>
            <p:nvPr/>
          </p:nvSpPr>
          <p:spPr>
            <a:xfrm>
              <a:off x="3298" y="2792"/>
              <a:ext cx="830" cy="3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MX" sz="2800">
                  <a:solidFill>
                    <a:schemeClr val="dk1"/>
                  </a:solidFill>
                  <a:latin typeface="Times New Roman"/>
                  <a:ea typeface="Times New Roman"/>
                  <a:cs typeface="Times New Roman"/>
                  <a:sym typeface="Times New Roman"/>
                </a:rPr>
                <a:t>Hacer</a:t>
              </a:r>
              <a:endParaRPr b="0" i="0" sz="2800">
                <a:solidFill>
                  <a:schemeClr val="dk1"/>
                </a:solidFill>
                <a:latin typeface="Times New Roman"/>
                <a:ea typeface="Times New Roman"/>
                <a:cs typeface="Times New Roman"/>
                <a:sym typeface="Times New Roman"/>
              </a:endParaRPr>
            </a:p>
          </p:txBody>
        </p:sp>
        <p:sp>
          <p:nvSpPr>
            <p:cNvPr id="228" name="Google Shape;228;p23"/>
            <p:cNvSpPr/>
            <p:nvPr/>
          </p:nvSpPr>
          <p:spPr>
            <a:xfrm rot="-5132488">
              <a:off x="1844" y="2364"/>
              <a:ext cx="817" cy="186"/>
            </a:xfrm>
            <a:prstGeom prst="curvedDownArrow">
              <a:avLst>
                <a:gd fmla="val 87849" name="adj1"/>
                <a:gd fmla="val 175699" name="adj2"/>
                <a:gd fmla="val 33333" name="adj3"/>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Dancing Script"/>
                <a:ea typeface="Dancing Script"/>
                <a:cs typeface="Dancing Script"/>
                <a:sym typeface="Dancing Script"/>
              </a:endParaRPr>
            </a:p>
          </p:txBody>
        </p:sp>
        <p:sp>
          <p:nvSpPr>
            <p:cNvPr id="229" name="Google Shape;229;p23"/>
            <p:cNvSpPr/>
            <p:nvPr/>
          </p:nvSpPr>
          <p:spPr>
            <a:xfrm rot="-10694372">
              <a:off x="2724" y="3187"/>
              <a:ext cx="817" cy="187"/>
            </a:xfrm>
            <a:prstGeom prst="curvedDownArrow">
              <a:avLst>
                <a:gd fmla="val 87380" name="adj1"/>
                <a:gd fmla="val 174759" name="adj2"/>
                <a:gd fmla="val 33333" name="adj3"/>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Dancing Script"/>
                <a:ea typeface="Dancing Script"/>
                <a:cs typeface="Dancing Script"/>
                <a:sym typeface="Dancing Script"/>
              </a:endParaRPr>
            </a:p>
          </p:txBody>
        </p:sp>
        <p:sp>
          <p:nvSpPr>
            <p:cNvPr id="230" name="Google Shape;230;p23"/>
            <p:cNvSpPr/>
            <p:nvPr/>
          </p:nvSpPr>
          <p:spPr>
            <a:xfrm rot="5299384">
              <a:off x="3592" y="2343"/>
              <a:ext cx="817" cy="266"/>
            </a:xfrm>
            <a:prstGeom prst="curvedDownArrow">
              <a:avLst>
                <a:gd fmla="val 61429" name="adj1"/>
                <a:gd fmla="val 122857" name="adj2"/>
                <a:gd fmla="val 33333" name="adj3"/>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Dancing Script"/>
                <a:ea typeface="Dancing Script"/>
                <a:cs typeface="Dancing Script"/>
                <a:sym typeface="Dancing Script"/>
              </a:endParaRPr>
            </a:p>
          </p:txBody>
        </p:sp>
        <p:sp>
          <p:nvSpPr>
            <p:cNvPr id="231" name="Google Shape;231;p23"/>
            <p:cNvSpPr/>
            <p:nvPr/>
          </p:nvSpPr>
          <p:spPr>
            <a:xfrm>
              <a:off x="2735" y="1420"/>
              <a:ext cx="817" cy="201"/>
            </a:xfrm>
            <a:prstGeom prst="curvedDownArrow">
              <a:avLst>
                <a:gd fmla="val 81294" name="adj1"/>
                <a:gd fmla="val 162587" name="adj2"/>
                <a:gd fmla="val 33333" name="adj3"/>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Dancing Script"/>
                <a:ea typeface="Dancing Script"/>
                <a:cs typeface="Dancing Script"/>
                <a:sym typeface="Dancing Script"/>
              </a:endParaRPr>
            </a:p>
          </p:txBody>
        </p:sp>
        <p:sp>
          <p:nvSpPr>
            <p:cNvPr id="232" name="Google Shape;232;p23"/>
            <p:cNvSpPr txBox="1"/>
            <p:nvPr/>
          </p:nvSpPr>
          <p:spPr>
            <a:xfrm>
              <a:off x="3187" y="1721"/>
              <a:ext cx="1085" cy="3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MX" sz="2800">
                  <a:solidFill>
                    <a:schemeClr val="dk1"/>
                  </a:solidFill>
                  <a:latin typeface="Times New Roman"/>
                  <a:ea typeface="Times New Roman"/>
                  <a:cs typeface="Times New Roman"/>
                  <a:sym typeface="Times New Roman"/>
                </a:rPr>
                <a:t>Planificar</a:t>
              </a:r>
              <a:endParaRPr b="0" i="0" sz="2800">
                <a:solidFill>
                  <a:schemeClr val="dk1"/>
                </a:solidFill>
                <a:latin typeface="Times New Roman"/>
                <a:ea typeface="Times New Roman"/>
                <a:cs typeface="Times New Roman"/>
                <a:sym typeface="Times New Roman"/>
              </a:endParaRPr>
            </a:p>
          </p:txBody>
        </p:sp>
      </p:grpSp>
      <p:grpSp>
        <p:nvGrpSpPr>
          <p:cNvPr id="233" name="Google Shape;233;p23"/>
          <p:cNvGrpSpPr/>
          <p:nvPr/>
        </p:nvGrpSpPr>
        <p:grpSpPr>
          <a:xfrm>
            <a:off x="4975225" y="3894138"/>
            <a:ext cx="2093913" cy="1998662"/>
            <a:chOff x="-904" y="1698"/>
            <a:chExt cx="1600" cy="1358"/>
          </a:xfrm>
        </p:grpSpPr>
        <p:sp>
          <p:nvSpPr>
            <p:cNvPr id="234" name="Google Shape;234;p23"/>
            <p:cNvSpPr/>
            <p:nvPr/>
          </p:nvSpPr>
          <p:spPr>
            <a:xfrm>
              <a:off x="-904" y="1719"/>
              <a:ext cx="1383" cy="1332"/>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Dancing Script"/>
                <a:ea typeface="Dancing Script"/>
                <a:cs typeface="Dancing Script"/>
                <a:sym typeface="Dancing Script"/>
              </a:endParaRPr>
            </a:p>
          </p:txBody>
        </p:sp>
        <p:cxnSp>
          <p:nvCxnSpPr>
            <p:cNvPr id="235" name="Google Shape;235;p23"/>
            <p:cNvCxnSpPr/>
            <p:nvPr/>
          </p:nvCxnSpPr>
          <p:spPr>
            <a:xfrm>
              <a:off x="-207" y="1698"/>
              <a:ext cx="1" cy="1358"/>
            </a:xfrm>
            <a:prstGeom prst="straightConnector1">
              <a:avLst/>
            </a:prstGeom>
            <a:noFill/>
            <a:ln cap="flat" cmpd="sng" w="9525">
              <a:solidFill>
                <a:schemeClr val="dk1"/>
              </a:solidFill>
              <a:prstDash val="solid"/>
              <a:miter lim="800000"/>
              <a:headEnd len="med" w="med" type="none"/>
              <a:tailEnd len="med" w="med" type="none"/>
            </a:ln>
          </p:spPr>
        </p:cxnSp>
        <p:cxnSp>
          <p:nvCxnSpPr>
            <p:cNvPr id="236" name="Google Shape;236;p23"/>
            <p:cNvCxnSpPr/>
            <p:nvPr/>
          </p:nvCxnSpPr>
          <p:spPr>
            <a:xfrm>
              <a:off x="-894" y="2386"/>
              <a:ext cx="1398" cy="0"/>
            </a:xfrm>
            <a:prstGeom prst="straightConnector1">
              <a:avLst/>
            </a:prstGeom>
            <a:noFill/>
            <a:ln cap="flat" cmpd="sng" w="9525">
              <a:solidFill>
                <a:schemeClr val="dk1"/>
              </a:solidFill>
              <a:prstDash val="solid"/>
              <a:miter lim="800000"/>
              <a:headEnd len="med" w="med" type="none"/>
              <a:tailEnd len="med" w="med" type="none"/>
            </a:ln>
          </p:spPr>
        </p:cxnSp>
        <p:sp>
          <p:nvSpPr>
            <p:cNvPr id="237" name="Google Shape;237;p23"/>
            <p:cNvSpPr txBox="1"/>
            <p:nvPr/>
          </p:nvSpPr>
          <p:spPr>
            <a:xfrm>
              <a:off x="-779" y="1974"/>
              <a:ext cx="772" cy="2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MX" sz="1600">
                  <a:solidFill>
                    <a:schemeClr val="dk1"/>
                  </a:solidFill>
                  <a:latin typeface="Times New Roman"/>
                  <a:ea typeface="Times New Roman"/>
                  <a:cs typeface="Times New Roman"/>
                  <a:sym typeface="Times New Roman"/>
                </a:rPr>
                <a:t>Actuar</a:t>
              </a:r>
              <a:endParaRPr b="0" i="0" sz="1600">
                <a:solidFill>
                  <a:schemeClr val="dk1"/>
                </a:solidFill>
                <a:latin typeface="Times New Roman"/>
                <a:ea typeface="Times New Roman"/>
                <a:cs typeface="Times New Roman"/>
                <a:sym typeface="Times New Roman"/>
              </a:endParaRPr>
            </a:p>
          </p:txBody>
        </p:sp>
        <p:sp>
          <p:nvSpPr>
            <p:cNvPr id="238" name="Google Shape;238;p23"/>
            <p:cNvSpPr txBox="1"/>
            <p:nvPr/>
          </p:nvSpPr>
          <p:spPr>
            <a:xfrm>
              <a:off x="-253" y="1970"/>
              <a:ext cx="949" cy="2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MX" sz="1600">
                  <a:solidFill>
                    <a:schemeClr val="dk1"/>
                  </a:solidFill>
                  <a:latin typeface="Times New Roman"/>
                  <a:ea typeface="Times New Roman"/>
                  <a:cs typeface="Times New Roman"/>
                  <a:sym typeface="Times New Roman"/>
                </a:rPr>
                <a:t>Planificar</a:t>
              </a:r>
              <a:endParaRPr b="0" i="0" sz="1600">
                <a:solidFill>
                  <a:schemeClr val="dk1"/>
                </a:solidFill>
                <a:latin typeface="Times New Roman"/>
                <a:ea typeface="Times New Roman"/>
                <a:cs typeface="Times New Roman"/>
                <a:sym typeface="Times New Roman"/>
              </a:endParaRPr>
            </a:p>
          </p:txBody>
        </p:sp>
        <p:sp>
          <p:nvSpPr>
            <p:cNvPr id="239" name="Google Shape;239;p23"/>
            <p:cNvSpPr txBox="1"/>
            <p:nvPr/>
          </p:nvSpPr>
          <p:spPr>
            <a:xfrm>
              <a:off x="-862" y="2544"/>
              <a:ext cx="862" cy="2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MX" sz="1600">
                  <a:solidFill>
                    <a:schemeClr val="dk1"/>
                  </a:solidFill>
                  <a:latin typeface="Times New Roman"/>
                  <a:ea typeface="Times New Roman"/>
                  <a:cs typeface="Times New Roman"/>
                  <a:sym typeface="Times New Roman"/>
                </a:rPr>
                <a:t>Verificar</a:t>
              </a:r>
              <a:endParaRPr b="0" i="0" sz="1600">
                <a:solidFill>
                  <a:schemeClr val="dk1"/>
                </a:solidFill>
                <a:latin typeface="Times New Roman"/>
                <a:ea typeface="Times New Roman"/>
                <a:cs typeface="Times New Roman"/>
                <a:sym typeface="Times New Roman"/>
              </a:endParaRPr>
            </a:p>
          </p:txBody>
        </p:sp>
        <p:sp>
          <p:nvSpPr>
            <p:cNvPr id="240" name="Google Shape;240;p23"/>
            <p:cNvSpPr txBox="1"/>
            <p:nvPr/>
          </p:nvSpPr>
          <p:spPr>
            <a:xfrm>
              <a:off x="-105" y="2560"/>
              <a:ext cx="595" cy="2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MX" sz="1600">
                  <a:solidFill>
                    <a:schemeClr val="dk1"/>
                  </a:solidFill>
                  <a:latin typeface="Times New Roman"/>
                  <a:ea typeface="Times New Roman"/>
                  <a:cs typeface="Times New Roman"/>
                  <a:sym typeface="Times New Roman"/>
                </a:rPr>
                <a:t>Hacer</a:t>
              </a:r>
              <a:endParaRPr b="0" i="0" sz="1600">
                <a:solidFill>
                  <a:schemeClr val="dk1"/>
                </a:solidFill>
                <a:latin typeface="Times New Roman"/>
                <a:ea typeface="Times New Roman"/>
                <a:cs typeface="Times New Roman"/>
                <a:sym typeface="Times New Roman"/>
              </a:endParaRPr>
            </a:p>
          </p:txBody>
        </p:sp>
        <p:sp>
          <p:nvSpPr>
            <p:cNvPr id="241" name="Google Shape;241;p23"/>
            <p:cNvSpPr/>
            <p:nvPr/>
          </p:nvSpPr>
          <p:spPr>
            <a:xfrm rot="-5132488">
              <a:off x="-867" y="2338"/>
              <a:ext cx="419" cy="99"/>
            </a:xfrm>
            <a:prstGeom prst="curvedDownArrow">
              <a:avLst>
                <a:gd fmla="val 84646" name="adj1"/>
                <a:gd fmla="val 169293" name="adj2"/>
                <a:gd fmla="val 33333" name="adj3"/>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Dancing Script"/>
                <a:ea typeface="Dancing Script"/>
                <a:cs typeface="Dancing Script"/>
                <a:sym typeface="Dancing Script"/>
              </a:endParaRPr>
            </a:p>
          </p:txBody>
        </p:sp>
        <p:sp>
          <p:nvSpPr>
            <p:cNvPr id="242" name="Google Shape;242;p23"/>
            <p:cNvSpPr/>
            <p:nvPr/>
          </p:nvSpPr>
          <p:spPr>
            <a:xfrm rot="-10694372">
              <a:off x="-440" y="2777"/>
              <a:ext cx="433" cy="95"/>
            </a:xfrm>
            <a:prstGeom prst="curvedDownArrow">
              <a:avLst>
                <a:gd fmla="val 91158" name="adj1"/>
                <a:gd fmla="val 182316" name="adj2"/>
                <a:gd fmla="val 33333" name="adj3"/>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Dancing Script"/>
                <a:ea typeface="Dancing Script"/>
                <a:cs typeface="Dancing Script"/>
                <a:sym typeface="Dancing Script"/>
              </a:endParaRPr>
            </a:p>
          </p:txBody>
        </p:sp>
        <p:sp>
          <p:nvSpPr>
            <p:cNvPr id="243" name="Google Shape;243;p23"/>
            <p:cNvSpPr/>
            <p:nvPr/>
          </p:nvSpPr>
          <p:spPr>
            <a:xfrm rot="128953">
              <a:off x="-390" y="1872"/>
              <a:ext cx="465" cy="89"/>
            </a:xfrm>
            <a:prstGeom prst="curvedDownArrow">
              <a:avLst>
                <a:gd fmla="val 104494" name="adj1"/>
                <a:gd fmla="val 208989" name="adj2"/>
                <a:gd fmla="val 33333" name="adj3"/>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Dancing Script"/>
                <a:ea typeface="Dancing Script"/>
                <a:cs typeface="Dancing Script"/>
                <a:sym typeface="Dancing Script"/>
              </a:endParaRPr>
            </a:p>
          </p:txBody>
        </p:sp>
        <p:sp>
          <p:nvSpPr>
            <p:cNvPr id="244" name="Google Shape;244;p23"/>
            <p:cNvSpPr/>
            <p:nvPr/>
          </p:nvSpPr>
          <p:spPr>
            <a:xfrm rot="5388881">
              <a:off x="58" y="2322"/>
              <a:ext cx="419" cy="98"/>
            </a:xfrm>
            <a:prstGeom prst="curvedDownArrow">
              <a:avLst>
                <a:gd fmla="val 85510" name="adj1"/>
                <a:gd fmla="val 171020" name="adj2"/>
                <a:gd fmla="val 33333" name="adj3"/>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Dancing Script"/>
                <a:ea typeface="Dancing Script"/>
                <a:cs typeface="Dancing Script"/>
                <a:sym typeface="Dancing Script"/>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4"/>
          <p:cNvSpPr txBox="1"/>
          <p:nvPr>
            <p:ph type="title"/>
          </p:nvPr>
        </p:nvSpPr>
        <p:spPr>
          <a:xfrm>
            <a:off x="714348" y="357166"/>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s-MX"/>
              <a:t>Sistema de Gestión de la Calidad</a:t>
            </a:r>
            <a:endParaRPr/>
          </a:p>
        </p:txBody>
      </p:sp>
      <p:sp>
        <p:nvSpPr>
          <p:cNvPr id="251" name="Google Shape;251;p2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180340" lvl="0" marL="342900" rtl="0" algn="l">
              <a:spcBef>
                <a:spcPts val="0"/>
              </a:spcBef>
              <a:spcAft>
                <a:spcPts val="0"/>
              </a:spcAft>
              <a:buSzPts val="2560"/>
              <a:buNone/>
            </a:pPr>
            <a:r>
              <a:t/>
            </a:r>
            <a:endParaRPr/>
          </a:p>
        </p:txBody>
      </p:sp>
      <p:sp>
        <p:nvSpPr>
          <p:cNvPr id="252" name="Google Shape;252;p24"/>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s-MX"/>
              <a:t>‹#›</a:t>
            </a:fld>
            <a:endParaRPr/>
          </a:p>
        </p:txBody>
      </p:sp>
      <p:sp>
        <p:nvSpPr>
          <p:cNvPr id="253" name="Google Shape;253;p24"/>
          <p:cNvSpPr/>
          <p:nvPr/>
        </p:nvSpPr>
        <p:spPr>
          <a:xfrm>
            <a:off x="1828800" y="5181600"/>
            <a:ext cx="990600" cy="360363"/>
          </a:xfrm>
          <a:prstGeom prst="rightArrow">
            <a:avLst>
              <a:gd fmla="val 50000" name="adj1"/>
              <a:gd fmla="val 68722" name="adj2"/>
            </a:avLst>
          </a:prstGeom>
          <a:solidFill>
            <a:srgbClr val="3366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Dancing Script"/>
              <a:ea typeface="Dancing Script"/>
              <a:cs typeface="Dancing Script"/>
              <a:sym typeface="Dancing Script"/>
            </a:endParaRPr>
          </a:p>
        </p:txBody>
      </p:sp>
      <p:pic>
        <p:nvPicPr>
          <p:cNvPr id="254" name="Google Shape;254;p24"/>
          <p:cNvPicPr preferRelativeResize="0"/>
          <p:nvPr/>
        </p:nvPicPr>
        <p:blipFill rotWithShape="1">
          <a:blip r:embed="rId3">
            <a:alphaModFix/>
          </a:blip>
          <a:srcRect b="0" l="0" r="0" t="0"/>
          <a:stretch/>
        </p:blipFill>
        <p:spPr>
          <a:xfrm>
            <a:off x="533400" y="1851025"/>
            <a:ext cx="8382000" cy="3917950"/>
          </a:xfrm>
          <a:prstGeom prst="rect">
            <a:avLst/>
          </a:prstGeom>
          <a:noFill/>
          <a:ln>
            <a:noFill/>
          </a:ln>
        </p:spPr>
      </p:pic>
      <p:sp>
        <p:nvSpPr>
          <p:cNvPr id="255" name="Google Shape;255;p24"/>
          <p:cNvSpPr/>
          <p:nvPr/>
        </p:nvSpPr>
        <p:spPr>
          <a:xfrm rot="5400000">
            <a:off x="4668838" y="4170362"/>
            <a:ext cx="1752600" cy="269875"/>
          </a:xfrm>
          <a:prstGeom prst="rightArrow">
            <a:avLst>
              <a:gd fmla="val 44713" name="adj1"/>
              <a:gd fmla="val 42362" name="adj2"/>
            </a:avLst>
          </a:prstGeom>
          <a:gradFill>
            <a:gsLst>
              <a:gs pos="0">
                <a:srgbClr val="996600"/>
              </a:gs>
              <a:gs pos="100000">
                <a:srgbClr val="6A3500"/>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Dancing Script"/>
              <a:ea typeface="Dancing Script"/>
              <a:cs typeface="Dancing Script"/>
              <a:sym typeface="Dancing Script"/>
            </a:endParaRPr>
          </a:p>
        </p:txBody>
      </p:sp>
      <p:sp>
        <p:nvSpPr>
          <p:cNvPr id="256" name="Google Shape;256;p24"/>
          <p:cNvSpPr/>
          <p:nvPr/>
        </p:nvSpPr>
        <p:spPr>
          <a:xfrm rot="5400000">
            <a:off x="1836738" y="3671887"/>
            <a:ext cx="2743200" cy="269875"/>
          </a:xfrm>
          <a:prstGeom prst="rightArrow">
            <a:avLst>
              <a:gd fmla="val 51880" name="adj1"/>
              <a:gd fmla="val 37694" name="adj2"/>
            </a:avLst>
          </a:prstGeom>
          <a:gradFill>
            <a:gsLst>
              <a:gs pos="0">
                <a:srgbClr val="996600"/>
              </a:gs>
              <a:gs pos="100000">
                <a:srgbClr val="6A3500"/>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Dancing Script"/>
              <a:ea typeface="Dancing Script"/>
              <a:cs typeface="Dancing Script"/>
              <a:sym typeface="Dancing Script"/>
            </a:endParaRPr>
          </a:p>
        </p:txBody>
      </p:sp>
      <p:sp>
        <p:nvSpPr>
          <p:cNvPr id="257" name="Google Shape;257;p24"/>
          <p:cNvSpPr/>
          <p:nvPr/>
        </p:nvSpPr>
        <p:spPr>
          <a:xfrm rot="5400000">
            <a:off x="2452688" y="2986087"/>
            <a:ext cx="1371600" cy="269875"/>
          </a:xfrm>
          <a:prstGeom prst="rightArrow">
            <a:avLst>
              <a:gd fmla="val 57296" name="adj1"/>
              <a:gd fmla="val 47082" name="adj2"/>
            </a:avLst>
          </a:prstGeom>
          <a:gradFill>
            <a:gsLst>
              <a:gs pos="0">
                <a:srgbClr val="996600"/>
              </a:gs>
              <a:gs pos="100000">
                <a:srgbClr val="6A3500"/>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Dancing Script"/>
              <a:ea typeface="Dancing Script"/>
              <a:cs typeface="Dancing Script"/>
              <a:sym typeface="Dancing Script"/>
            </a:endParaRPr>
          </a:p>
        </p:txBody>
      </p:sp>
      <p:sp>
        <p:nvSpPr>
          <p:cNvPr id="258" name="Google Shape;258;p24"/>
          <p:cNvSpPr/>
          <p:nvPr/>
        </p:nvSpPr>
        <p:spPr>
          <a:xfrm rot="5400000">
            <a:off x="2833688" y="2528887"/>
            <a:ext cx="457200" cy="269875"/>
          </a:xfrm>
          <a:prstGeom prst="rightArrow">
            <a:avLst>
              <a:gd fmla="val 50000" name="adj1"/>
              <a:gd fmla="val 42353" name="adj2"/>
            </a:avLst>
          </a:prstGeom>
          <a:gradFill>
            <a:gsLst>
              <a:gs pos="0">
                <a:srgbClr val="996600"/>
              </a:gs>
              <a:gs pos="100000">
                <a:srgbClr val="6A3500"/>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Dancing Script"/>
              <a:ea typeface="Dancing Script"/>
              <a:cs typeface="Dancing Script"/>
              <a:sym typeface="Dancing Script"/>
            </a:endParaRPr>
          </a:p>
        </p:txBody>
      </p:sp>
      <p:sp>
        <p:nvSpPr>
          <p:cNvPr id="259" name="Google Shape;259;p24"/>
          <p:cNvSpPr/>
          <p:nvPr/>
        </p:nvSpPr>
        <p:spPr>
          <a:xfrm rot="-5400000">
            <a:off x="4170363" y="3443287"/>
            <a:ext cx="457200" cy="269875"/>
          </a:xfrm>
          <a:prstGeom prst="rightArrow">
            <a:avLst>
              <a:gd fmla="val 50000" name="adj1"/>
              <a:gd fmla="val 42353" name="adj2"/>
            </a:avLst>
          </a:prstGeom>
          <a:gradFill>
            <a:gsLst>
              <a:gs pos="0">
                <a:srgbClr val="996600"/>
              </a:gs>
              <a:gs pos="100000">
                <a:srgbClr val="6A3500"/>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Dancing Script"/>
              <a:ea typeface="Dancing Script"/>
              <a:cs typeface="Dancing Script"/>
              <a:sym typeface="Dancing Script"/>
            </a:endParaRPr>
          </a:p>
        </p:txBody>
      </p:sp>
      <p:sp>
        <p:nvSpPr>
          <p:cNvPr id="260" name="Google Shape;260;p24"/>
          <p:cNvSpPr/>
          <p:nvPr/>
        </p:nvSpPr>
        <p:spPr>
          <a:xfrm rot="5400000">
            <a:off x="4510088" y="3443287"/>
            <a:ext cx="457200" cy="269875"/>
          </a:xfrm>
          <a:prstGeom prst="rightArrow">
            <a:avLst>
              <a:gd fmla="val 50000" name="adj1"/>
              <a:gd fmla="val 42353" name="adj2"/>
            </a:avLst>
          </a:prstGeom>
          <a:gradFill>
            <a:gsLst>
              <a:gs pos="0">
                <a:srgbClr val="996600"/>
              </a:gs>
              <a:gs pos="100000">
                <a:srgbClr val="6A3500"/>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Dancing Script"/>
              <a:ea typeface="Dancing Script"/>
              <a:cs typeface="Dancing Script"/>
              <a:sym typeface="Dancing Script"/>
            </a:endParaRPr>
          </a:p>
        </p:txBody>
      </p:sp>
      <p:sp>
        <p:nvSpPr>
          <p:cNvPr id="261" name="Google Shape;261;p24"/>
          <p:cNvSpPr/>
          <p:nvPr/>
        </p:nvSpPr>
        <p:spPr>
          <a:xfrm rot="5400000">
            <a:off x="4935538" y="4818062"/>
            <a:ext cx="457200" cy="269875"/>
          </a:xfrm>
          <a:prstGeom prst="rightArrow">
            <a:avLst>
              <a:gd fmla="val 50000" name="adj1"/>
              <a:gd fmla="val 42353" name="adj2"/>
            </a:avLst>
          </a:prstGeom>
          <a:gradFill>
            <a:gsLst>
              <a:gs pos="0">
                <a:srgbClr val="996600"/>
              </a:gs>
              <a:gs pos="100000">
                <a:srgbClr val="6A3500"/>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Dancing Script"/>
              <a:ea typeface="Dancing Script"/>
              <a:cs typeface="Dancing Script"/>
              <a:sym typeface="Dancing Script"/>
            </a:endParaRPr>
          </a:p>
        </p:txBody>
      </p:sp>
      <p:sp>
        <p:nvSpPr>
          <p:cNvPr id="262" name="Google Shape;262;p24"/>
          <p:cNvSpPr/>
          <p:nvPr/>
        </p:nvSpPr>
        <p:spPr>
          <a:xfrm rot="-5400000">
            <a:off x="4402138" y="3675062"/>
            <a:ext cx="2743200" cy="269875"/>
          </a:xfrm>
          <a:prstGeom prst="rightArrow">
            <a:avLst>
              <a:gd fmla="val 51046" name="adj1"/>
              <a:gd fmla="val 42965" name="adj2"/>
            </a:avLst>
          </a:prstGeom>
          <a:gradFill>
            <a:gsLst>
              <a:gs pos="0">
                <a:srgbClr val="996600"/>
              </a:gs>
              <a:gs pos="100000">
                <a:srgbClr val="6A3500"/>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Dancing Script"/>
              <a:ea typeface="Dancing Script"/>
              <a:cs typeface="Dancing Script"/>
              <a:sym typeface="Dancing Script"/>
            </a:endParaRPr>
          </a:p>
        </p:txBody>
      </p:sp>
      <p:sp>
        <p:nvSpPr>
          <p:cNvPr id="263" name="Google Shape;263;p24"/>
          <p:cNvSpPr/>
          <p:nvPr/>
        </p:nvSpPr>
        <p:spPr>
          <a:xfrm>
            <a:off x="1828800" y="3810000"/>
            <a:ext cx="990600" cy="360363"/>
          </a:xfrm>
          <a:prstGeom prst="rightArrow">
            <a:avLst>
              <a:gd fmla="val 50000" name="adj1"/>
              <a:gd fmla="val 68722" name="adj2"/>
            </a:avLst>
          </a:prstGeom>
          <a:solidFill>
            <a:srgbClr val="3366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Dancing Script"/>
              <a:ea typeface="Dancing Script"/>
              <a:cs typeface="Dancing Script"/>
              <a:sym typeface="Dancing Script"/>
            </a:endParaRPr>
          </a:p>
        </p:txBody>
      </p:sp>
      <p:sp>
        <p:nvSpPr>
          <p:cNvPr id="264" name="Google Shape;264;p24"/>
          <p:cNvSpPr/>
          <p:nvPr/>
        </p:nvSpPr>
        <p:spPr>
          <a:xfrm>
            <a:off x="1828800" y="4419600"/>
            <a:ext cx="989013" cy="360363"/>
          </a:xfrm>
          <a:prstGeom prst="leftArrow">
            <a:avLst>
              <a:gd fmla="val 50000" name="adj1"/>
              <a:gd fmla="val 68612" name="adj2"/>
            </a:avLst>
          </a:prstGeom>
          <a:solidFill>
            <a:srgbClr val="3366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Dancing Script"/>
              <a:ea typeface="Dancing Script"/>
              <a:cs typeface="Dancing Script"/>
              <a:sym typeface="Dancing Script"/>
            </a:endParaRPr>
          </a:p>
        </p:txBody>
      </p:sp>
      <p:sp>
        <p:nvSpPr>
          <p:cNvPr id="265" name="Google Shape;265;p24"/>
          <p:cNvSpPr/>
          <p:nvPr/>
        </p:nvSpPr>
        <p:spPr>
          <a:xfrm>
            <a:off x="0" y="5105400"/>
            <a:ext cx="2357422" cy="762000"/>
          </a:xfrm>
          <a:prstGeom prst="cloudCallout">
            <a:avLst>
              <a:gd fmla="val -9722" name="adj1"/>
              <a:gd fmla="val -191458" name="adj2"/>
            </a:avLst>
          </a:prstGeom>
          <a:solidFill>
            <a:srgbClr val="FF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D5825"/>
              </a:buClr>
              <a:buSzPts val="1400"/>
              <a:buFont typeface="Arimo"/>
              <a:buNone/>
            </a:pPr>
            <a:r>
              <a:rPr b="1" lang="es-MX" sz="1400">
                <a:solidFill>
                  <a:schemeClr val="dk1"/>
                </a:solidFill>
                <a:latin typeface="Dancing Script"/>
                <a:ea typeface="Dancing Script"/>
                <a:cs typeface="Dancing Script"/>
                <a:sym typeface="Dancing Script"/>
              </a:rPr>
              <a:t>Satisfacción</a:t>
            </a:r>
            <a:endParaRPr b="1" sz="1400">
              <a:solidFill>
                <a:schemeClr val="dk1"/>
              </a:solidFill>
              <a:latin typeface="Dancing Script"/>
              <a:ea typeface="Dancing Script"/>
              <a:cs typeface="Dancing Script"/>
              <a:sym typeface="Dancing Script"/>
            </a:endParaRPr>
          </a:p>
        </p:txBody>
      </p:sp>
      <p:sp>
        <p:nvSpPr>
          <p:cNvPr id="266" name="Google Shape;266;p24"/>
          <p:cNvSpPr/>
          <p:nvPr/>
        </p:nvSpPr>
        <p:spPr>
          <a:xfrm>
            <a:off x="6629400" y="2209800"/>
            <a:ext cx="990600" cy="360363"/>
          </a:xfrm>
          <a:prstGeom prst="rightArrow">
            <a:avLst>
              <a:gd fmla="val 50000" name="adj1"/>
              <a:gd fmla="val 68722" name="adj2"/>
            </a:avLst>
          </a:prstGeom>
          <a:solidFill>
            <a:srgbClr val="3366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Dancing Script"/>
              <a:ea typeface="Dancing Script"/>
              <a:cs typeface="Dancing Script"/>
              <a:sym typeface="Dancing Script"/>
            </a:endParaRPr>
          </a:p>
        </p:txBody>
      </p:sp>
      <p:sp>
        <p:nvSpPr>
          <p:cNvPr id="267" name="Google Shape;267;p24"/>
          <p:cNvSpPr/>
          <p:nvPr/>
        </p:nvSpPr>
        <p:spPr>
          <a:xfrm>
            <a:off x="6629400" y="2819400"/>
            <a:ext cx="989013" cy="360363"/>
          </a:xfrm>
          <a:prstGeom prst="leftArrow">
            <a:avLst>
              <a:gd fmla="val 50000" name="adj1"/>
              <a:gd fmla="val 68612" name="adj2"/>
            </a:avLst>
          </a:prstGeom>
          <a:solidFill>
            <a:srgbClr val="3366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Dancing Script"/>
              <a:ea typeface="Dancing Script"/>
              <a:cs typeface="Dancing Script"/>
              <a:sym typeface="Dancing Script"/>
            </a:endParaRPr>
          </a:p>
        </p:txBody>
      </p:sp>
      <p:sp>
        <p:nvSpPr>
          <p:cNvPr id="268" name="Google Shape;268;p24"/>
          <p:cNvSpPr/>
          <p:nvPr/>
        </p:nvSpPr>
        <p:spPr>
          <a:xfrm>
            <a:off x="6629400" y="4191000"/>
            <a:ext cx="990600" cy="360363"/>
          </a:xfrm>
          <a:prstGeom prst="rightArrow">
            <a:avLst>
              <a:gd fmla="val 50000" name="adj1"/>
              <a:gd fmla="val 68722" name="adj2"/>
            </a:avLst>
          </a:prstGeom>
          <a:solidFill>
            <a:srgbClr val="3366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Dancing Script"/>
              <a:ea typeface="Dancing Script"/>
              <a:cs typeface="Dancing Script"/>
              <a:sym typeface="Dancing Script"/>
            </a:endParaRPr>
          </a:p>
        </p:txBody>
      </p:sp>
      <p:sp>
        <p:nvSpPr>
          <p:cNvPr id="269" name="Google Shape;269;p24"/>
          <p:cNvSpPr/>
          <p:nvPr/>
        </p:nvSpPr>
        <p:spPr>
          <a:xfrm>
            <a:off x="6629400" y="4800600"/>
            <a:ext cx="989013" cy="360363"/>
          </a:xfrm>
          <a:prstGeom prst="leftArrow">
            <a:avLst>
              <a:gd fmla="val 50000" name="adj1"/>
              <a:gd fmla="val 68612" name="adj2"/>
            </a:avLst>
          </a:prstGeom>
          <a:solidFill>
            <a:srgbClr val="3366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Dancing Script"/>
              <a:ea typeface="Dancing Script"/>
              <a:cs typeface="Dancing Script"/>
              <a:sym typeface="Dancing Script"/>
            </a:endParaRPr>
          </a:p>
        </p:txBody>
      </p:sp>
      <p:sp>
        <p:nvSpPr>
          <p:cNvPr id="270" name="Google Shape;270;p24"/>
          <p:cNvSpPr/>
          <p:nvPr/>
        </p:nvSpPr>
        <p:spPr>
          <a:xfrm>
            <a:off x="1905000" y="1219200"/>
            <a:ext cx="1066800" cy="5638800"/>
          </a:xfrm>
          <a:prstGeom prst="curvedRightArrow">
            <a:avLst>
              <a:gd fmla="val 71993" name="adj1"/>
              <a:gd fmla="val 162193" name="adj2"/>
              <a:gd fmla="val 43940" name="adj3"/>
            </a:avLst>
          </a:prstGeom>
          <a:gradFill>
            <a:gsLst>
              <a:gs pos="0">
                <a:srgbClr val="17472F"/>
              </a:gs>
              <a:gs pos="100000">
                <a:srgbClr val="339966"/>
              </a:gs>
            </a:gsLst>
            <a:lin ang="54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Dancing Script"/>
              <a:ea typeface="Dancing Script"/>
              <a:cs typeface="Dancing Script"/>
              <a:sym typeface="Dancing Script"/>
            </a:endParaRPr>
          </a:p>
        </p:txBody>
      </p:sp>
      <p:sp>
        <p:nvSpPr>
          <p:cNvPr id="271" name="Google Shape;271;p24"/>
          <p:cNvSpPr/>
          <p:nvPr/>
        </p:nvSpPr>
        <p:spPr>
          <a:xfrm rot="10800000">
            <a:off x="6400800" y="800100"/>
            <a:ext cx="1143000" cy="5600700"/>
          </a:xfrm>
          <a:prstGeom prst="curvedRightArrow">
            <a:avLst>
              <a:gd fmla="val 53696" name="adj1"/>
              <a:gd fmla="val 132413" name="adj2"/>
              <a:gd fmla="val 53218" name="adj3"/>
            </a:avLst>
          </a:prstGeom>
          <a:gradFill>
            <a:gsLst>
              <a:gs pos="0">
                <a:srgbClr val="339966"/>
              </a:gs>
              <a:gs pos="100000">
                <a:srgbClr val="17472F"/>
              </a:gs>
            </a:gsLst>
            <a:lin ang="270000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Dancing Script"/>
              <a:ea typeface="Dancing Script"/>
              <a:cs typeface="Dancing Script"/>
              <a:sym typeface="Dancing Script"/>
            </a:endParaRPr>
          </a:p>
        </p:txBody>
      </p:sp>
      <p:sp>
        <p:nvSpPr>
          <p:cNvPr id="272" name="Google Shape;272;p24"/>
          <p:cNvSpPr/>
          <p:nvPr/>
        </p:nvSpPr>
        <p:spPr>
          <a:xfrm>
            <a:off x="285720" y="6215082"/>
            <a:ext cx="500066" cy="142876"/>
          </a:xfrm>
          <a:prstGeom prst="roundRect">
            <a:avLst>
              <a:gd fmla="val 16667" name="adj"/>
            </a:avLst>
          </a:prstGeom>
          <a:solidFill>
            <a:srgbClr val="FFC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Dancing Script"/>
              <a:buNone/>
            </a:pPr>
            <a:r>
              <a:t/>
            </a:r>
            <a:endParaRPr b="0" i="0" sz="2000" u="none" cap="none" strike="noStrike">
              <a:solidFill>
                <a:schemeClr val="dk1"/>
              </a:solidFill>
              <a:latin typeface="Dancing Script"/>
              <a:ea typeface="Dancing Script"/>
              <a:cs typeface="Dancing Script"/>
              <a:sym typeface="Dancing Script"/>
            </a:endParaRPr>
          </a:p>
        </p:txBody>
      </p:sp>
      <p:sp>
        <p:nvSpPr>
          <p:cNvPr id="273" name="Google Shape;273;p24"/>
          <p:cNvSpPr txBox="1"/>
          <p:nvPr/>
        </p:nvSpPr>
        <p:spPr>
          <a:xfrm>
            <a:off x="857224" y="6072206"/>
            <a:ext cx="114300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2000">
                <a:solidFill>
                  <a:schemeClr val="dk1"/>
                </a:solidFill>
                <a:latin typeface="Calibri"/>
                <a:ea typeface="Calibri"/>
                <a:cs typeface="Calibri"/>
                <a:sym typeface="Calibri"/>
              </a:rPr>
              <a:t>Áreas</a:t>
            </a:r>
            <a:endParaRPr sz="20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5"/>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s-MX"/>
              <a:t>‹#›</a:t>
            </a:fld>
            <a:endParaRPr/>
          </a:p>
        </p:txBody>
      </p:sp>
      <p:sp>
        <p:nvSpPr>
          <p:cNvPr id="281" name="Google Shape;281;p25"/>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s-MX"/>
              <a:t>Sistema de Gestión de la Calidad</a:t>
            </a:r>
            <a:endParaRPr/>
          </a:p>
        </p:txBody>
      </p:sp>
      <p:sp>
        <p:nvSpPr>
          <p:cNvPr id="282" name="Google Shape;282;p2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70000"/>
              </a:lnSpc>
              <a:spcBef>
                <a:spcPts val="0"/>
              </a:spcBef>
              <a:spcAft>
                <a:spcPts val="0"/>
              </a:spcAft>
              <a:buSzPts val="1600"/>
              <a:buFont typeface="Noto Sans Symbols"/>
              <a:buChar char="🗏"/>
            </a:pPr>
            <a:r>
              <a:rPr lang="es-MX" sz="2000"/>
              <a:t>Alcance del SGC</a:t>
            </a:r>
            <a:endParaRPr/>
          </a:p>
          <a:p>
            <a:pPr indent="-342900" lvl="0" marL="342900" rtl="0" algn="l">
              <a:lnSpc>
                <a:spcPct val="170000"/>
              </a:lnSpc>
              <a:spcBef>
                <a:spcPts val="400"/>
              </a:spcBef>
              <a:spcAft>
                <a:spcPts val="0"/>
              </a:spcAft>
              <a:buSzPts val="1600"/>
              <a:buFont typeface="Noto Sans Symbols"/>
              <a:buChar char="🗏"/>
            </a:pPr>
            <a:r>
              <a:rPr lang="es-MX" sz="2000"/>
              <a:t>Política de Calidad</a:t>
            </a:r>
            <a:endParaRPr/>
          </a:p>
          <a:p>
            <a:pPr indent="-342900" lvl="0" marL="342900" rtl="0" algn="l">
              <a:lnSpc>
                <a:spcPct val="170000"/>
              </a:lnSpc>
              <a:spcBef>
                <a:spcPts val="400"/>
              </a:spcBef>
              <a:spcAft>
                <a:spcPts val="0"/>
              </a:spcAft>
              <a:buSzPts val="1600"/>
              <a:buFont typeface="Noto Sans Symbols"/>
              <a:buChar char="🗏"/>
            </a:pPr>
            <a:r>
              <a:rPr lang="es-MX" sz="2000"/>
              <a:t>Objetivos de Calidad</a:t>
            </a:r>
            <a:endParaRPr/>
          </a:p>
          <a:p>
            <a:pPr indent="-342900" lvl="0" marL="342900" rtl="0" algn="l">
              <a:lnSpc>
                <a:spcPct val="170000"/>
              </a:lnSpc>
              <a:spcBef>
                <a:spcPts val="400"/>
              </a:spcBef>
              <a:spcAft>
                <a:spcPts val="0"/>
              </a:spcAft>
              <a:buSzPts val="1600"/>
              <a:buFont typeface="Noto Sans Symbols"/>
              <a:buChar char="🗏"/>
            </a:pPr>
            <a:r>
              <a:rPr lang="es-MX" sz="2000"/>
              <a:t>Manual de Calidad</a:t>
            </a:r>
            <a:endParaRPr/>
          </a:p>
          <a:p>
            <a:pPr indent="-342900" lvl="0" marL="342900" rtl="0" algn="l">
              <a:lnSpc>
                <a:spcPct val="170000"/>
              </a:lnSpc>
              <a:spcBef>
                <a:spcPts val="400"/>
              </a:spcBef>
              <a:spcAft>
                <a:spcPts val="0"/>
              </a:spcAft>
              <a:buSzPts val="1600"/>
              <a:buFont typeface="Noto Sans Symbols"/>
              <a:buChar char="🗏"/>
            </a:pPr>
            <a:r>
              <a:rPr lang="es-MX" sz="2000"/>
              <a:t>Procesos, procedimientos</a:t>
            </a:r>
            <a:endParaRPr/>
          </a:p>
          <a:p>
            <a:pPr indent="-342900" lvl="0" marL="342900" rtl="0" algn="l">
              <a:lnSpc>
                <a:spcPct val="170000"/>
              </a:lnSpc>
              <a:spcBef>
                <a:spcPts val="400"/>
              </a:spcBef>
              <a:spcAft>
                <a:spcPts val="0"/>
              </a:spcAft>
              <a:buSzPts val="1600"/>
              <a:buFont typeface="Noto Sans Symbols"/>
              <a:buChar char="🗏"/>
            </a:pPr>
            <a:r>
              <a:rPr lang="es-MX" sz="2000"/>
              <a:t>Herramientas, guías</a:t>
            </a:r>
            <a:endParaRPr/>
          </a:p>
          <a:p>
            <a:pPr indent="-342900" lvl="0" marL="342900" rtl="0" algn="l">
              <a:lnSpc>
                <a:spcPct val="170000"/>
              </a:lnSpc>
              <a:spcBef>
                <a:spcPts val="400"/>
              </a:spcBef>
              <a:spcAft>
                <a:spcPts val="0"/>
              </a:spcAft>
              <a:buSzPts val="1600"/>
              <a:buFont typeface="Noto Sans Symbols"/>
              <a:buChar char="🗏"/>
            </a:pPr>
            <a:r>
              <a:rPr lang="es-MX" sz="2000"/>
              <a:t>Registros de Calidad</a:t>
            </a:r>
            <a:endParaRPr/>
          </a:p>
        </p:txBody>
      </p:sp>
      <p:pic>
        <p:nvPicPr>
          <p:cNvPr id="283" name="Google Shape;283;p25"/>
          <p:cNvPicPr preferRelativeResize="0"/>
          <p:nvPr/>
        </p:nvPicPr>
        <p:blipFill rotWithShape="1">
          <a:blip r:embed="rId3">
            <a:alphaModFix/>
          </a:blip>
          <a:srcRect b="0" l="0" r="0" t="0"/>
          <a:stretch/>
        </p:blipFill>
        <p:spPr>
          <a:xfrm>
            <a:off x="4572000" y="3581400"/>
            <a:ext cx="4114800" cy="2849563"/>
          </a:xfrm>
          <a:prstGeom prst="rect">
            <a:avLst/>
          </a:prstGeom>
          <a:noFill/>
          <a:ln>
            <a:noFill/>
          </a:ln>
        </p:spPr>
      </p:pic>
      <p:pic>
        <p:nvPicPr>
          <p:cNvPr descr="\\Liveware\Usuarios\PROYECTOS\!Liveware\Marketing\1006024.jpg" id="284" name="Google Shape;284;p25"/>
          <p:cNvPicPr preferRelativeResize="0"/>
          <p:nvPr/>
        </p:nvPicPr>
        <p:blipFill rotWithShape="1">
          <a:blip r:embed="rId4">
            <a:alphaModFix/>
          </a:blip>
          <a:srcRect b="0" l="0" r="0" t="0"/>
          <a:stretch/>
        </p:blipFill>
        <p:spPr>
          <a:xfrm>
            <a:off x="5181600" y="1676400"/>
            <a:ext cx="2971800" cy="1978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6"/>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s-MX"/>
              <a:t>Mapa de Procesos</a:t>
            </a:r>
            <a:endParaRPr/>
          </a:p>
        </p:txBody>
      </p:sp>
      <p:pic>
        <p:nvPicPr>
          <p:cNvPr id="291" name="Google Shape;291;p26"/>
          <p:cNvPicPr preferRelativeResize="0"/>
          <p:nvPr>
            <p:ph idx="1" type="body"/>
          </p:nvPr>
        </p:nvPicPr>
        <p:blipFill rotWithShape="1">
          <a:blip r:embed="rId3">
            <a:alphaModFix/>
          </a:blip>
          <a:srcRect b="0" l="0" r="0" t="0"/>
          <a:stretch/>
        </p:blipFill>
        <p:spPr>
          <a:xfrm>
            <a:off x="878032" y="2266950"/>
            <a:ext cx="7387936" cy="3543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7"/>
          <p:cNvSpPr txBox="1"/>
          <p:nvPr/>
        </p:nvSpPr>
        <p:spPr>
          <a:xfrm>
            <a:off x="3733800" y="2565400"/>
            <a:ext cx="1905000" cy="725488"/>
          </a:xfrm>
          <a:prstGeom prst="rect">
            <a:avLst/>
          </a:prstGeom>
          <a:noFill/>
          <a:ln cap="flat" cmpd="sng" w="31750">
            <a:solidFill>
              <a:schemeClr val="lt2"/>
            </a:solidFill>
            <a:prstDash val="solid"/>
            <a:miter lim="800000"/>
            <a:headEnd len="sm" w="sm" type="none"/>
            <a:tailEnd len="sm" w="sm" type="none"/>
          </a:ln>
        </p:spPr>
        <p:txBody>
          <a:bodyPr anchorCtr="1" anchor="ctr" bIns="180000" lIns="180000" spcFirstLastPara="1" rIns="180000" wrap="square" tIns="180000">
            <a:spAutoFit/>
          </a:bodyPr>
          <a:lstStyle/>
          <a:p>
            <a:pPr indent="0" lvl="0" marL="0" marR="0" rtl="0" algn="ctr">
              <a:spcBef>
                <a:spcPts val="0"/>
              </a:spcBef>
              <a:spcAft>
                <a:spcPts val="0"/>
              </a:spcAft>
              <a:buNone/>
            </a:pPr>
            <a:r>
              <a:rPr lang="es-MX" sz="2200">
                <a:solidFill>
                  <a:schemeClr val="dk1"/>
                </a:solidFill>
                <a:latin typeface="Arial Black"/>
                <a:ea typeface="Arial Black"/>
                <a:cs typeface="Arial Black"/>
                <a:sym typeface="Arial Black"/>
              </a:rPr>
              <a:t>Manual</a:t>
            </a:r>
            <a:endParaRPr b="1" sz="2800">
              <a:solidFill>
                <a:schemeClr val="dk1"/>
              </a:solidFill>
              <a:latin typeface="Arial"/>
              <a:ea typeface="Arial"/>
              <a:cs typeface="Arial"/>
              <a:sym typeface="Arial"/>
            </a:endParaRPr>
          </a:p>
        </p:txBody>
      </p:sp>
      <p:sp>
        <p:nvSpPr>
          <p:cNvPr id="297" name="Google Shape;297;p27"/>
          <p:cNvSpPr txBox="1"/>
          <p:nvPr/>
        </p:nvSpPr>
        <p:spPr>
          <a:xfrm>
            <a:off x="2555875" y="3500438"/>
            <a:ext cx="4392613" cy="725487"/>
          </a:xfrm>
          <a:prstGeom prst="rect">
            <a:avLst/>
          </a:prstGeom>
          <a:noFill/>
          <a:ln cap="flat" cmpd="sng" w="31750">
            <a:solidFill>
              <a:schemeClr val="lt2"/>
            </a:solidFill>
            <a:prstDash val="solid"/>
            <a:miter lim="800000"/>
            <a:headEnd len="sm" w="sm" type="none"/>
            <a:tailEnd len="sm" w="sm" type="none"/>
          </a:ln>
        </p:spPr>
        <p:txBody>
          <a:bodyPr anchorCtr="1" anchor="ctr" bIns="180000" lIns="180000" spcFirstLastPara="1" rIns="180000" wrap="square" tIns="180000">
            <a:spAutoFit/>
          </a:bodyPr>
          <a:lstStyle/>
          <a:p>
            <a:pPr indent="0" lvl="0" marL="0" marR="0" rtl="0" algn="ctr">
              <a:spcBef>
                <a:spcPts val="0"/>
              </a:spcBef>
              <a:spcAft>
                <a:spcPts val="0"/>
              </a:spcAft>
              <a:buNone/>
            </a:pPr>
            <a:r>
              <a:rPr lang="es-MX" sz="2200">
                <a:solidFill>
                  <a:schemeClr val="dk1"/>
                </a:solidFill>
                <a:latin typeface="Arial Black"/>
                <a:ea typeface="Arial Black"/>
                <a:cs typeface="Arial Black"/>
                <a:sym typeface="Arial Black"/>
              </a:rPr>
              <a:t>Procedimientos</a:t>
            </a:r>
            <a:endParaRPr/>
          </a:p>
        </p:txBody>
      </p:sp>
      <p:sp>
        <p:nvSpPr>
          <p:cNvPr id="298" name="Google Shape;298;p27"/>
          <p:cNvSpPr txBox="1"/>
          <p:nvPr/>
        </p:nvSpPr>
        <p:spPr>
          <a:xfrm>
            <a:off x="755650" y="5373688"/>
            <a:ext cx="7777163" cy="725487"/>
          </a:xfrm>
          <a:prstGeom prst="rect">
            <a:avLst/>
          </a:prstGeom>
          <a:noFill/>
          <a:ln cap="flat" cmpd="sng" w="31750">
            <a:solidFill>
              <a:schemeClr val="lt2"/>
            </a:solidFill>
            <a:prstDash val="solid"/>
            <a:miter lim="800000"/>
            <a:headEnd len="sm" w="sm" type="none"/>
            <a:tailEnd len="sm" w="sm" type="none"/>
          </a:ln>
        </p:spPr>
        <p:txBody>
          <a:bodyPr anchorCtr="1" anchor="ctr" bIns="180000" lIns="180000" spcFirstLastPara="1" rIns="180000" wrap="square" tIns="180000">
            <a:spAutoFit/>
          </a:bodyPr>
          <a:lstStyle/>
          <a:p>
            <a:pPr indent="0" lvl="0" marL="0" marR="0" rtl="0" algn="ctr">
              <a:spcBef>
                <a:spcPts val="0"/>
              </a:spcBef>
              <a:spcAft>
                <a:spcPts val="0"/>
              </a:spcAft>
              <a:buNone/>
            </a:pPr>
            <a:r>
              <a:rPr lang="es-MX" sz="2200">
                <a:solidFill>
                  <a:schemeClr val="dk1"/>
                </a:solidFill>
                <a:latin typeface="Arial Black"/>
                <a:ea typeface="Arial Black"/>
                <a:cs typeface="Arial Black"/>
                <a:sym typeface="Arial Black"/>
              </a:rPr>
              <a:t> Registros</a:t>
            </a:r>
            <a:endParaRPr/>
          </a:p>
        </p:txBody>
      </p:sp>
      <p:sp>
        <p:nvSpPr>
          <p:cNvPr id="299" name="Google Shape;299;p27"/>
          <p:cNvSpPr txBox="1"/>
          <p:nvPr/>
        </p:nvSpPr>
        <p:spPr>
          <a:xfrm>
            <a:off x="1908175" y="4437063"/>
            <a:ext cx="5688013" cy="725487"/>
          </a:xfrm>
          <a:prstGeom prst="rect">
            <a:avLst/>
          </a:prstGeom>
          <a:noFill/>
          <a:ln cap="flat" cmpd="sng" w="31750">
            <a:solidFill>
              <a:schemeClr val="lt2"/>
            </a:solidFill>
            <a:prstDash val="solid"/>
            <a:miter lim="800000"/>
            <a:headEnd len="sm" w="sm" type="none"/>
            <a:tailEnd len="sm" w="sm" type="none"/>
          </a:ln>
        </p:spPr>
        <p:txBody>
          <a:bodyPr anchorCtr="1" anchor="ctr" bIns="180000" lIns="180000" spcFirstLastPara="1" rIns="180000" wrap="square" tIns="180000">
            <a:spAutoFit/>
          </a:bodyPr>
          <a:lstStyle/>
          <a:p>
            <a:pPr indent="0" lvl="0" marL="0" marR="0" rtl="0" algn="ctr">
              <a:spcBef>
                <a:spcPts val="0"/>
              </a:spcBef>
              <a:spcAft>
                <a:spcPts val="0"/>
              </a:spcAft>
              <a:buNone/>
            </a:pPr>
            <a:r>
              <a:rPr lang="es-MX" sz="2200">
                <a:solidFill>
                  <a:schemeClr val="dk1"/>
                </a:solidFill>
                <a:latin typeface="Arial Black"/>
                <a:ea typeface="Arial Black"/>
                <a:cs typeface="Arial Black"/>
                <a:sym typeface="Arial Black"/>
              </a:rPr>
              <a:t>Instrucciones</a:t>
            </a:r>
            <a:endParaRPr sz="2800">
              <a:solidFill>
                <a:schemeClr val="dk1"/>
              </a:solidFill>
              <a:latin typeface="Arial"/>
              <a:ea typeface="Arial"/>
              <a:cs typeface="Arial"/>
              <a:sym typeface="Arial"/>
            </a:endParaRPr>
          </a:p>
        </p:txBody>
      </p:sp>
      <p:sp>
        <p:nvSpPr>
          <p:cNvPr id="300" name="Google Shape;300;p27"/>
          <p:cNvSpPr/>
          <p:nvPr/>
        </p:nvSpPr>
        <p:spPr>
          <a:xfrm>
            <a:off x="6443663" y="2060575"/>
            <a:ext cx="2016125" cy="784225"/>
          </a:xfrm>
          <a:custGeom>
            <a:rect b="b" l="l" r="r" t="t"/>
            <a:pathLst>
              <a:path extrusionOk="0" h="120000" w="120000">
                <a:moveTo>
                  <a:pt x="0" y="0"/>
                </a:moveTo>
                <a:lnTo>
                  <a:pt x="120000" y="0"/>
                </a:lnTo>
                <a:lnTo>
                  <a:pt x="120000" y="120000"/>
                </a:lnTo>
                <a:lnTo>
                  <a:pt x="0" y="120000"/>
                </a:lnTo>
                <a:close/>
              </a:path>
              <a:path extrusionOk="0" fill="none" h="120000" w="120000">
                <a:moveTo>
                  <a:pt x="113195" y="131662"/>
                </a:moveTo>
                <a:lnTo>
                  <a:pt x="-55278" y="131662"/>
                </a:lnTo>
              </a:path>
            </a:pathLst>
          </a:custGeom>
          <a:solidFill>
            <a:schemeClr val="accent1"/>
          </a:solid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EAEAEA"/>
              </a:solidFill>
              <a:latin typeface="Arial"/>
              <a:ea typeface="Arial"/>
              <a:cs typeface="Arial"/>
              <a:sym typeface="Arial"/>
            </a:endParaRPr>
          </a:p>
        </p:txBody>
      </p:sp>
      <p:sp>
        <p:nvSpPr>
          <p:cNvPr id="301" name="Google Shape;301;p27"/>
          <p:cNvSpPr txBox="1"/>
          <p:nvPr/>
        </p:nvSpPr>
        <p:spPr>
          <a:xfrm>
            <a:off x="6516688" y="2133600"/>
            <a:ext cx="1943100" cy="7016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MX" sz="1000">
                <a:solidFill>
                  <a:srgbClr val="EAEAEA"/>
                </a:solidFill>
                <a:latin typeface="Arial"/>
                <a:ea typeface="Arial"/>
                <a:cs typeface="Arial"/>
                <a:sym typeface="Arial"/>
              </a:rPr>
              <a:t>Documento en el que se describen las características básicas del Sistema de Gestión de la Calidad</a:t>
            </a:r>
            <a:endParaRPr/>
          </a:p>
        </p:txBody>
      </p:sp>
      <p:sp>
        <p:nvSpPr>
          <p:cNvPr id="302" name="Google Shape;302;p27"/>
          <p:cNvSpPr/>
          <p:nvPr/>
        </p:nvSpPr>
        <p:spPr>
          <a:xfrm>
            <a:off x="250825" y="2924175"/>
            <a:ext cx="2016125" cy="873125"/>
          </a:xfrm>
          <a:custGeom>
            <a:rect b="b" l="l" r="r" t="t"/>
            <a:pathLst>
              <a:path extrusionOk="0" h="120000" w="120000">
                <a:moveTo>
                  <a:pt x="0" y="0"/>
                </a:moveTo>
                <a:lnTo>
                  <a:pt x="120000" y="0"/>
                </a:lnTo>
                <a:lnTo>
                  <a:pt x="120000" y="120000"/>
                </a:lnTo>
                <a:lnTo>
                  <a:pt x="0" y="120000"/>
                </a:lnTo>
                <a:close/>
              </a:path>
              <a:path extrusionOk="0" fill="none" h="120000" w="120000">
                <a:moveTo>
                  <a:pt x="6805" y="130472"/>
                </a:moveTo>
                <a:lnTo>
                  <a:pt x="155812" y="130472"/>
                </a:lnTo>
              </a:path>
            </a:pathLst>
          </a:custGeom>
          <a:solidFill>
            <a:schemeClr val="accent1"/>
          </a:solid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EAEAEA"/>
              </a:solidFill>
              <a:latin typeface="Arial"/>
              <a:ea typeface="Arial"/>
              <a:cs typeface="Arial"/>
              <a:sym typeface="Arial"/>
            </a:endParaRPr>
          </a:p>
        </p:txBody>
      </p:sp>
      <p:sp>
        <p:nvSpPr>
          <p:cNvPr id="303" name="Google Shape;303;p27"/>
          <p:cNvSpPr txBox="1"/>
          <p:nvPr/>
        </p:nvSpPr>
        <p:spPr>
          <a:xfrm>
            <a:off x="250825" y="2924175"/>
            <a:ext cx="2089150" cy="8540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MX" sz="1000">
                <a:solidFill>
                  <a:srgbClr val="EAEAEA"/>
                </a:solidFill>
                <a:latin typeface="Arial"/>
                <a:ea typeface="Arial"/>
                <a:cs typeface="Arial"/>
                <a:sym typeface="Arial"/>
              </a:rPr>
              <a:t>Documentos complementarios del Manual en los que se da respuesta a las preguntas:  ¿qué?, ¿quién?, ¿cómo?, ¿cuándo?,  ¿dónde?</a:t>
            </a:r>
            <a:endParaRPr/>
          </a:p>
        </p:txBody>
      </p:sp>
      <p:sp>
        <p:nvSpPr>
          <p:cNvPr id="304" name="Google Shape;304;p27"/>
          <p:cNvSpPr/>
          <p:nvPr/>
        </p:nvSpPr>
        <p:spPr>
          <a:xfrm>
            <a:off x="7304088" y="4003675"/>
            <a:ext cx="1584325" cy="712788"/>
          </a:xfrm>
          <a:custGeom>
            <a:rect b="b" l="l" r="r" t="t"/>
            <a:pathLst>
              <a:path extrusionOk="0" h="120000" w="120000">
                <a:moveTo>
                  <a:pt x="0" y="0"/>
                </a:moveTo>
                <a:lnTo>
                  <a:pt x="120000" y="0"/>
                </a:lnTo>
                <a:lnTo>
                  <a:pt x="120000" y="120000"/>
                </a:lnTo>
                <a:lnTo>
                  <a:pt x="0" y="120000"/>
                </a:lnTo>
                <a:close/>
              </a:path>
              <a:path extrusionOk="0" fill="none" h="120000" w="120000">
                <a:moveTo>
                  <a:pt x="111344" y="132828"/>
                </a:moveTo>
                <a:lnTo>
                  <a:pt x="-56755" y="132828"/>
                </a:lnTo>
              </a:path>
            </a:pathLst>
          </a:custGeom>
          <a:solidFill>
            <a:schemeClr val="accent1"/>
          </a:solid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EAEAEA"/>
              </a:solidFill>
              <a:latin typeface="Arial"/>
              <a:ea typeface="Arial"/>
              <a:cs typeface="Arial"/>
              <a:sym typeface="Arial"/>
            </a:endParaRPr>
          </a:p>
        </p:txBody>
      </p:sp>
      <p:sp>
        <p:nvSpPr>
          <p:cNvPr id="305" name="Google Shape;305;p27"/>
          <p:cNvSpPr txBox="1"/>
          <p:nvPr/>
        </p:nvSpPr>
        <p:spPr>
          <a:xfrm>
            <a:off x="7380288" y="4005263"/>
            <a:ext cx="1584325" cy="7016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MX" sz="1000">
                <a:solidFill>
                  <a:srgbClr val="EAEAEA"/>
                </a:solidFill>
                <a:latin typeface="Arial"/>
                <a:ea typeface="Arial"/>
                <a:cs typeface="Arial"/>
                <a:sym typeface="Arial"/>
              </a:rPr>
              <a:t>Documentos en los que de forma breve se describe el modo de realizar una  actividad</a:t>
            </a:r>
            <a:endParaRPr/>
          </a:p>
        </p:txBody>
      </p:sp>
      <p:sp>
        <p:nvSpPr>
          <p:cNvPr id="306" name="Google Shape;306;p27"/>
          <p:cNvSpPr/>
          <p:nvPr/>
        </p:nvSpPr>
        <p:spPr>
          <a:xfrm>
            <a:off x="179388" y="4868863"/>
            <a:ext cx="1368425" cy="730250"/>
          </a:xfrm>
          <a:custGeom>
            <a:rect b="b" l="l" r="r" t="t"/>
            <a:pathLst>
              <a:path extrusionOk="0" h="120000" w="120000">
                <a:moveTo>
                  <a:pt x="0" y="0"/>
                </a:moveTo>
                <a:lnTo>
                  <a:pt x="120000" y="0"/>
                </a:lnTo>
                <a:lnTo>
                  <a:pt x="120000" y="120000"/>
                </a:lnTo>
                <a:lnTo>
                  <a:pt x="0" y="120000"/>
                </a:lnTo>
                <a:close/>
              </a:path>
              <a:path extrusionOk="0" fill="none" h="120000" w="120000">
                <a:moveTo>
                  <a:pt x="10022" y="132522"/>
                </a:moveTo>
                <a:lnTo>
                  <a:pt x="198794" y="132522"/>
                </a:lnTo>
              </a:path>
            </a:pathLst>
          </a:custGeom>
          <a:solidFill>
            <a:schemeClr val="accent1"/>
          </a:solidFill>
          <a:ln cap="flat" cmpd="sng" w="254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rgbClr val="EAEAEA"/>
              </a:solidFill>
              <a:latin typeface="Arial"/>
              <a:ea typeface="Arial"/>
              <a:cs typeface="Arial"/>
              <a:sym typeface="Arial"/>
            </a:endParaRPr>
          </a:p>
        </p:txBody>
      </p:sp>
      <p:sp>
        <p:nvSpPr>
          <p:cNvPr id="307" name="Google Shape;307;p27"/>
          <p:cNvSpPr txBox="1"/>
          <p:nvPr/>
        </p:nvSpPr>
        <p:spPr>
          <a:xfrm>
            <a:off x="250825" y="4868863"/>
            <a:ext cx="1225550" cy="7016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MX" sz="1000">
                <a:solidFill>
                  <a:srgbClr val="EAEAEA"/>
                </a:solidFill>
                <a:latin typeface="Arial"/>
                <a:ea typeface="Arial"/>
                <a:cs typeface="Arial"/>
                <a:sym typeface="Arial"/>
              </a:rPr>
              <a:t>Documentos que evidencian el desarrollo de las actividades</a:t>
            </a:r>
            <a:endParaRPr/>
          </a:p>
        </p:txBody>
      </p:sp>
      <p:sp>
        <p:nvSpPr>
          <p:cNvPr id="308" name="Google Shape;308;p27"/>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s-MX"/>
              <a:t>Pirámide Documental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8"/>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s-MX"/>
              <a:t>Proyecto  ISO</a:t>
            </a:r>
            <a:endParaRPr/>
          </a:p>
        </p:txBody>
      </p:sp>
      <p:sp>
        <p:nvSpPr>
          <p:cNvPr id="314" name="Google Shape;314;p2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SzPct val="80000"/>
              <a:buChar char="●"/>
            </a:pPr>
            <a:r>
              <a:rPr lang="es-MX"/>
              <a:t>Implementar la norma: 6 a 12 meses apróx.</a:t>
            </a:r>
            <a:endParaRPr/>
          </a:p>
          <a:p>
            <a:pPr indent="-342900" lvl="0" marL="342900" rtl="0" algn="l">
              <a:spcBef>
                <a:spcPts val="592"/>
              </a:spcBef>
              <a:spcAft>
                <a:spcPts val="0"/>
              </a:spcAft>
              <a:buSzPct val="80000"/>
              <a:buChar char="●"/>
            </a:pPr>
            <a:r>
              <a:rPr lang="es-MX"/>
              <a:t>Elegir la empresa certificadora </a:t>
            </a:r>
            <a:endParaRPr/>
          </a:p>
          <a:p>
            <a:pPr indent="-285750" lvl="1" marL="742950" rtl="0" algn="l">
              <a:spcBef>
                <a:spcPts val="518"/>
              </a:spcBef>
              <a:spcAft>
                <a:spcPts val="0"/>
              </a:spcAft>
              <a:buSzPct val="90000"/>
              <a:buFont typeface="Calibri"/>
              <a:buChar char="–"/>
            </a:pPr>
            <a:r>
              <a:rPr lang="es-MX"/>
              <a:t>La certificación es realizada por organizaciones acreditadas internacionalmente. </a:t>
            </a:r>
            <a:endParaRPr/>
          </a:p>
          <a:p>
            <a:pPr indent="-342900" lvl="0" marL="342900" rtl="0" algn="l">
              <a:spcBef>
                <a:spcPts val="592"/>
              </a:spcBef>
              <a:spcAft>
                <a:spcPts val="0"/>
              </a:spcAft>
              <a:buSzPct val="80000"/>
              <a:buChar char="●"/>
            </a:pPr>
            <a:r>
              <a:rPr lang="es-MX"/>
              <a:t>La certificadora realiza una pre-auditoría para evaluar los puntos de la norma que ya se cumplieron y los que aún no han alcanzado la meta propuesta.</a:t>
            </a:r>
            <a:endParaRPr/>
          </a:p>
          <a:p>
            <a:pPr indent="-285750" lvl="1" marL="742950" rtl="0" algn="l">
              <a:spcBef>
                <a:spcPts val="518"/>
              </a:spcBef>
              <a:spcAft>
                <a:spcPts val="0"/>
              </a:spcAft>
              <a:buSzPct val="90000"/>
              <a:buFont typeface="Calibri"/>
              <a:buChar char="–"/>
            </a:pPr>
            <a:r>
              <a:rPr lang="es-MX"/>
              <a:t> La empresa cuenta con 3 a 6 meses para corregir los errores o faltas detectadas.</a:t>
            </a:r>
            <a:endParaRPr/>
          </a:p>
          <a:p>
            <a:pPr indent="-342900" lvl="0" marL="342900" rtl="0" algn="l">
              <a:spcBef>
                <a:spcPts val="592"/>
              </a:spcBef>
              <a:spcAft>
                <a:spcPts val="0"/>
              </a:spcAft>
              <a:buSzPct val="80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9"/>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s-MX"/>
              <a:t>Proyecto  ISO</a:t>
            </a:r>
            <a:endParaRPr/>
          </a:p>
        </p:txBody>
      </p:sp>
      <p:sp>
        <p:nvSpPr>
          <p:cNvPr id="320" name="Google Shape;320;p2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SzPct val="80000"/>
              <a:buChar char="●"/>
            </a:pPr>
            <a:r>
              <a:rPr lang="es-MX"/>
              <a:t>Una vez efectuada la rectificación, la certificadora emite el </a:t>
            </a:r>
            <a:r>
              <a:rPr i="1" lang="es-MX"/>
              <a:t>certificado de registro</a:t>
            </a:r>
            <a:r>
              <a:rPr lang="es-MX"/>
              <a:t> donde consta que el sistema de calidad de la empresa concuerda con los modelos definidos en las normas ISO.</a:t>
            </a:r>
            <a:endParaRPr/>
          </a:p>
          <a:p>
            <a:pPr indent="-342900" lvl="0" marL="342900" rtl="0" algn="l">
              <a:spcBef>
                <a:spcPts val="592"/>
              </a:spcBef>
              <a:spcAft>
                <a:spcPts val="0"/>
              </a:spcAft>
              <a:buSzPct val="80000"/>
              <a:buChar char="●"/>
            </a:pPr>
            <a:r>
              <a:rPr lang="es-MX"/>
              <a:t>La certificación tiene una validez de 3 años y cada 6 meses la certificadora realiza una auditoría para asegurar que el sistema de calidad se desarolle en forma adecuada.</a:t>
            </a:r>
            <a:endParaRPr/>
          </a:p>
          <a:p>
            <a:pPr indent="-192532" lvl="0" marL="342900" rtl="0" algn="l">
              <a:spcBef>
                <a:spcPts val="592"/>
              </a:spcBef>
              <a:spcAft>
                <a:spcPts val="0"/>
              </a:spcAft>
              <a:buSzPct val="800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descr="cmmi-logo" id="326" name="Google Shape;326;p30"/>
          <p:cNvPicPr preferRelativeResize="0"/>
          <p:nvPr/>
        </p:nvPicPr>
        <p:blipFill rotWithShape="1">
          <a:blip r:embed="rId3">
            <a:alphaModFix/>
          </a:blip>
          <a:srcRect b="0" l="0" r="0" t="0"/>
          <a:stretch/>
        </p:blipFill>
        <p:spPr>
          <a:xfrm>
            <a:off x="7585075" y="5570561"/>
            <a:ext cx="1558925" cy="1216025"/>
          </a:xfrm>
          <a:prstGeom prst="rect">
            <a:avLst/>
          </a:prstGeom>
          <a:noFill/>
          <a:ln>
            <a:noFill/>
          </a:ln>
        </p:spPr>
      </p:pic>
      <p:sp>
        <p:nvSpPr>
          <p:cNvPr id="327" name="Google Shape;327;p30"/>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s-MX"/>
              <a:t>El Marco de CMMI</a:t>
            </a:r>
            <a:endParaRPr/>
          </a:p>
        </p:txBody>
      </p:sp>
      <p:grpSp>
        <p:nvGrpSpPr>
          <p:cNvPr id="328" name="Google Shape;328;p30"/>
          <p:cNvGrpSpPr/>
          <p:nvPr/>
        </p:nvGrpSpPr>
        <p:grpSpPr>
          <a:xfrm>
            <a:off x="1692900" y="1723954"/>
            <a:ext cx="6091618" cy="4060999"/>
            <a:chOff x="2190" y="1500"/>
            <a:chExt cx="6091618" cy="4060999"/>
          </a:xfrm>
        </p:grpSpPr>
        <p:sp>
          <p:nvSpPr>
            <p:cNvPr id="329" name="Google Shape;329;p30"/>
            <p:cNvSpPr/>
            <p:nvPr/>
          </p:nvSpPr>
          <p:spPr>
            <a:xfrm>
              <a:off x="2190" y="1500"/>
              <a:ext cx="6091618" cy="1948656"/>
            </a:xfrm>
            <a:prstGeom prst="roundRect">
              <a:avLst>
                <a:gd fmla="val 10000" name="adj"/>
              </a:avLst>
            </a:prstGeom>
            <a:solidFill>
              <a:srgbClr val="4FA0C9"/>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0"/>
            <p:cNvSpPr txBox="1"/>
            <p:nvPr/>
          </p:nvSpPr>
          <p:spPr>
            <a:xfrm>
              <a:off x="59264" y="58574"/>
              <a:ext cx="5977470" cy="1834508"/>
            </a:xfrm>
            <a:prstGeom prst="rect">
              <a:avLst/>
            </a:prstGeom>
            <a:noFill/>
            <a:ln>
              <a:noFill/>
            </a:ln>
          </p:spPr>
          <p:txBody>
            <a:bodyPr anchorCtr="0" anchor="ctr" bIns="125725" lIns="125725" spcFirstLastPara="1" rIns="125725" wrap="square" tIns="125725">
              <a:noAutofit/>
            </a:bodyPr>
            <a:lstStyle/>
            <a:p>
              <a:pPr indent="0" lvl="0" marL="0" marR="0" rtl="0" algn="ctr">
                <a:lnSpc>
                  <a:spcPct val="90000"/>
                </a:lnSpc>
                <a:spcBef>
                  <a:spcPts val="0"/>
                </a:spcBef>
                <a:spcAft>
                  <a:spcPts val="0"/>
                </a:spcAft>
                <a:buNone/>
              </a:pPr>
              <a:r>
                <a:rPr lang="es-MX" sz="3300">
                  <a:solidFill>
                    <a:schemeClr val="lt1"/>
                  </a:solidFill>
                  <a:latin typeface="Dancing Script"/>
                  <a:ea typeface="Dancing Script"/>
                  <a:cs typeface="Dancing Script"/>
                  <a:sym typeface="Dancing Script"/>
                </a:rPr>
                <a:t>CMMI</a:t>
              </a:r>
              <a:endParaRPr/>
            </a:p>
            <a:p>
              <a:pPr indent="0" lvl="0" marL="0" marR="0" rtl="0" algn="ctr">
                <a:lnSpc>
                  <a:spcPct val="90000"/>
                </a:lnSpc>
                <a:spcBef>
                  <a:spcPts val="1155"/>
                </a:spcBef>
                <a:spcAft>
                  <a:spcPts val="0"/>
                </a:spcAft>
                <a:buNone/>
              </a:pPr>
              <a:r>
                <a:rPr lang="es-MX" sz="3300">
                  <a:solidFill>
                    <a:schemeClr val="lt1"/>
                  </a:solidFill>
                  <a:latin typeface="Dancing Script"/>
                  <a:ea typeface="Dancing Script"/>
                  <a:cs typeface="Dancing Script"/>
                  <a:sym typeface="Dancing Script"/>
                </a:rPr>
                <a:t> Capability Maturity Model Integration</a:t>
              </a:r>
              <a:endParaRPr sz="3300">
                <a:solidFill>
                  <a:schemeClr val="lt1"/>
                </a:solidFill>
                <a:latin typeface="Dancing Script"/>
                <a:ea typeface="Dancing Script"/>
                <a:cs typeface="Dancing Script"/>
                <a:sym typeface="Dancing Script"/>
              </a:endParaRPr>
            </a:p>
          </p:txBody>
        </p:sp>
        <p:sp>
          <p:nvSpPr>
            <p:cNvPr id="331" name="Google Shape;331;p30"/>
            <p:cNvSpPr/>
            <p:nvPr/>
          </p:nvSpPr>
          <p:spPr>
            <a:xfrm>
              <a:off x="2190" y="2113843"/>
              <a:ext cx="1922859" cy="1948656"/>
            </a:xfrm>
            <a:prstGeom prst="roundRect">
              <a:avLst>
                <a:gd fmla="val 10000" name="adj"/>
              </a:avLst>
            </a:prstGeom>
            <a:solidFill>
              <a:srgbClr val="5CB8E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0"/>
            <p:cNvSpPr txBox="1"/>
            <p:nvPr/>
          </p:nvSpPr>
          <p:spPr>
            <a:xfrm>
              <a:off x="58509" y="2170162"/>
              <a:ext cx="1810221" cy="1836018"/>
            </a:xfrm>
            <a:prstGeom prst="rect">
              <a:avLst/>
            </a:prstGeom>
            <a:noFill/>
            <a:ln>
              <a:noFill/>
            </a:ln>
          </p:spPr>
          <p:txBody>
            <a:bodyPr anchorCtr="0" anchor="ctr" bIns="80000" lIns="80000" spcFirstLastPara="1" rIns="80000" wrap="square" tIns="80000">
              <a:noAutofit/>
            </a:bodyPr>
            <a:lstStyle/>
            <a:p>
              <a:pPr indent="0" lvl="0" marL="0" marR="0" rtl="0" algn="ctr">
                <a:lnSpc>
                  <a:spcPct val="90000"/>
                </a:lnSpc>
                <a:spcBef>
                  <a:spcPts val="0"/>
                </a:spcBef>
                <a:spcAft>
                  <a:spcPts val="0"/>
                </a:spcAft>
                <a:buNone/>
              </a:pPr>
              <a:r>
                <a:rPr lang="es-MX" sz="2100">
                  <a:solidFill>
                    <a:schemeClr val="lt1"/>
                  </a:solidFill>
                  <a:latin typeface="Dancing Script"/>
                  <a:ea typeface="Dancing Script"/>
                  <a:cs typeface="Dancing Script"/>
                  <a:sym typeface="Dancing Script"/>
                </a:rPr>
                <a:t>Modelos</a:t>
              </a:r>
              <a:endParaRPr sz="2100">
                <a:solidFill>
                  <a:schemeClr val="lt1"/>
                </a:solidFill>
                <a:latin typeface="Dancing Script"/>
                <a:ea typeface="Dancing Script"/>
                <a:cs typeface="Dancing Script"/>
                <a:sym typeface="Dancing Script"/>
              </a:endParaRPr>
            </a:p>
          </p:txBody>
        </p:sp>
        <p:sp>
          <p:nvSpPr>
            <p:cNvPr id="333" name="Google Shape;333;p30"/>
            <p:cNvSpPr/>
            <p:nvPr/>
          </p:nvSpPr>
          <p:spPr>
            <a:xfrm>
              <a:off x="2086570" y="2113843"/>
              <a:ext cx="1922859" cy="1948656"/>
            </a:xfrm>
            <a:prstGeom prst="roundRect">
              <a:avLst>
                <a:gd fmla="val 10000" name="adj"/>
              </a:avLst>
            </a:prstGeom>
            <a:solidFill>
              <a:srgbClr val="5CB8E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0"/>
            <p:cNvSpPr txBox="1"/>
            <p:nvPr/>
          </p:nvSpPr>
          <p:spPr>
            <a:xfrm>
              <a:off x="2142889" y="2170162"/>
              <a:ext cx="1810221" cy="1836018"/>
            </a:xfrm>
            <a:prstGeom prst="rect">
              <a:avLst/>
            </a:prstGeom>
            <a:noFill/>
            <a:ln>
              <a:noFill/>
            </a:ln>
          </p:spPr>
          <p:txBody>
            <a:bodyPr anchorCtr="0" anchor="ctr" bIns="80000" lIns="80000" spcFirstLastPara="1" rIns="80000" wrap="square" tIns="80000">
              <a:noAutofit/>
            </a:bodyPr>
            <a:lstStyle/>
            <a:p>
              <a:pPr indent="0" lvl="0" marL="0" marR="0" rtl="0" algn="ctr">
                <a:lnSpc>
                  <a:spcPct val="90000"/>
                </a:lnSpc>
                <a:spcBef>
                  <a:spcPts val="0"/>
                </a:spcBef>
                <a:spcAft>
                  <a:spcPts val="0"/>
                </a:spcAft>
                <a:buNone/>
              </a:pPr>
              <a:r>
                <a:rPr lang="es-MX" sz="2100">
                  <a:solidFill>
                    <a:schemeClr val="lt1"/>
                  </a:solidFill>
                  <a:latin typeface="Dancing Script"/>
                  <a:ea typeface="Dancing Script"/>
                  <a:cs typeface="Dancing Script"/>
                  <a:sym typeface="Dancing Script"/>
                </a:rPr>
                <a:t>Métodos de Evaluación</a:t>
              </a:r>
              <a:endParaRPr sz="2100">
                <a:solidFill>
                  <a:schemeClr val="lt1"/>
                </a:solidFill>
                <a:latin typeface="Dancing Script"/>
                <a:ea typeface="Dancing Script"/>
                <a:cs typeface="Dancing Script"/>
                <a:sym typeface="Dancing Script"/>
              </a:endParaRPr>
            </a:p>
          </p:txBody>
        </p:sp>
        <p:sp>
          <p:nvSpPr>
            <p:cNvPr id="335" name="Google Shape;335;p30"/>
            <p:cNvSpPr/>
            <p:nvPr/>
          </p:nvSpPr>
          <p:spPr>
            <a:xfrm>
              <a:off x="4170949" y="2113843"/>
              <a:ext cx="1922859" cy="1948656"/>
            </a:xfrm>
            <a:prstGeom prst="roundRect">
              <a:avLst>
                <a:gd fmla="val 10000" name="adj"/>
              </a:avLst>
            </a:prstGeom>
            <a:solidFill>
              <a:srgbClr val="5CB8E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0"/>
            <p:cNvSpPr txBox="1"/>
            <p:nvPr/>
          </p:nvSpPr>
          <p:spPr>
            <a:xfrm>
              <a:off x="4227268" y="2170162"/>
              <a:ext cx="1810221" cy="1836018"/>
            </a:xfrm>
            <a:prstGeom prst="rect">
              <a:avLst/>
            </a:prstGeom>
            <a:noFill/>
            <a:ln>
              <a:noFill/>
            </a:ln>
          </p:spPr>
          <p:txBody>
            <a:bodyPr anchorCtr="0" anchor="ctr" bIns="80000" lIns="80000" spcFirstLastPara="1" rIns="80000" wrap="square" tIns="80000">
              <a:noAutofit/>
            </a:bodyPr>
            <a:lstStyle/>
            <a:p>
              <a:pPr indent="0" lvl="0" marL="0" marR="0" rtl="0" algn="ctr">
                <a:lnSpc>
                  <a:spcPct val="90000"/>
                </a:lnSpc>
                <a:spcBef>
                  <a:spcPts val="0"/>
                </a:spcBef>
                <a:spcAft>
                  <a:spcPts val="0"/>
                </a:spcAft>
                <a:buNone/>
              </a:pPr>
              <a:r>
                <a:rPr lang="es-MX" sz="2100">
                  <a:solidFill>
                    <a:schemeClr val="lt1"/>
                  </a:solidFill>
                  <a:latin typeface="Dancing Script"/>
                  <a:ea typeface="Dancing Script"/>
                  <a:cs typeface="Dancing Script"/>
                  <a:sym typeface="Dancing Script"/>
                </a:rPr>
                <a:t>Material de Entrenamiento</a:t>
              </a:r>
              <a:endParaRPr sz="2100">
                <a:solidFill>
                  <a:schemeClr val="lt1"/>
                </a:solidFill>
                <a:latin typeface="Dancing Script"/>
                <a:ea typeface="Dancing Script"/>
                <a:cs typeface="Dancing Script"/>
                <a:sym typeface="Dancing Script"/>
              </a:endParaRPr>
            </a:p>
          </p:txBody>
        </p:sp>
      </p:grpSp>
      <p:sp>
        <p:nvSpPr>
          <p:cNvPr id="337" name="Google Shape;337;p30"/>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s-MX" sz="1400">
                <a:solidFill>
                  <a:srgbClr val="000000"/>
                </a:solidFill>
                <a:latin typeface="Arial"/>
                <a:ea typeface="Arial"/>
                <a:cs typeface="Arial"/>
                <a:sym typeface="Arial"/>
              </a:rPr>
              <a:t>‹#›</a:t>
            </a:fld>
            <a:endParaRPr sz="1400">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1"/>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s-MX"/>
              <a:t>¿Qué es CMMI Dev?</a:t>
            </a:r>
            <a:endParaRPr/>
          </a:p>
        </p:txBody>
      </p:sp>
      <p:grpSp>
        <p:nvGrpSpPr>
          <p:cNvPr id="344" name="Google Shape;344;p31"/>
          <p:cNvGrpSpPr/>
          <p:nvPr/>
        </p:nvGrpSpPr>
        <p:grpSpPr>
          <a:xfrm>
            <a:off x="685800" y="1993080"/>
            <a:ext cx="7772400" cy="4091040"/>
            <a:chOff x="0" y="11880"/>
            <a:chExt cx="7772400" cy="4091040"/>
          </a:xfrm>
        </p:grpSpPr>
        <p:sp>
          <p:nvSpPr>
            <p:cNvPr id="345" name="Google Shape;345;p31"/>
            <p:cNvSpPr/>
            <p:nvPr/>
          </p:nvSpPr>
          <p:spPr>
            <a:xfrm>
              <a:off x="0" y="11880"/>
              <a:ext cx="7772400" cy="575639"/>
            </a:xfrm>
            <a:prstGeom prst="roundRect">
              <a:avLst>
                <a:gd fmla="val 16667" name="adj"/>
              </a:avLst>
            </a:prstGeom>
            <a:solidFill>
              <a:srgbClr val="5CB8E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1"/>
            <p:cNvSpPr txBox="1"/>
            <p:nvPr/>
          </p:nvSpPr>
          <p:spPr>
            <a:xfrm>
              <a:off x="28100" y="39980"/>
              <a:ext cx="7716200" cy="519439"/>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None/>
              </a:pPr>
              <a:r>
                <a:rPr lang="es-MX" sz="2400">
                  <a:solidFill>
                    <a:schemeClr val="lt1"/>
                  </a:solidFill>
                  <a:latin typeface="Dancing Script"/>
                  <a:ea typeface="Dancing Script"/>
                  <a:cs typeface="Dancing Script"/>
                  <a:sym typeface="Dancing Script"/>
                </a:rPr>
                <a:t>Modelo</a:t>
              </a:r>
              <a:endParaRPr sz="2400">
                <a:solidFill>
                  <a:schemeClr val="lt1"/>
                </a:solidFill>
                <a:latin typeface="Dancing Script"/>
                <a:ea typeface="Dancing Script"/>
                <a:cs typeface="Dancing Script"/>
                <a:sym typeface="Dancing Script"/>
              </a:endParaRPr>
            </a:p>
          </p:txBody>
        </p:sp>
        <p:sp>
          <p:nvSpPr>
            <p:cNvPr id="347" name="Google Shape;347;p31"/>
            <p:cNvSpPr/>
            <p:nvPr/>
          </p:nvSpPr>
          <p:spPr>
            <a:xfrm>
              <a:off x="0" y="587520"/>
              <a:ext cx="7772400" cy="3974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1"/>
            <p:cNvSpPr txBox="1"/>
            <p:nvPr/>
          </p:nvSpPr>
          <p:spPr>
            <a:xfrm>
              <a:off x="0" y="587520"/>
              <a:ext cx="7772400" cy="397440"/>
            </a:xfrm>
            <a:prstGeom prst="rect">
              <a:avLst/>
            </a:prstGeom>
            <a:noFill/>
            <a:ln>
              <a:noFill/>
            </a:ln>
          </p:spPr>
          <p:txBody>
            <a:bodyPr anchorCtr="0" anchor="t" bIns="30475" lIns="246750" spcFirstLastPara="1" rIns="170675" wrap="square" tIns="30475">
              <a:noAutofit/>
            </a:bodyPr>
            <a:lstStyle/>
            <a:p>
              <a:pPr indent="-171450" lvl="1" marL="171450" marR="0" rtl="0" algn="l">
                <a:lnSpc>
                  <a:spcPct val="90000"/>
                </a:lnSpc>
                <a:spcBef>
                  <a:spcPts val="0"/>
                </a:spcBef>
                <a:spcAft>
                  <a:spcPts val="0"/>
                </a:spcAft>
                <a:buClr>
                  <a:schemeClr val="dk1"/>
                </a:buClr>
                <a:buSzPts val="1900"/>
                <a:buFont typeface="Dancing Script"/>
                <a:buChar char="•"/>
              </a:pPr>
              <a:r>
                <a:rPr b="0" i="0" lang="es-MX" sz="1900" u="none" cap="none" strike="noStrike">
                  <a:solidFill>
                    <a:schemeClr val="dk1"/>
                  </a:solidFill>
                  <a:latin typeface="Dancing Script"/>
                  <a:ea typeface="Dancing Script"/>
                  <a:cs typeface="Dancing Script"/>
                  <a:sym typeface="Dancing Script"/>
                </a:rPr>
                <a:t>Mejora Organizacional</a:t>
              </a:r>
              <a:endParaRPr b="0" i="0" sz="1900" u="none" cap="none" strike="noStrike">
                <a:solidFill>
                  <a:schemeClr val="dk1"/>
                </a:solidFill>
                <a:latin typeface="Dancing Script"/>
                <a:ea typeface="Dancing Script"/>
                <a:cs typeface="Dancing Script"/>
                <a:sym typeface="Dancing Script"/>
              </a:endParaRPr>
            </a:p>
          </p:txBody>
        </p:sp>
        <p:sp>
          <p:nvSpPr>
            <p:cNvPr id="349" name="Google Shape;349;p31"/>
            <p:cNvSpPr/>
            <p:nvPr/>
          </p:nvSpPr>
          <p:spPr>
            <a:xfrm>
              <a:off x="0" y="984960"/>
              <a:ext cx="7772400" cy="575639"/>
            </a:xfrm>
            <a:prstGeom prst="roundRect">
              <a:avLst>
                <a:gd fmla="val 16667" name="adj"/>
              </a:avLst>
            </a:prstGeom>
            <a:solidFill>
              <a:srgbClr val="72C3F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1"/>
            <p:cNvSpPr txBox="1"/>
            <p:nvPr/>
          </p:nvSpPr>
          <p:spPr>
            <a:xfrm>
              <a:off x="28100" y="1013060"/>
              <a:ext cx="7716200" cy="519439"/>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None/>
              </a:pPr>
              <a:r>
                <a:rPr lang="es-MX" sz="2400">
                  <a:solidFill>
                    <a:schemeClr val="lt1"/>
                  </a:solidFill>
                  <a:latin typeface="Dancing Script"/>
                  <a:ea typeface="Dancing Script"/>
                  <a:cs typeface="Dancing Script"/>
                  <a:sym typeface="Dancing Script"/>
                </a:rPr>
                <a:t>Marco</a:t>
              </a:r>
              <a:endParaRPr sz="2400">
                <a:solidFill>
                  <a:schemeClr val="lt1"/>
                </a:solidFill>
                <a:latin typeface="Dancing Script"/>
                <a:ea typeface="Dancing Script"/>
                <a:cs typeface="Dancing Script"/>
                <a:sym typeface="Dancing Script"/>
              </a:endParaRPr>
            </a:p>
          </p:txBody>
        </p:sp>
        <p:sp>
          <p:nvSpPr>
            <p:cNvPr id="351" name="Google Shape;351;p31"/>
            <p:cNvSpPr/>
            <p:nvPr/>
          </p:nvSpPr>
          <p:spPr>
            <a:xfrm>
              <a:off x="0" y="1560599"/>
              <a:ext cx="7772400" cy="3974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1"/>
            <p:cNvSpPr txBox="1"/>
            <p:nvPr/>
          </p:nvSpPr>
          <p:spPr>
            <a:xfrm>
              <a:off x="0" y="1560599"/>
              <a:ext cx="7772400" cy="397440"/>
            </a:xfrm>
            <a:prstGeom prst="rect">
              <a:avLst/>
            </a:prstGeom>
            <a:noFill/>
            <a:ln>
              <a:noFill/>
            </a:ln>
          </p:spPr>
          <p:txBody>
            <a:bodyPr anchorCtr="0" anchor="t" bIns="30475" lIns="246750" spcFirstLastPara="1" rIns="170675" wrap="square" tIns="30475">
              <a:noAutofit/>
            </a:bodyPr>
            <a:lstStyle/>
            <a:p>
              <a:pPr indent="-171450" lvl="1" marL="171450" marR="0" rtl="0" algn="l">
                <a:lnSpc>
                  <a:spcPct val="90000"/>
                </a:lnSpc>
                <a:spcBef>
                  <a:spcPts val="0"/>
                </a:spcBef>
                <a:spcAft>
                  <a:spcPts val="0"/>
                </a:spcAft>
                <a:buClr>
                  <a:schemeClr val="dk1"/>
                </a:buClr>
                <a:buSzPts val="1900"/>
                <a:buFont typeface="Dancing Script"/>
                <a:buChar char="•"/>
              </a:pPr>
              <a:r>
                <a:rPr b="0" i="0" lang="es-MX" sz="1900" u="none" cap="none" strike="noStrike">
                  <a:solidFill>
                    <a:schemeClr val="dk1"/>
                  </a:solidFill>
                  <a:latin typeface="Dancing Script"/>
                  <a:ea typeface="Dancing Script"/>
                  <a:cs typeface="Dancing Script"/>
                  <a:sym typeface="Dancing Script"/>
                </a:rPr>
                <a:t>Elementos clave para procesos efectivos</a:t>
              </a:r>
              <a:endParaRPr b="0" i="0" sz="1900" u="none" cap="none" strike="noStrike">
                <a:solidFill>
                  <a:schemeClr val="dk1"/>
                </a:solidFill>
                <a:latin typeface="Dancing Script"/>
                <a:ea typeface="Dancing Script"/>
                <a:cs typeface="Dancing Script"/>
                <a:sym typeface="Dancing Script"/>
              </a:endParaRPr>
            </a:p>
          </p:txBody>
        </p:sp>
        <p:sp>
          <p:nvSpPr>
            <p:cNvPr id="353" name="Google Shape;353;p31"/>
            <p:cNvSpPr/>
            <p:nvPr/>
          </p:nvSpPr>
          <p:spPr>
            <a:xfrm>
              <a:off x="0" y="1958039"/>
              <a:ext cx="7772400" cy="575639"/>
            </a:xfrm>
            <a:prstGeom prst="roundRect">
              <a:avLst>
                <a:gd fmla="val 16667" name="adj"/>
              </a:avLst>
            </a:prstGeom>
            <a:solidFill>
              <a:srgbClr val="8BCFF8"/>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1"/>
            <p:cNvSpPr txBox="1"/>
            <p:nvPr/>
          </p:nvSpPr>
          <p:spPr>
            <a:xfrm>
              <a:off x="28100" y="1986139"/>
              <a:ext cx="7716200" cy="519439"/>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None/>
              </a:pPr>
              <a:r>
                <a:rPr lang="es-MX" sz="2400">
                  <a:solidFill>
                    <a:schemeClr val="lt1"/>
                  </a:solidFill>
                  <a:latin typeface="Dancing Script"/>
                  <a:ea typeface="Dancing Script"/>
                  <a:cs typeface="Dancing Script"/>
                  <a:sym typeface="Dancing Script"/>
                </a:rPr>
                <a:t>Guía</a:t>
              </a:r>
              <a:endParaRPr sz="2400">
                <a:solidFill>
                  <a:schemeClr val="lt1"/>
                </a:solidFill>
                <a:latin typeface="Dancing Script"/>
                <a:ea typeface="Dancing Script"/>
                <a:cs typeface="Dancing Script"/>
                <a:sym typeface="Dancing Script"/>
              </a:endParaRPr>
            </a:p>
          </p:txBody>
        </p:sp>
        <p:sp>
          <p:nvSpPr>
            <p:cNvPr id="355" name="Google Shape;355;p31"/>
            <p:cNvSpPr/>
            <p:nvPr/>
          </p:nvSpPr>
          <p:spPr>
            <a:xfrm>
              <a:off x="0" y="2533680"/>
              <a:ext cx="7772400" cy="3974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1"/>
            <p:cNvSpPr txBox="1"/>
            <p:nvPr/>
          </p:nvSpPr>
          <p:spPr>
            <a:xfrm>
              <a:off x="0" y="2533680"/>
              <a:ext cx="7772400" cy="397440"/>
            </a:xfrm>
            <a:prstGeom prst="rect">
              <a:avLst/>
            </a:prstGeom>
            <a:noFill/>
            <a:ln>
              <a:noFill/>
            </a:ln>
          </p:spPr>
          <p:txBody>
            <a:bodyPr anchorCtr="0" anchor="t" bIns="30475" lIns="246750" spcFirstLastPara="1" rIns="170675" wrap="square" tIns="30475">
              <a:noAutofit/>
            </a:bodyPr>
            <a:lstStyle/>
            <a:p>
              <a:pPr indent="-171450" lvl="1" marL="171450" marR="0" rtl="0" algn="l">
                <a:lnSpc>
                  <a:spcPct val="90000"/>
                </a:lnSpc>
                <a:spcBef>
                  <a:spcPts val="0"/>
                </a:spcBef>
                <a:spcAft>
                  <a:spcPts val="0"/>
                </a:spcAft>
                <a:buClr>
                  <a:schemeClr val="dk1"/>
                </a:buClr>
                <a:buSzPts val="1900"/>
                <a:buFont typeface="Dancing Script"/>
                <a:buChar char="•"/>
              </a:pPr>
              <a:r>
                <a:rPr b="0" i="0" lang="es-MX" sz="1900" u="none" cap="none" strike="noStrike">
                  <a:solidFill>
                    <a:schemeClr val="dk1"/>
                  </a:solidFill>
                  <a:latin typeface="Dancing Script"/>
                  <a:ea typeface="Dancing Script"/>
                  <a:cs typeface="Dancing Script"/>
                  <a:sym typeface="Dancing Script"/>
                </a:rPr>
                <a:t>Evaluar y mejorar capacidades</a:t>
              </a:r>
              <a:endParaRPr b="0" i="0" sz="1900" u="none" cap="none" strike="noStrike">
                <a:solidFill>
                  <a:schemeClr val="dk1"/>
                </a:solidFill>
                <a:latin typeface="Dancing Script"/>
                <a:ea typeface="Dancing Script"/>
                <a:cs typeface="Dancing Script"/>
                <a:sym typeface="Dancing Script"/>
              </a:endParaRPr>
            </a:p>
          </p:txBody>
        </p:sp>
        <p:sp>
          <p:nvSpPr>
            <p:cNvPr id="357" name="Google Shape;357;p31"/>
            <p:cNvSpPr/>
            <p:nvPr/>
          </p:nvSpPr>
          <p:spPr>
            <a:xfrm>
              <a:off x="0" y="2931119"/>
              <a:ext cx="7772400" cy="575639"/>
            </a:xfrm>
            <a:prstGeom prst="roundRect">
              <a:avLst>
                <a:gd fmla="val 16667" name="adj"/>
              </a:avLst>
            </a:prstGeom>
            <a:solidFill>
              <a:srgbClr val="A7DBFE"/>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1"/>
            <p:cNvSpPr txBox="1"/>
            <p:nvPr/>
          </p:nvSpPr>
          <p:spPr>
            <a:xfrm>
              <a:off x="28100" y="2959219"/>
              <a:ext cx="7716200" cy="519439"/>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None/>
              </a:pPr>
              <a:r>
                <a:rPr lang="es-MX" sz="2400">
                  <a:solidFill>
                    <a:schemeClr val="lt1"/>
                  </a:solidFill>
                  <a:latin typeface="Dancing Script"/>
                  <a:ea typeface="Dancing Script"/>
                  <a:cs typeface="Dancing Script"/>
                  <a:sym typeface="Dancing Script"/>
                </a:rPr>
                <a:t>Buenas prácticas</a:t>
              </a:r>
              <a:endParaRPr sz="2400">
                <a:solidFill>
                  <a:schemeClr val="lt1"/>
                </a:solidFill>
                <a:latin typeface="Dancing Script"/>
                <a:ea typeface="Dancing Script"/>
                <a:cs typeface="Dancing Script"/>
                <a:sym typeface="Dancing Script"/>
              </a:endParaRPr>
            </a:p>
          </p:txBody>
        </p:sp>
        <p:sp>
          <p:nvSpPr>
            <p:cNvPr id="359" name="Google Shape;359;p31"/>
            <p:cNvSpPr/>
            <p:nvPr/>
          </p:nvSpPr>
          <p:spPr>
            <a:xfrm>
              <a:off x="0" y="3506760"/>
              <a:ext cx="7772400" cy="5961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1"/>
            <p:cNvSpPr txBox="1"/>
            <p:nvPr/>
          </p:nvSpPr>
          <p:spPr>
            <a:xfrm>
              <a:off x="0" y="3506760"/>
              <a:ext cx="7772400" cy="596160"/>
            </a:xfrm>
            <a:prstGeom prst="rect">
              <a:avLst/>
            </a:prstGeom>
            <a:noFill/>
            <a:ln>
              <a:noFill/>
            </a:ln>
          </p:spPr>
          <p:txBody>
            <a:bodyPr anchorCtr="0" anchor="t" bIns="30475" lIns="246750" spcFirstLastPara="1" rIns="170675" wrap="square" tIns="30475">
              <a:noAutofit/>
            </a:bodyPr>
            <a:lstStyle/>
            <a:p>
              <a:pPr indent="-171450" lvl="1" marL="171450" marR="0" rtl="0" algn="l">
                <a:lnSpc>
                  <a:spcPct val="90000"/>
                </a:lnSpc>
                <a:spcBef>
                  <a:spcPts val="0"/>
                </a:spcBef>
                <a:spcAft>
                  <a:spcPts val="0"/>
                </a:spcAft>
                <a:buClr>
                  <a:schemeClr val="dk1"/>
                </a:buClr>
                <a:buSzPts val="1900"/>
                <a:buFont typeface="Dancing Script"/>
                <a:buChar char="•"/>
              </a:pPr>
              <a:r>
                <a:rPr b="0" i="0" lang="es-MX" sz="1900" u="none" cap="none" strike="noStrike">
                  <a:solidFill>
                    <a:schemeClr val="dk1"/>
                  </a:solidFill>
                  <a:latin typeface="Dancing Script"/>
                  <a:ea typeface="Dancing Script"/>
                  <a:cs typeface="Dancing Script"/>
                  <a:sym typeface="Dancing Script"/>
                </a:rPr>
                <a:t>Planificación, ingeniería y administración que pueden contribuir a alcanzar objetivos de negocio.</a:t>
              </a:r>
              <a:endParaRPr b="0" i="0" sz="1900" u="none" cap="none" strike="noStrike">
                <a:solidFill>
                  <a:schemeClr val="dk1"/>
                </a:solidFill>
                <a:latin typeface="Dancing Script"/>
                <a:ea typeface="Dancing Script"/>
                <a:cs typeface="Dancing Script"/>
                <a:sym typeface="Dancing Script"/>
              </a:endParaRPr>
            </a:p>
          </p:txBody>
        </p:sp>
      </p:grpSp>
      <p:sp>
        <p:nvSpPr>
          <p:cNvPr id="361" name="Google Shape;361;p31"/>
          <p:cNvSpPr/>
          <p:nvPr/>
        </p:nvSpPr>
        <p:spPr>
          <a:xfrm>
            <a:off x="8286776" y="1142984"/>
            <a:ext cx="357190" cy="5500726"/>
          </a:xfrm>
          <a:prstGeom prst="roundRect">
            <a:avLst>
              <a:gd fmla="val 16667" name="adj"/>
            </a:avLst>
          </a:prstGeom>
          <a:solidFill>
            <a:srgbClr val="001D59"/>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1"/>
          <p:cNvSpPr txBox="1"/>
          <p:nvPr/>
        </p:nvSpPr>
        <p:spPr>
          <a:xfrm rot="5400000">
            <a:off x="5732444" y="3732180"/>
            <a:ext cx="5465853" cy="32231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s-MX" sz="2800">
                <a:solidFill>
                  <a:srgbClr val="FFFFFF"/>
                </a:solidFill>
                <a:latin typeface="Arial"/>
                <a:ea typeface="Arial"/>
                <a:cs typeface="Arial"/>
                <a:sym typeface="Arial"/>
              </a:rPr>
              <a:t>Sentido    Común</a:t>
            </a:r>
            <a:endParaRPr/>
          </a:p>
        </p:txBody>
      </p:sp>
      <p:sp>
        <p:nvSpPr>
          <p:cNvPr id="363" name="Google Shape;363;p31"/>
          <p:cNvSpPr/>
          <p:nvPr/>
        </p:nvSpPr>
        <p:spPr>
          <a:xfrm rot="-6534488">
            <a:off x="3969063" y="-452665"/>
            <a:ext cx="992462" cy="7589836"/>
          </a:xfrm>
          <a:prstGeom prst="roundRect">
            <a:avLst>
              <a:gd fmla="val 16667" name="adj"/>
            </a:avLst>
          </a:prstGeom>
          <a:solidFill>
            <a:srgbClr val="990000"/>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1"/>
          <p:cNvSpPr txBox="1"/>
          <p:nvPr/>
        </p:nvSpPr>
        <p:spPr>
          <a:xfrm rot="-1134488">
            <a:off x="718811" y="2894485"/>
            <a:ext cx="7492940" cy="89556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s-MX" sz="2800">
                <a:solidFill>
                  <a:srgbClr val="FFFFFF"/>
                </a:solidFill>
                <a:latin typeface="Trebuchet MS"/>
                <a:ea typeface="Trebuchet MS"/>
                <a:cs typeface="Trebuchet MS"/>
                <a:sym typeface="Trebuchet MS"/>
              </a:rPr>
              <a:t>CMMI dice </a:t>
            </a:r>
            <a:r>
              <a:rPr lang="es-MX" sz="2800">
                <a:solidFill>
                  <a:srgbClr val="00B0F0"/>
                </a:solidFill>
                <a:latin typeface="Trebuchet MS"/>
                <a:ea typeface="Trebuchet MS"/>
                <a:cs typeface="Trebuchet MS"/>
                <a:sym typeface="Trebuchet MS"/>
              </a:rPr>
              <a:t>QUÉ</a:t>
            </a:r>
            <a:r>
              <a:rPr lang="es-MX" sz="2800">
                <a:solidFill>
                  <a:srgbClr val="FFFFFF"/>
                </a:solidFill>
                <a:latin typeface="Trebuchet MS"/>
                <a:ea typeface="Trebuchet MS"/>
                <a:cs typeface="Trebuchet MS"/>
                <a:sym typeface="Trebuchet MS"/>
              </a:rPr>
              <a:t> hay que hacer no </a:t>
            </a:r>
            <a:r>
              <a:rPr lang="es-MX" sz="2800">
                <a:solidFill>
                  <a:srgbClr val="00B0F0"/>
                </a:solidFill>
                <a:latin typeface="Trebuchet MS"/>
                <a:ea typeface="Trebuchet MS"/>
                <a:cs typeface="Trebuchet MS"/>
                <a:sym typeface="Trebuchet MS"/>
              </a:rPr>
              <a:t>CÓMO</a:t>
            </a:r>
            <a:r>
              <a:rPr lang="es-MX" sz="2800">
                <a:solidFill>
                  <a:srgbClr val="FFFFFF"/>
                </a:solidFill>
                <a:latin typeface="Trebuchet MS"/>
                <a:ea typeface="Trebuchet MS"/>
                <a:cs typeface="Trebuchet MS"/>
                <a:sym typeface="Trebuchet MS"/>
              </a:rPr>
              <a:t> debe hacerse.</a:t>
            </a:r>
            <a:endParaRPr sz="2800">
              <a:solidFill>
                <a:srgbClr val="FFFFFF"/>
              </a:solidFill>
              <a:latin typeface="Trebuchet MS"/>
              <a:ea typeface="Trebuchet MS"/>
              <a:cs typeface="Trebuchet MS"/>
              <a:sym typeface="Trebuchet MS"/>
            </a:endParaRPr>
          </a:p>
        </p:txBody>
      </p:sp>
      <p:sp>
        <p:nvSpPr>
          <p:cNvPr id="365" name="Google Shape;365;p31"/>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s-MX" sz="1400">
                <a:solidFill>
                  <a:srgbClr val="000000"/>
                </a:solidFill>
                <a:latin typeface="Arial"/>
                <a:ea typeface="Arial"/>
                <a:cs typeface="Arial"/>
                <a:sym typeface="Arial"/>
              </a:rPr>
              <a:t>‹#›</a:t>
            </a:fld>
            <a:endParaRPr sz="1400">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500"/>
                                        <p:tgtEl>
                                          <p:spTgt spid="3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graphicFrame>
        <p:nvGraphicFramePr>
          <p:cNvPr id="371" name="Google Shape;371;p32"/>
          <p:cNvGraphicFramePr/>
          <p:nvPr/>
        </p:nvGraphicFramePr>
        <p:xfrm>
          <a:off x="5286375" y="1285875"/>
          <a:ext cx="3000000" cy="3000000"/>
        </p:xfrm>
        <a:graphic>
          <a:graphicData uri="http://schemas.openxmlformats.org/drawingml/2006/table">
            <a:tbl>
              <a:tblPr>
                <a:noFill/>
                <a:tableStyleId>{041AFF57-291B-4D0D-87C7-8EA78B786848}</a:tableStyleId>
              </a:tblPr>
              <a:tblGrid>
                <a:gridCol w="2460625"/>
              </a:tblGrid>
              <a:tr h="262925">
                <a:tc>
                  <a:txBody>
                    <a:bodyPr/>
                    <a:lstStyle/>
                    <a:p>
                      <a:pPr indent="0" lvl="0" marL="0" marR="0" rtl="0" algn="ctr">
                        <a:lnSpc>
                          <a:spcPct val="100000"/>
                        </a:lnSpc>
                        <a:spcBef>
                          <a:spcPts val="0"/>
                        </a:spcBef>
                        <a:spcAft>
                          <a:spcPts val="0"/>
                        </a:spcAft>
                        <a:buClr>
                          <a:srgbClr val="FD5825"/>
                        </a:buClr>
                        <a:buSzPts val="1700"/>
                        <a:buFont typeface="Noto Sans Symbols"/>
                        <a:buNone/>
                      </a:pPr>
                      <a:r>
                        <a:rPr lang="es-MX" sz="1700" u="none" cap="none" strike="noStrike"/>
                        <a:t>Continua</a:t>
                      </a:r>
                      <a:endParaRPr b="1" i="0" sz="1700" u="none" cap="none" strike="noStrike">
                        <a:solidFill>
                          <a:srgbClr val="043162"/>
                        </a:solidFill>
                        <a:latin typeface="Arial"/>
                        <a:ea typeface="Arial"/>
                        <a:cs typeface="Arial"/>
                        <a:sym typeface="Arial"/>
                      </a:endParaRPr>
                    </a:p>
                  </a:txBody>
                  <a:tcPr marT="0" marB="0" marR="0" marL="0"/>
                </a:tc>
              </a:tr>
              <a:tr h="4622125">
                <a:tc>
                  <a:txBody>
                    <a:bodyPr/>
                    <a:lstStyle/>
                    <a:p>
                      <a:pPr indent="0" lvl="0" marL="0" marR="0" rtl="0" algn="l">
                        <a:lnSpc>
                          <a:spcPct val="100000"/>
                        </a:lnSpc>
                        <a:spcBef>
                          <a:spcPts val="0"/>
                        </a:spcBef>
                        <a:spcAft>
                          <a:spcPts val="0"/>
                        </a:spcAft>
                        <a:buClr>
                          <a:srgbClr val="FD5825"/>
                        </a:buClr>
                        <a:buSzPts val="800"/>
                        <a:buFont typeface="Noto Sans Symbols"/>
                        <a:buNone/>
                      </a:pPr>
                      <a:r>
                        <a:t/>
                      </a:r>
                      <a:endParaRPr b="0" i="0" sz="800" u="none" cap="none" strike="noStrike">
                        <a:solidFill>
                          <a:srgbClr val="040000"/>
                        </a:solidFill>
                        <a:latin typeface="Arial"/>
                        <a:ea typeface="Arial"/>
                        <a:cs typeface="Arial"/>
                        <a:sym typeface="Arial"/>
                      </a:endParaRPr>
                    </a:p>
                  </a:txBody>
                  <a:tcPr marT="45725" marB="45725" marR="45725" marL="45725"/>
                </a:tc>
              </a:tr>
            </a:tbl>
          </a:graphicData>
        </a:graphic>
      </p:graphicFrame>
      <p:cxnSp>
        <p:nvCxnSpPr>
          <p:cNvPr id="372" name="Google Shape;372;p32"/>
          <p:cNvCxnSpPr/>
          <p:nvPr/>
        </p:nvCxnSpPr>
        <p:spPr>
          <a:xfrm>
            <a:off x="5802313" y="3276600"/>
            <a:ext cx="1795462" cy="0"/>
          </a:xfrm>
          <a:prstGeom prst="straightConnector1">
            <a:avLst/>
          </a:prstGeom>
          <a:noFill/>
          <a:ln cap="flat" cmpd="sng" w="25400">
            <a:solidFill>
              <a:srgbClr val="000000"/>
            </a:solidFill>
            <a:prstDash val="solid"/>
            <a:round/>
            <a:headEnd len="sm" w="sm" type="none"/>
            <a:tailEnd len="med" w="med" type="stealth"/>
          </a:ln>
        </p:spPr>
      </p:cxnSp>
      <p:sp>
        <p:nvSpPr>
          <p:cNvPr id="373" name="Google Shape;373;p32"/>
          <p:cNvSpPr/>
          <p:nvPr/>
        </p:nvSpPr>
        <p:spPr>
          <a:xfrm>
            <a:off x="5954713" y="3276600"/>
            <a:ext cx="187325" cy="185738"/>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None/>
            </a:pPr>
            <a:r>
              <a:rPr lang="es-MX" sz="1200">
                <a:solidFill>
                  <a:schemeClr val="dk1"/>
                </a:solidFill>
                <a:latin typeface="Trebuchet MS"/>
                <a:ea typeface="Trebuchet MS"/>
                <a:cs typeface="Trebuchet MS"/>
                <a:sym typeface="Trebuchet MS"/>
              </a:rPr>
              <a:t>PA</a:t>
            </a:r>
            <a:endParaRPr sz="500">
              <a:solidFill>
                <a:schemeClr val="dk1"/>
              </a:solidFill>
              <a:latin typeface="Trebuchet MS"/>
              <a:ea typeface="Trebuchet MS"/>
              <a:cs typeface="Trebuchet MS"/>
              <a:sym typeface="Trebuchet MS"/>
            </a:endParaRPr>
          </a:p>
        </p:txBody>
      </p:sp>
      <p:sp>
        <p:nvSpPr>
          <p:cNvPr id="374" name="Google Shape;374;p32"/>
          <p:cNvSpPr/>
          <p:nvPr/>
        </p:nvSpPr>
        <p:spPr>
          <a:xfrm>
            <a:off x="6424613" y="3276600"/>
            <a:ext cx="187325" cy="185738"/>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None/>
            </a:pPr>
            <a:r>
              <a:rPr lang="es-MX" sz="1200">
                <a:solidFill>
                  <a:schemeClr val="dk1"/>
                </a:solidFill>
                <a:latin typeface="Trebuchet MS"/>
                <a:ea typeface="Trebuchet MS"/>
                <a:cs typeface="Trebuchet MS"/>
                <a:sym typeface="Trebuchet MS"/>
              </a:rPr>
              <a:t>PA</a:t>
            </a:r>
            <a:endParaRPr sz="500">
              <a:solidFill>
                <a:schemeClr val="dk1"/>
              </a:solidFill>
              <a:latin typeface="Trebuchet MS"/>
              <a:ea typeface="Trebuchet MS"/>
              <a:cs typeface="Trebuchet MS"/>
              <a:sym typeface="Trebuchet MS"/>
            </a:endParaRPr>
          </a:p>
        </p:txBody>
      </p:sp>
      <p:sp>
        <p:nvSpPr>
          <p:cNvPr id="375" name="Google Shape;375;p32"/>
          <p:cNvSpPr/>
          <p:nvPr/>
        </p:nvSpPr>
        <p:spPr>
          <a:xfrm>
            <a:off x="5919788" y="1770063"/>
            <a:ext cx="214312" cy="1500187"/>
          </a:xfrm>
          <a:prstGeom prst="rect">
            <a:avLst/>
          </a:prstGeom>
          <a:solidFill>
            <a:schemeClr val="lt2"/>
          </a:solidFill>
          <a:ln>
            <a:noFill/>
          </a:ln>
        </p:spPr>
        <p:txBody>
          <a:bodyPr anchorCtr="0" anchor="t" bIns="89225" lIns="178475" spcFirstLastPara="1" rIns="178475" wrap="square" tIns="89225">
            <a:noAutofit/>
          </a:bodyPr>
          <a:lstStyle/>
          <a:p>
            <a:pPr indent="0" lvl="0" marL="0" marR="0" rtl="0" algn="ctr">
              <a:lnSpc>
                <a:spcPct val="90000"/>
              </a:lnSpc>
              <a:spcBef>
                <a:spcPts val="0"/>
              </a:spcBef>
              <a:spcAft>
                <a:spcPts val="0"/>
              </a:spcAft>
              <a:buNone/>
            </a:pPr>
            <a:r>
              <a:t/>
            </a:r>
            <a:endParaRPr sz="2000">
              <a:solidFill>
                <a:schemeClr val="dk1"/>
              </a:solidFill>
              <a:latin typeface="Arial"/>
              <a:ea typeface="Arial"/>
              <a:cs typeface="Arial"/>
              <a:sym typeface="Arial"/>
            </a:endParaRPr>
          </a:p>
        </p:txBody>
      </p:sp>
      <p:sp>
        <p:nvSpPr>
          <p:cNvPr id="376" name="Google Shape;376;p32"/>
          <p:cNvSpPr/>
          <p:nvPr/>
        </p:nvSpPr>
        <p:spPr>
          <a:xfrm>
            <a:off x="6429375" y="2622550"/>
            <a:ext cx="215900" cy="647700"/>
          </a:xfrm>
          <a:prstGeom prst="rect">
            <a:avLst/>
          </a:prstGeom>
          <a:solidFill>
            <a:srgbClr val="333333"/>
          </a:solidFill>
          <a:ln>
            <a:noFill/>
          </a:ln>
        </p:spPr>
        <p:txBody>
          <a:bodyPr anchorCtr="0" anchor="t" bIns="89225" lIns="178475" spcFirstLastPara="1" rIns="178475" wrap="square" tIns="89225">
            <a:noAutofit/>
          </a:bodyPr>
          <a:lstStyle/>
          <a:p>
            <a:pPr indent="0" lvl="0" marL="0" marR="0" rtl="0" algn="ctr">
              <a:lnSpc>
                <a:spcPct val="90000"/>
              </a:lnSpc>
              <a:spcBef>
                <a:spcPts val="0"/>
              </a:spcBef>
              <a:spcAft>
                <a:spcPts val="0"/>
              </a:spcAft>
              <a:buNone/>
            </a:pPr>
            <a:r>
              <a:t/>
            </a:r>
            <a:endParaRPr sz="2000">
              <a:solidFill>
                <a:schemeClr val="dk1"/>
              </a:solidFill>
              <a:latin typeface="Arial"/>
              <a:ea typeface="Arial"/>
              <a:cs typeface="Arial"/>
              <a:sym typeface="Arial"/>
            </a:endParaRPr>
          </a:p>
        </p:txBody>
      </p:sp>
      <p:sp>
        <p:nvSpPr>
          <p:cNvPr id="377" name="Google Shape;377;p32"/>
          <p:cNvSpPr/>
          <p:nvPr/>
        </p:nvSpPr>
        <p:spPr>
          <a:xfrm>
            <a:off x="6946900" y="2332038"/>
            <a:ext cx="215900" cy="938212"/>
          </a:xfrm>
          <a:prstGeom prst="rect">
            <a:avLst/>
          </a:prstGeom>
          <a:solidFill>
            <a:srgbClr val="009900"/>
          </a:solidFill>
          <a:ln>
            <a:noFill/>
          </a:ln>
        </p:spPr>
        <p:txBody>
          <a:bodyPr anchorCtr="0" anchor="t" bIns="89225" lIns="178475" spcFirstLastPara="1" rIns="178475" wrap="square" tIns="89225">
            <a:noAutofit/>
          </a:bodyPr>
          <a:lstStyle/>
          <a:p>
            <a:pPr indent="0" lvl="0" marL="0" marR="0" rtl="0" algn="ctr">
              <a:lnSpc>
                <a:spcPct val="90000"/>
              </a:lnSpc>
              <a:spcBef>
                <a:spcPts val="0"/>
              </a:spcBef>
              <a:spcAft>
                <a:spcPts val="0"/>
              </a:spcAft>
              <a:buNone/>
            </a:pPr>
            <a:r>
              <a:t/>
            </a:r>
            <a:endParaRPr sz="2000">
              <a:solidFill>
                <a:schemeClr val="dk1"/>
              </a:solidFill>
              <a:latin typeface="Arial"/>
              <a:ea typeface="Arial"/>
              <a:cs typeface="Arial"/>
              <a:sym typeface="Arial"/>
            </a:endParaRPr>
          </a:p>
        </p:txBody>
      </p:sp>
      <p:cxnSp>
        <p:nvCxnSpPr>
          <p:cNvPr id="378" name="Google Shape;378;p32"/>
          <p:cNvCxnSpPr/>
          <p:nvPr/>
        </p:nvCxnSpPr>
        <p:spPr>
          <a:xfrm>
            <a:off x="5776913" y="1771650"/>
            <a:ext cx="0" cy="1503363"/>
          </a:xfrm>
          <a:prstGeom prst="straightConnector1">
            <a:avLst/>
          </a:prstGeom>
          <a:noFill/>
          <a:ln cap="flat" cmpd="sng" w="25400">
            <a:solidFill>
              <a:srgbClr val="000000"/>
            </a:solidFill>
            <a:prstDash val="solid"/>
            <a:round/>
            <a:headEnd len="med" w="med" type="stealth"/>
            <a:tailEnd len="sm" w="sm" type="none"/>
          </a:ln>
        </p:spPr>
      </p:cxnSp>
      <p:sp>
        <p:nvSpPr>
          <p:cNvPr id="379" name="Google Shape;379;p32"/>
          <p:cNvSpPr txBox="1"/>
          <p:nvPr/>
        </p:nvSpPr>
        <p:spPr>
          <a:xfrm rot="-5400000">
            <a:off x="5008562" y="2330451"/>
            <a:ext cx="976313" cy="246062"/>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None/>
            </a:pPr>
            <a:r>
              <a:rPr lang="es-MX" sz="1600">
                <a:solidFill>
                  <a:schemeClr val="dk1"/>
                </a:solidFill>
                <a:latin typeface="Trebuchet MS"/>
                <a:ea typeface="Trebuchet MS"/>
                <a:cs typeface="Trebuchet MS"/>
                <a:sym typeface="Trebuchet MS"/>
              </a:rPr>
              <a:t>Capacidad</a:t>
            </a:r>
            <a:endParaRPr sz="1900">
              <a:solidFill>
                <a:schemeClr val="dk1"/>
              </a:solidFill>
              <a:latin typeface="Trebuchet MS"/>
              <a:ea typeface="Trebuchet MS"/>
              <a:cs typeface="Trebuchet MS"/>
              <a:sym typeface="Trebuchet MS"/>
            </a:endParaRPr>
          </a:p>
        </p:txBody>
      </p:sp>
      <p:sp>
        <p:nvSpPr>
          <p:cNvPr id="380" name="Google Shape;380;p32"/>
          <p:cNvSpPr txBox="1"/>
          <p:nvPr/>
        </p:nvSpPr>
        <p:spPr>
          <a:xfrm rot="-5397923">
            <a:off x="4844257" y="2442368"/>
            <a:ext cx="1670050" cy="214313"/>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None/>
            </a:pPr>
            <a:r>
              <a:rPr lang="es-MX" sz="1400">
                <a:solidFill>
                  <a:schemeClr val="dk1"/>
                </a:solidFill>
                <a:latin typeface="Trebuchet MS"/>
                <a:ea typeface="Trebuchet MS"/>
                <a:cs typeface="Trebuchet MS"/>
                <a:sym typeface="Trebuchet MS"/>
              </a:rPr>
              <a:t>0    1   2    3    4    5</a:t>
            </a:r>
            <a:endParaRPr/>
          </a:p>
        </p:txBody>
      </p:sp>
      <p:sp>
        <p:nvSpPr>
          <p:cNvPr id="381" name="Google Shape;381;p32"/>
          <p:cNvSpPr txBox="1"/>
          <p:nvPr/>
        </p:nvSpPr>
        <p:spPr>
          <a:xfrm>
            <a:off x="6156325" y="3382963"/>
            <a:ext cx="750888" cy="24765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None/>
            </a:pPr>
            <a:r>
              <a:rPr lang="es-MX" sz="1600">
                <a:solidFill>
                  <a:schemeClr val="dk1"/>
                </a:solidFill>
                <a:latin typeface="Trebuchet MS"/>
                <a:ea typeface="Trebuchet MS"/>
                <a:cs typeface="Trebuchet MS"/>
                <a:sym typeface="Trebuchet MS"/>
              </a:rPr>
              <a:t>Proceso</a:t>
            </a:r>
            <a:endParaRPr sz="1600">
              <a:solidFill>
                <a:schemeClr val="dk1"/>
              </a:solidFill>
              <a:latin typeface="Trebuchet MS"/>
              <a:ea typeface="Trebuchet MS"/>
              <a:cs typeface="Trebuchet MS"/>
              <a:sym typeface="Trebuchet MS"/>
            </a:endParaRPr>
          </a:p>
        </p:txBody>
      </p:sp>
      <p:sp>
        <p:nvSpPr>
          <p:cNvPr id="382" name="Google Shape;382;p32"/>
          <p:cNvSpPr/>
          <p:nvPr/>
        </p:nvSpPr>
        <p:spPr>
          <a:xfrm>
            <a:off x="6943725" y="3276600"/>
            <a:ext cx="187325" cy="185738"/>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None/>
            </a:pPr>
            <a:r>
              <a:rPr lang="es-MX" sz="1200">
                <a:solidFill>
                  <a:schemeClr val="dk1"/>
                </a:solidFill>
                <a:latin typeface="Trebuchet MS"/>
                <a:ea typeface="Trebuchet MS"/>
                <a:cs typeface="Trebuchet MS"/>
                <a:sym typeface="Trebuchet MS"/>
              </a:rPr>
              <a:t>PA</a:t>
            </a:r>
            <a:endParaRPr sz="500">
              <a:solidFill>
                <a:schemeClr val="dk1"/>
              </a:solidFill>
              <a:latin typeface="Trebuchet MS"/>
              <a:ea typeface="Trebuchet MS"/>
              <a:cs typeface="Trebuchet MS"/>
              <a:sym typeface="Trebuchet MS"/>
            </a:endParaRPr>
          </a:p>
        </p:txBody>
      </p:sp>
      <p:graphicFrame>
        <p:nvGraphicFramePr>
          <p:cNvPr id="383" name="Google Shape;383;p32"/>
          <p:cNvGraphicFramePr/>
          <p:nvPr/>
        </p:nvGraphicFramePr>
        <p:xfrm>
          <a:off x="1000125" y="1285875"/>
          <a:ext cx="3000000" cy="3000000"/>
        </p:xfrm>
        <a:graphic>
          <a:graphicData uri="http://schemas.openxmlformats.org/drawingml/2006/table">
            <a:tbl>
              <a:tblPr>
                <a:noFill/>
                <a:tableStyleId>{041AFF57-291B-4D0D-87C7-8EA78B786848}</a:tableStyleId>
              </a:tblPr>
              <a:tblGrid>
                <a:gridCol w="3324250"/>
              </a:tblGrid>
              <a:tr h="266775">
                <a:tc>
                  <a:txBody>
                    <a:bodyPr/>
                    <a:lstStyle/>
                    <a:p>
                      <a:pPr indent="0" lvl="0" marL="0" marR="0" rtl="0" algn="ctr">
                        <a:lnSpc>
                          <a:spcPct val="100000"/>
                        </a:lnSpc>
                        <a:spcBef>
                          <a:spcPts val="0"/>
                        </a:spcBef>
                        <a:spcAft>
                          <a:spcPts val="0"/>
                        </a:spcAft>
                        <a:buClr>
                          <a:srgbClr val="FD5825"/>
                        </a:buClr>
                        <a:buSzPts val="1700"/>
                        <a:buFont typeface="Noto Sans Symbols"/>
                        <a:buNone/>
                      </a:pPr>
                      <a:r>
                        <a:rPr lang="es-MX" sz="1700" u="none" cap="none" strike="noStrike"/>
                        <a:t>Niveles</a:t>
                      </a:r>
                      <a:endParaRPr b="1" i="0" sz="1700" u="none" cap="none" strike="noStrike">
                        <a:solidFill>
                          <a:srgbClr val="043162"/>
                        </a:solidFill>
                        <a:latin typeface="Arial"/>
                        <a:ea typeface="Arial"/>
                        <a:cs typeface="Arial"/>
                        <a:sym typeface="Arial"/>
                      </a:endParaRPr>
                    </a:p>
                  </a:txBody>
                  <a:tcPr marT="0" marB="0" marR="0" marL="0"/>
                </a:tc>
              </a:tr>
              <a:tr h="4689725">
                <a:tc>
                  <a:txBody>
                    <a:bodyPr/>
                    <a:lstStyle/>
                    <a:p>
                      <a:pPr indent="0" lvl="0" marL="0" marR="0" rtl="0" algn="l">
                        <a:lnSpc>
                          <a:spcPct val="100000"/>
                        </a:lnSpc>
                        <a:spcBef>
                          <a:spcPts val="0"/>
                        </a:spcBef>
                        <a:spcAft>
                          <a:spcPts val="0"/>
                        </a:spcAft>
                        <a:buClr>
                          <a:srgbClr val="FD5825"/>
                        </a:buClr>
                        <a:buSzPts val="800"/>
                        <a:buFont typeface="Noto Sans Symbols"/>
                        <a:buNone/>
                      </a:pPr>
                      <a:r>
                        <a:t/>
                      </a:r>
                      <a:endParaRPr b="0" i="0" sz="800" u="none" cap="none" strike="noStrike">
                        <a:solidFill>
                          <a:srgbClr val="040000"/>
                        </a:solidFill>
                        <a:latin typeface="Arial"/>
                        <a:ea typeface="Arial"/>
                        <a:cs typeface="Arial"/>
                        <a:sym typeface="Arial"/>
                      </a:endParaRPr>
                    </a:p>
                  </a:txBody>
                  <a:tcPr marT="45725" marB="45725" marR="45725" marL="45725"/>
                </a:tc>
              </a:tr>
            </a:tbl>
          </a:graphicData>
        </a:graphic>
      </p:graphicFrame>
      <p:sp>
        <p:nvSpPr>
          <p:cNvPr id="384" name="Google Shape;384;p32"/>
          <p:cNvSpPr/>
          <p:nvPr/>
        </p:nvSpPr>
        <p:spPr>
          <a:xfrm>
            <a:off x="3803650" y="3011488"/>
            <a:ext cx="411163" cy="565150"/>
          </a:xfrm>
          <a:custGeom>
            <a:rect b="b" l="l" r="r" t="t"/>
            <a:pathLst>
              <a:path extrusionOk="0" h="713" w="516">
                <a:moveTo>
                  <a:pt x="244" y="713"/>
                </a:moveTo>
                <a:lnTo>
                  <a:pt x="0" y="304"/>
                </a:lnTo>
                <a:lnTo>
                  <a:pt x="228" y="0"/>
                </a:lnTo>
                <a:lnTo>
                  <a:pt x="516" y="355"/>
                </a:lnTo>
                <a:lnTo>
                  <a:pt x="244" y="713"/>
                </a:lnTo>
                <a:close/>
              </a:path>
            </a:pathLst>
          </a:custGeom>
          <a:solidFill>
            <a:srgbClr val="FF9999"/>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t/>
            </a:r>
            <a:endParaRPr sz="2800">
              <a:solidFill>
                <a:srgbClr val="000000"/>
              </a:solidFill>
              <a:latin typeface="Arial"/>
              <a:ea typeface="Arial"/>
              <a:cs typeface="Arial"/>
              <a:sym typeface="Arial"/>
            </a:endParaRPr>
          </a:p>
        </p:txBody>
      </p:sp>
      <p:sp>
        <p:nvSpPr>
          <p:cNvPr id="385" name="Google Shape;385;p32"/>
          <p:cNvSpPr/>
          <p:nvPr/>
        </p:nvSpPr>
        <p:spPr>
          <a:xfrm>
            <a:off x="2073275" y="3011488"/>
            <a:ext cx="1912938" cy="241300"/>
          </a:xfrm>
          <a:custGeom>
            <a:rect b="b" l="l" r="r" t="t"/>
            <a:pathLst>
              <a:path extrusionOk="0" h="305" w="2409">
                <a:moveTo>
                  <a:pt x="0" y="305"/>
                </a:moveTo>
                <a:lnTo>
                  <a:pt x="2181" y="305"/>
                </a:lnTo>
                <a:lnTo>
                  <a:pt x="2409" y="0"/>
                </a:lnTo>
                <a:lnTo>
                  <a:pt x="308" y="0"/>
                </a:lnTo>
                <a:lnTo>
                  <a:pt x="0" y="305"/>
                </a:lnTo>
                <a:close/>
              </a:path>
            </a:pathLst>
          </a:custGeom>
          <a:solidFill>
            <a:srgbClr val="FF9999"/>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t/>
            </a:r>
            <a:endParaRPr sz="2800">
              <a:solidFill>
                <a:srgbClr val="000000"/>
              </a:solidFill>
              <a:latin typeface="Arial"/>
              <a:ea typeface="Arial"/>
              <a:cs typeface="Arial"/>
              <a:sym typeface="Arial"/>
            </a:endParaRPr>
          </a:p>
        </p:txBody>
      </p:sp>
      <p:sp>
        <p:nvSpPr>
          <p:cNvPr id="386" name="Google Shape;386;p32"/>
          <p:cNvSpPr/>
          <p:nvPr/>
        </p:nvSpPr>
        <p:spPr>
          <a:xfrm>
            <a:off x="1887538" y="3251200"/>
            <a:ext cx="2111375" cy="325438"/>
          </a:xfrm>
          <a:custGeom>
            <a:rect b="b" l="l" r="r" t="t"/>
            <a:pathLst>
              <a:path extrusionOk="0" h="410" w="2661">
                <a:moveTo>
                  <a:pt x="234" y="0"/>
                </a:moveTo>
                <a:lnTo>
                  <a:pt x="2415" y="0"/>
                </a:lnTo>
                <a:lnTo>
                  <a:pt x="2661" y="410"/>
                </a:lnTo>
                <a:lnTo>
                  <a:pt x="0" y="410"/>
                </a:lnTo>
                <a:lnTo>
                  <a:pt x="234" y="0"/>
                </a:lnTo>
                <a:close/>
              </a:path>
            </a:pathLst>
          </a:custGeom>
          <a:solidFill>
            <a:srgbClr val="FF9999"/>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t/>
            </a:r>
            <a:endParaRPr sz="2800">
              <a:solidFill>
                <a:srgbClr val="000000"/>
              </a:solidFill>
              <a:latin typeface="Arial"/>
              <a:ea typeface="Arial"/>
              <a:cs typeface="Arial"/>
              <a:sym typeface="Arial"/>
            </a:endParaRPr>
          </a:p>
        </p:txBody>
      </p:sp>
      <p:grpSp>
        <p:nvGrpSpPr>
          <p:cNvPr id="387" name="Google Shape;387;p32"/>
          <p:cNvGrpSpPr/>
          <p:nvPr/>
        </p:nvGrpSpPr>
        <p:grpSpPr>
          <a:xfrm>
            <a:off x="2108200" y="2689225"/>
            <a:ext cx="1844675" cy="512763"/>
            <a:chOff x="495" y="1530"/>
            <a:chExt cx="1162" cy="323"/>
          </a:xfrm>
        </p:grpSpPr>
        <p:sp>
          <p:nvSpPr>
            <p:cNvPr id="388" name="Google Shape;388;p32"/>
            <p:cNvSpPr/>
            <p:nvPr/>
          </p:nvSpPr>
          <p:spPr>
            <a:xfrm>
              <a:off x="1429" y="1530"/>
              <a:ext cx="228" cy="323"/>
            </a:xfrm>
            <a:custGeom>
              <a:rect b="b" l="l" r="r" t="t"/>
              <a:pathLst>
                <a:path extrusionOk="0" h="645" w="456">
                  <a:moveTo>
                    <a:pt x="233" y="645"/>
                  </a:moveTo>
                  <a:lnTo>
                    <a:pt x="0" y="226"/>
                  </a:lnTo>
                  <a:lnTo>
                    <a:pt x="170" y="0"/>
                  </a:lnTo>
                  <a:lnTo>
                    <a:pt x="456" y="356"/>
                  </a:lnTo>
                  <a:lnTo>
                    <a:pt x="233" y="645"/>
                  </a:lnTo>
                  <a:close/>
                </a:path>
              </a:pathLst>
            </a:custGeom>
            <a:solidFill>
              <a:srgbClr val="F0C5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t/>
              </a:r>
              <a:endParaRPr sz="2800">
                <a:solidFill>
                  <a:srgbClr val="000000"/>
                </a:solidFill>
                <a:latin typeface="Arial"/>
                <a:ea typeface="Arial"/>
                <a:cs typeface="Arial"/>
                <a:sym typeface="Arial"/>
              </a:endParaRPr>
            </a:p>
          </p:txBody>
        </p:sp>
        <p:sp>
          <p:nvSpPr>
            <p:cNvPr id="389" name="Google Shape;389;p32"/>
            <p:cNvSpPr/>
            <p:nvPr/>
          </p:nvSpPr>
          <p:spPr>
            <a:xfrm>
              <a:off x="609" y="1530"/>
              <a:ext cx="906" cy="114"/>
            </a:xfrm>
            <a:custGeom>
              <a:rect b="b" l="l" r="r" t="t"/>
              <a:pathLst>
                <a:path extrusionOk="0" h="227" w="1810">
                  <a:moveTo>
                    <a:pt x="0" y="227"/>
                  </a:moveTo>
                  <a:lnTo>
                    <a:pt x="1640" y="227"/>
                  </a:lnTo>
                  <a:lnTo>
                    <a:pt x="1810" y="0"/>
                  </a:lnTo>
                  <a:lnTo>
                    <a:pt x="324" y="1"/>
                  </a:lnTo>
                  <a:lnTo>
                    <a:pt x="0" y="227"/>
                  </a:lnTo>
                  <a:close/>
                </a:path>
              </a:pathLst>
            </a:custGeom>
            <a:solidFill>
              <a:srgbClr val="F0C5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t/>
              </a:r>
              <a:endParaRPr sz="2800">
                <a:solidFill>
                  <a:srgbClr val="000000"/>
                </a:solidFill>
                <a:latin typeface="Arial"/>
                <a:ea typeface="Arial"/>
                <a:cs typeface="Arial"/>
                <a:sym typeface="Arial"/>
              </a:endParaRPr>
            </a:p>
          </p:txBody>
        </p:sp>
        <p:sp>
          <p:nvSpPr>
            <p:cNvPr id="390" name="Google Shape;390;p32"/>
            <p:cNvSpPr/>
            <p:nvPr/>
          </p:nvSpPr>
          <p:spPr>
            <a:xfrm>
              <a:off x="495" y="1643"/>
              <a:ext cx="1050" cy="210"/>
            </a:xfrm>
            <a:custGeom>
              <a:rect b="b" l="l" r="r" t="t"/>
              <a:pathLst>
                <a:path extrusionOk="0" h="419" w="2102">
                  <a:moveTo>
                    <a:pt x="0" y="419"/>
                  </a:moveTo>
                  <a:lnTo>
                    <a:pt x="2102" y="419"/>
                  </a:lnTo>
                  <a:lnTo>
                    <a:pt x="1869" y="0"/>
                  </a:lnTo>
                  <a:lnTo>
                    <a:pt x="231" y="0"/>
                  </a:lnTo>
                  <a:lnTo>
                    <a:pt x="0" y="419"/>
                  </a:lnTo>
                  <a:close/>
                </a:path>
              </a:pathLst>
            </a:custGeom>
            <a:solidFill>
              <a:srgbClr val="F0C5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t/>
              </a:r>
              <a:endParaRPr sz="2800">
                <a:solidFill>
                  <a:srgbClr val="000000"/>
                </a:solidFill>
                <a:latin typeface="Arial"/>
                <a:ea typeface="Arial"/>
                <a:cs typeface="Arial"/>
                <a:sym typeface="Arial"/>
              </a:endParaRPr>
            </a:p>
          </p:txBody>
        </p:sp>
      </p:grpSp>
      <p:grpSp>
        <p:nvGrpSpPr>
          <p:cNvPr id="391" name="Google Shape;391;p32"/>
          <p:cNvGrpSpPr/>
          <p:nvPr/>
        </p:nvGrpSpPr>
        <p:grpSpPr>
          <a:xfrm>
            <a:off x="2320925" y="2371725"/>
            <a:ext cx="1371600" cy="444500"/>
            <a:chOff x="629" y="1330"/>
            <a:chExt cx="864" cy="280"/>
          </a:xfrm>
        </p:grpSpPr>
        <p:sp>
          <p:nvSpPr>
            <p:cNvPr id="392" name="Google Shape;392;p32"/>
            <p:cNvSpPr/>
            <p:nvPr/>
          </p:nvSpPr>
          <p:spPr>
            <a:xfrm>
              <a:off x="1293" y="1330"/>
              <a:ext cx="200" cy="280"/>
            </a:xfrm>
            <a:custGeom>
              <a:rect b="b" l="l" r="r" t="t"/>
              <a:pathLst>
                <a:path extrusionOk="0" h="559" w="399">
                  <a:moveTo>
                    <a:pt x="0" y="152"/>
                  </a:moveTo>
                  <a:lnTo>
                    <a:pt x="237" y="559"/>
                  </a:lnTo>
                  <a:lnTo>
                    <a:pt x="399" y="350"/>
                  </a:lnTo>
                  <a:lnTo>
                    <a:pt x="115" y="0"/>
                  </a:lnTo>
                  <a:lnTo>
                    <a:pt x="0" y="152"/>
                  </a:lnTo>
                  <a:close/>
                </a:path>
              </a:pathLst>
            </a:custGeom>
            <a:solidFill>
              <a:srgbClr val="CCEC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t/>
              </a:r>
              <a:endParaRPr sz="2800">
                <a:solidFill>
                  <a:srgbClr val="000000"/>
                </a:solidFill>
                <a:latin typeface="Arial"/>
                <a:ea typeface="Arial"/>
                <a:cs typeface="Arial"/>
                <a:sym typeface="Arial"/>
              </a:endParaRPr>
            </a:p>
          </p:txBody>
        </p:sp>
        <p:sp>
          <p:nvSpPr>
            <p:cNvPr id="393" name="Google Shape;393;p32"/>
            <p:cNvSpPr/>
            <p:nvPr/>
          </p:nvSpPr>
          <p:spPr>
            <a:xfrm>
              <a:off x="745" y="1330"/>
              <a:ext cx="605" cy="76"/>
            </a:xfrm>
            <a:custGeom>
              <a:rect b="b" l="l" r="r" t="t"/>
              <a:pathLst>
                <a:path extrusionOk="0" h="151" w="1209">
                  <a:moveTo>
                    <a:pt x="0" y="151"/>
                  </a:moveTo>
                  <a:lnTo>
                    <a:pt x="1094" y="151"/>
                  </a:lnTo>
                  <a:lnTo>
                    <a:pt x="1209" y="0"/>
                  </a:lnTo>
                  <a:lnTo>
                    <a:pt x="305" y="0"/>
                  </a:lnTo>
                  <a:lnTo>
                    <a:pt x="0" y="151"/>
                  </a:lnTo>
                  <a:close/>
                </a:path>
              </a:pathLst>
            </a:custGeom>
            <a:solidFill>
              <a:srgbClr val="CCEC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t/>
              </a:r>
              <a:endParaRPr sz="2800">
                <a:solidFill>
                  <a:srgbClr val="000000"/>
                </a:solidFill>
                <a:latin typeface="Arial"/>
                <a:ea typeface="Arial"/>
                <a:cs typeface="Arial"/>
                <a:sym typeface="Arial"/>
              </a:endParaRPr>
            </a:p>
          </p:txBody>
        </p:sp>
        <p:sp>
          <p:nvSpPr>
            <p:cNvPr id="394" name="Google Shape;394;p32"/>
            <p:cNvSpPr/>
            <p:nvPr/>
          </p:nvSpPr>
          <p:spPr>
            <a:xfrm>
              <a:off x="629" y="1406"/>
              <a:ext cx="782" cy="204"/>
            </a:xfrm>
            <a:custGeom>
              <a:rect b="b" l="l" r="r" t="t"/>
              <a:pathLst>
                <a:path extrusionOk="0" h="409" w="1564">
                  <a:moveTo>
                    <a:pt x="0" y="409"/>
                  </a:moveTo>
                  <a:lnTo>
                    <a:pt x="1564" y="409"/>
                  </a:lnTo>
                  <a:lnTo>
                    <a:pt x="1327" y="0"/>
                  </a:lnTo>
                  <a:lnTo>
                    <a:pt x="233" y="0"/>
                  </a:lnTo>
                  <a:lnTo>
                    <a:pt x="0" y="409"/>
                  </a:lnTo>
                  <a:close/>
                </a:path>
              </a:pathLst>
            </a:custGeom>
            <a:solidFill>
              <a:srgbClr val="CCEC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t/>
              </a:r>
              <a:endParaRPr sz="2800">
                <a:solidFill>
                  <a:srgbClr val="000000"/>
                </a:solidFill>
                <a:latin typeface="Arial"/>
                <a:ea typeface="Arial"/>
                <a:cs typeface="Arial"/>
                <a:sym typeface="Arial"/>
              </a:endParaRPr>
            </a:p>
          </p:txBody>
        </p:sp>
      </p:grpSp>
      <p:grpSp>
        <p:nvGrpSpPr>
          <p:cNvPr id="395" name="Google Shape;395;p32"/>
          <p:cNvGrpSpPr/>
          <p:nvPr/>
        </p:nvGrpSpPr>
        <p:grpSpPr>
          <a:xfrm>
            <a:off x="2536825" y="2049463"/>
            <a:ext cx="893763" cy="388937"/>
            <a:chOff x="765" y="1127"/>
            <a:chExt cx="563" cy="245"/>
          </a:xfrm>
        </p:grpSpPr>
        <p:sp>
          <p:nvSpPr>
            <p:cNvPr id="396" name="Google Shape;396;p32"/>
            <p:cNvSpPr/>
            <p:nvPr/>
          </p:nvSpPr>
          <p:spPr>
            <a:xfrm>
              <a:off x="1157" y="1127"/>
              <a:ext cx="171" cy="245"/>
            </a:xfrm>
            <a:custGeom>
              <a:rect b="b" l="l" r="r" t="t"/>
              <a:pathLst>
                <a:path extrusionOk="0" h="489" w="344">
                  <a:moveTo>
                    <a:pt x="235" y="489"/>
                  </a:moveTo>
                  <a:lnTo>
                    <a:pt x="344" y="348"/>
                  </a:lnTo>
                  <a:lnTo>
                    <a:pt x="60" y="0"/>
                  </a:lnTo>
                  <a:lnTo>
                    <a:pt x="0" y="74"/>
                  </a:lnTo>
                  <a:lnTo>
                    <a:pt x="235" y="489"/>
                  </a:lnTo>
                  <a:close/>
                </a:path>
              </a:pathLst>
            </a:custGeom>
            <a:solidFill>
              <a:srgbClr val="CCFFCC"/>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t/>
              </a:r>
              <a:endParaRPr sz="2800">
                <a:solidFill>
                  <a:srgbClr val="000000"/>
                </a:solidFill>
                <a:latin typeface="Arial"/>
                <a:ea typeface="Arial"/>
                <a:cs typeface="Arial"/>
                <a:sym typeface="Arial"/>
              </a:endParaRPr>
            </a:p>
          </p:txBody>
        </p:sp>
        <p:sp>
          <p:nvSpPr>
            <p:cNvPr id="397" name="Google Shape;397;p32"/>
            <p:cNvSpPr/>
            <p:nvPr/>
          </p:nvSpPr>
          <p:spPr>
            <a:xfrm>
              <a:off x="884" y="1127"/>
              <a:ext cx="302" cy="37"/>
            </a:xfrm>
            <a:custGeom>
              <a:rect b="b" l="l" r="r" t="t"/>
              <a:pathLst>
                <a:path extrusionOk="0" h="74" w="603">
                  <a:moveTo>
                    <a:pt x="0" y="74"/>
                  </a:moveTo>
                  <a:lnTo>
                    <a:pt x="543" y="74"/>
                  </a:lnTo>
                  <a:lnTo>
                    <a:pt x="603" y="0"/>
                  </a:lnTo>
                  <a:lnTo>
                    <a:pt x="187" y="0"/>
                  </a:lnTo>
                  <a:lnTo>
                    <a:pt x="0" y="74"/>
                  </a:lnTo>
                  <a:close/>
                </a:path>
              </a:pathLst>
            </a:custGeom>
            <a:solidFill>
              <a:srgbClr val="CCFFCC"/>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t/>
              </a:r>
              <a:endParaRPr sz="2800">
                <a:solidFill>
                  <a:srgbClr val="000000"/>
                </a:solidFill>
                <a:latin typeface="Arial"/>
                <a:ea typeface="Arial"/>
                <a:cs typeface="Arial"/>
                <a:sym typeface="Arial"/>
              </a:endParaRPr>
            </a:p>
          </p:txBody>
        </p:sp>
        <p:sp>
          <p:nvSpPr>
            <p:cNvPr id="398" name="Google Shape;398;p32"/>
            <p:cNvSpPr/>
            <p:nvPr/>
          </p:nvSpPr>
          <p:spPr>
            <a:xfrm>
              <a:off x="765" y="1164"/>
              <a:ext cx="509" cy="208"/>
            </a:xfrm>
            <a:custGeom>
              <a:rect b="b" l="l" r="r" t="t"/>
              <a:pathLst>
                <a:path extrusionOk="0" h="416" w="1017">
                  <a:moveTo>
                    <a:pt x="0" y="416"/>
                  </a:moveTo>
                  <a:lnTo>
                    <a:pt x="1017" y="416"/>
                  </a:lnTo>
                  <a:lnTo>
                    <a:pt x="781" y="0"/>
                  </a:lnTo>
                  <a:lnTo>
                    <a:pt x="237" y="0"/>
                  </a:lnTo>
                  <a:lnTo>
                    <a:pt x="0" y="416"/>
                  </a:lnTo>
                  <a:close/>
                </a:path>
              </a:pathLst>
            </a:custGeom>
            <a:solidFill>
              <a:srgbClr val="CCFFCC"/>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t/>
              </a:r>
              <a:endParaRPr sz="2800">
                <a:solidFill>
                  <a:srgbClr val="000000"/>
                </a:solidFill>
                <a:latin typeface="Arial"/>
                <a:ea typeface="Arial"/>
                <a:cs typeface="Arial"/>
                <a:sym typeface="Arial"/>
              </a:endParaRPr>
            </a:p>
          </p:txBody>
        </p:sp>
      </p:grpSp>
      <p:grpSp>
        <p:nvGrpSpPr>
          <p:cNvPr id="399" name="Google Shape;399;p32"/>
          <p:cNvGrpSpPr/>
          <p:nvPr/>
        </p:nvGrpSpPr>
        <p:grpSpPr>
          <a:xfrm>
            <a:off x="2797175" y="1743075"/>
            <a:ext cx="417513" cy="328613"/>
            <a:chOff x="901" y="925"/>
            <a:chExt cx="263" cy="207"/>
          </a:xfrm>
        </p:grpSpPr>
        <p:sp>
          <p:nvSpPr>
            <p:cNvPr id="400" name="Google Shape;400;p32"/>
            <p:cNvSpPr/>
            <p:nvPr/>
          </p:nvSpPr>
          <p:spPr>
            <a:xfrm>
              <a:off x="1019" y="925"/>
              <a:ext cx="145" cy="207"/>
            </a:xfrm>
            <a:custGeom>
              <a:rect b="b" l="l" r="r" t="t"/>
              <a:pathLst>
                <a:path extrusionOk="0" h="414" w="291">
                  <a:moveTo>
                    <a:pt x="236" y="414"/>
                  </a:moveTo>
                  <a:lnTo>
                    <a:pt x="291" y="350"/>
                  </a:lnTo>
                  <a:lnTo>
                    <a:pt x="0" y="0"/>
                  </a:lnTo>
                  <a:lnTo>
                    <a:pt x="236" y="414"/>
                  </a:lnTo>
                  <a:close/>
                </a:path>
              </a:pathLst>
            </a:custGeom>
            <a:solidFill>
              <a:srgbClr val="FFFF99"/>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t/>
              </a:r>
              <a:endParaRPr sz="2800">
                <a:solidFill>
                  <a:srgbClr val="000000"/>
                </a:solidFill>
                <a:latin typeface="Arial"/>
                <a:ea typeface="Arial"/>
                <a:cs typeface="Arial"/>
                <a:sym typeface="Arial"/>
              </a:endParaRPr>
            </a:p>
          </p:txBody>
        </p:sp>
        <p:sp>
          <p:nvSpPr>
            <p:cNvPr id="401" name="Google Shape;401;p32"/>
            <p:cNvSpPr/>
            <p:nvPr/>
          </p:nvSpPr>
          <p:spPr>
            <a:xfrm>
              <a:off x="901" y="925"/>
              <a:ext cx="236" cy="207"/>
            </a:xfrm>
            <a:custGeom>
              <a:rect b="b" l="l" r="r" t="t"/>
              <a:pathLst>
                <a:path extrusionOk="0" h="414" w="471">
                  <a:moveTo>
                    <a:pt x="0" y="414"/>
                  </a:moveTo>
                  <a:lnTo>
                    <a:pt x="471" y="414"/>
                  </a:lnTo>
                  <a:lnTo>
                    <a:pt x="235" y="0"/>
                  </a:lnTo>
                  <a:lnTo>
                    <a:pt x="0" y="414"/>
                  </a:lnTo>
                  <a:close/>
                </a:path>
              </a:pathLst>
            </a:custGeom>
            <a:solidFill>
              <a:srgbClr val="FFFF99"/>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None/>
              </a:pPr>
              <a:r>
                <a:t/>
              </a:r>
              <a:endParaRPr sz="2800">
                <a:solidFill>
                  <a:srgbClr val="000000"/>
                </a:solidFill>
                <a:latin typeface="Arial"/>
                <a:ea typeface="Arial"/>
                <a:cs typeface="Arial"/>
                <a:sym typeface="Arial"/>
              </a:endParaRPr>
            </a:p>
          </p:txBody>
        </p:sp>
      </p:grpSp>
      <p:sp>
        <p:nvSpPr>
          <p:cNvPr id="402" name="Google Shape;402;p32"/>
          <p:cNvSpPr txBox="1"/>
          <p:nvPr/>
        </p:nvSpPr>
        <p:spPr>
          <a:xfrm>
            <a:off x="1462088" y="3352800"/>
            <a:ext cx="441325" cy="246063"/>
          </a:xfrm>
          <a:prstGeom prst="rect">
            <a:avLst/>
          </a:prstGeom>
          <a:noFill/>
          <a:ln>
            <a:noFill/>
          </a:ln>
        </p:spPr>
        <p:txBody>
          <a:bodyPr anchorCtr="0" anchor="t" bIns="0" lIns="0" spcFirstLastPara="1" rIns="0" wrap="square" tIns="0">
            <a:spAutoFit/>
          </a:bodyPr>
          <a:lstStyle/>
          <a:p>
            <a:pPr indent="0" lvl="0" marL="0" marR="0" rtl="0" algn="r">
              <a:lnSpc>
                <a:spcPct val="90000"/>
              </a:lnSpc>
              <a:spcBef>
                <a:spcPts val="0"/>
              </a:spcBef>
              <a:spcAft>
                <a:spcPts val="0"/>
              </a:spcAft>
              <a:buNone/>
            </a:pPr>
            <a:r>
              <a:rPr lang="es-MX" sz="1600">
                <a:solidFill>
                  <a:srgbClr val="000000"/>
                </a:solidFill>
                <a:latin typeface="Trebuchet MS"/>
                <a:ea typeface="Trebuchet MS"/>
                <a:cs typeface="Trebuchet MS"/>
                <a:sym typeface="Trebuchet MS"/>
              </a:rPr>
              <a:t>ML 1</a:t>
            </a:r>
            <a:endParaRPr/>
          </a:p>
        </p:txBody>
      </p:sp>
      <p:sp>
        <p:nvSpPr>
          <p:cNvPr id="403" name="Google Shape;403;p32"/>
          <p:cNvSpPr txBox="1"/>
          <p:nvPr/>
        </p:nvSpPr>
        <p:spPr>
          <a:xfrm>
            <a:off x="1730375" y="2978150"/>
            <a:ext cx="387350" cy="246063"/>
          </a:xfrm>
          <a:prstGeom prst="rect">
            <a:avLst/>
          </a:prstGeom>
          <a:noFill/>
          <a:ln>
            <a:noFill/>
          </a:ln>
        </p:spPr>
        <p:txBody>
          <a:bodyPr anchorCtr="0" anchor="t" bIns="0" lIns="0" spcFirstLastPara="1" rIns="0" wrap="square" tIns="0">
            <a:spAutoFit/>
          </a:bodyPr>
          <a:lstStyle/>
          <a:p>
            <a:pPr indent="0" lvl="0" marL="0" marR="0" rtl="0" algn="r">
              <a:lnSpc>
                <a:spcPct val="90000"/>
              </a:lnSpc>
              <a:spcBef>
                <a:spcPts val="0"/>
              </a:spcBef>
              <a:spcAft>
                <a:spcPts val="0"/>
              </a:spcAft>
              <a:buNone/>
            </a:pPr>
            <a:r>
              <a:rPr lang="es-MX" sz="1600">
                <a:solidFill>
                  <a:srgbClr val="000000"/>
                </a:solidFill>
                <a:latin typeface="Trebuchet MS"/>
                <a:ea typeface="Trebuchet MS"/>
                <a:cs typeface="Trebuchet MS"/>
                <a:sym typeface="Trebuchet MS"/>
              </a:rPr>
              <a:t>ML2</a:t>
            </a:r>
            <a:endParaRPr/>
          </a:p>
        </p:txBody>
      </p:sp>
      <p:sp>
        <p:nvSpPr>
          <p:cNvPr id="404" name="Google Shape;404;p32"/>
          <p:cNvSpPr txBox="1"/>
          <p:nvPr/>
        </p:nvSpPr>
        <p:spPr>
          <a:xfrm>
            <a:off x="1943100" y="2603500"/>
            <a:ext cx="387350" cy="246063"/>
          </a:xfrm>
          <a:prstGeom prst="rect">
            <a:avLst/>
          </a:prstGeom>
          <a:noFill/>
          <a:ln>
            <a:noFill/>
          </a:ln>
        </p:spPr>
        <p:txBody>
          <a:bodyPr anchorCtr="0" anchor="t" bIns="0" lIns="0" spcFirstLastPara="1" rIns="0" wrap="square" tIns="0">
            <a:spAutoFit/>
          </a:bodyPr>
          <a:lstStyle/>
          <a:p>
            <a:pPr indent="0" lvl="0" marL="0" marR="0" rtl="0" algn="r">
              <a:lnSpc>
                <a:spcPct val="90000"/>
              </a:lnSpc>
              <a:spcBef>
                <a:spcPts val="0"/>
              </a:spcBef>
              <a:spcAft>
                <a:spcPts val="0"/>
              </a:spcAft>
              <a:buNone/>
            </a:pPr>
            <a:r>
              <a:rPr lang="es-MX" sz="1600">
                <a:solidFill>
                  <a:srgbClr val="000000"/>
                </a:solidFill>
                <a:latin typeface="Trebuchet MS"/>
                <a:ea typeface="Trebuchet MS"/>
                <a:cs typeface="Trebuchet MS"/>
                <a:sym typeface="Trebuchet MS"/>
              </a:rPr>
              <a:t>ML3</a:t>
            </a:r>
            <a:endParaRPr/>
          </a:p>
        </p:txBody>
      </p:sp>
      <p:sp>
        <p:nvSpPr>
          <p:cNvPr id="405" name="Google Shape;405;p32"/>
          <p:cNvSpPr txBox="1"/>
          <p:nvPr/>
        </p:nvSpPr>
        <p:spPr>
          <a:xfrm>
            <a:off x="2155825" y="2230438"/>
            <a:ext cx="387350" cy="246062"/>
          </a:xfrm>
          <a:prstGeom prst="rect">
            <a:avLst/>
          </a:prstGeom>
          <a:noFill/>
          <a:ln>
            <a:noFill/>
          </a:ln>
        </p:spPr>
        <p:txBody>
          <a:bodyPr anchorCtr="0" anchor="t" bIns="0" lIns="0" spcFirstLastPara="1" rIns="0" wrap="square" tIns="0">
            <a:spAutoFit/>
          </a:bodyPr>
          <a:lstStyle/>
          <a:p>
            <a:pPr indent="0" lvl="0" marL="0" marR="0" rtl="0" algn="r">
              <a:lnSpc>
                <a:spcPct val="90000"/>
              </a:lnSpc>
              <a:spcBef>
                <a:spcPts val="0"/>
              </a:spcBef>
              <a:spcAft>
                <a:spcPts val="0"/>
              </a:spcAft>
              <a:buNone/>
            </a:pPr>
            <a:r>
              <a:rPr lang="es-MX" sz="1600">
                <a:solidFill>
                  <a:srgbClr val="000000"/>
                </a:solidFill>
                <a:latin typeface="Trebuchet MS"/>
                <a:ea typeface="Trebuchet MS"/>
                <a:cs typeface="Trebuchet MS"/>
                <a:sym typeface="Trebuchet MS"/>
              </a:rPr>
              <a:t>ML4</a:t>
            </a:r>
            <a:endParaRPr/>
          </a:p>
        </p:txBody>
      </p:sp>
      <p:sp>
        <p:nvSpPr>
          <p:cNvPr id="406" name="Google Shape;406;p32"/>
          <p:cNvSpPr txBox="1"/>
          <p:nvPr/>
        </p:nvSpPr>
        <p:spPr>
          <a:xfrm>
            <a:off x="2646363" y="1663700"/>
            <a:ext cx="387350" cy="246063"/>
          </a:xfrm>
          <a:prstGeom prst="rect">
            <a:avLst/>
          </a:prstGeom>
          <a:noFill/>
          <a:ln>
            <a:noFill/>
          </a:ln>
        </p:spPr>
        <p:txBody>
          <a:bodyPr anchorCtr="0" anchor="t" bIns="0" lIns="0" spcFirstLastPara="1" rIns="0" wrap="square" tIns="0">
            <a:spAutoFit/>
          </a:bodyPr>
          <a:lstStyle/>
          <a:p>
            <a:pPr indent="0" lvl="0" marL="0" marR="0" rtl="0" algn="r">
              <a:lnSpc>
                <a:spcPct val="90000"/>
              </a:lnSpc>
              <a:spcBef>
                <a:spcPts val="0"/>
              </a:spcBef>
              <a:spcAft>
                <a:spcPts val="0"/>
              </a:spcAft>
              <a:buNone/>
            </a:pPr>
            <a:r>
              <a:rPr lang="es-MX" sz="1600">
                <a:solidFill>
                  <a:srgbClr val="000000"/>
                </a:solidFill>
                <a:latin typeface="Trebuchet MS"/>
                <a:ea typeface="Trebuchet MS"/>
                <a:cs typeface="Trebuchet MS"/>
                <a:sym typeface="Trebuchet MS"/>
              </a:rPr>
              <a:t>ML5</a:t>
            </a:r>
            <a:endParaRPr sz="1900">
              <a:solidFill>
                <a:srgbClr val="000000"/>
              </a:solidFill>
              <a:latin typeface="Trebuchet MS"/>
              <a:ea typeface="Trebuchet MS"/>
              <a:cs typeface="Trebuchet MS"/>
              <a:sym typeface="Trebuchet MS"/>
            </a:endParaRPr>
          </a:p>
        </p:txBody>
      </p:sp>
      <p:sp>
        <p:nvSpPr>
          <p:cNvPr id="407" name="Google Shape;407;p32"/>
          <p:cNvSpPr txBox="1"/>
          <p:nvPr/>
        </p:nvSpPr>
        <p:spPr>
          <a:xfrm>
            <a:off x="2324100" y="3579813"/>
            <a:ext cx="1243013" cy="244475"/>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None/>
            </a:pPr>
            <a:r>
              <a:rPr lang="es-MX" sz="1600">
                <a:solidFill>
                  <a:srgbClr val="000000"/>
                </a:solidFill>
                <a:latin typeface="Trebuchet MS"/>
                <a:ea typeface="Trebuchet MS"/>
                <a:cs typeface="Trebuchet MS"/>
                <a:sym typeface="Trebuchet MS"/>
              </a:rPr>
              <a:t>Organization</a:t>
            </a:r>
            <a:endParaRPr/>
          </a:p>
        </p:txBody>
      </p:sp>
      <p:sp>
        <p:nvSpPr>
          <p:cNvPr id="408" name="Google Shape;408;p32"/>
          <p:cNvSpPr/>
          <p:nvPr/>
        </p:nvSpPr>
        <p:spPr>
          <a:xfrm>
            <a:off x="1824038" y="4057650"/>
            <a:ext cx="2027237" cy="771525"/>
          </a:xfrm>
          <a:prstGeom prst="foldedCorner">
            <a:avLst>
              <a:gd fmla="val 12500" name="adj"/>
            </a:avLst>
          </a:prstGeom>
          <a:gradFill>
            <a:gsLst>
              <a:gs pos="0">
                <a:srgbClr val="FCFCFC"/>
              </a:gs>
              <a:gs pos="100000">
                <a:srgbClr val="DDDDDD"/>
              </a:gs>
            </a:gsLst>
            <a:lin ang="2700000" scaled="0"/>
          </a:gradFill>
          <a:ln cap="flat" cmpd="sng" w="9525">
            <a:solidFill>
              <a:srgbClr val="000000"/>
            </a:solidFill>
            <a:prstDash val="solid"/>
            <a:round/>
            <a:headEnd len="sm" w="sm" type="none"/>
            <a:tailEnd len="sm" w="sm" type="none"/>
          </a:ln>
          <a:effectLst>
            <a:outerShdw rotWithShape="0" algn="ctr" dir="2700000" dist="53882">
              <a:schemeClr val="lt2"/>
            </a:outerShdw>
          </a:effectLst>
        </p:spPr>
        <p:txBody>
          <a:bodyPr anchorCtr="0" anchor="t" bIns="45700" lIns="45700" spcFirstLastPara="1" rIns="45700" wrap="square" tIns="45700">
            <a:noAutofit/>
          </a:bodyPr>
          <a:lstStyle/>
          <a:p>
            <a:pPr indent="0" lvl="0" marL="0" marR="0" rtl="0" algn="ctr">
              <a:lnSpc>
                <a:spcPct val="90000"/>
              </a:lnSpc>
              <a:spcBef>
                <a:spcPts val="0"/>
              </a:spcBef>
              <a:spcAft>
                <a:spcPts val="0"/>
              </a:spcAft>
              <a:buNone/>
            </a:pPr>
            <a:r>
              <a:rPr i="1" lang="es-MX" sz="1200">
                <a:solidFill>
                  <a:srgbClr val="000000"/>
                </a:solidFill>
                <a:latin typeface="Trebuchet MS"/>
                <a:ea typeface="Trebuchet MS"/>
                <a:cs typeface="Trebuchet MS"/>
                <a:sym typeface="Trebuchet MS"/>
              </a:rPr>
              <a:t>Nivel 5   </a:t>
            </a:r>
            <a:r>
              <a:rPr lang="es-MX" sz="1000">
                <a:solidFill>
                  <a:srgbClr val="000000"/>
                </a:solidFill>
                <a:latin typeface="Trebuchet MS"/>
                <a:ea typeface="Trebuchet MS"/>
                <a:cs typeface="Trebuchet MS"/>
                <a:sym typeface="Trebuchet MS"/>
              </a:rPr>
              <a:t>OID, CAR</a:t>
            </a:r>
            <a:endParaRPr/>
          </a:p>
        </p:txBody>
      </p:sp>
      <p:sp>
        <p:nvSpPr>
          <p:cNvPr id="409" name="Google Shape;409;p32"/>
          <p:cNvSpPr/>
          <p:nvPr/>
        </p:nvSpPr>
        <p:spPr>
          <a:xfrm>
            <a:off x="1582738" y="4398963"/>
            <a:ext cx="2028825" cy="768350"/>
          </a:xfrm>
          <a:prstGeom prst="foldedCorner">
            <a:avLst>
              <a:gd fmla="val 12500" name="adj"/>
            </a:avLst>
          </a:prstGeom>
          <a:gradFill>
            <a:gsLst>
              <a:gs pos="0">
                <a:srgbClr val="FCFCFC"/>
              </a:gs>
              <a:gs pos="100000">
                <a:srgbClr val="DDDDDD"/>
              </a:gs>
            </a:gsLst>
            <a:lin ang="2700000" scaled="0"/>
          </a:gradFill>
          <a:ln cap="flat" cmpd="sng" w="9525">
            <a:solidFill>
              <a:srgbClr val="000000"/>
            </a:solidFill>
            <a:prstDash val="solid"/>
            <a:round/>
            <a:headEnd len="sm" w="sm" type="none"/>
            <a:tailEnd len="sm" w="sm" type="none"/>
          </a:ln>
          <a:effectLst>
            <a:outerShdw rotWithShape="0" algn="ctr" dir="2700000" dist="53882">
              <a:schemeClr val="lt2"/>
            </a:outerShdw>
          </a:effectLst>
        </p:spPr>
        <p:txBody>
          <a:bodyPr anchorCtr="0" anchor="t" bIns="45700" lIns="45700" spcFirstLastPara="1" rIns="45700" wrap="square" tIns="45700">
            <a:noAutofit/>
          </a:bodyPr>
          <a:lstStyle/>
          <a:p>
            <a:pPr indent="0" lvl="0" marL="0" marR="0" rtl="0" algn="ctr">
              <a:lnSpc>
                <a:spcPct val="90000"/>
              </a:lnSpc>
              <a:spcBef>
                <a:spcPts val="0"/>
              </a:spcBef>
              <a:spcAft>
                <a:spcPts val="0"/>
              </a:spcAft>
              <a:buNone/>
            </a:pPr>
            <a:r>
              <a:rPr i="1" lang="es-MX" sz="1200">
                <a:solidFill>
                  <a:srgbClr val="000000"/>
                </a:solidFill>
                <a:latin typeface="Trebuchet MS"/>
                <a:ea typeface="Trebuchet MS"/>
                <a:cs typeface="Trebuchet MS"/>
                <a:sym typeface="Trebuchet MS"/>
              </a:rPr>
              <a:t>Nivel 4   </a:t>
            </a:r>
            <a:r>
              <a:rPr lang="es-MX" sz="1000">
                <a:solidFill>
                  <a:srgbClr val="000000"/>
                </a:solidFill>
                <a:latin typeface="Trebuchet MS"/>
                <a:ea typeface="Trebuchet MS"/>
                <a:cs typeface="Trebuchet MS"/>
                <a:sym typeface="Trebuchet MS"/>
              </a:rPr>
              <a:t>OPP, QPM</a:t>
            </a:r>
            <a:endParaRPr/>
          </a:p>
        </p:txBody>
      </p:sp>
      <p:sp>
        <p:nvSpPr>
          <p:cNvPr id="410" name="Google Shape;410;p32"/>
          <p:cNvSpPr/>
          <p:nvPr/>
        </p:nvSpPr>
        <p:spPr>
          <a:xfrm>
            <a:off x="1338263" y="4737100"/>
            <a:ext cx="2030412" cy="769938"/>
          </a:xfrm>
          <a:prstGeom prst="foldedCorner">
            <a:avLst>
              <a:gd fmla="val 12500" name="adj"/>
            </a:avLst>
          </a:prstGeom>
          <a:gradFill>
            <a:gsLst>
              <a:gs pos="0">
                <a:srgbClr val="FCFCFC"/>
              </a:gs>
              <a:gs pos="100000">
                <a:srgbClr val="DDDDDD"/>
              </a:gs>
            </a:gsLst>
            <a:lin ang="2700000" scaled="0"/>
          </a:gradFill>
          <a:ln cap="flat" cmpd="sng" w="9525">
            <a:solidFill>
              <a:srgbClr val="000000"/>
            </a:solidFill>
            <a:prstDash val="solid"/>
            <a:round/>
            <a:headEnd len="sm" w="sm" type="none"/>
            <a:tailEnd len="sm" w="sm" type="none"/>
          </a:ln>
          <a:effectLst>
            <a:outerShdw rotWithShape="0" algn="ctr" dir="2700000" dist="53882">
              <a:schemeClr val="lt2"/>
            </a:outerShdw>
          </a:effectLst>
        </p:spPr>
        <p:txBody>
          <a:bodyPr anchorCtr="0" anchor="t" bIns="45700" lIns="45700" spcFirstLastPara="1" rIns="45700" wrap="square" tIns="45700">
            <a:noAutofit/>
          </a:bodyPr>
          <a:lstStyle/>
          <a:p>
            <a:pPr indent="0" lvl="0" marL="0" marR="0" rtl="0" algn="ctr">
              <a:lnSpc>
                <a:spcPct val="90000"/>
              </a:lnSpc>
              <a:spcBef>
                <a:spcPts val="0"/>
              </a:spcBef>
              <a:spcAft>
                <a:spcPts val="0"/>
              </a:spcAft>
              <a:buNone/>
            </a:pPr>
            <a:r>
              <a:rPr i="1" lang="es-MX" sz="1200">
                <a:solidFill>
                  <a:srgbClr val="000000"/>
                </a:solidFill>
                <a:latin typeface="Trebuchet MS"/>
                <a:ea typeface="Trebuchet MS"/>
                <a:cs typeface="Trebuchet MS"/>
                <a:sym typeface="Trebuchet MS"/>
              </a:rPr>
              <a:t>Nivel 3   </a:t>
            </a:r>
            <a:r>
              <a:rPr lang="es-MX" sz="1000">
                <a:solidFill>
                  <a:srgbClr val="000000"/>
                </a:solidFill>
                <a:latin typeface="Trebuchet MS"/>
                <a:ea typeface="Trebuchet MS"/>
                <a:cs typeface="Trebuchet MS"/>
                <a:sym typeface="Trebuchet MS"/>
              </a:rPr>
              <a:t>RD, TS, PI, VER, VAL, OPF, OPD, OT, IPM, RSKM, DAR, </a:t>
            </a:r>
            <a:endParaRPr sz="2800">
              <a:solidFill>
                <a:srgbClr val="FFFFFF"/>
              </a:solidFill>
              <a:latin typeface="Trebuchet MS"/>
              <a:ea typeface="Trebuchet MS"/>
              <a:cs typeface="Trebuchet MS"/>
              <a:sym typeface="Trebuchet MS"/>
            </a:endParaRPr>
          </a:p>
        </p:txBody>
      </p:sp>
      <p:sp>
        <p:nvSpPr>
          <p:cNvPr id="411" name="Google Shape;411;p32"/>
          <p:cNvSpPr/>
          <p:nvPr/>
        </p:nvSpPr>
        <p:spPr>
          <a:xfrm>
            <a:off x="1095375" y="5332413"/>
            <a:ext cx="2028825" cy="769937"/>
          </a:xfrm>
          <a:prstGeom prst="foldedCorner">
            <a:avLst>
              <a:gd fmla="val 12500" name="adj"/>
            </a:avLst>
          </a:prstGeom>
          <a:gradFill>
            <a:gsLst>
              <a:gs pos="0">
                <a:srgbClr val="FCFCFC"/>
              </a:gs>
              <a:gs pos="100000">
                <a:srgbClr val="DDDDDD"/>
              </a:gs>
            </a:gsLst>
            <a:lin ang="2700000" scaled="0"/>
          </a:gradFill>
          <a:ln cap="flat" cmpd="sng" w="9525">
            <a:solidFill>
              <a:srgbClr val="000000"/>
            </a:solidFill>
            <a:prstDash val="solid"/>
            <a:round/>
            <a:headEnd len="sm" w="sm" type="none"/>
            <a:tailEnd len="sm" w="sm" type="none"/>
          </a:ln>
          <a:effectLst>
            <a:outerShdw rotWithShape="0" algn="ctr" dir="2700000" dist="53882">
              <a:schemeClr val="lt2"/>
            </a:outerShdw>
          </a:effectLst>
        </p:spPr>
        <p:txBody>
          <a:bodyPr anchorCtr="0" anchor="t" bIns="45700" lIns="45700" spcFirstLastPara="1" rIns="45700" wrap="square" tIns="45700">
            <a:noAutofit/>
          </a:bodyPr>
          <a:lstStyle/>
          <a:p>
            <a:pPr indent="0" lvl="0" marL="0" marR="0" rtl="0" algn="ctr">
              <a:lnSpc>
                <a:spcPct val="90000"/>
              </a:lnSpc>
              <a:spcBef>
                <a:spcPts val="0"/>
              </a:spcBef>
              <a:spcAft>
                <a:spcPts val="0"/>
              </a:spcAft>
              <a:buNone/>
            </a:pPr>
            <a:r>
              <a:rPr i="1" lang="es-MX" sz="1200">
                <a:solidFill>
                  <a:srgbClr val="000000"/>
                </a:solidFill>
                <a:latin typeface="Trebuchet MS"/>
                <a:ea typeface="Trebuchet MS"/>
                <a:cs typeface="Trebuchet MS"/>
                <a:sym typeface="Trebuchet MS"/>
              </a:rPr>
              <a:t>Nivel 2   </a:t>
            </a:r>
            <a:r>
              <a:rPr lang="es-MX" sz="1000">
                <a:solidFill>
                  <a:srgbClr val="000000"/>
                </a:solidFill>
                <a:latin typeface="Trebuchet MS"/>
                <a:ea typeface="Trebuchet MS"/>
                <a:cs typeface="Trebuchet MS"/>
                <a:sym typeface="Trebuchet MS"/>
              </a:rPr>
              <a:t>REQM, PP, PMC, MA, PPQA, CM, SAM</a:t>
            </a:r>
            <a:endParaRPr/>
          </a:p>
          <a:p>
            <a:pPr indent="0" lvl="0" marL="0" marR="0" rtl="0" algn="ctr">
              <a:lnSpc>
                <a:spcPct val="90000"/>
              </a:lnSpc>
              <a:spcBef>
                <a:spcPts val="1400"/>
              </a:spcBef>
              <a:spcAft>
                <a:spcPts val="0"/>
              </a:spcAft>
              <a:buNone/>
            </a:pPr>
            <a:r>
              <a:t/>
            </a:r>
            <a:endParaRPr sz="2800">
              <a:solidFill>
                <a:srgbClr val="FFFFFF"/>
              </a:solidFill>
              <a:latin typeface="Trebuchet MS"/>
              <a:ea typeface="Trebuchet MS"/>
              <a:cs typeface="Trebuchet MS"/>
              <a:sym typeface="Trebuchet MS"/>
            </a:endParaRPr>
          </a:p>
        </p:txBody>
      </p:sp>
      <p:sp>
        <p:nvSpPr>
          <p:cNvPr id="412" name="Google Shape;412;p32"/>
          <p:cNvSpPr/>
          <p:nvPr/>
        </p:nvSpPr>
        <p:spPr>
          <a:xfrm>
            <a:off x="6796088" y="4679950"/>
            <a:ext cx="850900" cy="579438"/>
          </a:xfrm>
          <a:prstGeom prst="rect">
            <a:avLst/>
          </a:prstGeom>
          <a:solidFill>
            <a:srgbClr val="000099"/>
          </a:solidFill>
          <a:ln cap="flat" cmpd="sng" w="9525">
            <a:solidFill>
              <a:srgbClr val="000099"/>
            </a:solidFill>
            <a:prstDash val="solid"/>
            <a:miter lim="800000"/>
            <a:headEnd len="sm" w="sm" type="none"/>
            <a:tailEnd len="sm" w="sm" type="none"/>
          </a:ln>
          <a:effectLst>
            <a:outerShdw rotWithShape="0" algn="ctr" dir="2700000" dist="53882">
              <a:srgbClr val="5E574E"/>
            </a:outerShdw>
          </a:effectLst>
        </p:spPr>
        <p:txBody>
          <a:bodyPr anchorCtr="1" anchor="ctr" bIns="0" lIns="0" spcFirstLastPara="1" rIns="0" wrap="square" tIns="0">
            <a:noAutofit/>
          </a:bodyPr>
          <a:lstStyle/>
          <a:p>
            <a:pPr indent="0" lvl="0" marL="0" marR="0" rtl="0" algn="ctr">
              <a:lnSpc>
                <a:spcPct val="90000"/>
              </a:lnSpc>
              <a:spcBef>
                <a:spcPts val="0"/>
              </a:spcBef>
              <a:spcAft>
                <a:spcPts val="0"/>
              </a:spcAft>
              <a:buNone/>
            </a:pPr>
            <a:r>
              <a:rPr i="1" lang="es-MX" sz="1000">
                <a:solidFill>
                  <a:srgbClr val="FFFFFF"/>
                </a:solidFill>
                <a:latin typeface="Trebuchet MS"/>
                <a:ea typeface="Trebuchet MS"/>
                <a:cs typeface="Trebuchet MS"/>
                <a:sym typeface="Trebuchet MS"/>
              </a:rPr>
              <a:t>Soporte</a:t>
            </a:r>
            <a:r>
              <a:rPr i="1" lang="es-MX" sz="900">
                <a:solidFill>
                  <a:srgbClr val="000000"/>
                </a:solidFill>
                <a:latin typeface="Trebuchet MS"/>
                <a:ea typeface="Trebuchet MS"/>
                <a:cs typeface="Trebuchet MS"/>
                <a:sym typeface="Trebuchet MS"/>
              </a:rPr>
              <a:t> </a:t>
            </a:r>
            <a:endParaRPr/>
          </a:p>
          <a:p>
            <a:pPr indent="0" lvl="0" marL="0" marR="0" rtl="0" algn="ctr">
              <a:lnSpc>
                <a:spcPct val="90000"/>
              </a:lnSpc>
              <a:spcBef>
                <a:spcPts val="0"/>
              </a:spcBef>
              <a:spcAft>
                <a:spcPts val="0"/>
              </a:spcAft>
              <a:buNone/>
            </a:pPr>
            <a:r>
              <a:rPr lang="es-MX" sz="800">
                <a:solidFill>
                  <a:srgbClr val="FFFFFF"/>
                </a:solidFill>
                <a:latin typeface="Trebuchet MS"/>
                <a:ea typeface="Trebuchet MS"/>
                <a:cs typeface="Trebuchet MS"/>
                <a:sym typeface="Trebuchet MS"/>
              </a:rPr>
              <a:t>CM, PPQA, MA, CAR, DAR</a:t>
            </a:r>
            <a:endParaRPr/>
          </a:p>
        </p:txBody>
      </p:sp>
      <p:sp>
        <p:nvSpPr>
          <p:cNvPr id="413" name="Google Shape;413;p32"/>
          <p:cNvSpPr/>
          <p:nvPr/>
        </p:nvSpPr>
        <p:spPr>
          <a:xfrm>
            <a:off x="6076950" y="5497513"/>
            <a:ext cx="850900" cy="463550"/>
          </a:xfrm>
          <a:prstGeom prst="rect">
            <a:avLst/>
          </a:prstGeom>
          <a:solidFill>
            <a:srgbClr val="006600"/>
          </a:solidFill>
          <a:ln cap="flat" cmpd="sng" w="9525">
            <a:solidFill>
              <a:srgbClr val="006600"/>
            </a:solidFill>
            <a:prstDash val="solid"/>
            <a:miter lim="800000"/>
            <a:headEnd len="sm" w="sm" type="none"/>
            <a:tailEnd len="sm" w="sm" type="none"/>
          </a:ln>
          <a:effectLst>
            <a:outerShdw rotWithShape="0" algn="ctr" dir="2700000" dist="53882">
              <a:srgbClr val="5E574E"/>
            </a:outerShdw>
          </a:effectLst>
        </p:spPr>
        <p:txBody>
          <a:bodyPr anchorCtr="1" anchor="ctr" bIns="0" lIns="0" spcFirstLastPara="1" rIns="0" wrap="square" tIns="0">
            <a:noAutofit/>
          </a:bodyPr>
          <a:lstStyle/>
          <a:p>
            <a:pPr indent="0" lvl="0" marL="0" marR="0" rtl="0" algn="ctr">
              <a:lnSpc>
                <a:spcPct val="90000"/>
              </a:lnSpc>
              <a:spcBef>
                <a:spcPts val="0"/>
              </a:spcBef>
              <a:spcAft>
                <a:spcPts val="0"/>
              </a:spcAft>
              <a:buNone/>
            </a:pPr>
            <a:r>
              <a:rPr i="1" lang="es-MX" sz="1000">
                <a:solidFill>
                  <a:srgbClr val="FFFFFF"/>
                </a:solidFill>
                <a:latin typeface="Trebuchet MS"/>
                <a:ea typeface="Trebuchet MS"/>
                <a:cs typeface="Trebuchet MS"/>
                <a:sym typeface="Trebuchet MS"/>
              </a:rPr>
              <a:t>Ingeniería</a:t>
            </a:r>
            <a:endParaRPr i="1" sz="900">
              <a:solidFill>
                <a:srgbClr val="000000"/>
              </a:solidFill>
              <a:latin typeface="Trebuchet MS"/>
              <a:ea typeface="Trebuchet MS"/>
              <a:cs typeface="Trebuchet MS"/>
              <a:sym typeface="Trebuchet MS"/>
            </a:endParaRPr>
          </a:p>
          <a:p>
            <a:pPr indent="0" lvl="0" marL="0" marR="0" rtl="0" algn="ctr">
              <a:lnSpc>
                <a:spcPct val="90000"/>
              </a:lnSpc>
              <a:spcBef>
                <a:spcPts val="0"/>
              </a:spcBef>
              <a:spcAft>
                <a:spcPts val="0"/>
              </a:spcAft>
              <a:buNone/>
            </a:pPr>
            <a:r>
              <a:rPr lang="es-MX" sz="800">
                <a:solidFill>
                  <a:srgbClr val="FFFFFF"/>
                </a:solidFill>
                <a:latin typeface="Trebuchet MS"/>
                <a:ea typeface="Trebuchet MS"/>
                <a:cs typeface="Trebuchet MS"/>
                <a:sym typeface="Trebuchet MS"/>
              </a:rPr>
              <a:t>REQM, RD, TS, PI, VER, VAL</a:t>
            </a:r>
            <a:endParaRPr/>
          </a:p>
        </p:txBody>
      </p:sp>
      <p:sp>
        <p:nvSpPr>
          <p:cNvPr id="414" name="Google Shape;414;p32"/>
          <p:cNvSpPr/>
          <p:nvPr/>
        </p:nvSpPr>
        <p:spPr>
          <a:xfrm>
            <a:off x="5357813" y="4614863"/>
            <a:ext cx="850900" cy="709612"/>
          </a:xfrm>
          <a:prstGeom prst="rect">
            <a:avLst/>
          </a:prstGeom>
          <a:solidFill>
            <a:srgbClr val="660066"/>
          </a:solidFill>
          <a:ln cap="flat" cmpd="sng" w="9525">
            <a:solidFill>
              <a:srgbClr val="660066"/>
            </a:solidFill>
            <a:prstDash val="solid"/>
            <a:miter lim="800000"/>
            <a:headEnd len="sm" w="sm" type="none"/>
            <a:tailEnd len="sm" w="sm" type="none"/>
          </a:ln>
          <a:effectLst>
            <a:outerShdw rotWithShape="0" algn="ctr" dir="2700000" dist="53882">
              <a:srgbClr val="5E574E"/>
            </a:outerShdw>
          </a:effectLst>
        </p:spPr>
        <p:txBody>
          <a:bodyPr anchorCtr="1" anchor="ctr" bIns="0" lIns="0" spcFirstLastPara="1" rIns="0" wrap="square" tIns="0">
            <a:noAutofit/>
          </a:bodyPr>
          <a:lstStyle/>
          <a:p>
            <a:pPr indent="0" lvl="0" marL="0" marR="0" rtl="0" algn="ctr">
              <a:lnSpc>
                <a:spcPct val="90000"/>
              </a:lnSpc>
              <a:spcBef>
                <a:spcPts val="0"/>
              </a:spcBef>
              <a:spcAft>
                <a:spcPts val="0"/>
              </a:spcAft>
              <a:buNone/>
            </a:pPr>
            <a:r>
              <a:rPr i="1" lang="es-MX" sz="1000">
                <a:solidFill>
                  <a:srgbClr val="FFFFFF"/>
                </a:solidFill>
                <a:latin typeface="Trebuchet MS"/>
                <a:ea typeface="Trebuchet MS"/>
                <a:cs typeface="Trebuchet MS"/>
                <a:sym typeface="Trebuchet MS"/>
              </a:rPr>
              <a:t>Gestión de</a:t>
            </a:r>
            <a:endParaRPr/>
          </a:p>
          <a:p>
            <a:pPr indent="0" lvl="0" marL="0" marR="0" rtl="0" algn="ctr">
              <a:lnSpc>
                <a:spcPct val="90000"/>
              </a:lnSpc>
              <a:spcBef>
                <a:spcPts val="0"/>
              </a:spcBef>
              <a:spcAft>
                <a:spcPts val="0"/>
              </a:spcAft>
              <a:buNone/>
            </a:pPr>
            <a:r>
              <a:rPr i="1" lang="es-MX" sz="1000">
                <a:solidFill>
                  <a:srgbClr val="FFFFFF"/>
                </a:solidFill>
                <a:latin typeface="Trebuchet MS"/>
                <a:ea typeface="Trebuchet MS"/>
                <a:cs typeface="Trebuchet MS"/>
                <a:sym typeface="Trebuchet MS"/>
              </a:rPr>
              <a:t>proyectos</a:t>
            </a:r>
            <a:endParaRPr i="1" sz="1000">
              <a:solidFill>
                <a:srgbClr val="FFFFFF"/>
              </a:solidFill>
              <a:latin typeface="Trebuchet MS"/>
              <a:ea typeface="Trebuchet MS"/>
              <a:cs typeface="Trebuchet MS"/>
              <a:sym typeface="Trebuchet MS"/>
            </a:endParaRPr>
          </a:p>
          <a:p>
            <a:pPr indent="0" lvl="0" marL="0" marR="0" rtl="0" algn="ctr">
              <a:lnSpc>
                <a:spcPct val="90000"/>
              </a:lnSpc>
              <a:spcBef>
                <a:spcPts val="0"/>
              </a:spcBef>
              <a:spcAft>
                <a:spcPts val="0"/>
              </a:spcAft>
              <a:buNone/>
            </a:pPr>
            <a:r>
              <a:rPr lang="es-MX" sz="800">
                <a:solidFill>
                  <a:srgbClr val="FFFFFF"/>
                </a:solidFill>
                <a:latin typeface="Trebuchet MS"/>
                <a:ea typeface="Trebuchet MS"/>
                <a:cs typeface="Trebuchet MS"/>
                <a:sym typeface="Trebuchet MS"/>
              </a:rPr>
              <a:t>PP, PMC, SAM,, IPM, RSKM, QPM, </a:t>
            </a:r>
            <a:endParaRPr sz="1600">
              <a:solidFill>
                <a:srgbClr val="FFFFFF"/>
              </a:solidFill>
              <a:latin typeface="Trebuchet MS"/>
              <a:ea typeface="Trebuchet MS"/>
              <a:cs typeface="Trebuchet MS"/>
              <a:sym typeface="Trebuchet MS"/>
            </a:endParaRPr>
          </a:p>
        </p:txBody>
      </p:sp>
      <p:sp>
        <p:nvSpPr>
          <p:cNvPr id="415" name="Google Shape;415;p32"/>
          <p:cNvSpPr/>
          <p:nvPr/>
        </p:nvSpPr>
        <p:spPr>
          <a:xfrm>
            <a:off x="6076950" y="3849688"/>
            <a:ext cx="850900" cy="593725"/>
          </a:xfrm>
          <a:prstGeom prst="rect">
            <a:avLst/>
          </a:prstGeom>
          <a:solidFill>
            <a:srgbClr val="CC0000"/>
          </a:solidFill>
          <a:ln cap="flat" cmpd="sng" w="9525">
            <a:solidFill>
              <a:srgbClr val="CC0000"/>
            </a:solidFill>
            <a:prstDash val="solid"/>
            <a:miter lim="800000"/>
            <a:headEnd len="sm" w="sm" type="none"/>
            <a:tailEnd len="sm" w="sm" type="none"/>
          </a:ln>
          <a:effectLst>
            <a:outerShdw rotWithShape="0" algn="ctr" dir="2700000" dist="53882">
              <a:srgbClr val="5E574E"/>
            </a:outerShdw>
          </a:effectLst>
        </p:spPr>
        <p:txBody>
          <a:bodyPr anchorCtr="1" anchor="ctr" bIns="0" lIns="0" spcFirstLastPara="1" rIns="0" wrap="square" tIns="0">
            <a:noAutofit/>
          </a:bodyPr>
          <a:lstStyle/>
          <a:p>
            <a:pPr indent="0" lvl="0" marL="0" marR="0" rtl="0" algn="ctr">
              <a:lnSpc>
                <a:spcPct val="90000"/>
              </a:lnSpc>
              <a:spcBef>
                <a:spcPts val="0"/>
              </a:spcBef>
              <a:spcAft>
                <a:spcPts val="0"/>
              </a:spcAft>
              <a:buNone/>
            </a:pPr>
            <a:r>
              <a:rPr i="1" lang="es-MX" sz="1000">
                <a:solidFill>
                  <a:srgbClr val="FFFFFF"/>
                </a:solidFill>
                <a:latin typeface="Trebuchet MS"/>
                <a:ea typeface="Trebuchet MS"/>
                <a:cs typeface="Trebuchet MS"/>
                <a:sym typeface="Trebuchet MS"/>
              </a:rPr>
              <a:t>Gestión de</a:t>
            </a:r>
            <a:endParaRPr/>
          </a:p>
          <a:p>
            <a:pPr indent="0" lvl="0" marL="0" marR="0" rtl="0" algn="ctr">
              <a:lnSpc>
                <a:spcPct val="90000"/>
              </a:lnSpc>
              <a:spcBef>
                <a:spcPts val="0"/>
              </a:spcBef>
              <a:spcAft>
                <a:spcPts val="0"/>
              </a:spcAft>
              <a:buNone/>
            </a:pPr>
            <a:r>
              <a:rPr i="1" lang="es-MX" sz="1000">
                <a:solidFill>
                  <a:srgbClr val="FFFFFF"/>
                </a:solidFill>
                <a:latin typeface="Trebuchet MS"/>
                <a:ea typeface="Trebuchet MS"/>
                <a:cs typeface="Trebuchet MS"/>
                <a:sym typeface="Trebuchet MS"/>
              </a:rPr>
              <a:t>Procesos</a:t>
            </a:r>
            <a:r>
              <a:rPr i="1" lang="es-MX" sz="1000">
                <a:solidFill>
                  <a:srgbClr val="000000"/>
                </a:solidFill>
                <a:latin typeface="Trebuchet MS"/>
                <a:ea typeface="Trebuchet MS"/>
                <a:cs typeface="Trebuchet MS"/>
                <a:sym typeface="Trebuchet MS"/>
              </a:rPr>
              <a:t> </a:t>
            </a:r>
            <a:endParaRPr/>
          </a:p>
          <a:p>
            <a:pPr indent="0" lvl="0" marL="0" marR="0" rtl="0" algn="ctr">
              <a:lnSpc>
                <a:spcPct val="90000"/>
              </a:lnSpc>
              <a:spcBef>
                <a:spcPts val="0"/>
              </a:spcBef>
              <a:spcAft>
                <a:spcPts val="0"/>
              </a:spcAft>
              <a:buNone/>
            </a:pPr>
            <a:r>
              <a:rPr lang="es-MX" sz="800">
                <a:solidFill>
                  <a:srgbClr val="FFFFFF"/>
                </a:solidFill>
                <a:latin typeface="Trebuchet MS"/>
                <a:ea typeface="Trebuchet MS"/>
                <a:cs typeface="Trebuchet MS"/>
                <a:sym typeface="Trebuchet MS"/>
              </a:rPr>
              <a:t>OPF, OPD, OT, OPP, OID</a:t>
            </a:r>
            <a:endParaRPr sz="1600">
              <a:solidFill>
                <a:srgbClr val="FFFFFF"/>
              </a:solidFill>
              <a:latin typeface="Trebuchet MS"/>
              <a:ea typeface="Trebuchet MS"/>
              <a:cs typeface="Trebuchet MS"/>
              <a:sym typeface="Trebuchet MS"/>
            </a:endParaRPr>
          </a:p>
        </p:txBody>
      </p:sp>
      <p:cxnSp>
        <p:nvCxnSpPr>
          <p:cNvPr id="416" name="Google Shape;416;p32"/>
          <p:cNvCxnSpPr>
            <a:stCxn id="412" idx="0"/>
            <a:endCxn id="415" idx="3"/>
          </p:cNvCxnSpPr>
          <p:nvPr/>
        </p:nvCxnSpPr>
        <p:spPr>
          <a:xfrm flipH="1" rot="5400000">
            <a:off x="6807988" y="4266400"/>
            <a:ext cx="533400" cy="293700"/>
          </a:xfrm>
          <a:prstGeom prst="bentConnector2">
            <a:avLst/>
          </a:prstGeom>
          <a:noFill/>
          <a:ln cap="flat" cmpd="sng" w="19050">
            <a:solidFill>
              <a:srgbClr val="777777"/>
            </a:solidFill>
            <a:prstDash val="solid"/>
            <a:miter lim="800000"/>
            <a:headEnd len="med" w="med" type="triangle"/>
            <a:tailEnd len="med" w="med" type="triangle"/>
          </a:ln>
        </p:spPr>
      </p:cxnSp>
      <p:cxnSp>
        <p:nvCxnSpPr>
          <p:cNvPr id="417" name="Google Shape;417;p32"/>
          <p:cNvCxnSpPr>
            <a:stCxn id="415" idx="1"/>
            <a:endCxn id="414" idx="0"/>
          </p:cNvCxnSpPr>
          <p:nvPr/>
        </p:nvCxnSpPr>
        <p:spPr>
          <a:xfrm flipH="1">
            <a:off x="5783250" y="4146551"/>
            <a:ext cx="293700" cy="468300"/>
          </a:xfrm>
          <a:prstGeom prst="bentConnector2">
            <a:avLst/>
          </a:prstGeom>
          <a:noFill/>
          <a:ln cap="flat" cmpd="sng" w="19050">
            <a:solidFill>
              <a:srgbClr val="777777"/>
            </a:solidFill>
            <a:prstDash val="solid"/>
            <a:miter lim="800000"/>
            <a:headEnd len="med" w="med" type="triangle"/>
            <a:tailEnd len="med" w="med" type="triangle"/>
          </a:ln>
        </p:spPr>
      </p:cxnSp>
      <p:cxnSp>
        <p:nvCxnSpPr>
          <p:cNvPr id="418" name="Google Shape;418;p32"/>
          <p:cNvCxnSpPr>
            <a:stCxn id="412" idx="2"/>
            <a:endCxn id="413" idx="3"/>
          </p:cNvCxnSpPr>
          <p:nvPr/>
        </p:nvCxnSpPr>
        <p:spPr>
          <a:xfrm rot="5400000">
            <a:off x="6839788" y="5347438"/>
            <a:ext cx="469800" cy="293700"/>
          </a:xfrm>
          <a:prstGeom prst="bentConnector2">
            <a:avLst/>
          </a:prstGeom>
          <a:noFill/>
          <a:ln cap="flat" cmpd="sng" w="19050">
            <a:solidFill>
              <a:srgbClr val="777777"/>
            </a:solidFill>
            <a:prstDash val="solid"/>
            <a:miter lim="800000"/>
            <a:headEnd len="med" w="med" type="triangle"/>
            <a:tailEnd len="med" w="med" type="triangle"/>
          </a:ln>
        </p:spPr>
      </p:cxnSp>
      <p:cxnSp>
        <p:nvCxnSpPr>
          <p:cNvPr id="419" name="Google Shape;419;p32"/>
          <p:cNvCxnSpPr>
            <a:stCxn id="414" idx="2"/>
            <a:endCxn id="413" idx="1"/>
          </p:cNvCxnSpPr>
          <p:nvPr/>
        </p:nvCxnSpPr>
        <p:spPr>
          <a:xfrm flipH="1" rot="-5400000">
            <a:off x="5727763" y="5379975"/>
            <a:ext cx="404700" cy="293700"/>
          </a:xfrm>
          <a:prstGeom prst="bentConnector2">
            <a:avLst/>
          </a:prstGeom>
          <a:noFill/>
          <a:ln cap="flat" cmpd="sng" w="19050">
            <a:solidFill>
              <a:srgbClr val="777777"/>
            </a:solidFill>
            <a:prstDash val="solid"/>
            <a:miter lim="800000"/>
            <a:headEnd len="med" w="med" type="triangle"/>
            <a:tailEnd len="med" w="med" type="triangle"/>
          </a:ln>
        </p:spPr>
      </p:cxnSp>
      <p:cxnSp>
        <p:nvCxnSpPr>
          <p:cNvPr id="420" name="Google Shape;420;p32"/>
          <p:cNvCxnSpPr>
            <a:stCxn id="412" idx="1"/>
            <a:endCxn id="414" idx="3"/>
          </p:cNvCxnSpPr>
          <p:nvPr/>
        </p:nvCxnSpPr>
        <p:spPr>
          <a:xfrm rot="10800000">
            <a:off x="6208688" y="4969669"/>
            <a:ext cx="587400" cy="0"/>
          </a:xfrm>
          <a:prstGeom prst="straightConnector1">
            <a:avLst/>
          </a:prstGeom>
          <a:noFill/>
          <a:ln cap="flat" cmpd="sng" w="19050">
            <a:solidFill>
              <a:srgbClr val="777777"/>
            </a:solidFill>
            <a:prstDash val="solid"/>
            <a:round/>
            <a:headEnd len="med" w="med" type="triangle"/>
            <a:tailEnd len="med" w="med" type="triangle"/>
          </a:ln>
        </p:spPr>
      </p:cxnSp>
      <p:cxnSp>
        <p:nvCxnSpPr>
          <p:cNvPr id="421" name="Google Shape;421;p32"/>
          <p:cNvCxnSpPr>
            <a:stCxn id="415" idx="2"/>
            <a:endCxn id="413" idx="0"/>
          </p:cNvCxnSpPr>
          <p:nvPr/>
        </p:nvCxnSpPr>
        <p:spPr>
          <a:xfrm>
            <a:off x="6502400" y="4443413"/>
            <a:ext cx="0" cy="1054200"/>
          </a:xfrm>
          <a:prstGeom prst="straightConnector1">
            <a:avLst/>
          </a:prstGeom>
          <a:noFill/>
          <a:ln cap="flat" cmpd="sng" w="19050">
            <a:solidFill>
              <a:srgbClr val="777777"/>
            </a:solidFill>
            <a:prstDash val="solid"/>
            <a:round/>
            <a:headEnd len="med" w="med" type="triangle"/>
            <a:tailEnd len="med" w="med" type="triangle"/>
          </a:ln>
        </p:spPr>
      </p:cxnSp>
      <p:sp>
        <p:nvSpPr>
          <p:cNvPr id="422" name="Google Shape;422;p32"/>
          <p:cNvSpPr txBox="1"/>
          <p:nvPr>
            <p:ph idx="4294967295" type="title"/>
          </p:nvPr>
        </p:nvSpPr>
        <p:spPr>
          <a:xfrm>
            <a:off x="0" y="214313"/>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s-MX"/>
              <a:t>Formas de Representación</a:t>
            </a:r>
            <a:endParaRPr/>
          </a:p>
        </p:txBody>
      </p:sp>
      <p:sp>
        <p:nvSpPr>
          <p:cNvPr id="423" name="Google Shape;423;p32"/>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s-MX" sz="1400">
                <a:solidFill>
                  <a:srgbClr val="000000"/>
                </a:solidFill>
                <a:latin typeface="Arial"/>
                <a:ea typeface="Arial"/>
                <a:cs typeface="Arial"/>
                <a:sym typeface="Arial"/>
              </a:rPr>
              <a:t>‹#›</a:t>
            </a:fld>
            <a:endParaRPr sz="14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s-MX"/>
              <a:t>Índice</a:t>
            </a:r>
            <a:endParaRPr/>
          </a:p>
        </p:txBody>
      </p:sp>
      <p:sp>
        <p:nvSpPr>
          <p:cNvPr id="110" name="Google Shape;110;p1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560"/>
              <a:buChar char="●"/>
            </a:pPr>
            <a:r>
              <a:rPr lang="es-MX"/>
              <a:t>Modelos de Calidad</a:t>
            </a:r>
            <a:endParaRPr/>
          </a:p>
          <a:p>
            <a:pPr indent="-285750" lvl="1" marL="742950" rtl="0" algn="l">
              <a:spcBef>
                <a:spcPts val="560"/>
              </a:spcBef>
              <a:spcAft>
                <a:spcPts val="0"/>
              </a:spcAft>
              <a:buSzPts val="2520"/>
              <a:buFont typeface="Calibri"/>
              <a:buChar char="–"/>
            </a:pPr>
            <a:r>
              <a:rPr lang="es-MX"/>
              <a:t>ISO 9126 – McCall -  Boehm – Dromey</a:t>
            </a:r>
            <a:endParaRPr/>
          </a:p>
          <a:p>
            <a:pPr indent="-180340" lvl="0" marL="342900" rtl="0" algn="l">
              <a:spcBef>
                <a:spcPts val="640"/>
              </a:spcBef>
              <a:spcAft>
                <a:spcPts val="0"/>
              </a:spcAft>
              <a:buSzPts val="2560"/>
              <a:buNone/>
            </a:pPr>
            <a:r>
              <a:t/>
            </a:r>
            <a:endParaRPr/>
          </a:p>
          <a:p>
            <a:pPr indent="-342900" lvl="0" marL="342900" rtl="0" algn="l">
              <a:spcBef>
                <a:spcPts val="640"/>
              </a:spcBef>
              <a:spcAft>
                <a:spcPts val="0"/>
              </a:spcAft>
              <a:buSzPts val="2560"/>
              <a:buChar char="●"/>
            </a:pPr>
            <a:r>
              <a:rPr lang="es-MX"/>
              <a:t>Modelos de Procesos</a:t>
            </a:r>
            <a:endParaRPr/>
          </a:p>
          <a:p>
            <a:pPr indent="-285750" lvl="1" marL="742950" rtl="0" algn="l">
              <a:spcBef>
                <a:spcPts val="560"/>
              </a:spcBef>
              <a:spcAft>
                <a:spcPts val="0"/>
              </a:spcAft>
              <a:buSzPts val="2520"/>
              <a:buFont typeface="Calibri"/>
              <a:buChar char="–"/>
            </a:pPr>
            <a:r>
              <a:rPr lang="es-MX"/>
              <a:t>ISO – CMMI</a:t>
            </a:r>
            <a:endParaRPr/>
          </a:p>
          <a:p>
            <a:pPr indent="-180340" lvl="0" marL="342900" rtl="0" algn="l">
              <a:spcBef>
                <a:spcPts val="640"/>
              </a:spcBef>
              <a:spcAft>
                <a:spcPts val="0"/>
              </a:spcAft>
              <a:buSzPts val="2560"/>
              <a:buNone/>
            </a:pPr>
            <a:r>
              <a:t/>
            </a:r>
            <a:endParaRPr/>
          </a:p>
          <a:p>
            <a:pPr indent="-125730" lvl="1" marL="742950" rtl="0" algn="l">
              <a:spcBef>
                <a:spcPts val="560"/>
              </a:spcBef>
              <a:spcAft>
                <a:spcPts val="0"/>
              </a:spcAft>
              <a:buSzPts val="2520"/>
              <a:buFont typeface="Calibri"/>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3"/>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s-MX"/>
              <a:t>¿Qué es un SCAMPI?</a:t>
            </a:r>
            <a:endParaRPr/>
          </a:p>
        </p:txBody>
      </p:sp>
      <p:sp>
        <p:nvSpPr>
          <p:cNvPr id="430" name="Google Shape;430;p3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560"/>
              <a:buChar char="●"/>
            </a:pPr>
            <a:r>
              <a:rPr lang="es-MX"/>
              <a:t>Standard CMMI Appraisal Method for Process Improvement</a:t>
            </a:r>
            <a:endParaRPr/>
          </a:p>
          <a:p>
            <a:pPr indent="-180340" lvl="0" marL="342900" rtl="0" algn="l">
              <a:spcBef>
                <a:spcPts val="640"/>
              </a:spcBef>
              <a:spcAft>
                <a:spcPts val="0"/>
              </a:spcAft>
              <a:buSzPts val="2560"/>
              <a:buNone/>
            </a:pPr>
            <a:r>
              <a:t/>
            </a:r>
            <a:endParaRPr/>
          </a:p>
          <a:p>
            <a:pPr indent="-285750" lvl="1" marL="742950" rtl="0" algn="l">
              <a:spcBef>
                <a:spcPts val="560"/>
              </a:spcBef>
              <a:spcAft>
                <a:spcPts val="0"/>
              </a:spcAft>
              <a:buSzPts val="2520"/>
              <a:buFont typeface="Calibri"/>
              <a:buChar char="–"/>
            </a:pPr>
            <a:r>
              <a:rPr lang="es-MX"/>
              <a:t>Es una avaluación oficial del SEI (Software Engineering Institute) realizada por un equipo liderado por un Lead Appraiser, en una Unidad Organizacional previamente definida con un Sponsor.</a:t>
            </a:r>
            <a:endParaRPr/>
          </a:p>
        </p:txBody>
      </p:sp>
      <p:sp>
        <p:nvSpPr>
          <p:cNvPr id="431" name="Google Shape;431;p33"/>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s-MX" sz="1400">
                <a:solidFill>
                  <a:srgbClr val="000000"/>
                </a:solidFill>
                <a:latin typeface="Arial"/>
                <a:ea typeface="Arial"/>
                <a:cs typeface="Arial"/>
                <a:sym typeface="Arial"/>
              </a:rPr>
              <a:t>‹#›</a:t>
            </a:fld>
            <a:endParaRPr sz="1400">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4"/>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s-MX"/>
              <a:t>¿Qué es un SCAMPI?</a:t>
            </a:r>
            <a:endParaRPr/>
          </a:p>
        </p:txBody>
      </p:sp>
      <p:sp>
        <p:nvSpPr>
          <p:cNvPr id="437" name="Google Shape;437;p3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560"/>
              <a:buChar char="●"/>
            </a:pPr>
            <a:r>
              <a:rPr lang="es-MX"/>
              <a:t>Sigue un método documentado (MDD – Method Description Document)</a:t>
            </a:r>
            <a:endParaRPr/>
          </a:p>
          <a:p>
            <a:pPr indent="-342900" lvl="0" marL="342900" rtl="0" algn="l">
              <a:spcBef>
                <a:spcPts val="640"/>
              </a:spcBef>
              <a:spcAft>
                <a:spcPts val="0"/>
              </a:spcAft>
              <a:buSzPts val="2560"/>
              <a:buChar char="●"/>
            </a:pPr>
            <a:r>
              <a:rPr lang="es-MX"/>
              <a:t>Se enfoca en evidencia objetiva de aplicación de los procesos</a:t>
            </a:r>
            <a:endParaRPr/>
          </a:p>
          <a:p>
            <a:pPr indent="-285750" lvl="1" marL="742950" rtl="0" algn="l">
              <a:spcBef>
                <a:spcPts val="560"/>
              </a:spcBef>
              <a:spcAft>
                <a:spcPts val="0"/>
              </a:spcAft>
              <a:buSzPts val="2520"/>
              <a:buFont typeface="Calibri"/>
              <a:buChar char="–"/>
            </a:pPr>
            <a:r>
              <a:rPr lang="es-MX"/>
              <a:t>Artefactos directos</a:t>
            </a:r>
            <a:endParaRPr/>
          </a:p>
          <a:p>
            <a:pPr indent="-285750" lvl="1" marL="742950" rtl="0" algn="l">
              <a:spcBef>
                <a:spcPts val="560"/>
              </a:spcBef>
              <a:spcAft>
                <a:spcPts val="0"/>
              </a:spcAft>
              <a:buSzPts val="2520"/>
              <a:buFont typeface="Calibri"/>
              <a:buChar char="–"/>
            </a:pPr>
            <a:r>
              <a:rPr lang="es-MX"/>
              <a:t>Artefactos indirectos</a:t>
            </a:r>
            <a:endParaRPr/>
          </a:p>
          <a:p>
            <a:pPr indent="-342900" lvl="0" marL="342900" rtl="0" algn="l">
              <a:spcBef>
                <a:spcPts val="640"/>
              </a:spcBef>
              <a:spcAft>
                <a:spcPts val="0"/>
              </a:spcAft>
              <a:buSzPts val="2560"/>
              <a:buChar char="●"/>
            </a:pPr>
            <a:r>
              <a:rPr lang="es-MX"/>
              <a:t>Es confirmado por afirmaciones surgidas en entrevistas.</a:t>
            </a:r>
            <a:endParaRPr/>
          </a:p>
          <a:p>
            <a:pPr indent="-342900" lvl="0" marL="342900" rtl="0" algn="l">
              <a:spcBef>
                <a:spcPts val="640"/>
              </a:spcBef>
              <a:spcAft>
                <a:spcPts val="0"/>
              </a:spcAft>
              <a:buSzPts val="2560"/>
              <a:buChar char="●"/>
            </a:pPr>
            <a:r>
              <a:rPr lang="es-MX"/>
              <a:t>No hay atribución de resultados.</a:t>
            </a:r>
            <a:endParaRPr/>
          </a:p>
          <a:p>
            <a:pPr indent="-180340" lvl="0" marL="342900" rtl="0" algn="l">
              <a:spcBef>
                <a:spcPts val="640"/>
              </a:spcBef>
              <a:spcAft>
                <a:spcPts val="0"/>
              </a:spcAft>
              <a:buSzPts val="2560"/>
              <a:buNone/>
            </a:pPr>
            <a:r>
              <a:t/>
            </a:r>
            <a:endParaRPr/>
          </a:p>
        </p:txBody>
      </p:sp>
      <p:sp>
        <p:nvSpPr>
          <p:cNvPr id="438" name="Google Shape;438;p34"/>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s-MX" sz="1400">
                <a:solidFill>
                  <a:srgbClr val="000000"/>
                </a:solidFill>
                <a:latin typeface="Arial"/>
                <a:ea typeface="Arial"/>
                <a:cs typeface="Arial"/>
                <a:sym typeface="Arial"/>
              </a:rPr>
              <a:t>‹#›</a:t>
            </a:fld>
            <a:endParaRPr sz="1400">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5"/>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s-MX"/>
              <a:t>Las 3 clases de SCAMPI</a:t>
            </a:r>
            <a:endParaRPr/>
          </a:p>
        </p:txBody>
      </p:sp>
      <p:graphicFrame>
        <p:nvGraphicFramePr>
          <p:cNvPr id="444" name="Google Shape;444;p35"/>
          <p:cNvGraphicFramePr/>
          <p:nvPr/>
        </p:nvGraphicFramePr>
        <p:xfrm>
          <a:off x="685800" y="1981200"/>
          <a:ext cx="3000000" cy="3000000"/>
        </p:xfrm>
        <a:graphic>
          <a:graphicData uri="http://schemas.openxmlformats.org/drawingml/2006/table">
            <a:tbl>
              <a:tblPr bandRow="1" firstRow="1">
                <a:noFill/>
                <a:tableStyleId>{041AFF57-291B-4D0D-87C7-8EA78B786848}</a:tableStyleId>
              </a:tblPr>
              <a:tblGrid>
                <a:gridCol w="1979775"/>
                <a:gridCol w="1613150"/>
                <a:gridCol w="1759800"/>
                <a:gridCol w="2419725"/>
              </a:tblGrid>
              <a:tr h="370850">
                <a:tc>
                  <a:txBody>
                    <a:bodyPr/>
                    <a:lstStyle/>
                    <a:p>
                      <a:pPr indent="0" lvl="0" marL="0" marR="0" rtl="0" algn="ctr">
                        <a:spcBef>
                          <a:spcPts val="0"/>
                        </a:spcBef>
                        <a:spcAft>
                          <a:spcPts val="0"/>
                        </a:spcAft>
                        <a:buNone/>
                      </a:pPr>
                      <a:r>
                        <a:rPr lang="es-MX" sz="1800"/>
                        <a:t>Requerimientos</a:t>
                      </a:r>
                      <a:endParaRPr sz="1800"/>
                    </a:p>
                  </a:txBody>
                  <a:tcPr marT="45725" marB="45725" marR="93850" marL="93850">
                    <a:solidFill>
                      <a:srgbClr val="003366"/>
                    </a:solidFill>
                  </a:tcPr>
                </a:tc>
                <a:tc>
                  <a:txBody>
                    <a:bodyPr/>
                    <a:lstStyle/>
                    <a:p>
                      <a:pPr indent="0" lvl="0" marL="0" marR="0" rtl="0" algn="ctr">
                        <a:spcBef>
                          <a:spcPts val="0"/>
                        </a:spcBef>
                        <a:spcAft>
                          <a:spcPts val="0"/>
                        </a:spcAft>
                        <a:buNone/>
                      </a:pPr>
                      <a:r>
                        <a:rPr lang="es-MX" sz="1800"/>
                        <a:t>SCAMPI A</a:t>
                      </a:r>
                      <a:endParaRPr sz="1800"/>
                    </a:p>
                  </a:txBody>
                  <a:tcPr marT="45725" marB="45725" marR="93850" marL="93850">
                    <a:solidFill>
                      <a:srgbClr val="003366"/>
                    </a:solidFill>
                  </a:tcPr>
                </a:tc>
                <a:tc>
                  <a:txBody>
                    <a:bodyPr/>
                    <a:lstStyle/>
                    <a:p>
                      <a:pPr indent="0" lvl="0" marL="0" marR="0" rtl="0" algn="ctr">
                        <a:spcBef>
                          <a:spcPts val="0"/>
                        </a:spcBef>
                        <a:spcAft>
                          <a:spcPts val="0"/>
                        </a:spcAft>
                        <a:buNone/>
                      </a:pPr>
                      <a:r>
                        <a:rPr lang="es-MX" sz="1800"/>
                        <a:t>SCAMPI B</a:t>
                      </a:r>
                      <a:endParaRPr sz="1800"/>
                    </a:p>
                  </a:txBody>
                  <a:tcPr marT="45725" marB="45725" marR="93850" marL="93850">
                    <a:solidFill>
                      <a:srgbClr val="003366"/>
                    </a:solidFill>
                  </a:tcPr>
                </a:tc>
                <a:tc>
                  <a:txBody>
                    <a:bodyPr/>
                    <a:lstStyle/>
                    <a:p>
                      <a:pPr indent="0" lvl="0" marL="0" marR="0" rtl="0" algn="ctr">
                        <a:spcBef>
                          <a:spcPts val="0"/>
                        </a:spcBef>
                        <a:spcAft>
                          <a:spcPts val="0"/>
                        </a:spcAft>
                        <a:buNone/>
                      </a:pPr>
                      <a:r>
                        <a:rPr lang="es-MX" sz="1800"/>
                        <a:t>SCAMPI C</a:t>
                      </a:r>
                      <a:endParaRPr sz="1800"/>
                    </a:p>
                  </a:txBody>
                  <a:tcPr marT="45725" marB="45725" marR="93850" marL="93850">
                    <a:solidFill>
                      <a:srgbClr val="003366"/>
                    </a:solidFill>
                  </a:tcPr>
                </a:tc>
              </a:tr>
              <a:tr h="370850">
                <a:tc>
                  <a:txBody>
                    <a:bodyPr/>
                    <a:lstStyle/>
                    <a:p>
                      <a:pPr indent="0" lvl="0" marL="0" marR="0" rtl="0" algn="ctr">
                        <a:spcBef>
                          <a:spcPts val="0"/>
                        </a:spcBef>
                        <a:spcAft>
                          <a:spcPts val="0"/>
                        </a:spcAft>
                        <a:buNone/>
                      </a:pPr>
                      <a:r>
                        <a:rPr lang="es-MX" sz="1800"/>
                        <a:t>Tipos de Evidencia Objetiva</a:t>
                      </a:r>
                      <a:endParaRPr sz="1800"/>
                    </a:p>
                  </a:txBody>
                  <a:tcPr marT="45725" marB="45725" marR="93850" marL="93850"/>
                </a:tc>
                <a:tc>
                  <a:txBody>
                    <a:bodyPr/>
                    <a:lstStyle/>
                    <a:p>
                      <a:pPr indent="0" lvl="0" marL="0" marR="0" rtl="0" algn="ctr">
                        <a:spcBef>
                          <a:spcPts val="0"/>
                        </a:spcBef>
                        <a:spcAft>
                          <a:spcPts val="0"/>
                        </a:spcAft>
                        <a:buNone/>
                      </a:pPr>
                      <a:r>
                        <a:rPr lang="es-MX" sz="1800"/>
                        <a:t>Documentos y entrevistas</a:t>
                      </a:r>
                      <a:endParaRPr sz="1800"/>
                    </a:p>
                  </a:txBody>
                  <a:tcPr marT="45725" marB="45725" marR="93850" marL="93850"/>
                </a:tc>
                <a:tc>
                  <a:txBody>
                    <a:bodyPr/>
                    <a:lstStyle/>
                    <a:p>
                      <a:pPr indent="0" lvl="0" marL="0" marR="0" rtl="0" algn="ctr">
                        <a:spcBef>
                          <a:spcPts val="0"/>
                        </a:spcBef>
                        <a:spcAft>
                          <a:spcPts val="0"/>
                        </a:spcAft>
                        <a:buNone/>
                      </a:pPr>
                      <a:r>
                        <a:rPr lang="es-MX" sz="1800"/>
                        <a:t>Documentos y entrevistas</a:t>
                      </a:r>
                      <a:endParaRPr sz="1800"/>
                    </a:p>
                  </a:txBody>
                  <a:tcPr marT="45725" marB="45725" marR="93850" marL="93850"/>
                </a:tc>
                <a:tc>
                  <a:txBody>
                    <a:bodyPr/>
                    <a:lstStyle/>
                    <a:p>
                      <a:pPr indent="0" lvl="0" marL="0" marR="0" rtl="0" algn="l">
                        <a:spcBef>
                          <a:spcPts val="0"/>
                        </a:spcBef>
                        <a:spcAft>
                          <a:spcPts val="0"/>
                        </a:spcAft>
                        <a:buNone/>
                      </a:pPr>
                      <a:r>
                        <a:rPr lang="es-MX" sz="1800"/>
                        <a:t>Documentos o entrevistas</a:t>
                      </a:r>
                      <a:endParaRPr/>
                    </a:p>
                  </a:txBody>
                  <a:tcPr marT="45725" marB="45725" marR="93850" marL="93850"/>
                </a:tc>
              </a:tr>
              <a:tr h="370850">
                <a:tc>
                  <a:txBody>
                    <a:bodyPr/>
                    <a:lstStyle/>
                    <a:p>
                      <a:pPr indent="0" lvl="0" marL="0" marR="0" rtl="0" algn="ctr">
                        <a:spcBef>
                          <a:spcPts val="0"/>
                        </a:spcBef>
                        <a:spcAft>
                          <a:spcPts val="0"/>
                        </a:spcAft>
                        <a:buNone/>
                      </a:pPr>
                      <a:r>
                        <a:rPr lang="es-MX" sz="1800"/>
                        <a:t>Generación</a:t>
                      </a:r>
                      <a:r>
                        <a:rPr lang="es-MX" sz="1800"/>
                        <a:t> de ratings</a:t>
                      </a:r>
                      <a:endParaRPr sz="1800"/>
                    </a:p>
                  </a:txBody>
                  <a:tcPr marT="45725" marB="45725" marR="93850" marL="93850"/>
                </a:tc>
                <a:tc>
                  <a:txBody>
                    <a:bodyPr/>
                    <a:lstStyle/>
                    <a:p>
                      <a:pPr indent="0" lvl="0" marL="0" marR="0" rtl="0" algn="ctr">
                        <a:spcBef>
                          <a:spcPts val="0"/>
                        </a:spcBef>
                        <a:spcAft>
                          <a:spcPts val="0"/>
                        </a:spcAft>
                        <a:buNone/>
                      </a:pPr>
                      <a:r>
                        <a:rPr lang="es-MX" sz="1800"/>
                        <a:t>Requerido</a:t>
                      </a:r>
                      <a:endParaRPr sz="1800"/>
                    </a:p>
                  </a:txBody>
                  <a:tcPr marT="45725" marB="45725" marR="93850" marL="93850"/>
                </a:tc>
                <a:tc>
                  <a:txBody>
                    <a:bodyPr/>
                    <a:lstStyle/>
                    <a:p>
                      <a:pPr indent="0" lvl="0" marL="0" marR="0" rtl="0" algn="l">
                        <a:spcBef>
                          <a:spcPts val="0"/>
                        </a:spcBef>
                        <a:spcAft>
                          <a:spcPts val="0"/>
                        </a:spcAft>
                        <a:buNone/>
                      </a:pPr>
                      <a:r>
                        <a:rPr lang="es-MX" sz="1800"/>
                        <a:t>No</a:t>
                      </a:r>
                      <a:r>
                        <a:rPr lang="es-MX" sz="1800"/>
                        <a:t> permitido</a:t>
                      </a:r>
                      <a:endParaRPr sz="1800"/>
                    </a:p>
                  </a:txBody>
                  <a:tcPr marT="45725" marB="45725" marR="93850" marL="93850"/>
                </a:tc>
                <a:tc>
                  <a:txBody>
                    <a:bodyPr/>
                    <a:lstStyle/>
                    <a:p>
                      <a:pPr indent="0" lvl="0" marL="0" marR="0" rtl="0" algn="l">
                        <a:spcBef>
                          <a:spcPts val="0"/>
                        </a:spcBef>
                        <a:spcAft>
                          <a:spcPts val="0"/>
                        </a:spcAft>
                        <a:buNone/>
                      </a:pPr>
                      <a:r>
                        <a:rPr lang="es-MX" sz="1800"/>
                        <a:t>No</a:t>
                      </a:r>
                      <a:r>
                        <a:rPr lang="es-MX" sz="1800"/>
                        <a:t> permitido</a:t>
                      </a:r>
                      <a:endParaRPr sz="1800"/>
                    </a:p>
                  </a:txBody>
                  <a:tcPr marT="45725" marB="45725" marR="93850" marL="93850"/>
                </a:tc>
              </a:tr>
              <a:tr h="370850">
                <a:tc>
                  <a:txBody>
                    <a:bodyPr/>
                    <a:lstStyle/>
                    <a:p>
                      <a:pPr indent="0" lvl="0" marL="0" marR="0" rtl="0" algn="ctr">
                        <a:spcBef>
                          <a:spcPts val="0"/>
                        </a:spcBef>
                        <a:spcAft>
                          <a:spcPts val="0"/>
                        </a:spcAft>
                        <a:buNone/>
                      </a:pPr>
                      <a:r>
                        <a:rPr lang="es-MX" sz="1800"/>
                        <a:t>Cobertura de la Unidad Organizacional</a:t>
                      </a:r>
                      <a:endParaRPr sz="1800"/>
                    </a:p>
                  </a:txBody>
                  <a:tcPr marT="45725" marB="45725" marR="93850" marL="93850"/>
                </a:tc>
                <a:tc>
                  <a:txBody>
                    <a:bodyPr/>
                    <a:lstStyle/>
                    <a:p>
                      <a:pPr indent="0" lvl="0" marL="0" marR="0" rtl="0" algn="ctr">
                        <a:spcBef>
                          <a:spcPts val="0"/>
                        </a:spcBef>
                        <a:spcAft>
                          <a:spcPts val="0"/>
                        </a:spcAft>
                        <a:buNone/>
                      </a:pPr>
                      <a:r>
                        <a:rPr lang="es-MX" sz="1800"/>
                        <a:t>Requerido</a:t>
                      </a:r>
                      <a:endParaRPr sz="1800"/>
                    </a:p>
                  </a:txBody>
                  <a:tcPr marT="45725" marB="45725" marR="93850" marL="93850"/>
                </a:tc>
                <a:tc>
                  <a:txBody>
                    <a:bodyPr/>
                    <a:lstStyle/>
                    <a:p>
                      <a:pPr indent="0" lvl="0" marL="0" marR="0" rtl="0" algn="l">
                        <a:spcBef>
                          <a:spcPts val="0"/>
                        </a:spcBef>
                        <a:spcAft>
                          <a:spcPts val="0"/>
                        </a:spcAft>
                        <a:buNone/>
                      </a:pPr>
                      <a:r>
                        <a:rPr lang="es-MX" sz="1800"/>
                        <a:t>No requerido</a:t>
                      </a:r>
                      <a:endParaRPr sz="1800"/>
                    </a:p>
                  </a:txBody>
                  <a:tcPr marT="45725" marB="45725" marR="93850" marL="93850"/>
                </a:tc>
                <a:tc>
                  <a:txBody>
                    <a:bodyPr/>
                    <a:lstStyle/>
                    <a:p>
                      <a:pPr indent="0" lvl="0" marL="0" marR="0" rtl="0" algn="l">
                        <a:spcBef>
                          <a:spcPts val="0"/>
                        </a:spcBef>
                        <a:spcAft>
                          <a:spcPts val="0"/>
                        </a:spcAft>
                        <a:buNone/>
                      </a:pPr>
                      <a:r>
                        <a:rPr lang="es-MX" sz="1800"/>
                        <a:t>No requerido</a:t>
                      </a:r>
                      <a:endParaRPr sz="1800"/>
                    </a:p>
                  </a:txBody>
                  <a:tcPr marT="45725" marB="45725" marR="93850" marL="93850"/>
                </a:tc>
              </a:tr>
              <a:tr h="370850">
                <a:tc>
                  <a:txBody>
                    <a:bodyPr/>
                    <a:lstStyle/>
                    <a:p>
                      <a:pPr indent="0" lvl="0" marL="0" marR="0" rtl="0" algn="ctr">
                        <a:spcBef>
                          <a:spcPts val="0"/>
                        </a:spcBef>
                        <a:spcAft>
                          <a:spcPts val="0"/>
                        </a:spcAft>
                        <a:buNone/>
                      </a:pPr>
                      <a:r>
                        <a:rPr lang="es-MX" sz="1800"/>
                        <a:t>Tamaño</a:t>
                      </a:r>
                      <a:r>
                        <a:rPr lang="es-MX" sz="1800"/>
                        <a:t> Mínimo del equipo</a:t>
                      </a:r>
                      <a:endParaRPr sz="1800"/>
                    </a:p>
                  </a:txBody>
                  <a:tcPr marT="45725" marB="45725" marR="93850" marL="93850"/>
                </a:tc>
                <a:tc>
                  <a:txBody>
                    <a:bodyPr/>
                    <a:lstStyle/>
                    <a:p>
                      <a:pPr indent="0" lvl="0" marL="0" marR="0" rtl="0" algn="ctr">
                        <a:spcBef>
                          <a:spcPts val="0"/>
                        </a:spcBef>
                        <a:spcAft>
                          <a:spcPts val="0"/>
                        </a:spcAft>
                        <a:buNone/>
                      </a:pPr>
                      <a:r>
                        <a:rPr lang="es-MX" sz="1800"/>
                        <a:t>4</a:t>
                      </a:r>
                      <a:endParaRPr sz="1800"/>
                    </a:p>
                  </a:txBody>
                  <a:tcPr marT="45725" marB="45725" marR="93850" marL="93850"/>
                </a:tc>
                <a:tc>
                  <a:txBody>
                    <a:bodyPr/>
                    <a:lstStyle/>
                    <a:p>
                      <a:pPr indent="0" lvl="0" marL="0" marR="0" rtl="0" algn="l">
                        <a:spcBef>
                          <a:spcPts val="0"/>
                        </a:spcBef>
                        <a:spcAft>
                          <a:spcPts val="0"/>
                        </a:spcAft>
                        <a:buNone/>
                      </a:pPr>
                      <a:r>
                        <a:rPr lang="es-MX" sz="1800"/>
                        <a:t>3</a:t>
                      </a:r>
                      <a:endParaRPr sz="1800"/>
                    </a:p>
                  </a:txBody>
                  <a:tcPr marT="45725" marB="45725" marR="93850" marL="93850"/>
                </a:tc>
                <a:tc>
                  <a:txBody>
                    <a:bodyPr/>
                    <a:lstStyle/>
                    <a:p>
                      <a:pPr indent="0" lvl="0" marL="0" marR="0" rtl="0" algn="l">
                        <a:spcBef>
                          <a:spcPts val="0"/>
                        </a:spcBef>
                        <a:spcAft>
                          <a:spcPts val="0"/>
                        </a:spcAft>
                        <a:buNone/>
                      </a:pPr>
                      <a:r>
                        <a:rPr lang="es-MX" sz="1800"/>
                        <a:t>1</a:t>
                      </a:r>
                      <a:endParaRPr sz="1800"/>
                    </a:p>
                  </a:txBody>
                  <a:tcPr marT="45725" marB="45725" marR="93850" marL="93850"/>
                </a:tc>
              </a:tr>
              <a:tr h="370850">
                <a:tc>
                  <a:txBody>
                    <a:bodyPr/>
                    <a:lstStyle/>
                    <a:p>
                      <a:pPr indent="0" lvl="0" marL="0" marR="0" rtl="0" algn="ctr">
                        <a:spcBef>
                          <a:spcPts val="0"/>
                        </a:spcBef>
                        <a:spcAft>
                          <a:spcPts val="0"/>
                        </a:spcAft>
                        <a:buNone/>
                      </a:pPr>
                      <a:r>
                        <a:rPr lang="es-MX" sz="1800"/>
                        <a:t>Team Leader</a:t>
                      </a:r>
                      <a:endParaRPr sz="1800"/>
                    </a:p>
                  </a:txBody>
                  <a:tcPr marT="45725" marB="45725" marR="93850" marL="93850"/>
                </a:tc>
                <a:tc>
                  <a:txBody>
                    <a:bodyPr/>
                    <a:lstStyle/>
                    <a:p>
                      <a:pPr indent="0" lvl="0" marL="0" marR="0" rtl="0" algn="ctr">
                        <a:spcBef>
                          <a:spcPts val="0"/>
                        </a:spcBef>
                        <a:spcAft>
                          <a:spcPts val="0"/>
                        </a:spcAft>
                        <a:buNone/>
                      </a:pPr>
                      <a:r>
                        <a:rPr lang="es-MX" sz="1800"/>
                        <a:t>SCAMPI A Lead Appraiser</a:t>
                      </a:r>
                      <a:endParaRPr sz="1800"/>
                    </a:p>
                  </a:txBody>
                  <a:tcPr marT="45725" marB="45725" marR="93850" marL="93850"/>
                </a:tc>
                <a:tc>
                  <a:txBody>
                    <a:bodyPr/>
                    <a:lstStyle/>
                    <a:p>
                      <a:pPr indent="0" lvl="0" marL="0" marR="0" rtl="0" algn="l">
                        <a:spcBef>
                          <a:spcPts val="0"/>
                        </a:spcBef>
                        <a:spcAft>
                          <a:spcPts val="0"/>
                        </a:spcAft>
                        <a:buNone/>
                      </a:pPr>
                      <a:r>
                        <a:rPr lang="es-MX" sz="1800"/>
                        <a:t>SCAMPI B y C Team Leader</a:t>
                      </a:r>
                      <a:endParaRPr sz="1800"/>
                    </a:p>
                  </a:txBody>
                  <a:tcPr marT="45725" marB="45725" marR="93850" marL="93850"/>
                </a:tc>
                <a:tc>
                  <a:txBody>
                    <a:bodyPr/>
                    <a:lstStyle/>
                    <a:p>
                      <a:pPr indent="0" lvl="0" marL="0" marR="0" rtl="0" algn="l">
                        <a:spcBef>
                          <a:spcPts val="0"/>
                        </a:spcBef>
                        <a:spcAft>
                          <a:spcPts val="0"/>
                        </a:spcAft>
                        <a:buNone/>
                      </a:pPr>
                      <a:r>
                        <a:rPr lang="es-MX" sz="1800"/>
                        <a:t>SCAMPI B y C Team Leader</a:t>
                      </a:r>
                      <a:endParaRPr sz="1800"/>
                    </a:p>
                    <a:p>
                      <a:pPr indent="0" lvl="0" marL="0" marR="0" rtl="0" algn="l">
                        <a:spcBef>
                          <a:spcPts val="0"/>
                        </a:spcBef>
                        <a:spcAft>
                          <a:spcPts val="0"/>
                        </a:spcAft>
                        <a:buNone/>
                      </a:pPr>
                      <a:r>
                        <a:t/>
                      </a:r>
                      <a:endParaRPr sz="1800"/>
                    </a:p>
                  </a:txBody>
                  <a:tcPr marT="45725" marB="45725" marR="93850" marL="9385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6"/>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s-MX"/>
              <a:t>La certificación CMMI</a:t>
            </a:r>
            <a:endParaRPr/>
          </a:p>
        </p:txBody>
      </p:sp>
      <p:sp>
        <p:nvSpPr>
          <p:cNvPr id="450" name="Google Shape;450;p3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SzPct val="80000"/>
              <a:buChar char="●"/>
            </a:pPr>
            <a:r>
              <a:rPr lang="es-MX"/>
              <a:t>El SEI no certifica organizaciones.</a:t>
            </a:r>
            <a:endParaRPr/>
          </a:p>
          <a:p>
            <a:pPr indent="-204723" lvl="0" marL="342900" rtl="0" algn="l">
              <a:spcBef>
                <a:spcPts val="544"/>
              </a:spcBef>
              <a:spcAft>
                <a:spcPts val="0"/>
              </a:spcAft>
              <a:buSzPct val="80000"/>
              <a:buNone/>
            </a:pPr>
            <a:r>
              <a:t/>
            </a:r>
            <a:endParaRPr/>
          </a:p>
          <a:p>
            <a:pPr indent="-342900" lvl="0" marL="342900" rtl="0" algn="l">
              <a:spcBef>
                <a:spcPts val="544"/>
              </a:spcBef>
              <a:spcAft>
                <a:spcPts val="0"/>
              </a:spcAft>
              <a:buSzPct val="80000"/>
              <a:buChar char="●"/>
            </a:pPr>
            <a:r>
              <a:rPr lang="es-MX"/>
              <a:t>El SEI sólo licencia a socios y lead appraisers autorizados para conducir las evaluaciones.</a:t>
            </a:r>
            <a:endParaRPr/>
          </a:p>
          <a:p>
            <a:pPr indent="-204723" lvl="0" marL="342900" rtl="0" algn="l">
              <a:spcBef>
                <a:spcPts val="544"/>
              </a:spcBef>
              <a:spcAft>
                <a:spcPts val="0"/>
              </a:spcAft>
              <a:buSzPct val="80000"/>
              <a:buNone/>
            </a:pPr>
            <a:r>
              <a:t/>
            </a:r>
            <a:endParaRPr/>
          </a:p>
          <a:p>
            <a:pPr indent="-342900" lvl="0" marL="342900" rtl="0" algn="l">
              <a:spcBef>
                <a:spcPts val="544"/>
              </a:spcBef>
              <a:spcAft>
                <a:spcPts val="0"/>
              </a:spcAft>
              <a:buSzPct val="80000"/>
              <a:buChar char="●"/>
            </a:pPr>
            <a:r>
              <a:rPr lang="es-MX"/>
              <a:t>El SEI publica habitualmente, una lista de lead appraisers autorizados. </a:t>
            </a:r>
            <a:endParaRPr/>
          </a:p>
          <a:p>
            <a:pPr indent="-204723" lvl="0" marL="342900" rtl="0" algn="l">
              <a:spcBef>
                <a:spcPts val="544"/>
              </a:spcBef>
              <a:spcAft>
                <a:spcPts val="0"/>
              </a:spcAft>
              <a:buSzPct val="80000"/>
              <a:buNone/>
            </a:pPr>
            <a:r>
              <a:t/>
            </a:r>
            <a:endParaRPr/>
          </a:p>
          <a:p>
            <a:pPr indent="-342900" lvl="0" marL="342900" rtl="0" algn="l">
              <a:spcBef>
                <a:spcPts val="544"/>
              </a:spcBef>
              <a:spcAft>
                <a:spcPts val="0"/>
              </a:spcAft>
              <a:buSzPct val="80000"/>
              <a:buChar char="●"/>
            </a:pPr>
            <a:r>
              <a:rPr lang="es-MX"/>
              <a:t>Ni el SEI ni otra organización son entidades certificadoras de los resultados de un appraisal. </a:t>
            </a:r>
            <a:endParaRPr/>
          </a:p>
          <a:p>
            <a:pPr indent="-204723" lvl="0" marL="342900" rtl="0" algn="l">
              <a:spcBef>
                <a:spcPts val="544"/>
              </a:spcBef>
              <a:spcAft>
                <a:spcPts val="0"/>
              </a:spcAft>
              <a:buSzPct val="80000"/>
              <a:buNone/>
            </a:pPr>
            <a:r>
              <a:t/>
            </a:r>
            <a:endParaRPr/>
          </a:p>
        </p:txBody>
      </p:sp>
      <p:sp>
        <p:nvSpPr>
          <p:cNvPr id="451" name="Google Shape;451;p36"/>
          <p:cNvSpPr txBox="1"/>
          <p:nvPr/>
        </p:nvSpPr>
        <p:spPr>
          <a:xfrm>
            <a:off x="70104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lang="es-MX" sz="1400">
                <a:solidFill>
                  <a:srgbClr val="000000"/>
                </a:solidFill>
                <a:latin typeface="Arial"/>
                <a:ea typeface="Arial"/>
                <a:cs typeface="Arial"/>
                <a:sym typeface="Arial"/>
              </a:rPr>
              <a:t>‹#›</a:t>
            </a:fld>
            <a:endParaRPr sz="1400">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50">
                                            <p:txEl>
                                              <p:pRg end="0" st="0"/>
                                            </p:txEl>
                                          </p:spTgt>
                                        </p:tgtEl>
                                        <p:attrNameLst>
                                          <p:attrName>style.visibility</p:attrName>
                                        </p:attrNameLst>
                                      </p:cBhvr>
                                      <p:to>
                                        <p:strVal val="visible"/>
                                      </p:to>
                                    </p:set>
                                    <p:anim calcmode="lin" valueType="num">
                                      <p:cBhvr additive="base">
                                        <p:cTn dur="1000"/>
                                        <p:tgtEl>
                                          <p:spTgt spid="45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50">
                                            <p:txEl>
                                              <p:pRg end="1" st="1"/>
                                            </p:txEl>
                                          </p:spTgt>
                                        </p:tgtEl>
                                        <p:attrNameLst>
                                          <p:attrName>style.visibility</p:attrName>
                                        </p:attrNameLst>
                                      </p:cBhvr>
                                      <p:to>
                                        <p:strVal val="visible"/>
                                      </p:to>
                                    </p:set>
                                    <p:anim calcmode="lin" valueType="num">
                                      <p:cBhvr additive="base">
                                        <p:cTn dur="1000"/>
                                        <p:tgtEl>
                                          <p:spTgt spid="45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50">
                                            <p:txEl>
                                              <p:pRg end="2" st="2"/>
                                            </p:txEl>
                                          </p:spTgt>
                                        </p:tgtEl>
                                        <p:attrNameLst>
                                          <p:attrName>style.visibility</p:attrName>
                                        </p:attrNameLst>
                                      </p:cBhvr>
                                      <p:to>
                                        <p:strVal val="visible"/>
                                      </p:to>
                                    </p:set>
                                    <p:anim calcmode="lin" valueType="num">
                                      <p:cBhvr additive="base">
                                        <p:cTn dur="1000"/>
                                        <p:tgtEl>
                                          <p:spTgt spid="450">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50">
                                            <p:txEl>
                                              <p:pRg end="3" st="3"/>
                                            </p:txEl>
                                          </p:spTgt>
                                        </p:tgtEl>
                                        <p:attrNameLst>
                                          <p:attrName>style.visibility</p:attrName>
                                        </p:attrNameLst>
                                      </p:cBhvr>
                                      <p:to>
                                        <p:strVal val="visible"/>
                                      </p:to>
                                    </p:set>
                                    <p:anim calcmode="lin" valueType="num">
                                      <p:cBhvr additive="base">
                                        <p:cTn dur="1000"/>
                                        <p:tgtEl>
                                          <p:spTgt spid="450">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50">
                                            <p:txEl>
                                              <p:pRg end="4" st="4"/>
                                            </p:txEl>
                                          </p:spTgt>
                                        </p:tgtEl>
                                        <p:attrNameLst>
                                          <p:attrName>style.visibility</p:attrName>
                                        </p:attrNameLst>
                                      </p:cBhvr>
                                      <p:to>
                                        <p:strVal val="visible"/>
                                      </p:to>
                                    </p:set>
                                    <p:anim calcmode="lin" valueType="num">
                                      <p:cBhvr additive="base">
                                        <p:cTn dur="1000"/>
                                        <p:tgtEl>
                                          <p:spTgt spid="450">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50">
                                            <p:txEl>
                                              <p:pRg end="5" st="5"/>
                                            </p:txEl>
                                          </p:spTgt>
                                        </p:tgtEl>
                                        <p:attrNameLst>
                                          <p:attrName>style.visibility</p:attrName>
                                        </p:attrNameLst>
                                      </p:cBhvr>
                                      <p:to>
                                        <p:strVal val="visible"/>
                                      </p:to>
                                    </p:set>
                                    <p:anim calcmode="lin" valueType="num">
                                      <p:cBhvr additive="base">
                                        <p:cTn dur="1000"/>
                                        <p:tgtEl>
                                          <p:spTgt spid="450">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50">
                                            <p:txEl>
                                              <p:pRg end="6" st="6"/>
                                            </p:txEl>
                                          </p:spTgt>
                                        </p:tgtEl>
                                        <p:attrNameLst>
                                          <p:attrName>style.visibility</p:attrName>
                                        </p:attrNameLst>
                                      </p:cBhvr>
                                      <p:to>
                                        <p:strVal val="visible"/>
                                      </p:to>
                                    </p:set>
                                    <p:anim calcmode="lin" valueType="num">
                                      <p:cBhvr additive="base">
                                        <p:cTn dur="1000"/>
                                        <p:tgtEl>
                                          <p:spTgt spid="450">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50">
                                            <p:txEl>
                                              <p:pRg end="7" st="7"/>
                                            </p:txEl>
                                          </p:spTgt>
                                        </p:tgtEl>
                                        <p:attrNameLst>
                                          <p:attrName>style.visibility</p:attrName>
                                        </p:attrNameLst>
                                      </p:cBhvr>
                                      <p:to>
                                        <p:strVal val="visible"/>
                                      </p:to>
                                    </p:set>
                                    <p:anim calcmode="lin" valueType="num">
                                      <p:cBhvr additive="base">
                                        <p:cTn dur="1000"/>
                                        <p:tgtEl>
                                          <p:spTgt spid="450">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37"/>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s-MX"/>
              <a:t>Preguntas</a:t>
            </a:r>
            <a:endParaRPr/>
          </a:p>
        </p:txBody>
      </p:sp>
      <p:sp>
        <p:nvSpPr>
          <p:cNvPr id="459" name="Google Shape;459;p37"/>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180340" lvl="0" marL="342900" rtl="0" algn="l">
              <a:spcBef>
                <a:spcPts val="0"/>
              </a:spcBef>
              <a:spcAft>
                <a:spcPts val="0"/>
              </a:spcAft>
              <a:buSzPts val="2560"/>
              <a:buNone/>
            </a:pPr>
            <a:r>
              <a:t/>
            </a:r>
            <a:endParaRPr/>
          </a:p>
        </p:txBody>
      </p:sp>
      <p:sp>
        <p:nvSpPr>
          <p:cNvPr id="460" name="Google Shape;460;p37"/>
          <p:cNvSpPr/>
          <p:nvPr/>
        </p:nvSpPr>
        <p:spPr>
          <a:xfrm>
            <a:off x="685800" y="1428736"/>
            <a:ext cx="8458200" cy="4967287"/>
          </a:xfrm>
          <a:prstGeom prst="rect">
            <a:avLst/>
          </a:prstGeom>
          <a:noFill/>
          <a:ln>
            <a:noFill/>
          </a:ln>
        </p:spPr>
        <p:txBody>
          <a:bodyPr anchorCtr="0" anchor="t" bIns="45700" lIns="91425" spcFirstLastPara="1" rIns="91425" wrap="square" tIns="45700">
            <a:noAutofit/>
          </a:bodyPr>
          <a:lstStyle/>
          <a:p>
            <a:pPr indent="-342900" lvl="6" marL="3086100" marR="0" rtl="0" algn="l">
              <a:lnSpc>
                <a:spcPct val="9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a:p>
            <a:pPr indent="-220980" lvl="0" marL="342900" marR="0" rtl="0" algn="l">
              <a:lnSpc>
                <a:spcPct val="90000"/>
              </a:lnSpc>
              <a:spcBef>
                <a:spcPts val="480"/>
              </a:spcBef>
              <a:spcAft>
                <a:spcPts val="0"/>
              </a:spcAft>
              <a:buClr>
                <a:schemeClr val="accent2"/>
              </a:buClr>
              <a:buSzPts val="1920"/>
              <a:buFont typeface="Arial"/>
              <a:buNone/>
            </a:pPr>
            <a:r>
              <a:t/>
            </a:r>
            <a:endParaRPr sz="2400">
              <a:solidFill>
                <a:schemeClr val="dk1"/>
              </a:solidFill>
              <a:latin typeface="Times New Roman"/>
              <a:ea typeface="Times New Roman"/>
              <a:cs typeface="Times New Roman"/>
              <a:sym typeface="Times New Roman"/>
            </a:endParaRPr>
          </a:p>
          <a:p>
            <a:pPr indent="-292100" lvl="0" marL="342900" marR="0" rtl="0" algn="l">
              <a:lnSpc>
                <a:spcPct val="90000"/>
              </a:lnSpc>
              <a:spcBef>
                <a:spcPts val="200"/>
              </a:spcBef>
              <a:spcAft>
                <a:spcPts val="0"/>
              </a:spcAft>
              <a:buClr>
                <a:schemeClr val="accent2"/>
              </a:buClr>
              <a:buSzPts val="800"/>
              <a:buFont typeface="Noto Sans Symbols"/>
              <a:buNone/>
            </a:pPr>
            <a:r>
              <a:t/>
            </a:r>
            <a:endParaRPr sz="1000">
              <a:solidFill>
                <a:schemeClr val="dk1"/>
              </a:solidFill>
              <a:latin typeface="Times New Roman"/>
              <a:ea typeface="Times New Roman"/>
              <a:cs typeface="Times New Roman"/>
              <a:sym typeface="Times New Roman"/>
            </a:endParaRPr>
          </a:p>
        </p:txBody>
      </p:sp>
      <p:pic>
        <p:nvPicPr>
          <p:cNvPr id="461" name="Google Shape;461;p37"/>
          <p:cNvPicPr preferRelativeResize="0"/>
          <p:nvPr/>
        </p:nvPicPr>
        <p:blipFill rotWithShape="1">
          <a:blip r:embed="rId3">
            <a:alphaModFix/>
          </a:blip>
          <a:srcRect b="0" l="0" r="0" t="0"/>
          <a:stretch/>
        </p:blipFill>
        <p:spPr>
          <a:xfrm>
            <a:off x="1428750" y="2643188"/>
            <a:ext cx="4900613" cy="350043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cxnSp>
        <p:nvCxnSpPr>
          <p:cNvPr id="116" name="Google Shape;116;p16"/>
          <p:cNvCxnSpPr/>
          <p:nvPr/>
        </p:nvCxnSpPr>
        <p:spPr>
          <a:xfrm flipH="1">
            <a:off x="1790700" y="1949450"/>
            <a:ext cx="2660650" cy="442913"/>
          </a:xfrm>
          <a:prstGeom prst="straightConnector1">
            <a:avLst/>
          </a:prstGeom>
          <a:noFill/>
          <a:ln cap="flat" cmpd="sng" w="12700">
            <a:solidFill>
              <a:schemeClr val="dk1"/>
            </a:solidFill>
            <a:prstDash val="solid"/>
            <a:round/>
            <a:headEnd len="med" w="med" type="none"/>
            <a:tailEnd len="med" w="med" type="none"/>
          </a:ln>
        </p:spPr>
      </p:cxnSp>
      <p:cxnSp>
        <p:nvCxnSpPr>
          <p:cNvPr id="117" name="Google Shape;117;p16"/>
          <p:cNvCxnSpPr/>
          <p:nvPr/>
        </p:nvCxnSpPr>
        <p:spPr>
          <a:xfrm>
            <a:off x="4330700" y="1963738"/>
            <a:ext cx="2860675" cy="573087"/>
          </a:xfrm>
          <a:prstGeom prst="straightConnector1">
            <a:avLst/>
          </a:prstGeom>
          <a:noFill/>
          <a:ln cap="flat" cmpd="sng" w="12700">
            <a:solidFill>
              <a:schemeClr val="dk1"/>
            </a:solidFill>
            <a:prstDash val="solid"/>
            <a:round/>
            <a:headEnd len="med" w="med" type="none"/>
            <a:tailEnd len="med" w="med" type="none"/>
          </a:ln>
        </p:spPr>
      </p:cxnSp>
      <p:sp>
        <p:nvSpPr>
          <p:cNvPr id="118" name="Google Shape;118;p16"/>
          <p:cNvSpPr/>
          <p:nvPr/>
        </p:nvSpPr>
        <p:spPr>
          <a:xfrm>
            <a:off x="6183313" y="2752725"/>
            <a:ext cx="180975" cy="454025"/>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t/>
            </a:r>
            <a:endParaRPr b="1" i="0" sz="2000" u="none" cap="none" strike="noStrike">
              <a:solidFill>
                <a:schemeClr val="dk1"/>
              </a:solidFill>
              <a:latin typeface="Arial"/>
              <a:ea typeface="Arial"/>
              <a:cs typeface="Arial"/>
              <a:sym typeface="Arial"/>
            </a:endParaRPr>
          </a:p>
        </p:txBody>
      </p:sp>
      <p:sp>
        <p:nvSpPr>
          <p:cNvPr id="119" name="Google Shape;119;p16"/>
          <p:cNvSpPr/>
          <p:nvPr/>
        </p:nvSpPr>
        <p:spPr>
          <a:xfrm>
            <a:off x="854075" y="3108325"/>
            <a:ext cx="3200400" cy="3144838"/>
          </a:xfrm>
          <a:prstGeom prst="rect">
            <a:avLst/>
          </a:prstGeom>
          <a:noFill/>
          <a:ln>
            <a:noFill/>
          </a:ln>
        </p:spPr>
        <p:txBody>
          <a:bodyPr anchorCtr="0" anchor="t" bIns="46025" lIns="92075" spcFirstLastPara="1" rIns="92075" wrap="square" tIns="46025">
            <a:noAutofit/>
          </a:bodyPr>
          <a:lstStyle/>
          <a:p>
            <a:pPr indent="-342900" lvl="0" marL="342900" marR="0" rtl="0" algn="l">
              <a:spcBef>
                <a:spcPts val="0"/>
              </a:spcBef>
              <a:spcAft>
                <a:spcPts val="0"/>
              </a:spcAft>
              <a:buClr>
                <a:schemeClr val="accent1"/>
              </a:buClr>
              <a:buSzPts val="2800"/>
              <a:buFont typeface="Calibri"/>
              <a:buChar char="•"/>
            </a:pPr>
            <a:r>
              <a:rPr b="0" i="0" lang="es-MX" sz="2800" u="none" cap="none" strike="noStrike">
                <a:solidFill>
                  <a:schemeClr val="dk1"/>
                </a:solidFill>
                <a:latin typeface="Calibri"/>
                <a:ea typeface="Calibri"/>
                <a:cs typeface="Calibri"/>
                <a:sym typeface="Calibri"/>
              </a:rPr>
              <a:t>Requerimientos</a:t>
            </a:r>
            <a:endParaRPr/>
          </a:p>
          <a:p>
            <a:pPr indent="-342900" lvl="0" marL="342900" marR="0" rtl="0" algn="l">
              <a:spcBef>
                <a:spcPts val="560"/>
              </a:spcBef>
              <a:spcAft>
                <a:spcPts val="0"/>
              </a:spcAft>
              <a:buClr>
                <a:schemeClr val="accent1"/>
              </a:buClr>
              <a:buSzPts val="2800"/>
              <a:buFont typeface="Calibri"/>
              <a:buChar char="•"/>
            </a:pPr>
            <a:r>
              <a:rPr b="0" i="0" lang="es-MX" sz="2800" u="none" cap="none" strike="noStrike">
                <a:solidFill>
                  <a:schemeClr val="dk1"/>
                </a:solidFill>
                <a:latin typeface="Calibri"/>
                <a:ea typeface="Calibri"/>
                <a:cs typeface="Calibri"/>
                <a:sym typeface="Calibri"/>
              </a:rPr>
              <a:t>Mantenibilidad</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accent1"/>
              </a:buClr>
              <a:buSzPts val="2800"/>
              <a:buFont typeface="Calibri"/>
              <a:buChar char="•"/>
            </a:pPr>
            <a:r>
              <a:rPr b="0" i="0" lang="es-MX" sz="2800" u="none" cap="none" strike="noStrike">
                <a:solidFill>
                  <a:schemeClr val="dk1"/>
                </a:solidFill>
                <a:latin typeface="Calibri"/>
                <a:ea typeface="Calibri"/>
                <a:cs typeface="Calibri"/>
                <a:sym typeface="Calibri"/>
              </a:rPr>
              <a:t>Conf</a:t>
            </a:r>
            <a:r>
              <a:rPr b="0" i="0" lang="es-MX" sz="2000" u="none" cap="none" strike="noStrike">
                <a:solidFill>
                  <a:schemeClr val="dk1"/>
                </a:solidFill>
                <a:latin typeface="Calibri"/>
                <a:ea typeface="Calibri"/>
                <a:cs typeface="Calibri"/>
                <a:sym typeface="Calibri"/>
              </a:rPr>
              <a:t>i</a:t>
            </a:r>
            <a:r>
              <a:rPr b="0" i="0" lang="es-MX" sz="2800" u="none" cap="none" strike="noStrike">
                <a:solidFill>
                  <a:schemeClr val="dk1"/>
                </a:solidFill>
                <a:latin typeface="Calibri"/>
                <a:ea typeface="Calibri"/>
                <a:cs typeface="Calibri"/>
                <a:sym typeface="Calibri"/>
              </a:rPr>
              <a:t>abilidad</a:t>
            </a:r>
            <a:endParaRPr/>
          </a:p>
          <a:p>
            <a:pPr indent="-342900" lvl="0" marL="342900" marR="0" rtl="0" algn="l">
              <a:spcBef>
                <a:spcPts val="560"/>
              </a:spcBef>
              <a:spcAft>
                <a:spcPts val="0"/>
              </a:spcAft>
              <a:buClr>
                <a:schemeClr val="accent1"/>
              </a:buClr>
              <a:buSzPts val="2800"/>
              <a:buFont typeface="Calibri"/>
              <a:buChar char="•"/>
            </a:pPr>
            <a:r>
              <a:rPr b="0" i="0" lang="es-MX" sz="2800" u="none" cap="none" strike="noStrike">
                <a:solidFill>
                  <a:schemeClr val="dk1"/>
                </a:solidFill>
                <a:latin typeface="Calibri"/>
                <a:ea typeface="Calibri"/>
                <a:cs typeface="Calibri"/>
                <a:sym typeface="Calibri"/>
              </a:rPr>
              <a:t>Seguridad</a:t>
            </a:r>
            <a:endParaRPr/>
          </a:p>
          <a:p>
            <a:pPr indent="-342900" lvl="0" marL="342900" marR="0" rtl="0" algn="l">
              <a:spcBef>
                <a:spcPts val="560"/>
              </a:spcBef>
              <a:spcAft>
                <a:spcPts val="0"/>
              </a:spcAft>
              <a:buClr>
                <a:schemeClr val="accent1"/>
              </a:buClr>
              <a:buSzPts val="2800"/>
              <a:buFont typeface="Calibri"/>
              <a:buChar char="•"/>
            </a:pPr>
            <a:r>
              <a:rPr b="0" i="0" lang="es-MX" sz="2800" u="none" cap="none" strike="noStrike">
                <a:solidFill>
                  <a:schemeClr val="dk1"/>
                </a:solidFill>
                <a:latin typeface="Calibri"/>
                <a:ea typeface="Calibri"/>
                <a:cs typeface="Calibri"/>
                <a:sym typeface="Calibri"/>
              </a:rPr>
              <a:t>Rendimiento</a:t>
            </a:r>
            <a:endParaRPr/>
          </a:p>
          <a:p>
            <a:pPr indent="-342900" lvl="0" marL="342900" marR="0" rtl="0" algn="l">
              <a:spcBef>
                <a:spcPts val="560"/>
              </a:spcBef>
              <a:spcAft>
                <a:spcPts val="0"/>
              </a:spcAft>
              <a:buClr>
                <a:schemeClr val="accent1"/>
              </a:buClr>
              <a:buSzPts val="2800"/>
              <a:buFont typeface="Calibri"/>
              <a:buChar char="•"/>
            </a:pPr>
            <a:r>
              <a:rPr b="0" i="0" lang="es-MX" sz="2800" u="none" cap="none" strike="noStrike">
                <a:solidFill>
                  <a:schemeClr val="dk1"/>
                </a:solidFill>
                <a:latin typeface="Calibri"/>
                <a:ea typeface="Calibri"/>
                <a:cs typeface="Calibri"/>
                <a:sym typeface="Calibri"/>
              </a:rPr>
              <a:t>Disponibilidad</a:t>
            </a:r>
            <a:endParaRPr b="0" i="0" sz="2800" u="none" cap="none" strike="noStrike">
              <a:solidFill>
                <a:schemeClr val="dk1"/>
              </a:solidFill>
              <a:latin typeface="Calibri"/>
              <a:ea typeface="Calibri"/>
              <a:cs typeface="Calibri"/>
              <a:sym typeface="Calibri"/>
            </a:endParaRPr>
          </a:p>
        </p:txBody>
      </p:sp>
      <p:sp>
        <p:nvSpPr>
          <p:cNvPr id="120" name="Google Shape;120;p16"/>
          <p:cNvSpPr/>
          <p:nvPr/>
        </p:nvSpPr>
        <p:spPr>
          <a:xfrm>
            <a:off x="5605463" y="3003550"/>
            <a:ext cx="2819400" cy="3300413"/>
          </a:xfrm>
          <a:prstGeom prst="rect">
            <a:avLst/>
          </a:prstGeom>
          <a:noFill/>
          <a:ln>
            <a:noFill/>
          </a:ln>
        </p:spPr>
        <p:txBody>
          <a:bodyPr anchorCtr="0" anchor="t" bIns="46025" lIns="92075" spcFirstLastPara="1" rIns="92075" wrap="square" tIns="46025">
            <a:noAutofit/>
          </a:bodyPr>
          <a:lstStyle/>
          <a:p>
            <a:pPr indent="-342900" lvl="0" marL="342900" marR="0" rtl="0" algn="l">
              <a:spcBef>
                <a:spcPts val="0"/>
              </a:spcBef>
              <a:spcAft>
                <a:spcPts val="0"/>
              </a:spcAft>
              <a:buClr>
                <a:schemeClr val="accent1"/>
              </a:buClr>
              <a:buSzPts val="2800"/>
              <a:buFont typeface="Calibri"/>
              <a:buChar char="•"/>
            </a:pPr>
            <a:r>
              <a:rPr b="0" i="0" lang="es-MX" sz="2800" u="none" cap="none" strike="noStrike">
                <a:solidFill>
                  <a:schemeClr val="dk1"/>
                </a:solidFill>
                <a:latin typeface="Calibri"/>
                <a:ea typeface="Calibri"/>
                <a:cs typeface="Calibri"/>
                <a:sym typeface="Calibri"/>
              </a:rPr>
              <a:t>Definido</a:t>
            </a:r>
            <a:endParaRPr/>
          </a:p>
          <a:p>
            <a:pPr indent="-342900" lvl="0" marL="342900" marR="0" rtl="0" algn="l">
              <a:spcBef>
                <a:spcPts val="560"/>
              </a:spcBef>
              <a:spcAft>
                <a:spcPts val="0"/>
              </a:spcAft>
              <a:buClr>
                <a:schemeClr val="accent1"/>
              </a:buClr>
              <a:buSzPts val="2800"/>
              <a:buFont typeface="Calibri"/>
              <a:buChar char="•"/>
            </a:pPr>
            <a:r>
              <a:rPr b="0" i="0" lang="es-MX" sz="2800" u="none" cap="none" strike="noStrike">
                <a:solidFill>
                  <a:schemeClr val="dk1"/>
                </a:solidFill>
                <a:latin typeface="Calibri"/>
                <a:ea typeface="Calibri"/>
                <a:cs typeface="Calibri"/>
                <a:sym typeface="Calibri"/>
              </a:rPr>
              <a:t>Documentado</a:t>
            </a:r>
            <a:endParaRPr/>
          </a:p>
          <a:p>
            <a:pPr indent="-342900" lvl="0" marL="342900" marR="0" rtl="0" algn="l">
              <a:spcBef>
                <a:spcPts val="560"/>
              </a:spcBef>
              <a:spcAft>
                <a:spcPts val="0"/>
              </a:spcAft>
              <a:buClr>
                <a:schemeClr val="accent1"/>
              </a:buClr>
              <a:buSzPts val="2800"/>
              <a:buFont typeface="Calibri"/>
              <a:buChar char="•"/>
            </a:pPr>
            <a:r>
              <a:rPr b="0" i="0" lang="es-MX" sz="2800" u="none" cap="none" strike="noStrike">
                <a:solidFill>
                  <a:schemeClr val="dk1"/>
                </a:solidFill>
                <a:latin typeface="Calibri"/>
                <a:ea typeface="Calibri"/>
                <a:cs typeface="Calibri"/>
                <a:sym typeface="Calibri"/>
              </a:rPr>
              <a:t>Soportado</a:t>
            </a:r>
            <a:endParaRPr/>
          </a:p>
          <a:p>
            <a:pPr indent="-342900" lvl="0" marL="342900" marR="0" rtl="0" algn="l">
              <a:spcBef>
                <a:spcPts val="560"/>
              </a:spcBef>
              <a:spcAft>
                <a:spcPts val="0"/>
              </a:spcAft>
              <a:buClr>
                <a:schemeClr val="accent1"/>
              </a:buClr>
              <a:buSzPts val="2800"/>
              <a:buFont typeface="Calibri"/>
              <a:buChar char="•"/>
            </a:pPr>
            <a:r>
              <a:rPr b="0" i="0" lang="es-MX" sz="2800" u="none" cap="none" strike="noStrike">
                <a:solidFill>
                  <a:schemeClr val="dk1"/>
                </a:solidFill>
                <a:latin typeface="Calibri"/>
                <a:ea typeface="Calibri"/>
                <a:cs typeface="Calibri"/>
                <a:sym typeface="Calibri"/>
              </a:rPr>
              <a:t>Conocido</a:t>
            </a:r>
            <a:endParaRPr/>
          </a:p>
          <a:p>
            <a:pPr indent="-342900" lvl="0" marL="342900" marR="0" rtl="0" algn="l">
              <a:spcBef>
                <a:spcPts val="560"/>
              </a:spcBef>
              <a:spcAft>
                <a:spcPts val="0"/>
              </a:spcAft>
              <a:buClr>
                <a:schemeClr val="accent1"/>
              </a:buClr>
              <a:buSzPts val="2800"/>
              <a:buFont typeface="Calibri"/>
              <a:buChar char="•"/>
            </a:pPr>
            <a:r>
              <a:rPr b="0" i="0" lang="es-MX" sz="2800" u="none" cap="none" strike="noStrike">
                <a:solidFill>
                  <a:schemeClr val="dk1"/>
                </a:solidFill>
                <a:latin typeface="Calibri"/>
                <a:ea typeface="Calibri"/>
                <a:cs typeface="Calibri"/>
                <a:sym typeface="Calibri"/>
              </a:rPr>
              <a:t>Practicado</a:t>
            </a:r>
            <a:endParaRPr/>
          </a:p>
          <a:p>
            <a:pPr indent="-342900" lvl="0" marL="342900" marR="0" rtl="0" algn="l">
              <a:spcBef>
                <a:spcPts val="560"/>
              </a:spcBef>
              <a:spcAft>
                <a:spcPts val="0"/>
              </a:spcAft>
              <a:buClr>
                <a:schemeClr val="accent1"/>
              </a:buClr>
              <a:buSzPts val="2800"/>
              <a:buFont typeface="Calibri"/>
              <a:buChar char="•"/>
            </a:pPr>
            <a:r>
              <a:rPr b="0" i="0" lang="es-MX" sz="2800" u="none" cap="none" strike="noStrike">
                <a:solidFill>
                  <a:schemeClr val="dk1"/>
                </a:solidFill>
                <a:latin typeface="Calibri"/>
                <a:ea typeface="Calibri"/>
                <a:cs typeface="Calibri"/>
                <a:sym typeface="Calibri"/>
              </a:rPr>
              <a:t>Medido</a:t>
            </a:r>
            <a:endParaRPr b="0" i="0" sz="2800" u="none" cap="none" strike="noStrike">
              <a:solidFill>
                <a:schemeClr val="dk1"/>
              </a:solidFill>
              <a:latin typeface="Calibri"/>
              <a:ea typeface="Calibri"/>
              <a:cs typeface="Calibri"/>
              <a:sym typeface="Calibri"/>
            </a:endParaRPr>
          </a:p>
          <a:p>
            <a:pPr indent="-342900" lvl="0" marL="342900" marR="0" rtl="0" algn="l">
              <a:spcBef>
                <a:spcPts val="560"/>
              </a:spcBef>
              <a:spcAft>
                <a:spcPts val="0"/>
              </a:spcAft>
              <a:buClr>
                <a:schemeClr val="accent1"/>
              </a:buClr>
              <a:buSzPts val="2800"/>
              <a:buFont typeface="Calibri"/>
              <a:buChar char="•"/>
            </a:pPr>
            <a:r>
              <a:rPr b="0" i="0" lang="es-MX" sz="2800" u="none" cap="none" strike="noStrike">
                <a:solidFill>
                  <a:schemeClr val="dk1"/>
                </a:solidFill>
                <a:latin typeface="Calibri"/>
                <a:ea typeface="Calibri"/>
                <a:cs typeface="Calibri"/>
                <a:sym typeface="Calibri"/>
              </a:rPr>
              <a:t>Mejorable</a:t>
            </a:r>
            <a:endParaRPr/>
          </a:p>
        </p:txBody>
      </p:sp>
      <p:sp>
        <p:nvSpPr>
          <p:cNvPr id="121" name="Google Shape;121;p16"/>
          <p:cNvSpPr txBox="1"/>
          <p:nvPr/>
        </p:nvSpPr>
        <p:spPr>
          <a:xfrm>
            <a:off x="428596" y="220850"/>
            <a:ext cx="8286808" cy="1143000"/>
          </a:xfrm>
          <a:prstGeom prst="rect">
            <a:avLst/>
          </a:prstGeom>
          <a:noFill/>
          <a:ln>
            <a:noFill/>
          </a:ln>
        </p:spPr>
        <p:txBody>
          <a:bodyPr anchorCtr="0" anchor="t" bIns="45700" lIns="91425" spcFirstLastPara="1" rIns="91425" wrap="square" tIns="45700">
            <a:noAutofit/>
          </a:bodyPr>
          <a:lstStyle/>
          <a:p>
            <a:pPr indent="0" lvl="0" marL="54864" marR="0" rtl="0" algn="ctr">
              <a:spcBef>
                <a:spcPts val="0"/>
              </a:spcBef>
              <a:spcAft>
                <a:spcPts val="0"/>
              </a:spcAft>
              <a:buNone/>
            </a:pPr>
            <a:r>
              <a:rPr b="0" i="0" lang="es-MX" sz="3600" u="none" cap="none" strike="noStrike">
                <a:solidFill>
                  <a:schemeClr val="dk1"/>
                </a:solidFill>
                <a:latin typeface="Calibri"/>
                <a:ea typeface="Calibri"/>
                <a:cs typeface="Calibri"/>
                <a:sym typeface="Calibri"/>
              </a:rPr>
              <a:t>Atributos de Calidad de Productos y Procesos</a:t>
            </a:r>
            <a:endParaRPr/>
          </a:p>
        </p:txBody>
      </p:sp>
      <p:sp>
        <p:nvSpPr>
          <p:cNvPr id="122" name="Google Shape;122;p16"/>
          <p:cNvSpPr/>
          <p:nvPr/>
        </p:nvSpPr>
        <p:spPr>
          <a:xfrm>
            <a:off x="3457575" y="1519238"/>
            <a:ext cx="2014538" cy="46831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None/>
            </a:pPr>
            <a:r>
              <a:rPr b="1" i="0" lang="es-MX" sz="2000" u="none" cap="none" strike="noStrike">
                <a:solidFill>
                  <a:schemeClr val="dk1"/>
                </a:solidFill>
                <a:latin typeface="Trebuchet MS"/>
                <a:ea typeface="Trebuchet MS"/>
                <a:cs typeface="Trebuchet MS"/>
                <a:sym typeface="Trebuchet MS"/>
              </a:rPr>
              <a:t>Calidad</a:t>
            </a:r>
            <a:endParaRPr b="1" i="0" sz="2000" u="none" cap="none" strike="noStrike">
              <a:solidFill>
                <a:schemeClr val="dk1"/>
              </a:solidFill>
              <a:latin typeface="Trebuchet MS"/>
              <a:ea typeface="Trebuchet MS"/>
              <a:cs typeface="Trebuchet MS"/>
              <a:sym typeface="Trebuchet MS"/>
            </a:endParaRPr>
          </a:p>
        </p:txBody>
      </p:sp>
      <p:sp>
        <p:nvSpPr>
          <p:cNvPr id="123" name="Google Shape;123;p16"/>
          <p:cNvSpPr/>
          <p:nvPr/>
        </p:nvSpPr>
        <p:spPr>
          <a:xfrm>
            <a:off x="1223963" y="2427288"/>
            <a:ext cx="2016125" cy="46831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Clr>
                <a:schemeClr val="accent1"/>
              </a:buClr>
              <a:buSzPts val="2000"/>
              <a:buFont typeface="Noto Sans Symbols"/>
              <a:buNone/>
            </a:pPr>
            <a:r>
              <a:rPr b="0" i="0" lang="es-MX" sz="2000" u="none" cap="none" strike="noStrike">
                <a:solidFill>
                  <a:schemeClr val="dk1"/>
                </a:solidFill>
                <a:latin typeface="Trebuchet MS"/>
                <a:ea typeface="Trebuchet MS"/>
                <a:cs typeface="Trebuchet MS"/>
                <a:sym typeface="Trebuchet MS"/>
              </a:rPr>
              <a:t>Producto</a:t>
            </a:r>
            <a:endParaRPr b="0" i="0" sz="2000" u="none" cap="none" strike="noStrike">
              <a:solidFill>
                <a:schemeClr val="dk1"/>
              </a:solidFill>
              <a:latin typeface="Trebuchet MS"/>
              <a:ea typeface="Trebuchet MS"/>
              <a:cs typeface="Trebuchet MS"/>
              <a:sym typeface="Trebuchet MS"/>
            </a:endParaRPr>
          </a:p>
        </p:txBody>
      </p:sp>
      <p:sp>
        <p:nvSpPr>
          <p:cNvPr id="124" name="Google Shape;124;p16"/>
          <p:cNvSpPr/>
          <p:nvPr/>
        </p:nvSpPr>
        <p:spPr>
          <a:xfrm>
            <a:off x="5689600" y="2427288"/>
            <a:ext cx="2016125" cy="468312"/>
          </a:xfrm>
          <a:prstGeom prst="rect">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5000"/>
              </a:lnSpc>
              <a:spcBef>
                <a:spcPts val="0"/>
              </a:spcBef>
              <a:spcAft>
                <a:spcPts val="0"/>
              </a:spcAft>
              <a:buClr>
                <a:schemeClr val="accent1"/>
              </a:buClr>
              <a:buSzPts val="2000"/>
              <a:buFont typeface="Noto Sans Symbols"/>
              <a:buNone/>
            </a:pPr>
            <a:r>
              <a:rPr b="0" i="0" lang="es-MX" sz="2000" u="none" cap="none" strike="noStrike">
                <a:solidFill>
                  <a:schemeClr val="dk1"/>
                </a:solidFill>
                <a:latin typeface="Trebuchet MS"/>
                <a:ea typeface="Trebuchet MS"/>
                <a:cs typeface="Trebuchet MS"/>
                <a:sym typeface="Trebuchet MS"/>
              </a:rPr>
              <a:t>Proceso</a:t>
            </a:r>
            <a:endParaRPr b="0" i="0" sz="20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7"/>
          <p:cNvSpPr/>
          <p:nvPr/>
        </p:nvSpPr>
        <p:spPr>
          <a:xfrm>
            <a:off x="3373438" y="1370013"/>
            <a:ext cx="2201862" cy="977900"/>
          </a:xfrm>
          <a:prstGeom prst="rect">
            <a:avLst/>
          </a:prstGeom>
          <a:solidFill>
            <a:schemeClr val="lt2"/>
          </a:solidFill>
          <a:ln cap="flat" cmpd="sng" w="9525">
            <a:solidFill>
              <a:srgbClr val="000000"/>
            </a:solidFill>
            <a:prstDash val="solid"/>
            <a:miter lim="800000"/>
            <a:headEnd len="sm" w="sm" type="none"/>
            <a:tailEnd len="sm" w="sm" type="none"/>
          </a:ln>
          <a:effectLst>
            <a:outerShdw rotWithShape="0" algn="ctr" dir="2700000" dist="107763">
              <a:srgbClr val="80808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Dancing Script"/>
              <a:ea typeface="Dancing Script"/>
              <a:cs typeface="Dancing Script"/>
              <a:sym typeface="Dancing Script"/>
            </a:endParaRPr>
          </a:p>
        </p:txBody>
      </p:sp>
      <p:grpSp>
        <p:nvGrpSpPr>
          <p:cNvPr id="131" name="Google Shape;131;p17"/>
          <p:cNvGrpSpPr/>
          <p:nvPr/>
        </p:nvGrpSpPr>
        <p:grpSpPr>
          <a:xfrm>
            <a:off x="3429000" y="1423988"/>
            <a:ext cx="2090738" cy="835025"/>
            <a:chOff x="581" y="934"/>
            <a:chExt cx="2928" cy="223"/>
          </a:xfrm>
        </p:grpSpPr>
        <p:sp>
          <p:nvSpPr>
            <p:cNvPr id="132" name="Google Shape;132;p17"/>
            <p:cNvSpPr/>
            <p:nvPr/>
          </p:nvSpPr>
          <p:spPr>
            <a:xfrm>
              <a:off x="581" y="934"/>
              <a:ext cx="2928" cy="19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i="0" lang="es-MX" sz="2400">
                  <a:solidFill>
                    <a:schemeClr val="dk1"/>
                  </a:solidFill>
                  <a:latin typeface="Times New Roman"/>
                  <a:ea typeface="Times New Roman"/>
                  <a:cs typeface="Times New Roman"/>
                  <a:sym typeface="Times New Roman"/>
                </a:rPr>
                <a:t>Calidad externa</a:t>
              </a:r>
              <a:endParaRPr/>
            </a:p>
            <a:p>
              <a:pPr indent="0" lvl="0" marL="0" marR="0" rtl="0" algn="l">
                <a:spcBef>
                  <a:spcPts val="0"/>
                </a:spcBef>
                <a:spcAft>
                  <a:spcPts val="0"/>
                </a:spcAft>
                <a:buNone/>
              </a:pPr>
              <a:r>
                <a:rPr i="0" lang="es-MX" sz="2400">
                  <a:solidFill>
                    <a:schemeClr val="dk1"/>
                  </a:solidFill>
                  <a:latin typeface="Times New Roman"/>
                  <a:ea typeface="Times New Roman"/>
                  <a:cs typeface="Times New Roman"/>
                  <a:sym typeface="Times New Roman"/>
                </a:rPr>
                <a:t> e interna</a:t>
              </a:r>
              <a:endParaRPr b="0" i="0" sz="2400">
                <a:solidFill>
                  <a:schemeClr val="dk1"/>
                </a:solidFill>
                <a:latin typeface="Times New Roman"/>
                <a:ea typeface="Times New Roman"/>
                <a:cs typeface="Times New Roman"/>
                <a:sym typeface="Times New Roman"/>
              </a:endParaRPr>
            </a:p>
          </p:txBody>
        </p:sp>
        <p:sp>
          <p:nvSpPr>
            <p:cNvPr id="133" name="Google Shape;133;p17"/>
            <p:cNvSpPr/>
            <p:nvPr/>
          </p:nvSpPr>
          <p:spPr>
            <a:xfrm>
              <a:off x="2800" y="1059"/>
              <a:ext cx="0" cy="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2400">
                <a:solidFill>
                  <a:schemeClr val="dk1"/>
                </a:solidFill>
                <a:latin typeface="Times New Roman"/>
                <a:ea typeface="Times New Roman"/>
                <a:cs typeface="Times New Roman"/>
                <a:sym typeface="Times New Roman"/>
              </a:endParaRPr>
            </a:p>
          </p:txBody>
        </p:sp>
      </p:grpSp>
      <p:sp>
        <p:nvSpPr>
          <p:cNvPr id="134" name="Google Shape;134;p17"/>
          <p:cNvSpPr/>
          <p:nvPr/>
        </p:nvSpPr>
        <p:spPr>
          <a:xfrm>
            <a:off x="479425" y="2922588"/>
            <a:ext cx="1274763" cy="758825"/>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Dancing Script"/>
              <a:ea typeface="Dancing Script"/>
              <a:cs typeface="Dancing Script"/>
              <a:sym typeface="Dancing Script"/>
            </a:endParaRPr>
          </a:p>
        </p:txBody>
      </p:sp>
      <p:sp>
        <p:nvSpPr>
          <p:cNvPr id="135" name="Google Shape;135;p17"/>
          <p:cNvSpPr/>
          <p:nvPr/>
        </p:nvSpPr>
        <p:spPr>
          <a:xfrm>
            <a:off x="1892300" y="2922588"/>
            <a:ext cx="1277938" cy="758825"/>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Dancing Script"/>
              <a:ea typeface="Dancing Script"/>
              <a:cs typeface="Dancing Script"/>
              <a:sym typeface="Dancing Script"/>
            </a:endParaRPr>
          </a:p>
        </p:txBody>
      </p:sp>
      <p:sp>
        <p:nvSpPr>
          <p:cNvPr id="136" name="Google Shape;136;p17"/>
          <p:cNvSpPr/>
          <p:nvPr/>
        </p:nvSpPr>
        <p:spPr>
          <a:xfrm>
            <a:off x="3306763" y="2922588"/>
            <a:ext cx="1277937" cy="758825"/>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Dancing Script"/>
              <a:ea typeface="Dancing Script"/>
              <a:cs typeface="Dancing Script"/>
              <a:sym typeface="Dancing Script"/>
            </a:endParaRPr>
          </a:p>
        </p:txBody>
      </p:sp>
      <p:sp>
        <p:nvSpPr>
          <p:cNvPr id="137" name="Google Shape;137;p17"/>
          <p:cNvSpPr/>
          <p:nvPr/>
        </p:nvSpPr>
        <p:spPr>
          <a:xfrm>
            <a:off x="4741863" y="2922588"/>
            <a:ext cx="1277937" cy="758825"/>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Dancing Script"/>
              <a:ea typeface="Dancing Script"/>
              <a:cs typeface="Dancing Script"/>
              <a:sym typeface="Dancing Script"/>
            </a:endParaRPr>
          </a:p>
        </p:txBody>
      </p:sp>
      <p:sp>
        <p:nvSpPr>
          <p:cNvPr id="138" name="Google Shape;138;p17"/>
          <p:cNvSpPr/>
          <p:nvPr/>
        </p:nvSpPr>
        <p:spPr>
          <a:xfrm>
            <a:off x="6156325" y="2922588"/>
            <a:ext cx="1277938" cy="758825"/>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Dancing Script"/>
              <a:ea typeface="Dancing Script"/>
              <a:cs typeface="Dancing Script"/>
              <a:sym typeface="Dancing Script"/>
            </a:endParaRPr>
          </a:p>
        </p:txBody>
      </p:sp>
      <p:sp>
        <p:nvSpPr>
          <p:cNvPr id="139" name="Google Shape;139;p17"/>
          <p:cNvSpPr/>
          <p:nvPr/>
        </p:nvSpPr>
        <p:spPr>
          <a:xfrm>
            <a:off x="7612063" y="2943225"/>
            <a:ext cx="1277937" cy="758825"/>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Dancing Script"/>
              <a:ea typeface="Dancing Script"/>
              <a:cs typeface="Dancing Script"/>
              <a:sym typeface="Dancing Script"/>
            </a:endParaRPr>
          </a:p>
        </p:txBody>
      </p:sp>
      <p:sp>
        <p:nvSpPr>
          <p:cNvPr id="140" name="Google Shape;140;p17"/>
          <p:cNvSpPr/>
          <p:nvPr/>
        </p:nvSpPr>
        <p:spPr>
          <a:xfrm>
            <a:off x="381000" y="2819400"/>
            <a:ext cx="1277938" cy="762000"/>
          </a:xfrm>
          <a:prstGeom prst="rect">
            <a:avLst/>
          </a:prstGeom>
          <a:solidFill>
            <a:schemeClr val="lt2"/>
          </a:solidFill>
          <a:ln cap="flat" cmpd="sng" w="9525">
            <a:solidFill>
              <a:srgbClr val="000000"/>
            </a:solidFill>
            <a:prstDash val="solid"/>
            <a:miter lim="800000"/>
            <a:headEnd len="sm" w="sm" type="none"/>
            <a:tailEnd len="sm" w="sm" type="none"/>
          </a:ln>
          <a:effectLst>
            <a:outerShdw rotWithShape="0" algn="ctr" dir="2700000" dist="107763">
              <a:srgbClr val="80808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Dancing Script"/>
              <a:ea typeface="Dancing Script"/>
              <a:cs typeface="Dancing Script"/>
              <a:sym typeface="Dancing Script"/>
            </a:endParaRPr>
          </a:p>
        </p:txBody>
      </p:sp>
      <p:sp>
        <p:nvSpPr>
          <p:cNvPr id="141" name="Google Shape;141;p17"/>
          <p:cNvSpPr/>
          <p:nvPr/>
        </p:nvSpPr>
        <p:spPr>
          <a:xfrm>
            <a:off x="417513" y="2982913"/>
            <a:ext cx="990600" cy="5492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i="0" lang="es-MX" sz="1800">
                <a:solidFill>
                  <a:srgbClr val="000000"/>
                </a:solidFill>
                <a:latin typeface="Times New Roman"/>
                <a:ea typeface="Times New Roman"/>
                <a:cs typeface="Times New Roman"/>
                <a:sym typeface="Times New Roman"/>
              </a:rPr>
              <a:t>Funciona-</a:t>
            </a:r>
            <a:endParaRPr/>
          </a:p>
          <a:p>
            <a:pPr indent="0" lvl="0" marL="0" marR="0" rtl="0" algn="l">
              <a:spcBef>
                <a:spcPts val="0"/>
              </a:spcBef>
              <a:spcAft>
                <a:spcPts val="0"/>
              </a:spcAft>
              <a:buNone/>
            </a:pPr>
            <a:r>
              <a:rPr i="0" lang="es-MX" sz="1800">
                <a:solidFill>
                  <a:srgbClr val="000000"/>
                </a:solidFill>
                <a:latin typeface="Times New Roman"/>
                <a:ea typeface="Times New Roman"/>
                <a:cs typeface="Times New Roman"/>
                <a:sym typeface="Times New Roman"/>
              </a:rPr>
              <a:t>lidad</a:t>
            </a:r>
            <a:endParaRPr b="0" i="0" sz="1800">
              <a:solidFill>
                <a:schemeClr val="dk1"/>
              </a:solidFill>
              <a:latin typeface="Times New Roman"/>
              <a:ea typeface="Times New Roman"/>
              <a:cs typeface="Times New Roman"/>
              <a:sym typeface="Times New Roman"/>
            </a:endParaRPr>
          </a:p>
        </p:txBody>
      </p:sp>
      <p:sp>
        <p:nvSpPr>
          <p:cNvPr id="142" name="Google Shape;142;p17"/>
          <p:cNvSpPr/>
          <p:nvPr/>
        </p:nvSpPr>
        <p:spPr>
          <a:xfrm>
            <a:off x="1789113" y="2830513"/>
            <a:ext cx="1277937" cy="762000"/>
          </a:xfrm>
          <a:prstGeom prst="rect">
            <a:avLst/>
          </a:prstGeom>
          <a:solidFill>
            <a:schemeClr val="lt2"/>
          </a:solidFill>
          <a:ln cap="flat" cmpd="sng" w="9525">
            <a:solidFill>
              <a:srgbClr val="000000"/>
            </a:solidFill>
            <a:prstDash val="solid"/>
            <a:miter lim="800000"/>
            <a:headEnd len="sm" w="sm" type="none"/>
            <a:tailEnd len="sm" w="sm" type="none"/>
          </a:ln>
          <a:effectLst>
            <a:outerShdw rotWithShape="0" algn="ctr" dir="2700000" dist="107763">
              <a:srgbClr val="80808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Dancing Script"/>
              <a:ea typeface="Dancing Script"/>
              <a:cs typeface="Dancing Script"/>
              <a:sym typeface="Dancing Script"/>
            </a:endParaRPr>
          </a:p>
        </p:txBody>
      </p:sp>
      <p:sp>
        <p:nvSpPr>
          <p:cNvPr id="143" name="Google Shape;143;p17"/>
          <p:cNvSpPr/>
          <p:nvPr/>
        </p:nvSpPr>
        <p:spPr>
          <a:xfrm>
            <a:off x="1976438" y="2982913"/>
            <a:ext cx="1003300" cy="274637"/>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i="0" lang="es-MX" sz="1800">
                <a:solidFill>
                  <a:srgbClr val="000000"/>
                </a:solidFill>
                <a:latin typeface="Times New Roman"/>
                <a:ea typeface="Times New Roman"/>
                <a:cs typeface="Times New Roman"/>
                <a:sym typeface="Times New Roman"/>
              </a:rPr>
              <a:t>Fiabilidad</a:t>
            </a:r>
            <a:endParaRPr b="0" i="0" sz="1800">
              <a:solidFill>
                <a:schemeClr val="dk1"/>
              </a:solidFill>
              <a:latin typeface="Times New Roman"/>
              <a:ea typeface="Times New Roman"/>
              <a:cs typeface="Times New Roman"/>
              <a:sym typeface="Times New Roman"/>
            </a:endParaRPr>
          </a:p>
        </p:txBody>
      </p:sp>
      <p:sp>
        <p:nvSpPr>
          <p:cNvPr id="144" name="Google Shape;144;p17"/>
          <p:cNvSpPr/>
          <p:nvPr/>
        </p:nvSpPr>
        <p:spPr>
          <a:xfrm>
            <a:off x="3203575" y="2830513"/>
            <a:ext cx="1277938" cy="762000"/>
          </a:xfrm>
          <a:prstGeom prst="rect">
            <a:avLst/>
          </a:prstGeom>
          <a:solidFill>
            <a:schemeClr val="lt2"/>
          </a:solidFill>
          <a:ln cap="flat" cmpd="sng" w="9525">
            <a:solidFill>
              <a:srgbClr val="000000"/>
            </a:solidFill>
            <a:prstDash val="solid"/>
            <a:miter lim="800000"/>
            <a:headEnd len="sm" w="sm" type="none"/>
            <a:tailEnd len="sm" w="sm" type="none"/>
          </a:ln>
          <a:effectLst>
            <a:outerShdw rotWithShape="0" algn="ctr" dir="2700000" dist="107763">
              <a:srgbClr val="80808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Dancing Script"/>
              <a:ea typeface="Dancing Script"/>
              <a:cs typeface="Dancing Script"/>
              <a:sym typeface="Dancing Script"/>
            </a:endParaRPr>
          </a:p>
        </p:txBody>
      </p:sp>
      <p:sp>
        <p:nvSpPr>
          <p:cNvPr id="145" name="Google Shape;145;p17"/>
          <p:cNvSpPr/>
          <p:nvPr/>
        </p:nvSpPr>
        <p:spPr>
          <a:xfrm>
            <a:off x="3362325" y="2982913"/>
            <a:ext cx="1054100" cy="274637"/>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i="0" lang="es-MX" sz="1800">
                <a:solidFill>
                  <a:srgbClr val="000000"/>
                </a:solidFill>
                <a:latin typeface="Times New Roman"/>
                <a:ea typeface="Times New Roman"/>
                <a:cs typeface="Times New Roman"/>
                <a:sym typeface="Times New Roman"/>
              </a:rPr>
              <a:t>Usabilidad</a:t>
            </a:r>
            <a:endParaRPr b="0" i="0" sz="1800">
              <a:solidFill>
                <a:schemeClr val="dk1"/>
              </a:solidFill>
              <a:latin typeface="Times New Roman"/>
              <a:ea typeface="Times New Roman"/>
              <a:cs typeface="Times New Roman"/>
              <a:sym typeface="Times New Roman"/>
            </a:endParaRPr>
          </a:p>
        </p:txBody>
      </p:sp>
      <p:sp>
        <p:nvSpPr>
          <p:cNvPr id="146" name="Google Shape;146;p17"/>
          <p:cNvSpPr/>
          <p:nvPr/>
        </p:nvSpPr>
        <p:spPr>
          <a:xfrm>
            <a:off x="4648200" y="2819400"/>
            <a:ext cx="1277938" cy="762000"/>
          </a:xfrm>
          <a:prstGeom prst="rect">
            <a:avLst/>
          </a:prstGeom>
          <a:solidFill>
            <a:schemeClr val="lt2"/>
          </a:solidFill>
          <a:ln cap="flat" cmpd="sng" w="9525">
            <a:solidFill>
              <a:srgbClr val="000000"/>
            </a:solidFill>
            <a:prstDash val="solid"/>
            <a:miter lim="800000"/>
            <a:headEnd len="sm" w="sm" type="none"/>
            <a:tailEnd len="sm" w="sm" type="none"/>
          </a:ln>
          <a:effectLst>
            <a:outerShdw rotWithShape="0" algn="ctr" dir="2700000" dist="107763">
              <a:srgbClr val="80808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Dancing Script"/>
              <a:ea typeface="Dancing Script"/>
              <a:cs typeface="Dancing Script"/>
              <a:sym typeface="Dancing Script"/>
            </a:endParaRPr>
          </a:p>
        </p:txBody>
      </p:sp>
      <p:sp>
        <p:nvSpPr>
          <p:cNvPr id="147" name="Google Shape;147;p17"/>
          <p:cNvSpPr/>
          <p:nvPr/>
        </p:nvSpPr>
        <p:spPr>
          <a:xfrm>
            <a:off x="4832350" y="2982913"/>
            <a:ext cx="965200" cy="274637"/>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i="0" lang="es-MX" sz="1800">
                <a:solidFill>
                  <a:srgbClr val="000000"/>
                </a:solidFill>
                <a:latin typeface="Times New Roman"/>
                <a:ea typeface="Times New Roman"/>
                <a:cs typeface="Times New Roman"/>
                <a:sym typeface="Times New Roman"/>
              </a:rPr>
              <a:t>Eficiencia</a:t>
            </a:r>
            <a:endParaRPr b="0" i="0" sz="1800">
              <a:solidFill>
                <a:schemeClr val="dk1"/>
              </a:solidFill>
              <a:latin typeface="Times New Roman"/>
              <a:ea typeface="Times New Roman"/>
              <a:cs typeface="Times New Roman"/>
              <a:sym typeface="Times New Roman"/>
            </a:endParaRPr>
          </a:p>
        </p:txBody>
      </p:sp>
      <p:sp>
        <p:nvSpPr>
          <p:cNvPr id="148" name="Google Shape;148;p17"/>
          <p:cNvSpPr/>
          <p:nvPr/>
        </p:nvSpPr>
        <p:spPr>
          <a:xfrm>
            <a:off x="6053138" y="2830513"/>
            <a:ext cx="1277937" cy="762000"/>
          </a:xfrm>
          <a:prstGeom prst="rect">
            <a:avLst/>
          </a:prstGeom>
          <a:solidFill>
            <a:schemeClr val="lt2"/>
          </a:solidFill>
          <a:ln cap="flat" cmpd="sng" w="9525">
            <a:solidFill>
              <a:srgbClr val="000000"/>
            </a:solidFill>
            <a:prstDash val="solid"/>
            <a:miter lim="800000"/>
            <a:headEnd len="sm" w="sm" type="none"/>
            <a:tailEnd len="sm" w="sm" type="none"/>
          </a:ln>
          <a:effectLst>
            <a:outerShdw rotWithShape="0" algn="ctr" dir="2700000" dist="107763">
              <a:srgbClr val="80808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Dancing Script"/>
              <a:ea typeface="Dancing Script"/>
              <a:cs typeface="Dancing Script"/>
              <a:sym typeface="Dancing Script"/>
            </a:endParaRPr>
          </a:p>
        </p:txBody>
      </p:sp>
      <p:sp>
        <p:nvSpPr>
          <p:cNvPr id="149" name="Google Shape;149;p17"/>
          <p:cNvSpPr/>
          <p:nvPr/>
        </p:nvSpPr>
        <p:spPr>
          <a:xfrm>
            <a:off x="6149975" y="2982913"/>
            <a:ext cx="1092200" cy="5492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i="0" lang="es-MX" sz="1800">
                <a:solidFill>
                  <a:srgbClr val="000000"/>
                </a:solidFill>
                <a:latin typeface="Times New Roman"/>
                <a:ea typeface="Times New Roman"/>
                <a:cs typeface="Times New Roman"/>
                <a:sym typeface="Times New Roman"/>
              </a:rPr>
              <a:t>Mantenibi-</a:t>
            </a:r>
            <a:endParaRPr/>
          </a:p>
          <a:p>
            <a:pPr indent="0" lvl="0" marL="0" marR="0" rtl="0" algn="l">
              <a:spcBef>
                <a:spcPts val="0"/>
              </a:spcBef>
              <a:spcAft>
                <a:spcPts val="0"/>
              </a:spcAft>
              <a:buNone/>
            </a:pPr>
            <a:r>
              <a:rPr i="0" lang="es-MX" sz="1800">
                <a:solidFill>
                  <a:srgbClr val="000000"/>
                </a:solidFill>
                <a:latin typeface="Times New Roman"/>
                <a:ea typeface="Times New Roman"/>
                <a:cs typeface="Times New Roman"/>
                <a:sym typeface="Times New Roman"/>
              </a:rPr>
              <a:t>lidad</a:t>
            </a:r>
            <a:endParaRPr b="0" i="0" sz="1800">
              <a:solidFill>
                <a:schemeClr val="dk1"/>
              </a:solidFill>
              <a:latin typeface="Times New Roman"/>
              <a:ea typeface="Times New Roman"/>
              <a:cs typeface="Times New Roman"/>
              <a:sym typeface="Times New Roman"/>
            </a:endParaRPr>
          </a:p>
        </p:txBody>
      </p:sp>
      <p:sp>
        <p:nvSpPr>
          <p:cNvPr id="150" name="Google Shape;150;p17"/>
          <p:cNvSpPr/>
          <p:nvPr/>
        </p:nvSpPr>
        <p:spPr>
          <a:xfrm>
            <a:off x="7508875" y="2851150"/>
            <a:ext cx="1277938" cy="762000"/>
          </a:xfrm>
          <a:prstGeom prst="rect">
            <a:avLst/>
          </a:prstGeom>
          <a:solidFill>
            <a:schemeClr val="lt2"/>
          </a:solidFill>
          <a:ln cap="flat" cmpd="sng" w="9525">
            <a:solidFill>
              <a:srgbClr val="000000"/>
            </a:solidFill>
            <a:prstDash val="solid"/>
            <a:miter lim="800000"/>
            <a:headEnd len="sm" w="sm" type="none"/>
            <a:tailEnd len="sm" w="sm" type="none"/>
          </a:ln>
          <a:effectLst>
            <a:outerShdw rotWithShape="0" algn="ctr" dir="2700000" dist="107763">
              <a:srgbClr val="80808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Dancing Script"/>
              <a:ea typeface="Dancing Script"/>
              <a:cs typeface="Dancing Script"/>
              <a:sym typeface="Dancing Script"/>
            </a:endParaRPr>
          </a:p>
        </p:txBody>
      </p:sp>
      <p:sp>
        <p:nvSpPr>
          <p:cNvPr id="151" name="Google Shape;151;p17"/>
          <p:cNvSpPr/>
          <p:nvPr/>
        </p:nvSpPr>
        <p:spPr>
          <a:xfrm>
            <a:off x="7532688" y="3003550"/>
            <a:ext cx="1231900" cy="27463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i="0" lang="es-MX" sz="1800">
                <a:solidFill>
                  <a:srgbClr val="000000"/>
                </a:solidFill>
                <a:latin typeface="Times New Roman"/>
                <a:ea typeface="Times New Roman"/>
                <a:cs typeface="Times New Roman"/>
                <a:sym typeface="Times New Roman"/>
              </a:rPr>
              <a:t>Portabilidad</a:t>
            </a:r>
            <a:endParaRPr b="0" i="0" sz="1800">
              <a:solidFill>
                <a:schemeClr val="dk1"/>
              </a:solidFill>
              <a:latin typeface="Times New Roman"/>
              <a:ea typeface="Times New Roman"/>
              <a:cs typeface="Times New Roman"/>
              <a:sym typeface="Times New Roman"/>
            </a:endParaRPr>
          </a:p>
        </p:txBody>
      </p:sp>
      <p:cxnSp>
        <p:nvCxnSpPr>
          <p:cNvPr id="152" name="Google Shape;152;p17"/>
          <p:cNvCxnSpPr/>
          <p:nvPr/>
        </p:nvCxnSpPr>
        <p:spPr>
          <a:xfrm>
            <a:off x="990600" y="2590800"/>
            <a:ext cx="7086600" cy="0"/>
          </a:xfrm>
          <a:prstGeom prst="straightConnector1">
            <a:avLst/>
          </a:prstGeom>
          <a:noFill/>
          <a:ln cap="flat" cmpd="sng" w="9525">
            <a:solidFill>
              <a:srgbClr val="000000"/>
            </a:solidFill>
            <a:prstDash val="solid"/>
            <a:round/>
            <a:headEnd len="med" w="med" type="none"/>
            <a:tailEnd len="med" w="med" type="none"/>
          </a:ln>
        </p:spPr>
      </p:cxnSp>
      <p:cxnSp>
        <p:nvCxnSpPr>
          <p:cNvPr id="153" name="Google Shape;153;p17"/>
          <p:cNvCxnSpPr/>
          <p:nvPr/>
        </p:nvCxnSpPr>
        <p:spPr>
          <a:xfrm>
            <a:off x="990600" y="2590800"/>
            <a:ext cx="9525" cy="233363"/>
          </a:xfrm>
          <a:prstGeom prst="straightConnector1">
            <a:avLst/>
          </a:prstGeom>
          <a:noFill/>
          <a:ln cap="flat" cmpd="sng" w="9525">
            <a:solidFill>
              <a:srgbClr val="000000"/>
            </a:solidFill>
            <a:prstDash val="solid"/>
            <a:round/>
            <a:headEnd len="med" w="med" type="none"/>
            <a:tailEnd len="med" w="med" type="none"/>
          </a:ln>
        </p:spPr>
      </p:cxnSp>
      <p:cxnSp>
        <p:nvCxnSpPr>
          <p:cNvPr id="154" name="Google Shape;154;p17"/>
          <p:cNvCxnSpPr/>
          <p:nvPr/>
        </p:nvCxnSpPr>
        <p:spPr>
          <a:xfrm flipH="1">
            <a:off x="8074025" y="2590800"/>
            <a:ext cx="3175" cy="274638"/>
          </a:xfrm>
          <a:prstGeom prst="straightConnector1">
            <a:avLst/>
          </a:prstGeom>
          <a:noFill/>
          <a:ln cap="flat" cmpd="sng" w="9525">
            <a:solidFill>
              <a:srgbClr val="000000"/>
            </a:solidFill>
            <a:prstDash val="solid"/>
            <a:round/>
            <a:headEnd len="med" w="med" type="none"/>
            <a:tailEnd len="med" w="med" type="none"/>
          </a:ln>
        </p:spPr>
      </p:cxnSp>
      <p:cxnSp>
        <p:nvCxnSpPr>
          <p:cNvPr id="155" name="Google Shape;155;p17"/>
          <p:cNvCxnSpPr/>
          <p:nvPr/>
        </p:nvCxnSpPr>
        <p:spPr>
          <a:xfrm>
            <a:off x="4494213" y="2332038"/>
            <a:ext cx="1587" cy="273050"/>
          </a:xfrm>
          <a:prstGeom prst="straightConnector1">
            <a:avLst/>
          </a:prstGeom>
          <a:noFill/>
          <a:ln cap="flat" cmpd="sng" w="9525">
            <a:solidFill>
              <a:srgbClr val="000000"/>
            </a:solidFill>
            <a:prstDash val="solid"/>
            <a:round/>
            <a:headEnd len="med" w="med" type="none"/>
            <a:tailEnd len="med" w="med" type="none"/>
          </a:ln>
        </p:spPr>
      </p:cxnSp>
      <p:cxnSp>
        <p:nvCxnSpPr>
          <p:cNvPr id="156" name="Google Shape;156;p17"/>
          <p:cNvCxnSpPr/>
          <p:nvPr/>
        </p:nvCxnSpPr>
        <p:spPr>
          <a:xfrm>
            <a:off x="6629400" y="2620963"/>
            <a:ext cx="6350" cy="198437"/>
          </a:xfrm>
          <a:prstGeom prst="straightConnector1">
            <a:avLst/>
          </a:prstGeom>
          <a:noFill/>
          <a:ln cap="flat" cmpd="sng" w="9525">
            <a:solidFill>
              <a:srgbClr val="000000"/>
            </a:solidFill>
            <a:prstDash val="solid"/>
            <a:round/>
            <a:headEnd len="med" w="med" type="none"/>
            <a:tailEnd len="med" w="med" type="none"/>
          </a:ln>
        </p:spPr>
      </p:cxnSp>
      <p:sp>
        <p:nvSpPr>
          <p:cNvPr id="157" name="Google Shape;157;p17"/>
          <p:cNvSpPr/>
          <p:nvPr/>
        </p:nvSpPr>
        <p:spPr>
          <a:xfrm>
            <a:off x="279400" y="3962400"/>
            <a:ext cx="1384300" cy="2592388"/>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Dancing Script"/>
              <a:ea typeface="Dancing Script"/>
              <a:cs typeface="Dancing Script"/>
              <a:sym typeface="Dancing Script"/>
            </a:endParaRPr>
          </a:p>
        </p:txBody>
      </p:sp>
      <p:cxnSp>
        <p:nvCxnSpPr>
          <p:cNvPr id="158" name="Google Shape;158;p17"/>
          <p:cNvCxnSpPr/>
          <p:nvPr/>
        </p:nvCxnSpPr>
        <p:spPr>
          <a:xfrm>
            <a:off x="3884613" y="3621088"/>
            <a:ext cx="3175" cy="365125"/>
          </a:xfrm>
          <a:prstGeom prst="straightConnector1">
            <a:avLst/>
          </a:prstGeom>
          <a:noFill/>
          <a:ln cap="flat" cmpd="sng" w="9525">
            <a:solidFill>
              <a:srgbClr val="000000"/>
            </a:solidFill>
            <a:prstDash val="solid"/>
            <a:round/>
            <a:headEnd len="med" w="med" type="none"/>
            <a:tailEnd len="med" w="med" type="none"/>
          </a:ln>
        </p:spPr>
      </p:cxnSp>
      <p:sp>
        <p:nvSpPr>
          <p:cNvPr id="159" name="Google Shape;159;p17"/>
          <p:cNvSpPr/>
          <p:nvPr/>
        </p:nvSpPr>
        <p:spPr>
          <a:xfrm>
            <a:off x="6219825" y="152400"/>
            <a:ext cx="527050" cy="366713"/>
          </a:xfrm>
          <a:prstGeom prst="rect">
            <a:avLst/>
          </a:prstGeom>
          <a:noFill/>
          <a:ln>
            <a:noFill/>
          </a:ln>
        </p:spPr>
        <p:txBody>
          <a:bodyPr anchorCtr="0" anchor="t" bIns="46025" lIns="92075" spcFirstLastPara="1" rIns="92075" wrap="square" tIns="46025">
            <a:noAutofit/>
          </a:bodyPr>
          <a:lstStyle/>
          <a:p>
            <a:pPr indent="0" lvl="0" marL="0" marR="0" rtl="0" algn="l">
              <a:spcBef>
                <a:spcPts val="0"/>
              </a:spcBef>
              <a:spcAft>
                <a:spcPts val="0"/>
              </a:spcAft>
              <a:buNone/>
            </a:pPr>
            <a:r>
              <a:rPr b="0" i="0" lang="es-MX" sz="1800">
                <a:solidFill>
                  <a:schemeClr val="dk1"/>
                </a:solidFill>
                <a:latin typeface="Times New Roman"/>
                <a:ea typeface="Times New Roman"/>
                <a:cs typeface="Times New Roman"/>
                <a:sym typeface="Times New Roman"/>
              </a:rPr>
              <a:t>      </a:t>
            </a:r>
            <a:endParaRPr/>
          </a:p>
        </p:txBody>
      </p:sp>
      <p:sp>
        <p:nvSpPr>
          <p:cNvPr id="160" name="Google Shape;160;p17"/>
          <p:cNvSpPr txBox="1"/>
          <p:nvPr>
            <p:ph type="title"/>
          </p:nvPr>
        </p:nvSpPr>
        <p:spPr>
          <a:xfrm>
            <a:off x="685800" y="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b="1" i="1" lang="es-MX" sz="3600"/>
              <a:t> Modelo de calidad para calidad interna y externa - ISO 9126</a:t>
            </a:r>
            <a:endParaRPr/>
          </a:p>
        </p:txBody>
      </p:sp>
      <p:cxnSp>
        <p:nvCxnSpPr>
          <p:cNvPr id="161" name="Google Shape;161;p17"/>
          <p:cNvCxnSpPr/>
          <p:nvPr/>
        </p:nvCxnSpPr>
        <p:spPr>
          <a:xfrm>
            <a:off x="2444750" y="3614738"/>
            <a:ext cx="0" cy="361950"/>
          </a:xfrm>
          <a:prstGeom prst="straightConnector1">
            <a:avLst/>
          </a:prstGeom>
          <a:noFill/>
          <a:ln cap="flat" cmpd="sng" w="9525">
            <a:solidFill>
              <a:schemeClr val="dk1"/>
            </a:solidFill>
            <a:prstDash val="solid"/>
            <a:miter lim="800000"/>
            <a:headEnd len="med" w="med" type="none"/>
            <a:tailEnd len="med" w="med" type="none"/>
          </a:ln>
        </p:spPr>
      </p:cxnSp>
      <p:sp>
        <p:nvSpPr>
          <p:cNvPr id="162" name="Google Shape;162;p17"/>
          <p:cNvSpPr/>
          <p:nvPr/>
        </p:nvSpPr>
        <p:spPr>
          <a:xfrm>
            <a:off x="227013" y="3929063"/>
            <a:ext cx="1595437" cy="22891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MX" sz="1800">
                <a:solidFill>
                  <a:schemeClr val="dk1"/>
                </a:solidFill>
                <a:latin typeface="Times New Roman"/>
                <a:ea typeface="Times New Roman"/>
                <a:cs typeface="Times New Roman"/>
                <a:sym typeface="Times New Roman"/>
              </a:rPr>
              <a:t>Adecuación Exactitud Interoperabili-dad     Seguridad </a:t>
            </a:r>
            <a:r>
              <a:rPr i="0" lang="es-MX" sz="1800">
                <a:solidFill>
                  <a:schemeClr val="dk1"/>
                </a:solidFill>
                <a:latin typeface="Times New Roman"/>
                <a:ea typeface="Times New Roman"/>
                <a:cs typeface="Times New Roman"/>
                <a:sym typeface="Times New Roman"/>
              </a:rPr>
              <a:t>Cumplimien-to de la funcionalidad</a:t>
            </a:r>
            <a:endParaRPr i="0" sz="1800">
              <a:solidFill>
                <a:schemeClr val="dk1"/>
              </a:solidFill>
              <a:latin typeface="Times New Roman"/>
              <a:ea typeface="Times New Roman"/>
              <a:cs typeface="Times New Roman"/>
              <a:sym typeface="Times New Roman"/>
            </a:endParaRPr>
          </a:p>
        </p:txBody>
      </p:sp>
      <p:sp>
        <p:nvSpPr>
          <p:cNvPr id="163" name="Google Shape;163;p17"/>
          <p:cNvSpPr/>
          <p:nvPr/>
        </p:nvSpPr>
        <p:spPr>
          <a:xfrm>
            <a:off x="1731963" y="3970338"/>
            <a:ext cx="1384300" cy="2592387"/>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Dancing Script"/>
              <a:ea typeface="Dancing Script"/>
              <a:cs typeface="Dancing Script"/>
              <a:sym typeface="Dancing Script"/>
            </a:endParaRPr>
          </a:p>
        </p:txBody>
      </p:sp>
      <p:sp>
        <p:nvSpPr>
          <p:cNvPr id="164" name="Google Shape;164;p17"/>
          <p:cNvSpPr/>
          <p:nvPr/>
        </p:nvSpPr>
        <p:spPr>
          <a:xfrm>
            <a:off x="1754188" y="3954463"/>
            <a:ext cx="1509712" cy="22891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s-MX" sz="1800">
                <a:solidFill>
                  <a:schemeClr val="dk1"/>
                </a:solidFill>
                <a:latin typeface="Times New Roman"/>
                <a:ea typeface="Times New Roman"/>
                <a:cs typeface="Times New Roman"/>
                <a:sym typeface="Times New Roman"/>
              </a:rPr>
              <a:t>Madurez Tolerancia a fallos  Facilidad de recuperación </a:t>
            </a:r>
            <a:r>
              <a:rPr i="0" lang="es-MX" sz="1800">
                <a:solidFill>
                  <a:schemeClr val="dk1"/>
                </a:solidFill>
                <a:latin typeface="Times New Roman"/>
                <a:ea typeface="Times New Roman"/>
                <a:cs typeface="Times New Roman"/>
                <a:sym typeface="Times New Roman"/>
              </a:rPr>
              <a:t>Cumplimien-to de la fiabilidad</a:t>
            </a:r>
            <a:endParaRPr i="0" sz="1800">
              <a:solidFill>
                <a:schemeClr val="dk1"/>
              </a:solidFill>
              <a:latin typeface="Times New Roman"/>
              <a:ea typeface="Times New Roman"/>
              <a:cs typeface="Times New Roman"/>
              <a:sym typeface="Times New Roman"/>
            </a:endParaRPr>
          </a:p>
        </p:txBody>
      </p:sp>
      <p:sp>
        <p:nvSpPr>
          <p:cNvPr id="165" name="Google Shape;165;p17"/>
          <p:cNvSpPr/>
          <p:nvPr/>
        </p:nvSpPr>
        <p:spPr>
          <a:xfrm>
            <a:off x="3257550" y="4008438"/>
            <a:ext cx="1392238" cy="253841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s-MX" sz="1800">
                <a:solidFill>
                  <a:srgbClr val="000000"/>
                </a:solidFill>
                <a:latin typeface="Times New Roman"/>
                <a:ea typeface="Times New Roman"/>
                <a:cs typeface="Times New Roman"/>
                <a:sym typeface="Times New Roman"/>
              </a:rPr>
              <a:t>Capacidad para:</a:t>
            </a:r>
            <a:endParaRPr/>
          </a:p>
          <a:p>
            <a:pPr indent="-114300" lvl="0" marL="0" marR="0" rtl="0" algn="l">
              <a:spcBef>
                <a:spcPts val="0"/>
              </a:spcBef>
              <a:spcAft>
                <a:spcPts val="0"/>
              </a:spcAft>
              <a:buClr>
                <a:srgbClr val="000000"/>
              </a:buClr>
              <a:buSzPts val="1800"/>
              <a:buFont typeface="Times New Roman"/>
              <a:buChar char="•"/>
            </a:pPr>
            <a:r>
              <a:rPr b="0" i="0" lang="es-MX" sz="1800">
                <a:solidFill>
                  <a:srgbClr val="000000"/>
                </a:solidFill>
                <a:latin typeface="Times New Roman"/>
                <a:ea typeface="Times New Roman"/>
                <a:cs typeface="Times New Roman"/>
                <a:sym typeface="Times New Roman"/>
              </a:rPr>
              <a:t> ser entendido </a:t>
            </a:r>
            <a:endParaRPr/>
          </a:p>
          <a:p>
            <a:pPr indent="-114300" lvl="0" marL="0" marR="0" rtl="0" algn="l">
              <a:spcBef>
                <a:spcPts val="0"/>
              </a:spcBef>
              <a:spcAft>
                <a:spcPts val="0"/>
              </a:spcAft>
              <a:buClr>
                <a:srgbClr val="000000"/>
              </a:buClr>
              <a:buSzPts val="1800"/>
              <a:buFont typeface="Times New Roman"/>
              <a:buChar char="•"/>
            </a:pPr>
            <a:r>
              <a:rPr b="0" i="0" lang="es-MX" sz="1800">
                <a:solidFill>
                  <a:srgbClr val="000000"/>
                </a:solidFill>
                <a:latin typeface="Times New Roman"/>
                <a:ea typeface="Times New Roman"/>
                <a:cs typeface="Times New Roman"/>
                <a:sym typeface="Times New Roman"/>
              </a:rPr>
              <a:t> ser aprendido</a:t>
            </a:r>
            <a:endParaRPr/>
          </a:p>
          <a:p>
            <a:pPr indent="-114300" lvl="0" marL="0" marR="0" rtl="0" algn="l">
              <a:spcBef>
                <a:spcPts val="0"/>
              </a:spcBef>
              <a:spcAft>
                <a:spcPts val="0"/>
              </a:spcAft>
              <a:buClr>
                <a:srgbClr val="000000"/>
              </a:buClr>
              <a:buSzPts val="1800"/>
              <a:buFont typeface="Times New Roman"/>
              <a:buChar char="•"/>
            </a:pPr>
            <a:r>
              <a:rPr b="0" i="0" lang="es-MX" sz="1800">
                <a:solidFill>
                  <a:srgbClr val="000000"/>
                </a:solidFill>
                <a:latin typeface="Times New Roman"/>
                <a:ea typeface="Times New Roman"/>
                <a:cs typeface="Times New Roman"/>
                <a:sym typeface="Times New Roman"/>
              </a:rPr>
              <a:t> ser operado</a:t>
            </a:r>
            <a:endParaRPr/>
          </a:p>
          <a:p>
            <a:pPr indent="-114300" lvl="0" marL="0" marR="0" rtl="0" algn="l">
              <a:spcBef>
                <a:spcPts val="0"/>
              </a:spcBef>
              <a:spcAft>
                <a:spcPts val="0"/>
              </a:spcAft>
              <a:buClr>
                <a:srgbClr val="000000"/>
              </a:buClr>
              <a:buSzPts val="1800"/>
              <a:buFont typeface="Times New Roman"/>
              <a:buChar char="•"/>
            </a:pPr>
            <a:r>
              <a:rPr b="0" i="0" lang="es-MX" sz="1800">
                <a:solidFill>
                  <a:srgbClr val="000000"/>
                </a:solidFill>
                <a:latin typeface="Times New Roman"/>
                <a:ea typeface="Times New Roman"/>
                <a:cs typeface="Times New Roman"/>
                <a:sym typeface="Times New Roman"/>
              </a:rPr>
              <a:t> ser atractivo</a:t>
            </a:r>
            <a:endParaRPr b="0" i="0" sz="18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i="0" lang="es-MX" sz="1800">
                <a:solidFill>
                  <a:srgbClr val="000000"/>
                </a:solidFill>
                <a:latin typeface="Times New Roman"/>
                <a:ea typeface="Times New Roman"/>
                <a:cs typeface="Times New Roman"/>
                <a:sym typeface="Times New Roman"/>
              </a:rPr>
              <a:t>Cumplimien-to de la usabilidad</a:t>
            </a:r>
            <a:endParaRPr i="0" sz="1800">
              <a:solidFill>
                <a:schemeClr val="dk1"/>
              </a:solidFill>
              <a:latin typeface="Times New Roman"/>
              <a:ea typeface="Times New Roman"/>
              <a:cs typeface="Times New Roman"/>
              <a:sym typeface="Times New Roman"/>
            </a:endParaRPr>
          </a:p>
        </p:txBody>
      </p:sp>
      <p:sp>
        <p:nvSpPr>
          <p:cNvPr id="166" name="Google Shape;166;p17"/>
          <p:cNvSpPr/>
          <p:nvPr/>
        </p:nvSpPr>
        <p:spPr>
          <a:xfrm>
            <a:off x="3205163" y="3978275"/>
            <a:ext cx="1384300" cy="2592388"/>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Dancing Script"/>
              <a:ea typeface="Dancing Script"/>
              <a:cs typeface="Dancing Script"/>
              <a:sym typeface="Dancing Script"/>
            </a:endParaRPr>
          </a:p>
        </p:txBody>
      </p:sp>
      <p:sp>
        <p:nvSpPr>
          <p:cNvPr id="167" name="Google Shape;167;p17"/>
          <p:cNvSpPr/>
          <p:nvPr/>
        </p:nvSpPr>
        <p:spPr>
          <a:xfrm>
            <a:off x="4629150" y="3978275"/>
            <a:ext cx="1384300" cy="2592388"/>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Dancing Script"/>
              <a:ea typeface="Dancing Script"/>
              <a:cs typeface="Dancing Script"/>
              <a:sym typeface="Dancing Script"/>
            </a:endParaRPr>
          </a:p>
        </p:txBody>
      </p:sp>
      <p:sp>
        <p:nvSpPr>
          <p:cNvPr id="168" name="Google Shape;168;p17"/>
          <p:cNvSpPr/>
          <p:nvPr/>
        </p:nvSpPr>
        <p:spPr>
          <a:xfrm>
            <a:off x="7477125" y="3978275"/>
            <a:ext cx="1384300" cy="2592388"/>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Dancing Script"/>
              <a:ea typeface="Dancing Script"/>
              <a:cs typeface="Dancing Script"/>
              <a:sym typeface="Dancing Script"/>
            </a:endParaRPr>
          </a:p>
        </p:txBody>
      </p:sp>
      <p:sp>
        <p:nvSpPr>
          <p:cNvPr id="169" name="Google Shape;169;p17"/>
          <p:cNvSpPr/>
          <p:nvPr/>
        </p:nvSpPr>
        <p:spPr>
          <a:xfrm>
            <a:off x="6053138" y="3978275"/>
            <a:ext cx="1384300" cy="2592388"/>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Dancing Script"/>
              <a:ea typeface="Dancing Script"/>
              <a:cs typeface="Dancing Script"/>
              <a:sym typeface="Dancing Script"/>
            </a:endParaRPr>
          </a:p>
        </p:txBody>
      </p:sp>
      <p:sp>
        <p:nvSpPr>
          <p:cNvPr id="170" name="Google Shape;170;p17"/>
          <p:cNvSpPr/>
          <p:nvPr/>
        </p:nvSpPr>
        <p:spPr>
          <a:xfrm>
            <a:off x="4686300" y="4003675"/>
            <a:ext cx="1317625" cy="127793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s-MX" sz="1800">
                <a:solidFill>
                  <a:srgbClr val="000000"/>
                </a:solidFill>
                <a:latin typeface="Times New Roman"/>
                <a:ea typeface="Times New Roman"/>
                <a:cs typeface="Times New Roman"/>
                <a:sym typeface="Times New Roman"/>
              </a:rPr>
              <a:t>Comporta-</a:t>
            </a:r>
            <a:endParaRPr/>
          </a:p>
          <a:p>
            <a:pPr indent="0" lvl="0" marL="0" marR="0" rtl="0" algn="l">
              <a:spcBef>
                <a:spcPts val="0"/>
              </a:spcBef>
              <a:spcAft>
                <a:spcPts val="0"/>
              </a:spcAft>
              <a:buNone/>
            </a:pPr>
            <a:r>
              <a:rPr b="0" i="0" lang="es-MX" sz="1800">
                <a:solidFill>
                  <a:srgbClr val="000000"/>
                </a:solidFill>
                <a:latin typeface="Times New Roman"/>
                <a:ea typeface="Times New Roman"/>
                <a:cs typeface="Times New Roman"/>
                <a:sym typeface="Times New Roman"/>
              </a:rPr>
              <a:t>miento: </a:t>
            </a:r>
            <a:endParaRPr/>
          </a:p>
          <a:p>
            <a:pPr indent="-114300" lvl="0" marL="0" marR="0" rtl="0" algn="l">
              <a:spcBef>
                <a:spcPts val="0"/>
              </a:spcBef>
              <a:spcAft>
                <a:spcPts val="0"/>
              </a:spcAft>
              <a:buClr>
                <a:srgbClr val="000000"/>
              </a:buClr>
              <a:buSzPts val="1800"/>
              <a:buFont typeface="Times New Roman"/>
              <a:buChar char="•"/>
            </a:pPr>
            <a:r>
              <a:rPr b="0" i="0" lang="es-MX" sz="1800">
                <a:solidFill>
                  <a:srgbClr val="000000"/>
                </a:solidFill>
                <a:latin typeface="Times New Roman"/>
                <a:ea typeface="Times New Roman"/>
                <a:cs typeface="Times New Roman"/>
                <a:sym typeface="Times New Roman"/>
              </a:rPr>
              <a:t>en el tiempo</a:t>
            </a:r>
            <a:endParaRPr/>
          </a:p>
          <a:p>
            <a:pPr indent="-114300" lvl="0" marL="0" marR="0" rtl="0" algn="l">
              <a:spcBef>
                <a:spcPts val="0"/>
              </a:spcBef>
              <a:spcAft>
                <a:spcPts val="0"/>
              </a:spcAft>
              <a:buClr>
                <a:srgbClr val="000000"/>
              </a:buClr>
              <a:buSzPts val="1800"/>
              <a:buFont typeface="Times New Roman"/>
              <a:buChar char="•"/>
            </a:pPr>
            <a:r>
              <a:rPr b="0" i="0" lang="es-MX" sz="1800">
                <a:solidFill>
                  <a:srgbClr val="000000"/>
                </a:solidFill>
                <a:latin typeface="Times New Roman"/>
                <a:ea typeface="Times New Roman"/>
                <a:cs typeface="Times New Roman"/>
                <a:sym typeface="Times New Roman"/>
              </a:rPr>
              <a:t>de los recursos </a:t>
            </a:r>
            <a:endParaRPr/>
          </a:p>
          <a:p>
            <a:pPr indent="0" lvl="0" marL="0" marR="0" rtl="0" algn="l">
              <a:spcBef>
                <a:spcPts val="0"/>
              </a:spcBef>
              <a:spcAft>
                <a:spcPts val="0"/>
              </a:spcAft>
              <a:buNone/>
            </a:pPr>
            <a:r>
              <a:rPr i="0" lang="es-MX" sz="1800">
                <a:solidFill>
                  <a:srgbClr val="000000"/>
                </a:solidFill>
                <a:latin typeface="Times New Roman"/>
                <a:ea typeface="Times New Roman"/>
                <a:cs typeface="Times New Roman"/>
                <a:sym typeface="Times New Roman"/>
              </a:rPr>
              <a:t>Cumplimien-to de la eficiencia</a:t>
            </a:r>
            <a:endParaRPr i="0" sz="1800">
              <a:solidFill>
                <a:schemeClr val="dk1"/>
              </a:solidFill>
              <a:latin typeface="Times New Roman"/>
              <a:ea typeface="Times New Roman"/>
              <a:cs typeface="Times New Roman"/>
              <a:sym typeface="Times New Roman"/>
            </a:endParaRPr>
          </a:p>
        </p:txBody>
      </p:sp>
      <p:sp>
        <p:nvSpPr>
          <p:cNvPr id="171" name="Google Shape;171;p17"/>
          <p:cNvSpPr/>
          <p:nvPr/>
        </p:nvSpPr>
        <p:spPr>
          <a:xfrm>
            <a:off x="6054725" y="3973513"/>
            <a:ext cx="1466850" cy="2554287"/>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s-MX" sz="1800">
                <a:solidFill>
                  <a:schemeClr val="dk1"/>
                </a:solidFill>
                <a:latin typeface="Times New Roman"/>
                <a:ea typeface="Times New Roman"/>
                <a:cs typeface="Times New Roman"/>
                <a:sym typeface="Times New Roman"/>
              </a:rPr>
              <a:t>Facilidad de</a:t>
            </a:r>
            <a:endParaRPr/>
          </a:p>
          <a:p>
            <a:pPr indent="-114300" lvl="0" marL="0" marR="0" rtl="0" algn="l">
              <a:spcBef>
                <a:spcPts val="0"/>
              </a:spcBef>
              <a:spcAft>
                <a:spcPts val="0"/>
              </a:spcAft>
              <a:buClr>
                <a:schemeClr val="dk1"/>
              </a:buClr>
              <a:buSzPts val="1800"/>
              <a:buFont typeface="Times New Roman"/>
              <a:buChar char="•"/>
            </a:pPr>
            <a:r>
              <a:rPr b="0" i="0" lang="es-MX" sz="1800">
                <a:solidFill>
                  <a:schemeClr val="dk1"/>
                </a:solidFill>
                <a:latin typeface="Times New Roman"/>
                <a:ea typeface="Times New Roman"/>
                <a:cs typeface="Times New Roman"/>
                <a:sym typeface="Times New Roman"/>
              </a:rPr>
              <a:t>análisis</a:t>
            </a:r>
            <a:endParaRPr/>
          </a:p>
          <a:p>
            <a:pPr indent="-114300" lvl="0" marL="0" marR="0" rtl="0" algn="l">
              <a:spcBef>
                <a:spcPts val="0"/>
              </a:spcBef>
              <a:spcAft>
                <a:spcPts val="0"/>
              </a:spcAft>
              <a:buClr>
                <a:schemeClr val="dk1"/>
              </a:buClr>
              <a:buSzPts val="1800"/>
              <a:buFont typeface="Times New Roman"/>
              <a:buChar char="•"/>
            </a:pPr>
            <a:r>
              <a:rPr b="0" i="0" lang="es-MX" sz="1800">
                <a:solidFill>
                  <a:schemeClr val="dk1"/>
                </a:solidFill>
                <a:latin typeface="Times New Roman"/>
                <a:ea typeface="Times New Roman"/>
                <a:cs typeface="Times New Roman"/>
                <a:sym typeface="Times New Roman"/>
              </a:rPr>
              <a:t>cambio</a:t>
            </a:r>
            <a:endParaRPr/>
          </a:p>
          <a:p>
            <a:pPr indent="-114300" lvl="0" marL="0" marR="0" rtl="0" algn="l">
              <a:spcBef>
                <a:spcPts val="0"/>
              </a:spcBef>
              <a:spcAft>
                <a:spcPts val="0"/>
              </a:spcAft>
              <a:buClr>
                <a:schemeClr val="dk1"/>
              </a:buClr>
              <a:buSzPts val="1800"/>
              <a:buFont typeface="Times New Roman"/>
              <a:buChar char="•"/>
            </a:pPr>
            <a:r>
              <a:rPr b="0" i="0" lang="es-MX" sz="1800">
                <a:solidFill>
                  <a:schemeClr val="dk1"/>
                </a:solidFill>
                <a:latin typeface="Times New Roman"/>
                <a:ea typeface="Times New Roman"/>
                <a:cs typeface="Times New Roman"/>
                <a:sym typeface="Times New Roman"/>
              </a:rPr>
              <a:t>prueba</a:t>
            </a:r>
            <a:endParaRPr/>
          </a:p>
          <a:p>
            <a:pPr indent="0" lvl="0" marL="0" marR="0" rtl="0" algn="l">
              <a:spcBef>
                <a:spcPts val="0"/>
              </a:spcBef>
              <a:spcAft>
                <a:spcPts val="0"/>
              </a:spcAft>
              <a:buNone/>
            </a:pPr>
            <a:r>
              <a:rPr b="0" i="0" lang="es-MX" sz="1800">
                <a:solidFill>
                  <a:schemeClr val="dk1"/>
                </a:solidFill>
                <a:latin typeface="Times New Roman"/>
                <a:ea typeface="Times New Roman"/>
                <a:cs typeface="Times New Roman"/>
                <a:sym typeface="Times New Roman"/>
              </a:rPr>
              <a:t>Estabilidad </a:t>
            </a:r>
            <a:r>
              <a:rPr i="0" lang="es-MX" sz="1800">
                <a:solidFill>
                  <a:schemeClr val="dk1"/>
                </a:solidFill>
                <a:latin typeface="Times New Roman"/>
                <a:ea typeface="Times New Roman"/>
                <a:cs typeface="Times New Roman"/>
                <a:sym typeface="Times New Roman"/>
              </a:rPr>
              <a:t>Cumplimiento. de la mantenibili-dad</a:t>
            </a:r>
            <a:endParaRPr i="0" sz="1800">
              <a:solidFill>
                <a:schemeClr val="dk1"/>
              </a:solidFill>
              <a:latin typeface="Times New Roman"/>
              <a:ea typeface="Times New Roman"/>
              <a:cs typeface="Times New Roman"/>
              <a:sym typeface="Times New Roman"/>
            </a:endParaRPr>
          </a:p>
        </p:txBody>
      </p:sp>
      <p:sp>
        <p:nvSpPr>
          <p:cNvPr id="172" name="Google Shape;172;p17"/>
          <p:cNvSpPr/>
          <p:nvPr/>
        </p:nvSpPr>
        <p:spPr>
          <a:xfrm>
            <a:off x="7542213" y="3962400"/>
            <a:ext cx="1373187" cy="240506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s-MX" sz="1800">
                <a:solidFill>
                  <a:srgbClr val="000000"/>
                </a:solidFill>
                <a:latin typeface="Times New Roman"/>
                <a:ea typeface="Times New Roman"/>
                <a:cs typeface="Times New Roman"/>
                <a:sym typeface="Times New Roman"/>
              </a:rPr>
              <a:t>Adaptabilidad </a:t>
            </a:r>
            <a:endParaRPr/>
          </a:p>
          <a:p>
            <a:pPr indent="0" lvl="0" marL="0" marR="0" rtl="0" algn="l">
              <a:spcBef>
                <a:spcPts val="0"/>
              </a:spcBef>
              <a:spcAft>
                <a:spcPts val="0"/>
              </a:spcAft>
              <a:buNone/>
            </a:pPr>
            <a:r>
              <a:rPr b="0" i="0" lang="es-MX" sz="1800">
                <a:solidFill>
                  <a:srgbClr val="000000"/>
                </a:solidFill>
                <a:latin typeface="Times New Roman"/>
                <a:ea typeface="Times New Roman"/>
                <a:cs typeface="Times New Roman"/>
                <a:sym typeface="Times New Roman"/>
              </a:rPr>
              <a:t>Facilidad de instalación </a:t>
            </a:r>
            <a:endParaRPr/>
          </a:p>
          <a:p>
            <a:pPr indent="0" lvl="0" marL="0" marR="0" rtl="0" algn="l">
              <a:spcBef>
                <a:spcPts val="0"/>
              </a:spcBef>
              <a:spcAft>
                <a:spcPts val="0"/>
              </a:spcAft>
              <a:buNone/>
            </a:pPr>
            <a:r>
              <a:rPr b="0" i="0" lang="es-MX" sz="1800">
                <a:solidFill>
                  <a:srgbClr val="000000"/>
                </a:solidFill>
                <a:latin typeface="Times New Roman"/>
                <a:ea typeface="Times New Roman"/>
                <a:cs typeface="Times New Roman"/>
                <a:sym typeface="Times New Roman"/>
              </a:rPr>
              <a:t>Coexistencia</a:t>
            </a:r>
            <a:endParaRPr/>
          </a:p>
          <a:p>
            <a:pPr indent="0" lvl="0" marL="0" marR="0" rtl="0" algn="l">
              <a:spcBef>
                <a:spcPts val="0"/>
              </a:spcBef>
              <a:spcAft>
                <a:spcPts val="0"/>
              </a:spcAft>
              <a:buNone/>
            </a:pPr>
            <a:r>
              <a:rPr b="0" i="0" lang="es-MX" sz="1800">
                <a:solidFill>
                  <a:srgbClr val="000000"/>
                </a:solidFill>
                <a:latin typeface="Times New Roman"/>
                <a:ea typeface="Times New Roman"/>
                <a:cs typeface="Times New Roman"/>
                <a:sym typeface="Times New Roman"/>
              </a:rPr>
              <a:t>Facilidad de remplazo</a:t>
            </a:r>
            <a:endParaRPr/>
          </a:p>
          <a:p>
            <a:pPr indent="0" lvl="0" marL="0" marR="0" rtl="0" algn="l">
              <a:spcBef>
                <a:spcPts val="0"/>
              </a:spcBef>
              <a:spcAft>
                <a:spcPts val="0"/>
              </a:spcAft>
              <a:buNone/>
            </a:pPr>
            <a:r>
              <a:rPr i="0" lang="es-MX" sz="1800">
                <a:solidFill>
                  <a:srgbClr val="000000"/>
                </a:solidFill>
                <a:latin typeface="Times New Roman"/>
                <a:ea typeface="Times New Roman"/>
                <a:cs typeface="Times New Roman"/>
                <a:sym typeface="Times New Roman"/>
              </a:rPr>
              <a:t>Cumplimien-to de la portabilidad</a:t>
            </a:r>
            <a:endParaRPr i="0" sz="1800">
              <a:solidFill>
                <a:schemeClr val="dk1"/>
              </a:solidFill>
              <a:latin typeface="Times New Roman"/>
              <a:ea typeface="Times New Roman"/>
              <a:cs typeface="Times New Roman"/>
              <a:sym typeface="Times New Roman"/>
            </a:endParaRPr>
          </a:p>
        </p:txBody>
      </p:sp>
      <p:cxnSp>
        <p:nvCxnSpPr>
          <p:cNvPr id="173" name="Google Shape;173;p17"/>
          <p:cNvCxnSpPr/>
          <p:nvPr/>
        </p:nvCxnSpPr>
        <p:spPr>
          <a:xfrm>
            <a:off x="5334000" y="3625850"/>
            <a:ext cx="3175" cy="365125"/>
          </a:xfrm>
          <a:prstGeom prst="straightConnector1">
            <a:avLst/>
          </a:prstGeom>
          <a:noFill/>
          <a:ln cap="flat" cmpd="sng" w="9525">
            <a:solidFill>
              <a:srgbClr val="000000"/>
            </a:solidFill>
            <a:prstDash val="solid"/>
            <a:round/>
            <a:headEnd len="med" w="med" type="none"/>
            <a:tailEnd len="med" w="med" type="none"/>
          </a:ln>
        </p:spPr>
      </p:cxnSp>
      <p:cxnSp>
        <p:nvCxnSpPr>
          <p:cNvPr id="174" name="Google Shape;174;p17"/>
          <p:cNvCxnSpPr/>
          <p:nvPr/>
        </p:nvCxnSpPr>
        <p:spPr>
          <a:xfrm rot="10800000">
            <a:off x="2438400" y="2590800"/>
            <a:ext cx="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175" name="Google Shape;175;p17"/>
          <p:cNvCxnSpPr/>
          <p:nvPr/>
        </p:nvCxnSpPr>
        <p:spPr>
          <a:xfrm rot="10800000">
            <a:off x="3886200" y="2590800"/>
            <a:ext cx="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176" name="Google Shape;176;p17"/>
          <p:cNvCxnSpPr/>
          <p:nvPr/>
        </p:nvCxnSpPr>
        <p:spPr>
          <a:xfrm>
            <a:off x="5251450" y="2590800"/>
            <a:ext cx="6350" cy="228600"/>
          </a:xfrm>
          <a:prstGeom prst="straightConnector1">
            <a:avLst/>
          </a:prstGeom>
          <a:noFill/>
          <a:ln cap="flat" cmpd="sng" w="9525">
            <a:solidFill>
              <a:srgbClr val="000000"/>
            </a:solidFill>
            <a:prstDash val="solid"/>
            <a:round/>
            <a:headEnd len="med" w="med" type="none"/>
            <a:tailEnd len="med" w="med" type="none"/>
          </a:ln>
        </p:spPr>
      </p:cxnSp>
      <p:cxnSp>
        <p:nvCxnSpPr>
          <p:cNvPr id="177" name="Google Shape;177;p17"/>
          <p:cNvCxnSpPr/>
          <p:nvPr/>
        </p:nvCxnSpPr>
        <p:spPr>
          <a:xfrm>
            <a:off x="6705600" y="3657600"/>
            <a:ext cx="0" cy="304800"/>
          </a:xfrm>
          <a:prstGeom prst="straightConnector1">
            <a:avLst/>
          </a:prstGeom>
          <a:noFill/>
          <a:ln cap="flat" cmpd="sng" w="9525">
            <a:solidFill>
              <a:schemeClr val="dk1"/>
            </a:solidFill>
            <a:prstDash val="solid"/>
            <a:miter lim="800000"/>
            <a:headEnd len="med" w="med" type="none"/>
            <a:tailEnd len="med" w="med" type="none"/>
          </a:ln>
        </p:spPr>
      </p:cxnSp>
      <p:cxnSp>
        <p:nvCxnSpPr>
          <p:cNvPr id="178" name="Google Shape;178;p17"/>
          <p:cNvCxnSpPr/>
          <p:nvPr/>
        </p:nvCxnSpPr>
        <p:spPr>
          <a:xfrm>
            <a:off x="8153400" y="3657600"/>
            <a:ext cx="0" cy="304800"/>
          </a:xfrm>
          <a:prstGeom prst="straightConnector1">
            <a:avLst/>
          </a:prstGeom>
          <a:noFill/>
          <a:ln cap="flat" cmpd="sng" w="9525">
            <a:solidFill>
              <a:schemeClr val="dk1"/>
            </a:solidFill>
            <a:prstDash val="solid"/>
            <a:miter lim="800000"/>
            <a:headEnd len="med" w="med" type="none"/>
            <a:tailEnd len="med" w="med" type="none"/>
          </a:ln>
        </p:spPr>
      </p:cxnSp>
      <p:cxnSp>
        <p:nvCxnSpPr>
          <p:cNvPr id="179" name="Google Shape;179;p17"/>
          <p:cNvCxnSpPr/>
          <p:nvPr/>
        </p:nvCxnSpPr>
        <p:spPr>
          <a:xfrm>
            <a:off x="990600" y="3657600"/>
            <a:ext cx="0" cy="304800"/>
          </a:xfrm>
          <a:prstGeom prst="straightConnector1">
            <a:avLst/>
          </a:prstGeom>
          <a:noFill/>
          <a:ln cap="flat" cmpd="sng" w="9525">
            <a:solidFill>
              <a:schemeClr val="dk1"/>
            </a:solidFill>
            <a:prstDash val="solid"/>
            <a:miter lim="800000"/>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8"/>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s-MX"/>
              <a:t>¿Qué es un modelo de procesos?</a:t>
            </a:r>
            <a:endParaRPr/>
          </a:p>
        </p:txBody>
      </p:sp>
      <p:sp>
        <p:nvSpPr>
          <p:cNvPr id="185" name="Google Shape;185;p1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560"/>
              <a:buChar char="●"/>
            </a:pPr>
            <a:r>
              <a:rPr lang="es-MX"/>
              <a:t>Un modelo es una colección estructurada de elementos que describen las características de un proceso eficiente y eficaz.</a:t>
            </a:r>
            <a:endParaRPr/>
          </a:p>
          <a:p>
            <a:pPr indent="-180340" lvl="0" marL="342900" rtl="0" algn="l">
              <a:spcBef>
                <a:spcPts val="640"/>
              </a:spcBef>
              <a:spcAft>
                <a:spcPts val="0"/>
              </a:spcAft>
              <a:buSzPts val="2560"/>
              <a:buNone/>
            </a:pPr>
            <a:r>
              <a:t/>
            </a:r>
            <a:endParaRPr/>
          </a:p>
          <a:p>
            <a:pPr indent="-342900" lvl="0" marL="342900" rtl="0" algn="l">
              <a:spcBef>
                <a:spcPts val="640"/>
              </a:spcBef>
              <a:spcAft>
                <a:spcPts val="0"/>
              </a:spcAft>
              <a:buSzPts val="2560"/>
              <a:buChar char="●"/>
            </a:pPr>
            <a:r>
              <a:rPr lang="es-MX"/>
              <a:t>Un buen modelo de procesos contiene un gran cantidad de experiencia de campo dentro de su estructura.</a:t>
            </a:r>
            <a:endParaRPr/>
          </a:p>
          <a:p>
            <a:pPr indent="-180340" lvl="0" marL="342900" rtl="0" algn="l">
              <a:spcBef>
                <a:spcPts val="640"/>
              </a:spcBef>
              <a:spcAft>
                <a:spcPts val="0"/>
              </a:spcAft>
              <a:buSzPts val="256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9"/>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s-MX"/>
              <a:t>Utilidad de los modelos</a:t>
            </a:r>
            <a:endParaRPr/>
          </a:p>
        </p:txBody>
      </p:sp>
      <p:sp>
        <p:nvSpPr>
          <p:cNvPr id="192" name="Google Shape;192;p1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560"/>
              <a:buChar char="●"/>
            </a:pPr>
            <a:r>
              <a:rPr lang="es-MX"/>
              <a:t>Usamos un modelo para:</a:t>
            </a:r>
            <a:endParaRPr/>
          </a:p>
          <a:p>
            <a:pPr indent="-228600" lvl="2" marL="1143000" rtl="0" algn="l">
              <a:spcBef>
                <a:spcPts val="400"/>
              </a:spcBef>
              <a:spcAft>
                <a:spcPts val="0"/>
              </a:spcAft>
              <a:buSzPts val="1200"/>
              <a:buChar char="●"/>
            </a:pPr>
            <a:r>
              <a:rPr lang="es-MX" sz="2000"/>
              <a:t>Ayudar a priorizar un conjunto de objetivos de mejoras, facilitar guías y recomendaciones que aseguren la obtención de procesos mejorados y maduros.</a:t>
            </a:r>
            <a:endParaRPr/>
          </a:p>
          <a:p>
            <a:pPr indent="-228600" lvl="2" marL="1143000" rtl="0" algn="l">
              <a:spcBef>
                <a:spcPts val="400"/>
              </a:spcBef>
              <a:spcAft>
                <a:spcPts val="0"/>
              </a:spcAft>
              <a:buSzPts val="1200"/>
              <a:buChar char="●"/>
            </a:pPr>
            <a:r>
              <a:rPr lang="es-MX" sz="2000"/>
              <a:t>Usarlo como una guía para mejoras integrales a los procesos corporativos de una organización.</a:t>
            </a:r>
            <a:endParaRPr/>
          </a:p>
          <a:p>
            <a:pPr indent="-152400" lvl="2" marL="1143000" rtl="0" algn="l">
              <a:spcBef>
                <a:spcPts val="400"/>
              </a:spcBef>
              <a:spcAft>
                <a:spcPts val="0"/>
              </a:spcAft>
              <a:buSzPts val="1200"/>
              <a:buNone/>
            </a:pPr>
            <a:r>
              <a:t/>
            </a:r>
            <a:endParaRPr sz="2000">
              <a:solidFill>
                <a:srgbClr val="003366"/>
              </a:solidFill>
            </a:endParaRPr>
          </a:p>
          <a:p>
            <a:pPr indent="-342900" lvl="0" marL="342900" rtl="0" algn="l">
              <a:spcBef>
                <a:spcPts val="640"/>
              </a:spcBef>
              <a:spcAft>
                <a:spcPts val="0"/>
              </a:spcAft>
              <a:buSzPts val="2560"/>
              <a:buChar char="●"/>
            </a:pPr>
            <a:r>
              <a:rPr lang="es-MX"/>
              <a:t>Un modelo provee:</a:t>
            </a:r>
            <a:endParaRPr/>
          </a:p>
          <a:p>
            <a:pPr indent="-228600" lvl="2" marL="1143000" rtl="0" algn="l">
              <a:spcBef>
                <a:spcPts val="400"/>
              </a:spcBef>
              <a:spcAft>
                <a:spcPts val="0"/>
              </a:spcAft>
              <a:buSzPts val="1200"/>
              <a:buChar char="●"/>
            </a:pPr>
            <a:r>
              <a:rPr lang="es-MX" sz="2000"/>
              <a:t>Un punto desde donde comenzar </a:t>
            </a:r>
            <a:endParaRPr/>
          </a:p>
          <a:p>
            <a:pPr indent="-228600" lvl="2" marL="1143000" rtl="0" algn="l">
              <a:spcBef>
                <a:spcPts val="400"/>
              </a:spcBef>
              <a:spcAft>
                <a:spcPts val="0"/>
              </a:spcAft>
              <a:buSzPts val="1200"/>
              <a:buChar char="●"/>
            </a:pPr>
            <a:r>
              <a:rPr lang="es-MX" sz="2000"/>
              <a:t>Un acumulado de experiencia</a:t>
            </a:r>
            <a:endParaRPr/>
          </a:p>
          <a:p>
            <a:pPr indent="-228600" lvl="2" marL="1143000" rtl="0" algn="l">
              <a:spcBef>
                <a:spcPts val="400"/>
              </a:spcBef>
              <a:spcAft>
                <a:spcPts val="0"/>
              </a:spcAft>
              <a:buSzPts val="1200"/>
              <a:buChar char="●"/>
            </a:pPr>
            <a:r>
              <a:rPr lang="es-MX" sz="2000"/>
              <a:t>Un lenguaje común para compartir una única visión</a:t>
            </a:r>
            <a:endParaRPr/>
          </a:p>
          <a:p>
            <a:pPr indent="-228600" lvl="2" marL="1143000" rtl="0" algn="l">
              <a:spcBef>
                <a:spcPts val="400"/>
              </a:spcBef>
              <a:spcAft>
                <a:spcPts val="0"/>
              </a:spcAft>
              <a:buSzPts val="1200"/>
              <a:buChar char="●"/>
            </a:pPr>
            <a:r>
              <a:rPr lang="es-MX" sz="2000"/>
              <a:t>Un marco de trabajo para priorizar acciones</a:t>
            </a:r>
            <a:endParaRPr sz="2000"/>
          </a:p>
          <a:p>
            <a:pPr indent="-180340" lvl="0" marL="342900" rtl="0" algn="l">
              <a:spcBef>
                <a:spcPts val="640"/>
              </a:spcBef>
              <a:spcAft>
                <a:spcPts val="0"/>
              </a:spcAft>
              <a:buSzPts val="256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0"/>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b="1" lang="es-MX"/>
              <a:t>¿Qué es ISO9000?</a:t>
            </a:r>
            <a:endParaRPr/>
          </a:p>
        </p:txBody>
      </p:sp>
      <p:sp>
        <p:nvSpPr>
          <p:cNvPr id="198" name="Google Shape;198;p20"/>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560"/>
              <a:buChar char="●"/>
            </a:pPr>
            <a:r>
              <a:rPr lang="es-MX"/>
              <a:t>Es una familia de estándares cuyo objetivo es el de asistir a organizaciones de todo tipo y tamaño a implementar y operar sistemas de gestión de calidad en forma efectiva.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1"/>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s-MX"/>
              <a:t>Estándares de la familia ISO9000</a:t>
            </a:r>
            <a:endParaRPr/>
          </a:p>
        </p:txBody>
      </p:sp>
      <p:sp>
        <p:nvSpPr>
          <p:cNvPr id="204" name="Google Shape;204;p2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SzPts val="2560"/>
              <a:buFont typeface="Arimo"/>
              <a:buChar char=""/>
            </a:pPr>
            <a:r>
              <a:rPr lang="es-MX"/>
              <a:t>ISO9000: Vocabulario y terminología</a:t>
            </a:r>
            <a:endParaRPr/>
          </a:p>
          <a:p>
            <a:pPr indent="-342900" lvl="0" marL="342900" rtl="0" algn="l">
              <a:lnSpc>
                <a:spcPct val="150000"/>
              </a:lnSpc>
              <a:spcBef>
                <a:spcPts val="640"/>
              </a:spcBef>
              <a:spcAft>
                <a:spcPts val="0"/>
              </a:spcAft>
              <a:buSzPts val="2560"/>
              <a:buFont typeface="Arimo"/>
              <a:buChar char=""/>
            </a:pPr>
            <a:r>
              <a:rPr lang="es-MX"/>
              <a:t>ISO9001: Requisitos de un Sistema de Gestión de la Calidad</a:t>
            </a:r>
            <a:endParaRPr/>
          </a:p>
          <a:p>
            <a:pPr indent="-342900" lvl="0" marL="342900" rtl="0" algn="l">
              <a:lnSpc>
                <a:spcPct val="150000"/>
              </a:lnSpc>
              <a:spcBef>
                <a:spcPts val="640"/>
              </a:spcBef>
              <a:spcAft>
                <a:spcPts val="0"/>
              </a:spcAft>
              <a:buSzPts val="2560"/>
              <a:buFont typeface="Arimo"/>
              <a:buChar char=""/>
            </a:pPr>
            <a:r>
              <a:rPr lang="es-MX"/>
              <a:t>ISO9004: Guía para la mejora continua</a:t>
            </a:r>
            <a:endParaRPr/>
          </a:p>
          <a:p>
            <a:pPr indent="-342900" lvl="0" marL="342900" rtl="0" algn="l">
              <a:lnSpc>
                <a:spcPct val="150000"/>
              </a:lnSpc>
              <a:spcBef>
                <a:spcPts val="640"/>
              </a:spcBef>
              <a:spcAft>
                <a:spcPts val="0"/>
              </a:spcAft>
              <a:buSzPts val="2560"/>
              <a:buFont typeface="Arimo"/>
              <a:buChar char=""/>
            </a:pPr>
            <a:r>
              <a:rPr lang="es-MX"/>
              <a:t>ISO19011: Guía para la auditoría de calidad</a:t>
            </a:r>
            <a:endParaRPr/>
          </a:p>
        </p:txBody>
      </p:sp>
      <p:sp>
        <p:nvSpPr>
          <p:cNvPr id="205" name="Google Shape;205;p21"/>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2"/>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lang="es-MX"/>
              <a:t>Enfoque de Procesos</a:t>
            </a:r>
            <a:endParaRPr/>
          </a:p>
        </p:txBody>
      </p:sp>
      <p:sp>
        <p:nvSpPr>
          <p:cNvPr id="211" name="Google Shape;211;p2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560"/>
              <a:buChar char="●"/>
            </a:pPr>
            <a:r>
              <a:rPr lang="es-MX"/>
              <a:t>ISO9000 utiliza un enfoque orientado al proceso: destaca la necesidad de disponer de procesos definidos, documentados e implementados, que sean la base para la</a:t>
            </a:r>
            <a:endParaRPr/>
          </a:p>
          <a:p>
            <a:pPr indent="-342900" lvl="0" marL="342900" rtl="0" algn="l">
              <a:spcBef>
                <a:spcPts val="640"/>
              </a:spcBef>
              <a:spcAft>
                <a:spcPts val="0"/>
              </a:spcAft>
              <a:buSzPts val="2560"/>
              <a:buChar char="●"/>
            </a:pPr>
            <a:r>
              <a:rPr lang="es-MX"/>
              <a:t>implementación de mejoras.</a:t>
            </a:r>
            <a:endParaRPr/>
          </a:p>
          <a:p>
            <a:pPr indent="-342900" lvl="0" marL="342900" rtl="0" algn="l">
              <a:spcBef>
                <a:spcPts val="640"/>
              </a:spcBef>
              <a:spcAft>
                <a:spcPts val="0"/>
              </a:spcAft>
              <a:buSzPts val="2560"/>
              <a:buChar char="●"/>
            </a:pPr>
            <a:r>
              <a:rPr lang="es-MX"/>
              <a:t> Incorpora a su vez el concepto de ciclo de mejoras “Plan-Do-Check-Act.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Vuelo sin motor">
  <a:themeElements>
    <a:clrScheme name="Vuelo sin motor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