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notesSlides/notesSlide2.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notesSlides/notesSlide4.xml" ContentType="application/vnd.openxmlformats-officedocument.presentationml.notesSlide+xml"/>
  <Override PartName="/ppt/tags/tag8.xml" ContentType="application/vnd.openxmlformats-officedocument.presentationml.tags+xml"/>
  <Override PartName="/ppt/notesSlides/notesSlide5.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2" r:id="rId1"/>
    <p:sldMasterId id="2147483715" r:id="rId2"/>
  </p:sldMasterIdLst>
  <p:notesMasterIdLst>
    <p:notesMasterId r:id="rId14"/>
  </p:notesMasterIdLst>
  <p:sldIdLst>
    <p:sldId id="1670" r:id="rId3"/>
    <p:sldId id="1679" r:id="rId4"/>
    <p:sldId id="1680" r:id="rId5"/>
    <p:sldId id="1699" r:id="rId6"/>
    <p:sldId id="1681" r:id="rId7"/>
    <p:sldId id="1692" r:id="rId8"/>
    <p:sldId id="1682" r:id="rId9"/>
    <p:sldId id="1700" r:id="rId10"/>
    <p:sldId id="1702" r:id="rId11"/>
    <p:sldId id="1701" r:id="rId12"/>
    <p:sldId id="1697" r:id="rId13"/>
  </p:sldIdLst>
  <p:sldSz cx="12192000" cy="6858000"/>
  <p:notesSz cx="6858000" cy="9144000"/>
  <p:custDataLst>
    <p:tags r:id="rId15"/>
  </p:custDataLst>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E5D0"/>
    <a:srgbClr val="274B47"/>
    <a:srgbClr val="00857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170EF89-CC1A-42CD-BDEB-F6B3EE6EE553}" v="126" dt="2020-03-03T19:04:28.17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90599" autoAdjust="0"/>
  </p:normalViewPr>
  <p:slideViewPr>
    <p:cSldViewPr snapToGrid="0">
      <p:cViewPr varScale="1">
        <p:scale>
          <a:sx n="68" d="100"/>
          <a:sy n="68" d="100"/>
        </p:scale>
        <p:origin x="972" y="60"/>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21" Type="http://schemas.microsoft.com/office/2015/10/relationships/revisionInfo" Target="revisionInfo.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customXml" Target="../customXml/item3.xml"/><Relationship Id="rId5" Type="http://schemas.openxmlformats.org/officeDocument/2006/relationships/slide" Target="slides/slide3.xml"/><Relationship Id="rId15" Type="http://schemas.openxmlformats.org/officeDocument/2006/relationships/tags" Target="tags/tag1.xml"/><Relationship Id="rId23" Type="http://schemas.openxmlformats.org/officeDocument/2006/relationships/customXml" Target="../customXml/item2.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 Id="rId22" Type="http://schemas.openxmlformats.org/officeDocument/2006/relationships/customXml" Target="../customXml/item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842061-5666-4FE0-A4D7-BA9258B106B6}" type="datetimeFigureOut">
              <a:rPr lang="en-US" smtClean="0"/>
              <a:t>3/3/2020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02DE32-493B-4797-AE32-069E4744FC89}" type="slidenum">
              <a:rPr lang="en-US" smtClean="0"/>
              <a:t>‹#›</a:t>
            </a:fld>
            <a:endParaRPr lang="en-US"/>
          </a:p>
        </p:txBody>
      </p:sp>
    </p:spTree>
    <p:extLst>
      <p:ext uri="{BB962C8B-B14F-4D97-AF65-F5344CB8AC3E}">
        <p14:creationId xmlns:p14="http://schemas.microsoft.com/office/powerpoint/2010/main" val="1299024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2</a:t>
            </a:fld>
            <a:endParaRPr lang="en-US"/>
          </a:p>
        </p:txBody>
      </p:sp>
    </p:spTree>
    <p:extLst>
      <p:ext uri="{BB962C8B-B14F-4D97-AF65-F5344CB8AC3E}">
        <p14:creationId xmlns:p14="http://schemas.microsoft.com/office/powerpoint/2010/main" val="36671471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10 Minutes Do Now</a:t>
            </a:r>
          </a:p>
          <a:p>
            <a:r>
              <a:rPr lang="en-US" dirty="0">
                <a:effectLst/>
              </a:rPr>
              <a:t>10 Minutes Lesson</a:t>
            </a:r>
          </a:p>
          <a:p>
            <a:r>
              <a:rPr lang="en-US" dirty="0">
                <a:effectLst/>
              </a:rPr>
              <a:t>30 Minutes Lab</a:t>
            </a:r>
          </a:p>
          <a:p>
            <a:r>
              <a:rPr lang="en-US" dirty="0">
                <a:effectLst/>
              </a:rPr>
              <a:t>5 Minutes Debrief</a:t>
            </a:r>
          </a:p>
        </p:txBody>
      </p:sp>
      <p:sp>
        <p:nvSpPr>
          <p:cNvPr id="4" name="Slide Number Placeholder 3"/>
          <p:cNvSpPr>
            <a:spLocks noGrp="1"/>
          </p:cNvSpPr>
          <p:nvPr>
            <p:ph type="sldNum" sz="quarter" idx="5"/>
          </p:nvPr>
        </p:nvSpPr>
        <p:spPr/>
        <p:txBody>
          <a:bodyPr/>
          <a:lstStyle/>
          <a:p>
            <a:fld id="{8402DE32-493B-4797-AE32-069E4744FC89}" type="slidenum">
              <a:rPr lang="en-US" smtClean="0"/>
              <a:t>3</a:t>
            </a:fld>
            <a:endParaRPr lang="en-US"/>
          </a:p>
        </p:txBody>
      </p:sp>
    </p:spTree>
    <p:extLst>
      <p:ext uri="{BB962C8B-B14F-4D97-AF65-F5344CB8AC3E}">
        <p14:creationId xmlns:p14="http://schemas.microsoft.com/office/powerpoint/2010/main" val="29016223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5</a:t>
            </a:fld>
            <a:endParaRPr lang="en-US"/>
          </a:p>
        </p:txBody>
      </p:sp>
    </p:spTree>
    <p:extLst>
      <p:ext uri="{BB962C8B-B14F-4D97-AF65-F5344CB8AC3E}">
        <p14:creationId xmlns:p14="http://schemas.microsoft.com/office/powerpoint/2010/main" val="4961201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6</a:t>
            </a:fld>
            <a:endParaRPr lang="en-US"/>
          </a:p>
        </p:txBody>
      </p:sp>
    </p:spTree>
    <p:extLst>
      <p:ext uri="{BB962C8B-B14F-4D97-AF65-F5344CB8AC3E}">
        <p14:creationId xmlns:p14="http://schemas.microsoft.com/office/powerpoint/2010/main" val="40744548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they say they would write down a lot of code, ask how readable that might be, or how long would it take to write, or the greater potential for bugs due to typos.</a:t>
            </a:r>
          </a:p>
          <a:p>
            <a:r>
              <a:rPr lang="en-US" dirty="0"/>
              <a:t>Go over part 2 of the Do Now. Ask the students what happened. Ask if they remember something similar from Snap! </a:t>
            </a:r>
          </a:p>
          <a:p>
            <a:r>
              <a:rPr lang="en-US" dirty="0"/>
              <a:t>Introduce the </a:t>
            </a:r>
            <a:r>
              <a:rPr lang="en-US" b="1" dirty="0"/>
              <a:t>for loop</a:t>
            </a:r>
            <a:r>
              <a:rPr lang="en-US" dirty="0"/>
              <a:t> as a way to deal with issues associated with part 1 of the Do Now. </a:t>
            </a:r>
          </a:p>
        </p:txBody>
      </p:sp>
      <p:sp>
        <p:nvSpPr>
          <p:cNvPr id="4" name="Slide Number Placeholder 3"/>
          <p:cNvSpPr>
            <a:spLocks noGrp="1"/>
          </p:cNvSpPr>
          <p:nvPr>
            <p:ph type="sldNum" sz="quarter" idx="5"/>
          </p:nvPr>
        </p:nvSpPr>
        <p:spPr/>
        <p:txBody>
          <a:bodyPr/>
          <a:lstStyle/>
          <a:p>
            <a:fld id="{8402DE32-493B-4797-AE32-069E4744FC89}" type="slidenum">
              <a:rPr lang="en-US" smtClean="0"/>
              <a:t>7</a:t>
            </a:fld>
            <a:endParaRPr lang="en-US"/>
          </a:p>
        </p:txBody>
      </p:sp>
    </p:spTree>
    <p:extLst>
      <p:ext uri="{BB962C8B-B14F-4D97-AF65-F5344CB8AC3E}">
        <p14:creationId xmlns:p14="http://schemas.microsoft.com/office/powerpoint/2010/main" val="205153554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3"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6757412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chemeClr val="bg1"/>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chemeClr val="bg1"/>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chemeClr val="bg1"/>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chemeClr val="bg1"/>
                </a:solidFill>
              </a:defRPr>
            </a:lvl1pPr>
          </a:lstStyle>
          <a:p>
            <a:pPr lvl="0"/>
            <a:r>
              <a:rPr lang="en-US" dirty="0"/>
              <a:t>04</a:t>
            </a:r>
          </a:p>
        </p:txBody>
      </p:sp>
      <p:sp>
        <p:nvSpPr>
          <p:cNvPr id="49" name="Text Placeholder 48">
            <a:extLst>
              <a:ext uri="{FF2B5EF4-FFF2-40B4-BE49-F238E27FC236}">
                <a16:creationId xmlns:a16="http://schemas.microsoft.com/office/drawing/2014/main" id="{F1DBD5A6-0F62-4793-B752-F73E2C819E0A}"/>
              </a:ext>
            </a:extLst>
          </p:cNvPr>
          <p:cNvSpPr>
            <a:spLocks noGrp="1"/>
          </p:cNvSpPr>
          <p:nvPr>
            <p:ph type="body" sz="quarter" idx="16" hasCustomPrompt="1"/>
          </p:nvPr>
        </p:nvSpPr>
        <p:spPr>
          <a:xfrm>
            <a:off x="3749675" y="1401762"/>
            <a:ext cx="3413125" cy="5080057"/>
          </a:xfrm>
        </p:spPr>
        <p:txBody>
          <a:bodyPr/>
          <a:lstStyle>
            <a:lvl1pPr marL="0" marR="0" indent="0" algn="l" defTabSz="932472" rtl="0" eaLnBrk="1" fontAlgn="base" latinLnBrk="0" hangingPunct="1">
              <a:lnSpc>
                <a:spcPct val="100000"/>
              </a:lnSpc>
              <a:spcBef>
                <a:spcPts val="1800"/>
              </a:spcBef>
              <a:spcAft>
                <a:spcPct val="0"/>
              </a:spcAft>
              <a:buClrTx/>
              <a:buSzTx/>
              <a:buFontTx/>
              <a:buNone/>
              <a:tabLst/>
              <a:defRPr sz="2000"/>
            </a:lvl1pPr>
            <a:lvl2pPr>
              <a:defRPr sz="2000"/>
            </a:lvl2pPr>
            <a:lvl3pPr>
              <a:defRPr sz="2000"/>
            </a:lvl3pPr>
            <a:lvl4pPr>
              <a:defRPr sz="2000"/>
            </a:lvl4pPr>
            <a:lvl5pPr>
              <a:defRPr sz="2000"/>
            </a:lvl5pPr>
          </a:lstStyle>
          <a:p>
            <a:pPr marL="0" marR="0" lvl="0" indent="0" algn="l" defTabSz="932472" rtl="0" eaLnBrk="1" fontAlgn="base" latinLnBrk="0" hangingPunct="1">
              <a:lnSpc>
                <a:spcPct val="100000"/>
              </a:lnSpc>
              <a:spcBef>
                <a:spcPts val="180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Lorem ipsum dolor sit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amet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consectetuer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adipiscing</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elit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Maecenas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porttitor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congue</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massa</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14697301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783853992"/>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5860759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15840904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chemeClr val="accent2"/>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solidFill>
            <a:schemeClr val="bg2"/>
          </a:solidFill>
          <a:effectLst>
            <a:outerShdw dist="50800" dir="10800000" algn="r" rotWithShape="0">
              <a:schemeClr val="accent1"/>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solidFill>
            <a:schemeClr val="bg2"/>
          </a:solidFill>
          <a:effectLst>
            <a:outerShdw dist="50800" dir="10800000" algn="r" rotWithShape="0">
              <a:schemeClr val="accent2"/>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solidFill>
            <a:schemeClr val="bg2"/>
          </a:solidFill>
          <a:effectLst>
            <a:outerShdw dist="50800" dir="10800000" algn="r" rotWithShape="0">
              <a:schemeClr val="accent3"/>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solidFill>
            <a:schemeClr val="bg2"/>
          </a:solidFill>
          <a:effectLst>
            <a:outerShdw dist="50800" dir="10800000" algn="r" rotWithShape="0">
              <a:schemeClr val="accent4"/>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solidFill>
            <a:schemeClr val="bg2"/>
          </a:solidFill>
          <a:effectLst>
            <a:outerShdw dist="50800" dir="10800000" algn="r" rotWithShape="0">
              <a:schemeClr val="accent5"/>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Tree>
    <p:extLst>
      <p:ext uri="{BB962C8B-B14F-4D97-AF65-F5344CB8AC3E}">
        <p14:creationId xmlns:p14="http://schemas.microsoft.com/office/powerpoint/2010/main" val="21697944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FC8687D-0037-461B-8E4E-8A0992B27DF5}"/>
              </a:ext>
            </a:extLst>
          </p:cNvPr>
          <p:cNvSpPr>
            <a:spLocks noGrp="1"/>
          </p:cNvSpPr>
          <p:nvPr>
            <p:ph type="body" sz="quarter" idx="10"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7" name="Text Placeholder 3">
            <a:extLst>
              <a:ext uri="{FF2B5EF4-FFF2-40B4-BE49-F238E27FC236}">
                <a16:creationId xmlns:a16="http://schemas.microsoft.com/office/drawing/2014/main" id="{C6D0C741-691C-40E8-8A6A-9B4FF3D75FE4}"/>
              </a:ext>
            </a:extLst>
          </p:cNvPr>
          <p:cNvSpPr>
            <a:spLocks noGrp="1"/>
          </p:cNvSpPr>
          <p:nvPr>
            <p:ph type="body" sz="quarter" idx="11"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8" name="Text Placeholder 3">
            <a:extLst>
              <a:ext uri="{FF2B5EF4-FFF2-40B4-BE49-F238E27FC236}">
                <a16:creationId xmlns:a16="http://schemas.microsoft.com/office/drawing/2014/main" id="{CC5CA83C-A53A-4CDA-B811-309C91C5B672}"/>
              </a:ext>
            </a:extLst>
          </p:cNvPr>
          <p:cNvSpPr>
            <a:spLocks noGrp="1"/>
          </p:cNvSpPr>
          <p:nvPr>
            <p:ph type="body" sz="quarter" idx="12"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9" name="Text Placeholder 3">
            <a:extLst>
              <a:ext uri="{FF2B5EF4-FFF2-40B4-BE49-F238E27FC236}">
                <a16:creationId xmlns:a16="http://schemas.microsoft.com/office/drawing/2014/main" id="{28D81D30-3DA5-4429-BCE4-70B07F9EA2E7}"/>
              </a:ext>
            </a:extLst>
          </p:cNvPr>
          <p:cNvSpPr>
            <a:spLocks noGrp="1"/>
          </p:cNvSpPr>
          <p:nvPr>
            <p:ph type="body" sz="quarter" idx="13"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299331903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276161180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015516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6" name="Text Placeholder 5">
            <a:extLst>
              <a:ext uri="{FF2B5EF4-FFF2-40B4-BE49-F238E27FC236}">
                <a16:creationId xmlns:a16="http://schemas.microsoft.com/office/drawing/2014/main" id="{E0BD6C8F-CFF8-4B2D-9811-9A14B52F94D5}"/>
              </a:ext>
            </a:extLst>
          </p:cNvPr>
          <p:cNvSpPr>
            <a:spLocks noGrp="1"/>
          </p:cNvSpPr>
          <p:nvPr>
            <p:ph type="body" sz="quarter" idx="16" hasCustomPrompt="1"/>
          </p:nvPr>
        </p:nvSpPr>
        <p:spPr>
          <a:xfrm>
            <a:off x="588263" y="1333500"/>
            <a:ext cx="5657850" cy="5155257"/>
          </a:xfrm>
        </p:spPr>
        <p:txBody>
          <a:bodyPr/>
          <a:lstStyle>
            <a:lvl1pPr marL="173038" marR="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kumimoji="0" lang="en-IN" sz="1600" b="0" i="0" u="none" strike="noStrike" kern="1200" cap="none" spc="0" normalizeH="0" baseline="0" noProof="0">
                <a:ln>
                  <a:noFill/>
                </a:ln>
                <a:solidFill>
                  <a:srgbClr val="000000"/>
                </a:solidFill>
                <a:effectLst/>
                <a:uLnTx/>
                <a:uFillTx/>
              </a:defRPr>
            </a:lvl1pPr>
            <a:lvl2pPr marL="168275" indent="-168275">
              <a:spcBef>
                <a:spcPts val="300"/>
              </a:spcBef>
              <a:spcAft>
                <a:spcPts val="600"/>
              </a:spcAft>
              <a:defRPr sz="1600"/>
            </a:lvl2pPr>
            <a:lvl3pPr marL="168275" indent="-168275">
              <a:spcBef>
                <a:spcPts val="300"/>
              </a:spcBef>
              <a:spcAft>
                <a:spcPts val="600"/>
              </a:spcAft>
              <a:defRPr sz="1600"/>
            </a:lvl3pPr>
            <a:lvl4pPr marL="168275" indent="-168275">
              <a:spcBef>
                <a:spcPts val="300"/>
              </a:spcBef>
              <a:spcAft>
                <a:spcPts val="600"/>
              </a:spcAft>
              <a:defRPr sz="1600"/>
            </a:lvl4pPr>
            <a:lvl5pPr marL="0" indent="0">
              <a:spcBef>
                <a:spcPts val="300"/>
              </a:spcBef>
              <a:spcAft>
                <a:spcPts val="600"/>
              </a:spcAft>
              <a:buNone/>
              <a:defRPr sz="16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IN" sz="2400" b="0" i="0" u="none" strike="noStrike" kern="1200" cap="none" spc="0" normalizeH="0" baseline="0" noProof="0" dirty="0">
                <a:ln>
                  <a:noFill/>
                </a:ln>
                <a:solidFill>
                  <a:srgbClr val="008575"/>
                </a:solidFill>
                <a:effectLst/>
                <a:uLnTx/>
                <a:uFillTx/>
                <a:latin typeface="Segoe UI Semibold"/>
                <a:ea typeface="+mn-ea"/>
                <a:cs typeface="+mn-cs"/>
              </a:rPr>
              <a:t>Lorem ipsum</a:t>
            </a:r>
            <a:endParaRPr lang="en-US" dirty="0"/>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endParaRPr lang="en-US" dirty="0"/>
          </a:p>
        </p:txBody>
      </p:sp>
    </p:spTree>
    <p:extLst>
      <p:ext uri="{BB962C8B-B14F-4D97-AF65-F5344CB8AC3E}">
        <p14:creationId xmlns:p14="http://schemas.microsoft.com/office/powerpoint/2010/main" val="7959142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9331486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 name="Text Placeholder 4">
            <a:extLst>
              <a:ext uri="{FF2B5EF4-FFF2-40B4-BE49-F238E27FC236}">
                <a16:creationId xmlns:a16="http://schemas.microsoft.com/office/drawing/2014/main" id="{3C03664C-8731-4E38-92A9-09532E738947}"/>
              </a:ext>
            </a:extLst>
          </p:cNvPr>
          <p:cNvSpPr>
            <a:spLocks noGrp="1"/>
          </p:cNvSpPr>
          <p:nvPr>
            <p:ph type="body" sz="quarter" idx="20" hasCustomPrompt="1"/>
          </p:nvPr>
        </p:nvSpPr>
        <p:spPr>
          <a:xfrm>
            <a:off x="780062"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8" name="Text Placeholder 4">
            <a:extLst>
              <a:ext uri="{FF2B5EF4-FFF2-40B4-BE49-F238E27FC236}">
                <a16:creationId xmlns:a16="http://schemas.microsoft.com/office/drawing/2014/main" id="{82C9E126-8907-4D01-AFBA-8B32705B35C5}"/>
              </a:ext>
            </a:extLst>
          </p:cNvPr>
          <p:cNvSpPr>
            <a:spLocks noGrp="1"/>
          </p:cNvSpPr>
          <p:nvPr>
            <p:ph type="body" sz="quarter" idx="22" hasCustomPrompt="1"/>
          </p:nvPr>
        </p:nvSpPr>
        <p:spPr>
          <a:xfrm>
            <a:off x="3032566"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4" name="Text Placeholder 4">
            <a:extLst>
              <a:ext uri="{FF2B5EF4-FFF2-40B4-BE49-F238E27FC236}">
                <a16:creationId xmlns:a16="http://schemas.microsoft.com/office/drawing/2014/main" id="{73BEA7CC-D041-4BAE-968A-C88438270D27}"/>
              </a:ext>
            </a:extLst>
          </p:cNvPr>
          <p:cNvSpPr>
            <a:spLocks noGrp="1"/>
          </p:cNvSpPr>
          <p:nvPr>
            <p:ph type="body" sz="quarter" idx="24" hasCustomPrompt="1"/>
          </p:nvPr>
        </p:nvSpPr>
        <p:spPr>
          <a:xfrm>
            <a:off x="5285070"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0" name="Text Placeholder 4">
            <a:extLst>
              <a:ext uri="{FF2B5EF4-FFF2-40B4-BE49-F238E27FC236}">
                <a16:creationId xmlns:a16="http://schemas.microsoft.com/office/drawing/2014/main" id="{D3CF6030-3571-489B-B4C5-327CDC3F9812}"/>
              </a:ext>
            </a:extLst>
          </p:cNvPr>
          <p:cNvSpPr>
            <a:spLocks noGrp="1"/>
          </p:cNvSpPr>
          <p:nvPr>
            <p:ph type="body" sz="quarter" idx="26" hasCustomPrompt="1"/>
          </p:nvPr>
        </p:nvSpPr>
        <p:spPr>
          <a:xfrm>
            <a:off x="7537574"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6" name="Text Placeholder 4">
            <a:extLst>
              <a:ext uri="{FF2B5EF4-FFF2-40B4-BE49-F238E27FC236}">
                <a16:creationId xmlns:a16="http://schemas.microsoft.com/office/drawing/2014/main" id="{07D73DA4-E4BD-4FD3-8EDA-B8AF9E18EF85}"/>
              </a:ext>
            </a:extLst>
          </p:cNvPr>
          <p:cNvSpPr>
            <a:spLocks noGrp="1"/>
          </p:cNvSpPr>
          <p:nvPr>
            <p:ph type="body" sz="quarter" idx="28" hasCustomPrompt="1"/>
          </p:nvPr>
        </p:nvSpPr>
        <p:spPr>
          <a:xfrm>
            <a:off x="9790079"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19211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quare photo 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2"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pic>
        <p:nvPicPr>
          <p:cNvPr id="6" name="MS logo white - EMF" descr="Microsoft logo white text version">
            <a:extLst>
              <a:ext uri="{FF2B5EF4-FFF2-40B4-BE49-F238E27FC236}">
                <a16:creationId xmlns:a16="http://schemas.microsoft.com/office/drawing/2014/main" id="{3B64A24C-3A11-4298-B36C-D12EFE1A5B6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39188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3829757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287005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7682939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18206203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5738731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6851226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6781184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358233420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6795559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4342326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618276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979233928"/>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69739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68717741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216569857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58224981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6605383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8838052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369885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hank you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Thank you!</a:t>
            </a:r>
          </a:p>
        </p:txBody>
      </p:sp>
    </p:spTree>
    <p:extLst>
      <p:ext uri="{BB962C8B-B14F-4D97-AF65-F5344CB8AC3E}">
        <p14:creationId xmlns:p14="http://schemas.microsoft.com/office/powerpoint/2010/main" val="8214894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0079440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007885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9142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bg1"/>
              </a:solidFill>
              <a:latin typeface="+mj-lt"/>
              <a:ea typeface="Segoe UI" pitchFamily="34" charset="0"/>
              <a:cs typeface="Segoe UI" pitchFamily="34" charset="0"/>
            </a:endParaRPr>
          </a:p>
        </p:txBody>
      </p:sp>
      <p:sp>
        <p:nvSpPr>
          <p:cNvPr id="20" name="Text Placeholder 19">
            <a:extLst>
              <a:ext uri="{FF2B5EF4-FFF2-40B4-BE49-F238E27FC236}">
                <a16:creationId xmlns:a16="http://schemas.microsoft.com/office/drawing/2014/main" id="{3F8A0129-6914-4A8D-BBF6-EE04240EB0A0}"/>
              </a:ext>
            </a:extLst>
          </p:cNvPr>
          <p:cNvSpPr>
            <a:spLocks noGrp="1"/>
          </p:cNvSpPr>
          <p:nvPr>
            <p:ph type="body" sz="quarter" idx="10" hasCustomPrompt="1"/>
          </p:nvPr>
        </p:nvSpPr>
        <p:spPr>
          <a:xfrm>
            <a:off x="3597275" y="123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1" name="Text Placeholder 19">
            <a:extLst>
              <a:ext uri="{FF2B5EF4-FFF2-40B4-BE49-F238E27FC236}">
                <a16:creationId xmlns:a16="http://schemas.microsoft.com/office/drawing/2014/main" id="{8E16B3EE-02B9-4AD2-A4CF-2C92DF6A541D}"/>
              </a:ext>
            </a:extLst>
          </p:cNvPr>
          <p:cNvSpPr>
            <a:spLocks noGrp="1"/>
          </p:cNvSpPr>
          <p:nvPr>
            <p:ph type="body" sz="quarter" idx="11" hasCustomPrompt="1"/>
          </p:nvPr>
        </p:nvSpPr>
        <p:spPr>
          <a:xfrm>
            <a:off x="4465716" y="243530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2" name="Text Placeholder 19">
            <a:extLst>
              <a:ext uri="{FF2B5EF4-FFF2-40B4-BE49-F238E27FC236}">
                <a16:creationId xmlns:a16="http://schemas.microsoft.com/office/drawing/2014/main" id="{C3C1BCC2-9583-49A2-89B2-75C80AFDFE89}"/>
              </a:ext>
            </a:extLst>
          </p:cNvPr>
          <p:cNvSpPr>
            <a:spLocks noGrp="1"/>
          </p:cNvSpPr>
          <p:nvPr>
            <p:ph type="body" sz="quarter" idx="12" hasCustomPrompt="1"/>
          </p:nvPr>
        </p:nvSpPr>
        <p:spPr>
          <a:xfrm>
            <a:off x="4465716" y="385262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3" name="Text Placeholder 19">
            <a:extLst>
              <a:ext uri="{FF2B5EF4-FFF2-40B4-BE49-F238E27FC236}">
                <a16:creationId xmlns:a16="http://schemas.microsoft.com/office/drawing/2014/main" id="{34F2EB63-40C2-4690-8787-579A7DE47872}"/>
              </a:ext>
            </a:extLst>
          </p:cNvPr>
          <p:cNvSpPr>
            <a:spLocks noGrp="1"/>
          </p:cNvSpPr>
          <p:nvPr>
            <p:ph type="body" sz="quarter" idx="13" hasCustomPrompt="1"/>
          </p:nvPr>
        </p:nvSpPr>
        <p:spPr>
          <a:xfrm>
            <a:off x="3597275" y="504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290826"/>
            <a:ext cx="3348038" cy="163753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39" name="Rectangle 38">
            <a:extLst>
              <a:ext uri="{FF2B5EF4-FFF2-40B4-BE49-F238E27FC236}">
                <a16:creationId xmlns:a16="http://schemas.microsoft.com/office/drawing/2014/main" id="{FD913F0C-084D-444D-B3E7-C4C1668940C7}"/>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3DFC9F5E-B83C-4226-9C95-770E7B64B191}"/>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EEEFEC6-C242-483E-BD45-C2FF105EDEDD}"/>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C4F41D6D-8494-4642-8E82-43CF48F67FA5}"/>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7925761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yout_9">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bg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89369177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hank you_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5740216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bg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661635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20354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5556993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4152221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2217229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Icon libr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63546" y="425183"/>
            <a:ext cx="5288906" cy="120674"/>
          </a:xfrm>
        </p:spPr>
        <p:txBody>
          <a:bodyPr wrap="square" lIns="0" tIns="0" rIns="0" bIns="0" anchor="ctr">
            <a:spAutoFit/>
          </a:bodyPr>
          <a:lstStyle>
            <a:lvl1pPr>
              <a:defRPr sz="784" spc="0">
                <a:gradFill>
                  <a:gsLst>
                    <a:gs pos="0">
                      <a:schemeClr val="tx1">
                        <a:lumMod val="60000"/>
                        <a:lumOff val="40000"/>
                      </a:schemeClr>
                    </a:gs>
                    <a:gs pos="100000">
                      <a:schemeClr val="tx1">
                        <a:lumMod val="60000"/>
                        <a:lumOff val="40000"/>
                      </a:schemeClr>
                    </a:gs>
                  </a:gsLst>
                  <a:lin ang="5400000" scaled="0"/>
                </a:gradFill>
                <a:latin typeface="Segoe UI Semibold" panose="020B0702040204020203" pitchFamily="34" charset="0"/>
                <a:cs typeface="Segoe UI Semibold" panose="020B0702040204020203" pitchFamily="34" charset="0"/>
              </a:defRPr>
            </a:lvl1pPr>
          </a:lstStyle>
          <a:p>
            <a:r>
              <a:rPr lang="en-US" dirty="0"/>
              <a:t>Section title</a:t>
            </a:r>
          </a:p>
        </p:txBody>
      </p:sp>
      <p:sp>
        <p:nvSpPr>
          <p:cNvPr id="3" name="TextBox 2"/>
          <p:cNvSpPr txBox="1"/>
          <p:nvPr/>
        </p:nvSpPr>
        <p:spPr>
          <a:xfrm>
            <a:off x="445198" y="431201"/>
            <a:ext cx="2065142" cy="108637"/>
          </a:xfrm>
          <a:prstGeom prst="rect">
            <a:avLst/>
          </a:prstGeom>
        </p:spPr>
        <p:txBody>
          <a:bodyPr vert="horz" wrap="square" lIns="0" tIns="0" rIns="0" bIns="0" rtlCol="0" anchor="ctr">
            <a:spAutoFit/>
          </a:bodyPr>
          <a:lstStyle>
            <a:lvl1pPr algn="l" defTabSz="932742" eaLnBrk="1" latinLnBrk="0" hangingPunct="1">
              <a:lnSpc>
                <a:spcPct val="90000"/>
              </a:lnSpc>
              <a:spcBef>
                <a:spcPct val="0"/>
              </a:spcBef>
              <a:buNone/>
              <a:defRPr lang="en-US" sz="1000" b="0" cap="none" spc="0" baseline="0" dirty="0" smtClean="0">
                <a:ln w="3175">
                  <a:noFill/>
                </a:ln>
                <a:gradFill>
                  <a:gsLst>
                    <a:gs pos="0">
                      <a:schemeClr val="tx1">
                        <a:lumMod val="60000"/>
                        <a:lumOff val="40000"/>
                      </a:schemeClr>
                    </a:gs>
                    <a:gs pos="100000">
                      <a:schemeClr val="tx1">
                        <a:lumMod val="60000"/>
                        <a:lumOff val="40000"/>
                      </a:schemeClr>
                    </a:gs>
                  </a:gsLst>
                  <a:lin ang="5400000" scaled="0"/>
                </a:gradFill>
                <a:effectLst/>
                <a:cs typeface="Segoe UI" pitchFamily="34" charset="0"/>
              </a:defRPr>
            </a:lvl1pPr>
          </a:lstStyle>
          <a:p>
            <a:pPr lvl="0"/>
            <a:r>
              <a:rPr lang="en-US" sz="784" dirty="0">
                <a:latin typeface="Segoe UI Semibold" panose="020B0702040204020203" pitchFamily="34" charset="0"/>
                <a:cs typeface="Segoe UI Semibold" panose="020B0702040204020203" pitchFamily="34" charset="0"/>
              </a:rPr>
              <a:t>Monoline icons </a:t>
            </a:r>
            <a:r>
              <a:rPr lang="en-US" sz="784" b="0" kern="1200" cap="none" spc="0" baseline="0" dirty="0">
                <a:ln w="3175">
                  <a:noFill/>
                </a:ln>
                <a:gradFill>
                  <a:gsLst>
                    <a:gs pos="0">
                      <a:schemeClr val="tx1">
                        <a:lumMod val="60000"/>
                        <a:lumOff val="40000"/>
                      </a:schemeClr>
                    </a:gs>
                    <a:gs pos="100000">
                      <a:schemeClr val="tx1">
                        <a:lumMod val="60000"/>
                        <a:lumOff val="40000"/>
                      </a:schemeClr>
                    </a:gs>
                  </a:gsLst>
                  <a:lin ang="5400000" scaled="0"/>
                </a:gradFill>
                <a:effectLst/>
                <a:latin typeface="+mn-lt"/>
                <a:ea typeface="+mn-ea"/>
                <a:cs typeface="Segoe UI Semibold" panose="020B0702040204020203" pitchFamily="34" charset="0"/>
              </a:rPr>
              <a:t>/ PowerPoint</a:t>
            </a:r>
            <a:endParaRPr lang="en-US" sz="784" dirty="0">
              <a:latin typeface="+mn-lt"/>
              <a:cs typeface="Segoe UI Semibold" panose="020B0702040204020203" pitchFamily="34" charset="0"/>
            </a:endParaRPr>
          </a:p>
        </p:txBody>
      </p:sp>
      <p:grpSp>
        <p:nvGrpSpPr>
          <p:cNvPr id="4" name="Group 3"/>
          <p:cNvGrpSpPr>
            <a:grpSpLocks noChangeAspect="1"/>
          </p:cNvGrpSpPr>
          <p:nvPr/>
        </p:nvGrpSpPr>
        <p:grpSpPr>
          <a:xfrm>
            <a:off x="11023167" y="412549"/>
            <a:ext cx="719065" cy="15337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grpSp>
    </p:spTree>
    <p:extLst>
      <p:ext uri="{BB962C8B-B14F-4D97-AF65-F5344CB8AC3E}">
        <p14:creationId xmlns:p14="http://schemas.microsoft.com/office/powerpoint/2010/main" val="1769616731"/>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70576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76009-0A36-42A5-9DBA-EA0A89FCFC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0E9895-4EFA-4934-B260-FD944359FA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158574-0DA7-40D5-A128-1085ECA30486}"/>
              </a:ext>
            </a:extLst>
          </p:cNvPr>
          <p:cNvSpPr>
            <a:spLocks noGrp="1"/>
          </p:cNvSpPr>
          <p:nvPr>
            <p:ph type="dt" sz="half" idx="10"/>
          </p:nvPr>
        </p:nvSpPr>
        <p:spPr/>
        <p:txBody>
          <a:bodyPr/>
          <a:lstStyle/>
          <a:p>
            <a:fld id="{8393327F-3177-40DB-A297-1E11896138E9}" type="datetimeFigureOut">
              <a:rPr lang="en-US" smtClean="0"/>
              <a:t>3/3/2020</a:t>
            </a:fld>
            <a:endParaRPr lang="en-US"/>
          </a:p>
        </p:txBody>
      </p:sp>
      <p:sp>
        <p:nvSpPr>
          <p:cNvPr id="5" name="Footer Placeholder 4">
            <a:extLst>
              <a:ext uri="{FF2B5EF4-FFF2-40B4-BE49-F238E27FC236}">
                <a16:creationId xmlns:a16="http://schemas.microsoft.com/office/drawing/2014/main" id="{1EC6010F-094F-46B5-AC32-5E43B0593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3AEF59-49F8-4A26-B43E-76C611671432}"/>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0261597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E88FF-FA99-484B-B46A-A46380D38F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7177E9-CA8F-4BE2-87BD-19CBEC4908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1B99D-899D-412A-97EE-02018DA2F1D7}"/>
              </a:ext>
            </a:extLst>
          </p:cNvPr>
          <p:cNvSpPr>
            <a:spLocks noGrp="1"/>
          </p:cNvSpPr>
          <p:nvPr>
            <p:ph type="dt" sz="half" idx="10"/>
          </p:nvPr>
        </p:nvSpPr>
        <p:spPr/>
        <p:txBody>
          <a:bodyPr/>
          <a:lstStyle/>
          <a:p>
            <a:fld id="{8393327F-3177-40DB-A297-1E11896138E9}" type="datetimeFigureOut">
              <a:rPr lang="en-US" smtClean="0"/>
              <a:t>3/3/2020</a:t>
            </a:fld>
            <a:endParaRPr lang="en-US"/>
          </a:p>
        </p:txBody>
      </p:sp>
      <p:sp>
        <p:nvSpPr>
          <p:cNvPr id="5" name="Footer Placeholder 4">
            <a:extLst>
              <a:ext uri="{FF2B5EF4-FFF2-40B4-BE49-F238E27FC236}">
                <a16:creationId xmlns:a16="http://schemas.microsoft.com/office/drawing/2014/main" id="{08240C78-9718-4DC2-ABDB-60137A44E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FB0B1B-88EA-454F-94BA-783E72D581E5}"/>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6617839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7705852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22" name="Google Shape;22;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r"/>
            <a:fld id="{00000000-1234-1234-1234-123412341234}" type="slidenum">
              <a:rPr lang="en" smtClean="0"/>
              <a:pPr algn="r"/>
              <a:t>‹#›</a:t>
            </a:fld>
            <a:endParaRPr lang="en"/>
          </a:p>
        </p:txBody>
      </p:sp>
    </p:spTree>
    <p:extLst>
      <p:ext uri="{BB962C8B-B14F-4D97-AF65-F5344CB8AC3E}">
        <p14:creationId xmlns:p14="http://schemas.microsoft.com/office/powerpoint/2010/main" val="73793095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3544222"/>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4911405"/>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5E5803A0-710C-4BB9-97B9-F50CDCF31CE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0748361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E57DAA26-C03C-4257-8389-A9B7EEB217B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7790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7276497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82711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78997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323013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590155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80830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28345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603569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rgbClr val="000000"/>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rgbClr val="000000"/>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rgbClr val="000000"/>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rgbClr val="000000"/>
                </a:solidFill>
              </a:defRPr>
            </a:lvl1pPr>
          </a:lstStyle>
          <a:p>
            <a:pPr lvl="0"/>
            <a:r>
              <a:rPr lang="en-US" dirty="0"/>
              <a:t>04</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1" name="Text Placeholder 43">
            <a:extLst>
              <a:ext uri="{FF2B5EF4-FFF2-40B4-BE49-F238E27FC236}">
                <a16:creationId xmlns:a16="http://schemas.microsoft.com/office/drawing/2014/main" id="{E3A88E32-7010-467B-88D2-607200EDF09F}"/>
              </a:ext>
            </a:extLst>
          </p:cNvPr>
          <p:cNvSpPr>
            <a:spLocks noGrp="1"/>
          </p:cNvSpPr>
          <p:nvPr>
            <p:ph type="body" sz="quarter" idx="23" hasCustomPrompt="1"/>
          </p:nvPr>
        </p:nvSpPr>
        <p:spPr>
          <a:xfrm>
            <a:off x="3749039" y="1447798"/>
            <a:ext cx="341312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248966529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0723090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53645709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lumMod val="90000"/>
              <a:lumOff val="1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tx1">
              <a:lumMod val="95000"/>
              <a:alpha val="7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rgbClr val="000000"/>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 name="Rectangle 2">
            <a:extLst>
              <a:ext uri="{FF2B5EF4-FFF2-40B4-BE49-F238E27FC236}">
                <a16:creationId xmlns:a16="http://schemas.microsoft.com/office/drawing/2014/main" id="{68642BF2-F961-4810-915C-F50B90287C02}"/>
              </a:ext>
            </a:extLst>
          </p:cNvPr>
          <p:cNvSpPr/>
          <p:nvPr/>
        </p:nvSpPr>
        <p:spPr bwMode="auto">
          <a:xfrm>
            <a:off x="5821363" y="1431925"/>
            <a:ext cx="45720"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87DC08B3-3F4E-4B21-816B-7852866D8169}"/>
              </a:ext>
            </a:extLst>
          </p:cNvPr>
          <p:cNvSpPr/>
          <p:nvPr/>
        </p:nvSpPr>
        <p:spPr bwMode="auto">
          <a:xfrm>
            <a:off x="5821363" y="2466906"/>
            <a:ext cx="45720" cy="9144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C2D2E519-AB97-41A5-B897-13926A414361}"/>
              </a:ext>
            </a:extLst>
          </p:cNvPr>
          <p:cNvSpPr/>
          <p:nvPr/>
        </p:nvSpPr>
        <p:spPr bwMode="auto">
          <a:xfrm>
            <a:off x="5821363" y="3501887"/>
            <a:ext cx="45720" cy="9144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A8D87C7-5442-49CB-B56E-CDB21D11F91F}"/>
              </a:ext>
            </a:extLst>
          </p:cNvPr>
          <p:cNvSpPr/>
          <p:nvPr/>
        </p:nvSpPr>
        <p:spPr bwMode="auto">
          <a:xfrm>
            <a:off x="5821363" y="4536868"/>
            <a:ext cx="45720" cy="914400"/>
          </a:xfrm>
          <a:prstGeom prst="rect">
            <a:avLst/>
          </a:prstGeom>
          <a:solidFill>
            <a:schemeClr val="accent4">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DFBCF81D-88A1-4085-B02A-83CE287D1951}"/>
              </a:ext>
            </a:extLst>
          </p:cNvPr>
          <p:cNvSpPr/>
          <p:nvPr/>
        </p:nvSpPr>
        <p:spPr bwMode="auto">
          <a:xfrm>
            <a:off x="5821363" y="5571849"/>
            <a:ext cx="45720" cy="9144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101265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93ACE5E-E85D-4263-B0DF-0D02D7299B96}"/>
              </a:ext>
            </a:extLst>
          </p:cNvPr>
          <p:cNvSpPr>
            <a:spLocks noGrp="1"/>
          </p:cNvSpPr>
          <p:nvPr>
            <p:ph type="body" sz="quarter" idx="18"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7" name="Text Placeholder 4">
            <a:extLst>
              <a:ext uri="{FF2B5EF4-FFF2-40B4-BE49-F238E27FC236}">
                <a16:creationId xmlns:a16="http://schemas.microsoft.com/office/drawing/2014/main" id="{6C35E606-C145-47A3-A1BD-0FD613E3ADA4}"/>
              </a:ext>
            </a:extLst>
          </p:cNvPr>
          <p:cNvSpPr>
            <a:spLocks noGrp="1"/>
          </p:cNvSpPr>
          <p:nvPr>
            <p:ph type="body" sz="quarter" idx="19"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8" name="Text Placeholder 4">
            <a:extLst>
              <a:ext uri="{FF2B5EF4-FFF2-40B4-BE49-F238E27FC236}">
                <a16:creationId xmlns:a16="http://schemas.microsoft.com/office/drawing/2014/main" id="{CC0C2288-9F9F-4FB4-8EFB-DAC0D328B8FF}"/>
              </a:ext>
            </a:extLst>
          </p:cNvPr>
          <p:cNvSpPr>
            <a:spLocks noGrp="1"/>
          </p:cNvSpPr>
          <p:nvPr>
            <p:ph type="body" sz="quarter" idx="20"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9" name="Text Placeholder 4">
            <a:extLst>
              <a:ext uri="{FF2B5EF4-FFF2-40B4-BE49-F238E27FC236}">
                <a16:creationId xmlns:a16="http://schemas.microsoft.com/office/drawing/2014/main" id="{8AEDA741-9C1F-4458-B686-B6853C92B29E}"/>
              </a:ext>
            </a:extLst>
          </p:cNvPr>
          <p:cNvSpPr>
            <a:spLocks noGrp="1"/>
          </p:cNvSpPr>
          <p:nvPr>
            <p:ph type="body" sz="quarter" idx="21"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38466050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6613601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64518115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92490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35C2E6B4-4AFC-46BE-B5DC-51272FCB8DEA}"/>
              </a:ext>
            </a:extLst>
          </p:cNvPr>
          <p:cNvSpPr>
            <a:spLocks noGrp="1"/>
          </p:cNvSpPr>
          <p:nvPr>
            <p:ph type="body" sz="quarter" idx="17" hasCustomPrompt="1"/>
          </p:nvPr>
        </p:nvSpPr>
        <p:spPr>
          <a:xfrm>
            <a:off x="588263" y="1341438"/>
            <a:ext cx="5657150" cy="5059362"/>
          </a:xfrm>
        </p:spPr>
        <p:txBody>
          <a:bodyPr>
            <a:noAutofit/>
          </a:bodyPr>
          <a:lstStyle>
            <a:lvl1pPr marL="285750" indent="-285750">
              <a:spcBef>
                <a:spcPts val="1200"/>
              </a:spcBef>
              <a:buFont typeface="Wingdings" panose="05000000000000000000" pitchFamily="2" charset="2"/>
              <a:buChar char=""/>
              <a:defRPr sz="1600">
                <a:solidFill>
                  <a:schemeClr val="tx1"/>
                </a:solidFill>
              </a:defRPr>
            </a:lvl1pPr>
            <a:lvl2pPr marL="228600" indent="0">
              <a:spcBef>
                <a:spcPts val="1200"/>
              </a:spcBef>
              <a:buNone/>
              <a:defRPr>
                <a:solidFill>
                  <a:schemeClr val="tx1"/>
                </a:solidFill>
              </a:defRPr>
            </a:lvl2pPr>
            <a:lvl3pPr marL="457200" indent="0">
              <a:spcBef>
                <a:spcPts val="1200"/>
              </a:spcBef>
              <a:buNone/>
              <a:defRPr>
                <a:solidFill>
                  <a:schemeClr val="tx1"/>
                </a:solidFill>
              </a:defRPr>
            </a:lvl3pPr>
            <a:lvl4pPr marL="661988" indent="0">
              <a:spcBef>
                <a:spcPts val="1200"/>
              </a:spcBef>
              <a:buNone/>
              <a:defRPr>
                <a:solidFill>
                  <a:schemeClr val="tx1"/>
                </a:solidFill>
              </a:defRPr>
            </a:lvl4pPr>
            <a:lvl5pPr marL="855663" indent="0">
              <a:spcBef>
                <a:spcPts val="1200"/>
              </a:spcBef>
              <a:buNone/>
              <a:defRPr>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p:txBody>
      </p:sp>
    </p:spTree>
    <p:extLst>
      <p:ext uri="{BB962C8B-B14F-4D97-AF65-F5344CB8AC3E}">
        <p14:creationId xmlns:p14="http://schemas.microsoft.com/office/powerpoint/2010/main" val="4216697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6190841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4" name="Text Placeholder 3">
            <a:extLst>
              <a:ext uri="{FF2B5EF4-FFF2-40B4-BE49-F238E27FC236}">
                <a16:creationId xmlns:a16="http://schemas.microsoft.com/office/drawing/2014/main" id="{39271998-B1CF-428C-BB65-5C71B89CBF5B}"/>
              </a:ext>
            </a:extLst>
          </p:cNvPr>
          <p:cNvSpPr>
            <a:spLocks noGrp="1"/>
          </p:cNvSpPr>
          <p:nvPr>
            <p:ph type="body" sz="quarter" idx="30" hasCustomPrompt="1"/>
          </p:nvPr>
        </p:nvSpPr>
        <p:spPr>
          <a:xfrm>
            <a:off x="77946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5" name="Text Placeholder 3">
            <a:extLst>
              <a:ext uri="{FF2B5EF4-FFF2-40B4-BE49-F238E27FC236}">
                <a16:creationId xmlns:a16="http://schemas.microsoft.com/office/drawing/2014/main" id="{B675C9A4-A34D-44D0-944D-2EFF74816757}"/>
              </a:ext>
            </a:extLst>
          </p:cNvPr>
          <p:cNvSpPr>
            <a:spLocks noGrp="1"/>
          </p:cNvSpPr>
          <p:nvPr>
            <p:ph type="body" sz="quarter" idx="31" hasCustomPrompt="1"/>
          </p:nvPr>
        </p:nvSpPr>
        <p:spPr>
          <a:xfrm>
            <a:off x="303211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6" name="Text Placeholder 3">
            <a:extLst>
              <a:ext uri="{FF2B5EF4-FFF2-40B4-BE49-F238E27FC236}">
                <a16:creationId xmlns:a16="http://schemas.microsoft.com/office/drawing/2014/main" id="{C20774FE-9E5A-4623-8D8B-F77316C2E21A}"/>
              </a:ext>
            </a:extLst>
          </p:cNvPr>
          <p:cNvSpPr>
            <a:spLocks noGrp="1"/>
          </p:cNvSpPr>
          <p:nvPr>
            <p:ph type="body" sz="quarter" idx="32" hasCustomPrompt="1"/>
          </p:nvPr>
        </p:nvSpPr>
        <p:spPr>
          <a:xfrm>
            <a:off x="528477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7" name="Text Placeholder 3">
            <a:extLst>
              <a:ext uri="{FF2B5EF4-FFF2-40B4-BE49-F238E27FC236}">
                <a16:creationId xmlns:a16="http://schemas.microsoft.com/office/drawing/2014/main" id="{01C61C2B-364E-41C2-AC81-F6CC2C309FB9}"/>
              </a:ext>
            </a:extLst>
          </p:cNvPr>
          <p:cNvSpPr>
            <a:spLocks noGrp="1"/>
          </p:cNvSpPr>
          <p:nvPr>
            <p:ph type="body" sz="quarter" idx="33" hasCustomPrompt="1"/>
          </p:nvPr>
        </p:nvSpPr>
        <p:spPr>
          <a:xfrm>
            <a:off x="753742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8" name="Text Placeholder 3">
            <a:extLst>
              <a:ext uri="{FF2B5EF4-FFF2-40B4-BE49-F238E27FC236}">
                <a16:creationId xmlns:a16="http://schemas.microsoft.com/office/drawing/2014/main" id="{6C0BBF4C-34B0-4A3C-AFCF-A4C85F1F1E60}"/>
              </a:ext>
            </a:extLst>
          </p:cNvPr>
          <p:cNvSpPr>
            <a:spLocks noGrp="1"/>
          </p:cNvSpPr>
          <p:nvPr>
            <p:ph type="body" sz="quarter" idx="34" hasCustomPrompt="1"/>
          </p:nvPr>
        </p:nvSpPr>
        <p:spPr>
          <a:xfrm>
            <a:off x="9790081"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Tree>
    <p:extLst>
      <p:ext uri="{BB962C8B-B14F-4D97-AF65-F5344CB8AC3E}">
        <p14:creationId xmlns:p14="http://schemas.microsoft.com/office/powerpoint/2010/main" val="29943686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15834666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74560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413013037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1357752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34356974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7962003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5008873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93368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9266677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7607461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991146527"/>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19853459"/>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851192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4573397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1081470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57573845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643823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377301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4500906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8227651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89601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917110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tx1"/>
              </a:solidFill>
              <a:latin typeface="+mj-lt"/>
              <a:ea typeface="Segoe UI" pitchFamily="34" charset="0"/>
              <a:cs typeface="Segoe UI" pitchFamily="34" charset="0"/>
            </a:endParaRP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678706"/>
            <a:ext cx="3348038" cy="86177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tx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5" name="Text Placeholder 4">
            <a:extLst>
              <a:ext uri="{FF2B5EF4-FFF2-40B4-BE49-F238E27FC236}">
                <a16:creationId xmlns:a16="http://schemas.microsoft.com/office/drawing/2014/main" id="{AB05302D-08FA-42A8-8942-612809552644}"/>
              </a:ext>
            </a:extLst>
          </p:cNvPr>
          <p:cNvSpPr>
            <a:spLocks noGrp="1"/>
          </p:cNvSpPr>
          <p:nvPr>
            <p:ph type="body" sz="quarter" idx="21" hasCustomPrompt="1"/>
          </p:nvPr>
        </p:nvSpPr>
        <p:spPr>
          <a:xfrm>
            <a:off x="3597275" y="120967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6" name="Text Placeholder 4">
            <a:extLst>
              <a:ext uri="{FF2B5EF4-FFF2-40B4-BE49-F238E27FC236}">
                <a16:creationId xmlns:a16="http://schemas.microsoft.com/office/drawing/2014/main" id="{B2A8CF0F-B6CC-425C-896F-B0A729817F5B}"/>
              </a:ext>
            </a:extLst>
          </p:cNvPr>
          <p:cNvSpPr>
            <a:spLocks noGrp="1"/>
          </p:cNvSpPr>
          <p:nvPr>
            <p:ph type="body" sz="quarter" idx="22" hasCustomPrompt="1"/>
          </p:nvPr>
        </p:nvSpPr>
        <p:spPr>
          <a:xfrm>
            <a:off x="4532134" y="26523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8" name="Text Placeholder 4">
            <a:extLst>
              <a:ext uri="{FF2B5EF4-FFF2-40B4-BE49-F238E27FC236}">
                <a16:creationId xmlns:a16="http://schemas.microsoft.com/office/drawing/2014/main" id="{D45C6CF3-57AB-43FA-AB05-6A2309F0AE07}"/>
              </a:ext>
            </a:extLst>
          </p:cNvPr>
          <p:cNvSpPr>
            <a:spLocks noGrp="1"/>
          </p:cNvSpPr>
          <p:nvPr>
            <p:ph type="body" sz="quarter" idx="23" hasCustomPrompt="1"/>
          </p:nvPr>
        </p:nvSpPr>
        <p:spPr>
          <a:xfrm>
            <a:off x="4532134" y="38715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30" name="Text Placeholder 4">
            <a:extLst>
              <a:ext uri="{FF2B5EF4-FFF2-40B4-BE49-F238E27FC236}">
                <a16:creationId xmlns:a16="http://schemas.microsoft.com/office/drawing/2014/main" id="{F394A0C9-9B77-4587-AF8F-16EE93F153C4}"/>
              </a:ext>
            </a:extLst>
          </p:cNvPr>
          <p:cNvSpPr>
            <a:spLocks noGrp="1"/>
          </p:cNvSpPr>
          <p:nvPr>
            <p:ph type="body" sz="quarter" idx="24" hasCustomPrompt="1"/>
          </p:nvPr>
        </p:nvSpPr>
        <p:spPr>
          <a:xfrm>
            <a:off x="3597275" y="5155882"/>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6" name="Rectangle 5">
            <a:extLst>
              <a:ext uri="{FF2B5EF4-FFF2-40B4-BE49-F238E27FC236}">
                <a16:creationId xmlns:a16="http://schemas.microsoft.com/office/drawing/2014/main" id="{5DA6E210-24BB-4CFB-93D1-767525B543B0}"/>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CF0F8753-ADDF-46AA-8BC9-E6E2F2F29266}"/>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EDE38359-05AB-4B35-9550-BB840CDE4ED7}"/>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3E1385D-A59C-40B9-83E9-136839026837}"/>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536632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tx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326950254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405378300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tx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56063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86387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031717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714914051"/>
      </p:ext>
    </p:extLst>
  </p:cSld>
  <p:clrMapOvr>
    <a:overrideClrMapping bg1="dk1" tx1="lt1" bg2="dk2" tx2="lt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image" Target="../media/image1.emf"/><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6.xml"/><Relationship Id="rId18" Type="http://schemas.openxmlformats.org/officeDocument/2006/relationships/slideLayout" Target="../slideLayouts/slideLayout71.xml"/><Relationship Id="rId26" Type="http://schemas.openxmlformats.org/officeDocument/2006/relationships/slideLayout" Target="../slideLayouts/slideLayout79.xml"/><Relationship Id="rId39" Type="http://schemas.openxmlformats.org/officeDocument/2006/relationships/slideLayout" Target="../slideLayouts/slideLayout92.xml"/><Relationship Id="rId21" Type="http://schemas.openxmlformats.org/officeDocument/2006/relationships/slideLayout" Target="../slideLayouts/slideLayout74.xml"/><Relationship Id="rId34" Type="http://schemas.openxmlformats.org/officeDocument/2006/relationships/slideLayout" Target="../slideLayouts/slideLayout87.xml"/><Relationship Id="rId42" Type="http://schemas.openxmlformats.org/officeDocument/2006/relationships/slideLayout" Target="../slideLayouts/slideLayout95.xml"/><Relationship Id="rId47" Type="http://schemas.openxmlformats.org/officeDocument/2006/relationships/slideLayout" Target="../slideLayouts/slideLayout100.xml"/><Relationship Id="rId7" Type="http://schemas.openxmlformats.org/officeDocument/2006/relationships/slideLayout" Target="../slideLayouts/slideLayout60.xml"/><Relationship Id="rId2" Type="http://schemas.openxmlformats.org/officeDocument/2006/relationships/slideLayout" Target="../slideLayouts/slideLayout55.xml"/><Relationship Id="rId16" Type="http://schemas.openxmlformats.org/officeDocument/2006/relationships/slideLayout" Target="../slideLayouts/slideLayout69.xml"/><Relationship Id="rId29" Type="http://schemas.openxmlformats.org/officeDocument/2006/relationships/slideLayout" Target="../slideLayouts/slideLayout82.xml"/><Relationship Id="rId11" Type="http://schemas.openxmlformats.org/officeDocument/2006/relationships/slideLayout" Target="../slideLayouts/slideLayout64.xml"/><Relationship Id="rId24" Type="http://schemas.openxmlformats.org/officeDocument/2006/relationships/slideLayout" Target="../slideLayouts/slideLayout77.xml"/><Relationship Id="rId32" Type="http://schemas.openxmlformats.org/officeDocument/2006/relationships/slideLayout" Target="../slideLayouts/slideLayout85.xml"/><Relationship Id="rId37" Type="http://schemas.openxmlformats.org/officeDocument/2006/relationships/slideLayout" Target="../slideLayouts/slideLayout90.xml"/><Relationship Id="rId40" Type="http://schemas.openxmlformats.org/officeDocument/2006/relationships/slideLayout" Target="../slideLayouts/slideLayout93.xml"/><Relationship Id="rId45" Type="http://schemas.openxmlformats.org/officeDocument/2006/relationships/slideLayout" Target="../slideLayouts/slideLayout98.xml"/><Relationship Id="rId5" Type="http://schemas.openxmlformats.org/officeDocument/2006/relationships/slideLayout" Target="../slideLayouts/slideLayout58.xml"/><Relationship Id="rId15" Type="http://schemas.openxmlformats.org/officeDocument/2006/relationships/slideLayout" Target="../slideLayouts/slideLayout68.xml"/><Relationship Id="rId23" Type="http://schemas.openxmlformats.org/officeDocument/2006/relationships/slideLayout" Target="../slideLayouts/slideLayout76.xml"/><Relationship Id="rId28" Type="http://schemas.openxmlformats.org/officeDocument/2006/relationships/slideLayout" Target="../slideLayouts/slideLayout81.xml"/><Relationship Id="rId36" Type="http://schemas.openxmlformats.org/officeDocument/2006/relationships/slideLayout" Target="../slideLayouts/slideLayout89.xml"/><Relationship Id="rId49" Type="http://schemas.openxmlformats.org/officeDocument/2006/relationships/image" Target="../media/image1.emf"/><Relationship Id="rId10" Type="http://schemas.openxmlformats.org/officeDocument/2006/relationships/slideLayout" Target="../slideLayouts/slideLayout63.xml"/><Relationship Id="rId19" Type="http://schemas.openxmlformats.org/officeDocument/2006/relationships/slideLayout" Target="../slideLayouts/slideLayout72.xml"/><Relationship Id="rId31" Type="http://schemas.openxmlformats.org/officeDocument/2006/relationships/slideLayout" Target="../slideLayouts/slideLayout84.xml"/><Relationship Id="rId44" Type="http://schemas.openxmlformats.org/officeDocument/2006/relationships/slideLayout" Target="../slideLayouts/slideLayout97.xml"/><Relationship Id="rId4" Type="http://schemas.openxmlformats.org/officeDocument/2006/relationships/slideLayout" Target="../slideLayouts/slideLayout57.xml"/><Relationship Id="rId9" Type="http://schemas.openxmlformats.org/officeDocument/2006/relationships/slideLayout" Target="../slideLayouts/slideLayout62.xml"/><Relationship Id="rId14" Type="http://schemas.openxmlformats.org/officeDocument/2006/relationships/slideLayout" Target="../slideLayouts/slideLayout67.xml"/><Relationship Id="rId22" Type="http://schemas.openxmlformats.org/officeDocument/2006/relationships/slideLayout" Target="../slideLayouts/slideLayout75.xml"/><Relationship Id="rId27" Type="http://schemas.openxmlformats.org/officeDocument/2006/relationships/slideLayout" Target="../slideLayouts/slideLayout80.xml"/><Relationship Id="rId30" Type="http://schemas.openxmlformats.org/officeDocument/2006/relationships/slideLayout" Target="../slideLayouts/slideLayout83.xml"/><Relationship Id="rId35" Type="http://schemas.openxmlformats.org/officeDocument/2006/relationships/slideLayout" Target="../slideLayouts/slideLayout88.xml"/><Relationship Id="rId43" Type="http://schemas.openxmlformats.org/officeDocument/2006/relationships/slideLayout" Target="../slideLayouts/slideLayout96.xml"/><Relationship Id="rId48" Type="http://schemas.openxmlformats.org/officeDocument/2006/relationships/theme" Target="../theme/theme2.xml"/><Relationship Id="rId8" Type="http://schemas.openxmlformats.org/officeDocument/2006/relationships/slideLayout" Target="../slideLayouts/slideLayout61.xml"/><Relationship Id="rId3" Type="http://schemas.openxmlformats.org/officeDocument/2006/relationships/slideLayout" Target="../slideLayouts/slideLayout56.xml"/><Relationship Id="rId12" Type="http://schemas.openxmlformats.org/officeDocument/2006/relationships/slideLayout" Target="../slideLayouts/slideLayout65.xml"/><Relationship Id="rId17" Type="http://schemas.openxmlformats.org/officeDocument/2006/relationships/slideLayout" Target="../slideLayouts/slideLayout70.xml"/><Relationship Id="rId25" Type="http://schemas.openxmlformats.org/officeDocument/2006/relationships/slideLayout" Target="../slideLayouts/slideLayout78.xml"/><Relationship Id="rId33" Type="http://schemas.openxmlformats.org/officeDocument/2006/relationships/slideLayout" Target="../slideLayouts/slideLayout86.xml"/><Relationship Id="rId38" Type="http://schemas.openxmlformats.org/officeDocument/2006/relationships/slideLayout" Target="../slideLayouts/slideLayout91.xml"/><Relationship Id="rId46" Type="http://schemas.openxmlformats.org/officeDocument/2006/relationships/slideLayout" Target="../slideLayouts/slideLayout99.xml"/><Relationship Id="rId20" Type="http://schemas.openxmlformats.org/officeDocument/2006/relationships/slideLayout" Target="../slideLayouts/slideLayout73.xml"/><Relationship Id="rId41" Type="http://schemas.openxmlformats.org/officeDocument/2006/relationships/slideLayout" Target="../slideLayouts/slideLayout94.xml"/><Relationship Id="rId1" Type="http://schemas.openxmlformats.org/officeDocument/2006/relationships/slideLayout" Target="../slideLayouts/slideLayout54.xml"/><Relationship Id="rId6" Type="http://schemas.openxmlformats.org/officeDocument/2006/relationships/slideLayout" Target="../slideLayouts/slideLayout5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55"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84689893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660" r:id="rId52"/>
    <p:sldLayoutId id="2147483763" r:id="rId53"/>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p:nvPicPr>
        <p:blipFill rotWithShape="1">
          <a:blip r:embed="rId49"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1765768478"/>
      </p:ext>
    </p:extLst>
  </p:cSld>
  <p:clrMap bg1="dk1" tx1="lt1" bg2="dk2"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 id="2147483744" r:id="rId29"/>
    <p:sldLayoutId id="2147483745" r:id="rId30"/>
    <p:sldLayoutId id="2147483746" r:id="rId31"/>
    <p:sldLayoutId id="2147483747" r:id="rId32"/>
    <p:sldLayoutId id="2147483748" r:id="rId33"/>
    <p:sldLayoutId id="2147483749" r:id="rId34"/>
    <p:sldLayoutId id="2147483750" r:id="rId35"/>
    <p:sldLayoutId id="2147483751" r:id="rId36"/>
    <p:sldLayoutId id="2147483752" r:id="rId37"/>
    <p:sldLayoutId id="2147483753" r:id="rId38"/>
    <p:sldLayoutId id="2147483754" r:id="rId39"/>
    <p:sldLayoutId id="2147483755" r:id="rId40"/>
    <p:sldLayoutId id="2147483756" r:id="rId41"/>
    <p:sldLayoutId id="2147483757" r:id="rId42"/>
    <p:sldLayoutId id="2147483758" r:id="rId43"/>
    <p:sldLayoutId id="2147483759" r:id="rId44"/>
    <p:sldLayoutId id="2147483760" r:id="rId45"/>
    <p:sldLayoutId id="2147483761" r:id="rId46"/>
    <p:sldLayoutId id="2147483762" r:id="rId4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3.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hyperlink" Target="http://earsketch.gatech.edu/earsketch2/" TargetMode="External"/><Relationship Id="rId2" Type="http://schemas.openxmlformats.org/officeDocument/2006/relationships/slideLayout" Target="../slideLayouts/slideLayout5.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1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5.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1.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hyperlink" Target="https://earsketch.gatech.edu/earsketch2/#?curriculum=1-0" TargetMode="External"/><Relationship Id="rId2" Type="http://schemas.openxmlformats.org/officeDocument/2006/relationships/slideLayout" Target="../slideLayouts/slideLayout5.xml"/><Relationship Id="rId1" Type="http://schemas.openxmlformats.org/officeDocument/2006/relationships/tags" Target="../tags/tag5.xml"/><Relationship Id="rId4" Type="http://schemas.openxmlformats.org/officeDocument/2006/relationships/image" Target="../media/image2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5.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7238A-8FC4-45C3-9774-5FA6693291EB}"/>
              </a:ext>
            </a:extLst>
          </p:cNvPr>
          <p:cNvSpPr>
            <a:spLocks noGrp="1"/>
          </p:cNvSpPr>
          <p:nvPr>
            <p:ph type="title"/>
          </p:nvPr>
        </p:nvSpPr>
        <p:spPr>
          <a:xfrm>
            <a:off x="584200" y="2979778"/>
            <a:ext cx="9144000" cy="553998"/>
          </a:xfrm>
        </p:spPr>
        <p:txBody>
          <a:bodyPr/>
          <a:lstStyle/>
          <a:p>
            <a:r>
              <a:rPr lang="en-US" dirty="0"/>
              <a:t>Lesson 5.01: Earsketch Intro</a:t>
            </a:r>
          </a:p>
        </p:txBody>
      </p:sp>
      <p:sp>
        <p:nvSpPr>
          <p:cNvPr id="3" name="Text Placeholder 2">
            <a:extLst>
              <a:ext uri="{FF2B5EF4-FFF2-40B4-BE49-F238E27FC236}">
                <a16:creationId xmlns:a16="http://schemas.microsoft.com/office/drawing/2014/main" id="{07A89202-0E55-4D82-BC37-F817F02316D7}"/>
              </a:ext>
            </a:extLst>
          </p:cNvPr>
          <p:cNvSpPr>
            <a:spLocks noGrp="1"/>
          </p:cNvSpPr>
          <p:nvPr>
            <p:ph type="body" sz="quarter" idx="12"/>
          </p:nvPr>
        </p:nvSpPr>
        <p:spPr>
          <a:xfrm>
            <a:off x="584199" y="3962400"/>
            <a:ext cx="11244007" cy="1015663"/>
          </a:xfrm>
        </p:spPr>
        <p:txBody>
          <a:bodyPr/>
          <a:lstStyle/>
          <a:p>
            <a:r>
              <a:rPr lang="en-US" dirty="0">
                <a:cs typeface="Segoe UI"/>
              </a:rPr>
              <a:t>Microsoft Philanthropies TEALS Program</a:t>
            </a:r>
          </a:p>
          <a:p>
            <a:r>
              <a:rPr lang="en-US" dirty="0">
                <a:cs typeface="Segoe UI"/>
              </a:rPr>
              <a:t>Introduction to Computer Science</a:t>
            </a:r>
          </a:p>
          <a:p>
            <a:r>
              <a:rPr lang="en-US" dirty="0">
                <a:cs typeface="Segoe UI"/>
              </a:rPr>
              <a:t>Semester 2</a:t>
            </a:r>
          </a:p>
        </p:txBody>
      </p:sp>
      <p:pic>
        <p:nvPicPr>
          <p:cNvPr id="4" name="Picture 3" descr="Creative Commons License prohibiting commercial use of this PowerPoint Presentation by the Microsoft Philanthropies TEALS Program">
            <a:extLst>
              <a:ext uri="{FF2B5EF4-FFF2-40B4-BE49-F238E27FC236}">
                <a16:creationId xmlns:a16="http://schemas.microsoft.com/office/drawing/2014/main" id="{6C0A7619-CBAE-4927-BC4F-EE5DA03AFB4E}"/>
              </a:ext>
            </a:extLst>
          </p:cNvPr>
          <p:cNvPicPr>
            <a:picLocks noChangeAspect="1"/>
          </p:cNvPicPr>
          <p:nvPr/>
        </p:nvPicPr>
        <p:blipFill>
          <a:blip r:embed="rId3"/>
          <a:stretch>
            <a:fillRect/>
          </a:stretch>
        </p:blipFill>
        <p:spPr>
          <a:xfrm>
            <a:off x="9086850" y="6338272"/>
            <a:ext cx="3105150" cy="390525"/>
          </a:xfrm>
          <a:prstGeom prst="rect">
            <a:avLst/>
          </a:prstGeom>
        </p:spPr>
      </p:pic>
    </p:spTree>
    <p:custDataLst>
      <p:tags r:id="rId1"/>
    </p:custDataLst>
    <p:extLst>
      <p:ext uri="{BB962C8B-B14F-4D97-AF65-F5344CB8AC3E}">
        <p14:creationId xmlns:p14="http://schemas.microsoft.com/office/powerpoint/2010/main" val="3969444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31401-8EAF-475F-B719-B0038E416154}"/>
              </a:ext>
            </a:extLst>
          </p:cNvPr>
          <p:cNvSpPr>
            <a:spLocks noGrp="1"/>
          </p:cNvSpPr>
          <p:nvPr>
            <p:ph type="title"/>
          </p:nvPr>
        </p:nvSpPr>
        <p:spPr/>
        <p:txBody>
          <a:bodyPr/>
          <a:lstStyle/>
          <a:p>
            <a:r>
              <a:rPr lang="en-US" dirty="0"/>
              <a:t>Lab - Earsketch</a:t>
            </a:r>
          </a:p>
        </p:txBody>
      </p:sp>
      <p:sp>
        <p:nvSpPr>
          <p:cNvPr id="3" name="Content Placeholder 2">
            <a:extLst>
              <a:ext uri="{FF2B5EF4-FFF2-40B4-BE49-F238E27FC236}">
                <a16:creationId xmlns:a16="http://schemas.microsoft.com/office/drawing/2014/main" id="{86D45793-D670-4D70-B88F-66473508136A}"/>
              </a:ext>
            </a:extLst>
          </p:cNvPr>
          <p:cNvSpPr>
            <a:spLocks noGrp="1"/>
          </p:cNvSpPr>
          <p:nvPr>
            <p:ph sz="quarter" idx="10"/>
          </p:nvPr>
        </p:nvSpPr>
        <p:spPr>
          <a:xfrm>
            <a:off x="586581" y="1199126"/>
            <a:ext cx="11018838" cy="5521512"/>
          </a:xfrm>
        </p:spPr>
        <p:txBody>
          <a:bodyPr/>
          <a:lstStyle/>
          <a:p>
            <a:pPr marL="0" indent="0">
              <a:buNone/>
            </a:pPr>
            <a:r>
              <a:rPr lang="en-US" sz="1800" b="1" dirty="0"/>
              <a:t>Create a basic </a:t>
            </a:r>
            <a:r>
              <a:rPr lang="en-US" sz="1800" b="1" dirty="0">
                <a:hlinkClick r:id="rId3"/>
              </a:rPr>
              <a:t>EarSketch</a:t>
            </a:r>
            <a:r>
              <a:rPr lang="en-US" sz="1800" b="1" dirty="0"/>
              <a:t> project using the following requirements:</a:t>
            </a:r>
          </a:p>
          <a:p>
            <a:pPr marL="342900" indent="-342900">
              <a:buFont typeface="+mj-lt"/>
              <a:buAutoNum type="arabicPeriod"/>
            </a:pPr>
            <a:r>
              <a:rPr lang="en-US" sz="1800" dirty="0"/>
              <a:t>Open the Earsketch DAW and log in.</a:t>
            </a:r>
          </a:p>
          <a:p>
            <a:pPr marL="342900" indent="-342900">
              <a:buFont typeface="+mj-lt"/>
              <a:buAutoNum type="arabicPeriod"/>
            </a:pPr>
            <a:r>
              <a:rPr lang="en-US" sz="1800" dirty="0"/>
              <a:t>Click “Options – Save Script to Cloud” and set a name for your song.</a:t>
            </a:r>
          </a:p>
          <a:p>
            <a:pPr marL="342900" indent="-342900">
              <a:buFont typeface="+mj-lt"/>
              <a:buAutoNum type="arabicPeriod"/>
            </a:pPr>
            <a:r>
              <a:rPr lang="en-US" sz="1800" dirty="0"/>
              <a:t>In comments at the top of your code, include your name, the name of the song (e.g. “Lab 5.01”), and a brief, clear description of the project.</a:t>
            </a:r>
          </a:p>
          <a:p>
            <a:pPr marL="342900" indent="-342900">
              <a:buFont typeface="+mj-lt"/>
              <a:buAutoNum type="arabicPeriod"/>
            </a:pPr>
            <a:r>
              <a:rPr lang="en-US" sz="1800" dirty="0"/>
              <a:t>Set the tempo of the project to 140 BPM.</a:t>
            </a:r>
          </a:p>
          <a:p>
            <a:pPr marL="342900" indent="-342900">
              <a:buFont typeface="+mj-lt"/>
              <a:buAutoNum type="arabicPeriod"/>
            </a:pPr>
            <a:r>
              <a:rPr lang="en-US" sz="1800" dirty="0"/>
              <a:t>Make 4 different variables that will hold the following constants:</a:t>
            </a:r>
          </a:p>
          <a:p>
            <a:pPr lvl="1"/>
            <a:r>
              <a:rPr lang="en-US" sz="1400" dirty="0">
                <a:latin typeface="Consolas" panose="020B0609020204030204" pitchFamily="49" charset="0"/>
              </a:rPr>
              <a:t>DUBSTEP_BASS_WOBBLE_007</a:t>
            </a:r>
          </a:p>
          <a:p>
            <a:pPr lvl="1"/>
            <a:r>
              <a:rPr lang="en-US" sz="1400" dirty="0">
                <a:latin typeface="Consolas" panose="020B0609020204030204" pitchFamily="49" charset="0"/>
              </a:rPr>
              <a:t>DUBSTEP_PAD_003</a:t>
            </a:r>
          </a:p>
          <a:p>
            <a:pPr lvl="1"/>
            <a:r>
              <a:rPr lang="en-US" sz="1400" dirty="0">
                <a:latin typeface="Consolas" panose="020B0609020204030204" pitchFamily="49" charset="0"/>
              </a:rPr>
              <a:t>DUBSTEP_DRUMLOOP_MAIN_005</a:t>
            </a:r>
          </a:p>
          <a:p>
            <a:pPr lvl="1"/>
            <a:r>
              <a:rPr lang="en-US" sz="1400" dirty="0">
                <a:latin typeface="Consolas" panose="020B0609020204030204" pitchFamily="49" charset="0"/>
              </a:rPr>
              <a:t>DUBSTEP_LEAD_004</a:t>
            </a:r>
          </a:p>
          <a:p>
            <a:pPr marL="342900" indent="-342900">
              <a:buFont typeface="+mj-lt"/>
              <a:buAutoNum type="arabicPeriod"/>
            </a:pPr>
            <a:r>
              <a:rPr lang="en-US" sz="1800" dirty="0"/>
              <a:t>Make at least 4 tracks using the </a:t>
            </a:r>
            <a:r>
              <a:rPr lang="en-US" sz="1800" dirty="0" err="1">
                <a:latin typeface="Consolas" panose="020B0609020204030204" pitchFamily="49" charset="0"/>
              </a:rPr>
              <a:t>fitMedia</a:t>
            </a:r>
            <a:r>
              <a:rPr lang="en-US" sz="1800" dirty="0">
                <a:latin typeface="Consolas" panose="020B0609020204030204" pitchFamily="49" charset="0"/>
              </a:rPr>
              <a:t>()</a:t>
            </a:r>
            <a:r>
              <a:rPr lang="en-US" sz="1800" dirty="0"/>
              <a:t> function. Each track should be unique</a:t>
            </a:r>
          </a:p>
          <a:p>
            <a:pPr marL="342900" indent="-342900">
              <a:buFont typeface="+mj-lt"/>
              <a:buAutoNum type="arabicPeriod"/>
            </a:pPr>
            <a:r>
              <a:rPr lang="en-US" sz="1800" dirty="0"/>
              <a:t>Each of the tracks should start or stop on different measures (e.g. track 1 starts on measure 1, track 2 starts on measure 4, and so on).</a:t>
            </a:r>
          </a:p>
          <a:p>
            <a:pPr marL="342900" indent="-342900">
              <a:buFont typeface="+mj-lt"/>
              <a:buAutoNum type="arabicPeriod"/>
            </a:pPr>
            <a:r>
              <a:rPr lang="en-US" sz="1800" dirty="0"/>
              <a:t>Define and use at least 4 variables using 4 different constants from the EarSketch Audio Loop Browser.</a:t>
            </a:r>
          </a:p>
          <a:p>
            <a:pPr marL="342900" indent="-342900">
              <a:buFont typeface="+mj-lt"/>
              <a:buAutoNum type="arabicPeriod"/>
            </a:pPr>
            <a:r>
              <a:rPr lang="en-US" sz="1800" dirty="0"/>
              <a:t>The project should have a total length of 12 measures.</a:t>
            </a:r>
          </a:p>
          <a:p>
            <a:pPr marL="342900" indent="-342900">
              <a:buFont typeface="+mj-lt"/>
              <a:buAutoNum type="arabicPeriod"/>
            </a:pPr>
            <a:r>
              <a:rPr lang="en-US" sz="1800" dirty="0"/>
              <a:t>Include descriptive comments throughout your script.</a:t>
            </a:r>
          </a:p>
          <a:p>
            <a:pPr marL="342900" indent="-342900">
              <a:buFont typeface="+mj-lt"/>
              <a:buAutoNum type="arabicPeriod"/>
            </a:pPr>
            <a:r>
              <a:rPr lang="en-US" sz="1800" dirty="0"/>
              <a:t>Copy and save the script to your online IDE for turn in.</a:t>
            </a:r>
          </a:p>
        </p:txBody>
      </p:sp>
    </p:spTree>
    <p:custDataLst>
      <p:tags r:id="rId1"/>
    </p:custDataLst>
    <p:extLst>
      <p:ext uri="{BB962C8B-B14F-4D97-AF65-F5344CB8AC3E}">
        <p14:creationId xmlns:p14="http://schemas.microsoft.com/office/powerpoint/2010/main" val="206040220"/>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5EE87-7F46-46D4-AA1C-C512028A2EFA}"/>
              </a:ext>
            </a:extLst>
          </p:cNvPr>
          <p:cNvSpPr>
            <a:spLocks noGrp="1"/>
          </p:cNvSpPr>
          <p:nvPr>
            <p:ph type="title"/>
          </p:nvPr>
        </p:nvSpPr>
        <p:spPr/>
        <p:txBody>
          <a:bodyPr/>
          <a:lstStyle/>
          <a:p>
            <a:r>
              <a:rPr lang="en-US" dirty="0"/>
              <a:t>Debrief</a:t>
            </a:r>
          </a:p>
        </p:txBody>
      </p:sp>
      <p:sp>
        <p:nvSpPr>
          <p:cNvPr id="5" name="Content Placeholder 4">
            <a:extLst>
              <a:ext uri="{FF2B5EF4-FFF2-40B4-BE49-F238E27FC236}">
                <a16:creationId xmlns:a16="http://schemas.microsoft.com/office/drawing/2014/main" id="{5A837A64-1402-4581-AE25-989051C4C52E}"/>
              </a:ext>
            </a:extLst>
          </p:cNvPr>
          <p:cNvSpPr>
            <a:spLocks noGrp="1"/>
          </p:cNvSpPr>
          <p:nvPr>
            <p:ph sz="quarter" idx="10"/>
          </p:nvPr>
        </p:nvSpPr>
        <p:spPr>
          <a:xfrm>
            <a:off x="584200" y="1435100"/>
            <a:ext cx="11018838" cy="2499146"/>
          </a:xfrm>
        </p:spPr>
        <p:txBody>
          <a:bodyPr/>
          <a:lstStyle/>
          <a:p>
            <a:pPr marL="0" indent="0">
              <a:buNone/>
            </a:pPr>
            <a:r>
              <a:rPr lang="en-US" b="1" dirty="0"/>
              <a:t>Discuss</a:t>
            </a:r>
          </a:p>
          <a:p>
            <a:pPr marL="0" indent="0">
              <a:buNone/>
            </a:pPr>
            <a:r>
              <a:rPr lang="en-US" dirty="0"/>
              <a:t>Were there any phrases or terms that you are still questioning?</a:t>
            </a:r>
          </a:p>
          <a:p>
            <a:endParaRPr lang="en-US" dirty="0"/>
          </a:p>
          <a:p>
            <a:pPr marL="0" indent="0">
              <a:buNone/>
            </a:pPr>
            <a:r>
              <a:rPr lang="en-US" b="1" dirty="0"/>
              <a:t>Next</a:t>
            </a:r>
          </a:p>
          <a:p>
            <a:r>
              <a:rPr lang="en-US" dirty="0"/>
              <a:t>Read the rest of the lessons we didn’t go over in Earsketch.</a:t>
            </a:r>
          </a:p>
        </p:txBody>
      </p:sp>
    </p:spTree>
    <p:custDataLst>
      <p:tags r:id="rId1"/>
    </p:custDataLst>
    <p:extLst>
      <p:ext uri="{BB962C8B-B14F-4D97-AF65-F5344CB8AC3E}">
        <p14:creationId xmlns:p14="http://schemas.microsoft.com/office/powerpoint/2010/main" val="139458004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7E196-0E7A-43F6-A0E6-3B7486AE23B7}"/>
              </a:ext>
            </a:extLst>
          </p:cNvPr>
          <p:cNvSpPr>
            <a:spLocks noGrp="1"/>
          </p:cNvSpPr>
          <p:nvPr>
            <p:ph type="title"/>
          </p:nvPr>
        </p:nvSpPr>
        <p:spPr>
          <a:xfrm>
            <a:off x="588263" y="457201"/>
            <a:ext cx="11018520" cy="553998"/>
          </a:xfrm>
        </p:spPr>
        <p:txBody>
          <a:bodyPr/>
          <a:lstStyle/>
          <a:p>
            <a:r>
              <a:rPr lang="en-US" dirty="0"/>
              <a:t>Earsketch Intro</a:t>
            </a:r>
            <a:endParaRPr lang="en-US" dirty="0">
              <a:effectLst/>
            </a:endParaRPr>
          </a:p>
        </p:txBody>
      </p:sp>
      <p:sp>
        <p:nvSpPr>
          <p:cNvPr id="5" name="Content Placeholder 4">
            <a:extLst>
              <a:ext uri="{FF2B5EF4-FFF2-40B4-BE49-F238E27FC236}">
                <a16:creationId xmlns:a16="http://schemas.microsoft.com/office/drawing/2014/main" id="{62C2D0F1-B994-40A8-BCDD-1D1B1B374804}"/>
              </a:ext>
            </a:extLst>
          </p:cNvPr>
          <p:cNvSpPr>
            <a:spLocks noGrp="1"/>
          </p:cNvSpPr>
          <p:nvPr>
            <p:ph sz="quarter" idx="10"/>
          </p:nvPr>
        </p:nvSpPr>
        <p:spPr>
          <a:xfrm>
            <a:off x="584899" y="1533096"/>
            <a:ext cx="11018838" cy="2412968"/>
          </a:xfrm>
        </p:spPr>
        <p:txBody>
          <a:bodyPr/>
          <a:lstStyle/>
          <a:p>
            <a:pPr marL="0" indent="0">
              <a:buNone/>
            </a:pPr>
            <a:r>
              <a:rPr lang="en-US" b="1" dirty="0"/>
              <a:t>After this lesson, you will be able to...</a:t>
            </a:r>
          </a:p>
          <a:p>
            <a:pPr marL="342900" indent="-342900">
              <a:buFont typeface="Arial" panose="020B0604020202020204" pitchFamily="34" charset="0"/>
              <a:buChar char="•"/>
            </a:pPr>
            <a:r>
              <a:rPr lang="en-US" dirty="0"/>
              <a:t>Define and identify </a:t>
            </a:r>
            <a:r>
              <a:rPr lang="en-US" b="1" dirty="0"/>
              <a:t>Digital Audio Workstation (DAW), sound tab, </a:t>
            </a:r>
            <a:r>
              <a:rPr lang="en-US" b="1" dirty="0" err="1">
                <a:latin typeface="Consolas" panose="020B0609020204030204" pitchFamily="49" charset="0"/>
              </a:rPr>
              <a:t>fitMedia</a:t>
            </a:r>
            <a:r>
              <a:rPr lang="en-US" b="1" dirty="0">
                <a:latin typeface="Consolas" panose="020B0609020204030204" pitchFamily="49" charset="0"/>
              </a:rPr>
              <a:t>(), </a:t>
            </a:r>
            <a:r>
              <a:rPr lang="en-US" b="1" dirty="0" err="1">
                <a:latin typeface="Consolas" panose="020B0609020204030204" pitchFamily="49" charset="0"/>
              </a:rPr>
              <a:t>setTempo</a:t>
            </a:r>
            <a:r>
              <a:rPr lang="en-US" b="1" dirty="0">
                <a:latin typeface="Consolas" panose="020B0609020204030204" pitchFamily="49" charset="0"/>
              </a:rPr>
              <a:t>()</a:t>
            </a:r>
          </a:p>
          <a:p>
            <a:pPr marL="342900" indent="-342900">
              <a:buFont typeface="Arial" panose="020B0604020202020204" pitchFamily="34" charset="0"/>
              <a:buChar char="•"/>
            </a:pPr>
            <a:r>
              <a:rPr lang="en-US" dirty="0"/>
              <a:t>Demonstrate beats using the above functions</a:t>
            </a:r>
          </a:p>
          <a:p>
            <a:pPr marL="342900" indent="-342900">
              <a:buFont typeface="Arial" panose="020B0604020202020204" pitchFamily="34" charset="0"/>
              <a:buChar char="•"/>
            </a:pPr>
            <a:r>
              <a:rPr lang="en-US" dirty="0"/>
              <a:t>Demonstrate Looping through items in a list</a:t>
            </a:r>
          </a:p>
        </p:txBody>
      </p:sp>
    </p:spTree>
    <p:custDataLst>
      <p:tags r:id="rId1"/>
    </p:custDataLst>
    <p:extLst>
      <p:ext uri="{BB962C8B-B14F-4D97-AF65-F5344CB8AC3E}">
        <p14:creationId xmlns:p14="http://schemas.microsoft.com/office/powerpoint/2010/main" val="425331713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EC7561-B3E8-4D40-B9AA-5BC4CD785978}"/>
              </a:ext>
            </a:extLst>
          </p:cNvPr>
          <p:cNvSpPr>
            <a:spLocks noGrp="1"/>
          </p:cNvSpPr>
          <p:nvPr>
            <p:ph type="title"/>
          </p:nvPr>
        </p:nvSpPr>
        <p:spPr>
          <a:xfrm>
            <a:off x="584200" y="2305840"/>
            <a:ext cx="3468956" cy="553998"/>
          </a:xfrm>
        </p:spPr>
        <p:txBody>
          <a:bodyPr/>
          <a:lstStyle/>
          <a:p>
            <a:r>
              <a:rPr lang="en-US" dirty="0"/>
              <a:t>Today’s Plan</a:t>
            </a:r>
          </a:p>
        </p:txBody>
      </p:sp>
      <p:sp>
        <p:nvSpPr>
          <p:cNvPr id="5" name="Text Placeholder 4">
            <a:extLst>
              <a:ext uri="{FF2B5EF4-FFF2-40B4-BE49-F238E27FC236}">
                <a16:creationId xmlns:a16="http://schemas.microsoft.com/office/drawing/2014/main" id="{CE736627-ECC5-422B-A002-9F9E57D9C2A1}"/>
              </a:ext>
            </a:extLst>
          </p:cNvPr>
          <p:cNvSpPr>
            <a:spLocks noGrp="1"/>
          </p:cNvSpPr>
          <p:nvPr>
            <p:ph type="body" sz="quarter" idx="10"/>
          </p:nvPr>
        </p:nvSpPr>
        <p:spPr>
          <a:xfrm>
            <a:off x="4646104" y="2447038"/>
            <a:ext cx="6961188" cy="2222147"/>
          </a:xfrm>
        </p:spPr>
        <p:txBody>
          <a:bodyPr/>
          <a:lstStyle/>
          <a:p>
            <a:r>
              <a:rPr lang="en-US" sz="1800" b="1" dirty="0"/>
              <a:t>Day 1</a:t>
            </a:r>
          </a:p>
          <a:p>
            <a:r>
              <a:rPr lang="en-US" sz="1800" dirty="0"/>
              <a:t>Do Now</a:t>
            </a:r>
          </a:p>
          <a:p>
            <a:r>
              <a:rPr lang="en-US" sz="1800" dirty="0"/>
              <a:t>Lesson</a:t>
            </a:r>
          </a:p>
          <a:p>
            <a:r>
              <a:rPr lang="en-US" sz="1800" dirty="0"/>
              <a:t>Lab</a:t>
            </a:r>
          </a:p>
          <a:p>
            <a:r>
              <a:rPr lang="en-US" sz="1800" dirty="0"/>
              <a:t>Debrief</a:t>
            </a:r>
          </a:p>
        </p:txBody>
      </p:sp>
    </p:spTree>
    <p:custDataLst>
      <p:tags r:id="rId1"/>
    </p:custDataLst>
    <p:extLst>
      <p:ext uri="{BB962C8B-B14F-4D97-AF65-F5344CB8AC3E}">
        <p14:creationId xmlns:p14="http://schemas.microsoft.com/office/powerpoint/2010/main" val="138851770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C5E8C3D-3B6A-4A43-A448-756C7C534C1C}"/>
              </a:ext>
            </a:extLst>
          </p:cNvPr>
          <p:cNvSpPr>
            <a:spLocks noGrp="1"/>
          </p:cNvSpPr>
          <p:nvPr>
            <p:ph type="title"/>
          </p:nvPr>
        </p:nvSpPr>
        <p:spPr/>
        <p:txBody>
          <a:bodyPr/>
          <a:lstStyle/>
          <a:p>
            <a:r>
              <a:rPr lang="en-US" dirty="0"/>
              <a:t>Earsketch Curriculum Location</a:t>
            </a:r>
          </a:p>
        </p:txBody>
      </p:sp>
      <p:sp>
        <p:nvSpPr>
          <p:cNvPr id="5" name="Content Placeholder 4">
            <a:extLst>
              <a:ext uri="{FF2B5EF4-FFF2-40B4-BE49-F238E27FC236}">
                <a16:creationId xmlns:a16="http://schemas.microsoft.com/office/drawing/2014/main" id="{6A37A75B-4AF1-439F-BBA4-B3E26E5B3DA7}"/>
              </a:ext>
            </a:extLst>
          </p:cNvPr>
          <p:cNvSpPr>
            <a:spLocks noGrp="1"/>
          </p:cNvSpPr>
          <p:nvPr>
            <p:ph sz="quarter" idx="10"/>
          </p:nvPr>
        </p:nvSpPr>
        <p:spPr>
          <a:xfrm>
            <a:off x="588263" y="1223149"/>
            <a:ext cx="11018838" cy="369332"/>
          </a:xfrm>
        </p:spPr>
        <p:txBody>
          <a:bodyPr/>
          <a:lstStyle/>
          <a:p>
            <a:pPr marL="0" indent="0">
              <a:buNone/>
            </a:pPr>
            <a:r>
              <a:rPr lang="en-US" sz="2400" b="1" dirty="0"/>
              <a:t>Direct Link</a:t>
            </a:r>
            <a:r>
              <a:rPr lang="en-US" sz="2400" dirty="0"/>
              <a:t> - </a:t>
            </a:r>
            <a:r>
              <a:rPr lang="en-US" sz="2400" dirty="0">
                <a:hlinkClick r:id="rId3"/>
              </a:rPr>
              <a:t>https://earsketch.gatech.edu/earsketch2/#?curriculum=1-0</a:t>
            </a:r>
            <a:r>
              <a:rPr lang="en-US" sz="2400" dirty="0"/>
              <a:t> </a:t>
            </a:r>
          </a:p>
        </p:txBody>
      </p:sp>
      <p:pic>
        <p:nvPicPr>
          <p:cNvPr id="8" name="Picture 7" descr="Screenshot from EarSketch showing the location of the curriculum unit 1">
            <a:extLst>
              <a:ext uri="{FF2B5EF4-FFF2-40B4-BE49-F238E27FC236}">
                <a16:creationId xmlns:a16="http://schemas.microsoft.com/office/drawing/2014/main" id="{E36C6F8B-12C1-4515-B55D-7CD55DAF02C9}"/>
              </a:ext>
            </a:extLst>
          </p:cNvPr>
          <p:cNvPicPr>
            <a:picLocks noChangeAspect="1"/>
          </p:cNvPicPr>
          <p:nvPr/>
        </p:nvPicPr>
        <p:blipFill>
          <a:blip r:embed="rId4"/>
          <a:stretch>
            <a:fillRect/>
          </a:stretch>
        </p:blipFill>
        <p:spPr>
          <a:xfrm>
            <a:off x="1660115" y="1804432"/>
            <a:ext cx="8633608" cy="4883262"/>
          </a:xfrm>
          <a:prstGeom prst="rect">
            <a:avLst/>
          </a:prstGeom>
        </p:spPr>
      </p:pic>
    </p:spTree>
    <p:custDataLst>
      <p:tags r:id="rId1"/>
    </p:custDataLst>
    <p:extLst>
      <p:ext uri="{BB962C8B-B14F-4D97-AF65-F5344CB8AC3E}">
        <p14:creationId xmlns:p14="http://schemas.microsoft.com/office/powerpoint/2010/main" val="70609067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66FBE5-B346-420D-9C4A-DE838E49B2ED}"/>
              </a:ext>
            </a:extLst>
          </p:cNvPr>
          <p:cNvSpPr>
            <a:spLocks noGrp="1"/>
          </p:cNvSpPr>
          <p:nvPr>
            <p:ph type="title"/>
          </p:nvPr>
        </p:nvSpPr>
        <p:spPr/>
        <p:txBody>
          <a:bodyPr/>
          <a:lstStyle/>
          <a:p>
            <a:r>
              <a:rPr lang="en-US" dirty="0"/>
              <a:t>Do Now – Earsketch Exploration</a:t>
            </a:r>
          </a:p>
        </p:txBody>
      </p:sp>
      <p:sp>
        <p:nvSpPr>
          <p:cNvPr id="5" name="Content Placeholder 4">
            <a:extLst>
              <a:ext uri="{FF2B5EF4-FFF2-40B4-BE49-F238E27FC236}">
                <a16:creationId xmlns:a16="http://schemas.microsoft.com/office/drawing/2014/main" id="{91C6D39E-EAF2-4C23-AB65-59319345A4AE}"/>
              </a:ext>
            </a:extLst>
          </p:cNvPr>
          <p:cNvSpPr>
            <a:spLocks noGrp="1"/>
          </p:cNvSpPr>
          <p:nvPr>
            <p:ph sz="quarter" idx="10"/>
          </p:nvPr>
        </p:nvSpPr>
        <p:spPr>
          <a:xfrm>
            <a:off x="584200" y="1435100"/>
            <a:ext cx="11018838" cy="4481227"/>
          </a:xfrm>
        </p:spPr>
        <p:txBody>
          <a:bodyPr/>
          <a:lstStyle/>
          <a:p>
            <a:pPr marL="0" indent="0">
              <a:buNone/>
            </a:pPr>
            <a:r>
              <a:rPr lang="en-US" dirty="0"/>
              <a:t>Read through and participate in the following lessons in Earsketch</a:t>
            </a:r>
          </a:p>
          <a:p>
            <a:pPr marL="0" indent="0">
              <a:buNone/>
            </a:pPr>
            <a:r>
              <a:rPr lang="en-US" b="1" dirty="0"/>
              <a:t>1.1.2</a:t>
            </a:r>
            <a:r>
              <a:rPr lang="en-US" dirty="0"/>
              <a:t> Tools of the Trade: DAWs and APIs</a:t>
            </a:r>
          </a:p>
          <a:p>
            <a:pPr marL="0" indent="0">
              <a:buNone/>
            </a:pPr>
            <a:r>
              <a:rPr lang="en-US" b="1" dirty="0"/>
              <a:t>1.1.3</a:t>
            </a:r>
            <a:r>
              <a:rPr lang="en-US" dirty="0"/>
              <a:t> The </a:t>
            </a:r>
            <a:r>
              <a:rPr lang="en-US" dirty="0" err="1"/>
              <a:t>EarSketch</a:t>
            </a:r>
            <a:r>
              <a:rPr lang="en-US" dirty="0"/>
              <a:t> Workspace</a:t>
            </a:r>
          </a:p>
          <a:p>
            <a:pPr marL="0" indent="0">
              <a:buNone/>
            </a:pPr>
            <a:r>
              <a:rPr lang="en-US" b="1" dirty="0"/>
              <a:t>1.1.5</a:t>
            </a:r>
            <a:r>
              <a:rPr lang="en-US" dirty="0"/>
              <a:t> The DAW in Details</a:t>
            </a:r>
          </a:p>
          <a:p>
            <a:pPr marL="0" indent="0">
              <a:buNone/>
            </a:pPr>
            <a:r>
              <a:rPr lang="en-US" b="1" dirty="0"/>
              <a:t>1.1.8</a:t>
            </a:r>
            <a:r>
              <a:rPr lang="en-US" dirty="0"/>
              <a:t> Creating a New Script</a:t>
            </a:r>
          </a:p>
          <a:p>
            <a:pPr marL="0" indent="0">
              <a:buNone/>
            </a:pPr>
            <a:r>
              <a:rPr lang="en-US" b="1" dirty="0"/>
              <a:t>1.1.9</a:t>
            </a:r>
            <a:r>
              <a:rPr lang="en-US" dirty="0"/>
              <a:t> Composing in </a:t>
            </a:r>
            <a:r>
              <a:rPr lang="en-US" dirty="0" err="1"/>
              <a:t>EarSketch</a:t>
            </a:r>
            <a:r>
              <a:rPr lang="en-US" dirty="0"/>
              <a:t> - </a:t>
            </a:r>
            <a:r>
              <a:rPr lang="en-US" dirty="0" err="1"/>
              <a:t>fitMedia</a:t>
            </a:r>
            <a:r>
              <a:rPr lang="en-US" dirty="0"/>
              <a:t>()</a:t>
            </a:r>
          </a:p>
          <a:p>
            <a:pPr marL="0" indent="0">
              <a:buNone/>
            </a:pPr>
            <a:endParaRPr lang="en-US" dirty="0"/>
          </a:p>
          <a:p>
            <a:pPr marL="0" indent="0">
              <a:buNone/>
            </a:pPr>
            <a:r>
              <a:rPr lang="en-US" dirty="0"/>
              <a:t>In your notebook, write down any terms or phrases stand out to you as you work though these lessons.</a:t>
            </a:r>
          </a:p>
        </p:txBody>
      </p:sp>
    </p:spTree>
    <p:custDataLst>
      <p:tags r:id="rId1"/>
    </p:custDataLst>
    <p:extLst>
      <p:ext uri="{BB962C8B-B14F-4D97-AF65-F5344CB8AC3E}">
        <p14:creationId xmlns:p14="http://schemas.microsoft.com/office/powerpoint/2010/main" val="420841657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A7E10-0BBF-4C74-A186-B678148BE1DD}"/>
              </a:ext>
            </a:extLst>
          </p:cNvPr>
          <p:cNvSpPr>
            <a:spLocks noGrp="1"/>
          </p:cNvSpPr>
          <p:nvPr>
            <p:ph type="title"/>
          </p:nvPr>
        </p:nvSpPr>
        <p:spPr>
          <a:xfrm>
            <a:off x="588263" y="457200"/>
            <a:ext cx="4827800" cy="553998"/>
          </a:xfrm>
        </p:spPr>
        <p:txBody>
          <a:bodyPr/>
          <a:lstStyle/>
          <a:p>
            <a:r>
              <a:rPr lang="en-US" dirty="0"/>
              <a:t>Activity</a:t>
            </a:r>
          </a:p>
        </p:txBody>
      </p:sp>
      <p:sp>
        <p:nvSpPr>
          <p:cNvPr id="3" name="Content Placeholder 2">
            <a:extLst>
              <a:ext uri="{FF2B5EF4-FFF2-40B4-BE49-F238E27FC236}">
                <a16:creationId xmlns:a16="http://schemas.microsoft.com/office/drawing/2014/main" id="{3D031896-FD8C-43A1-81C9-ACB83B678EC6}"/>
              </a:ext>
            </a:extLst>
          </p:cNvPr>
          <p:cNvSpPr>
            <a:spLocks noGrp="1"/>
          </p:cNvSpPr>
          <p:nvPr>
            <p:ph sz="quarter" idx="12"/>
          </p:nvPr>
        </p:nvSpPr>
        <p:spPr>
          <a:xfrm>
            <a:off x="584200" y="1435100"/>
            <a:ext cx="4831863" cy="861774"/>
          </a:xfrm>
        </p:spPr>
        <p:txBody>
          <a:bodyPr/>
          <a:lstStyle/>
          <a:p>
            <a:pPr marL="0" indent="0">
              <a:buNone/>
            </a:pPr>
            <a:r>
              <a:rPr lang="en-US" dirty="0"/>
              <a:t>Enter the code to the right into your console.</a:t>
            </a:r>
          </a:p>
        </p:txBody>
      </p:sp>
      <p:sp>
        <p:nvSpPr>
          <p:cNvPr id="4" name="Content Placeholder 3">
            <a:extLst>
              <a:ext uri="{FF2B5EF4-FFF2-40B4-BE49-F238E27FC236}">
                <a16:creationId xmlns:a16="http://schemas.microsoft.com/office/drawing/2014/main" id="{47B2DF33-2969-4A1D-8E6D-ED0D519F14C3}"/>
              </a:ext>
            </a:extLst>
          </p:cNvPr>
          <p:cNvSpPr>
            <a:spLocks noGrp="1"/>
          </p:cNvSpPr>
          <p:nvPr>
            <p:ph sz="quarter" idx="13"/>
          </p:nvPr>
        </p:nvSpPr>
        <p:spPr>
          <a:xfrm>
            <a:off x="5781314" y="457200"/>
            <a:ext cx="6137068" cy="5930536"/>
          </a:xfrm>
        </p:spPr>
        <p:txBody>
          <a:bodyPr/>
          <a:lstStyle/>
          <a:p>
            <a:pPr indent="-457200">
              <a:spcBef>
                <a:spcPts val="0"/>
              </a:spcBef>
              <a:spcAft>
                <a:spcPts val="800"/>
              </a:spcAft>
              <a:buFont typeface="+mj-lt"/>
              <a:buAutoNum type="arabicPeriod"/>
            </a:pPr>
            <a:r>
              <a:rPr lang="en-US" sz="1800" dirty="0">
                <a:latin typeface="Consolas" panose="020B0609020204030204" pitchFamily="49" charset="0"/>
                <a:ea typeface="Calibri" panose="020F0502020204030204" pitchFamily="34" charset="0"/>
                <a:cs typeface="Times New Roman" panose="02020603050405020304" pitchFamily="18" charset="0"/>
              </a:rPr>
              <a:t># python code</a:t>
            </a:r>
          </a:p>
          <a:p>
            <a:pPr indent="-457200">
              <a:spcBef>
                <a:spcPts val="0"/>
              </a:spcBef>
              <a:spcAft>
                <a:spcPts val="800"/>
              </a:spcAft>
              <a:buFont typeface="+mj-lt"/>
              <a:buAutoNum type="arabicPeriod"/>
            </a:pPr>
            <a:r>
              <a:rPr lang="en-US" sz="1800" dirty="0">
                <a:latin typeface="Consolas" panose="020B0609020204030204" pitchFamily="49" charset="0"/>
                <a:ea typeface="Calibri" panose="020F0502020204030204" pitchFamily="34" charset="0"/>
                <a:cs typeface="Times New Roman" panose="02020603050405020304" pitchFamily="18" charset="0"/>
              </a:rPr>
              <a:t># </a:t>
            </a:r>
            <a:r>
              <a:rPr lang="en-US" sz="1800" dirty="0" err="1">
                <a:latin typeface="Consolas" panose="020B0609020204030204" pitchFamily="49" charset="0"/>
                <a:ea typeface="Calibri" panose="020F0502020204030204" pitchFamily="34" charset="0"/>
                <a:cs typeface="Times New Roman" panose="02020603050405020304" pitchFamily="18" charset="0"/>
              </a:rPr>
              <a:t>script_name</a:t>
            </a:r>
            <a:r>
              <a:rPr lang="en-US" sz="1800" dirty="0">
                <a:latin typeface="Consolas" panose="020B0609020204030204" pitchFamily="49" charset="0"/>
                <a:ea typeface="Calibri" panose="020F0502020204030204" pitchFamily="34" charset="0"/>
                <a:cs typeface="Times New Roman" panose="02020603050405020304" pitchFamily="18" charset="0"/>
              </a:rPr>
              <a:t>: </a:t>
            </a:r>
            <a:r>
              <a:rPr lang="en-US" sz="1800" dirty="0" err="1">
                <a:latin typeface="Consolas" panose="020B0609020204030204" pitchFamily="49" charset="0"/>
                <a:ea typeface="Calibri" panose="020F0502020204030204" pitchFamily="34" charset="0"/>
                <a:cs typeface="Times New Roman" panose="02020603050405020304" pitchFamily="18" charset="0"/>
              </a:rPr>
              <a:t>Intro_Script</a:t>
            </a:r>
            <a:endParaRPr lang="en-US" sz="1800" dirty="0">
              <a:latin typeface="Consolas" panose="020B0609020204030204" pitchFamily="49" charset="0"/>
              <a:ea typeface="Calibri" panose="020F0502020204030204" pitchFamily="34" charset="0"/>
              <a:cs typeface="Times New Roman" panose="02020603050405020304" pitchFamily="18" charset="0"/>
            </a:endParaRPr>
          </a:p>
          <a:p>
            <a:pPr indent="-457200">
              <a:spcBef>
                <a:spcPts val="0"/>
              </a:spcBef>
              <a:spcAft>
                <a:spcPts val="800"/>
              </a:spcAft>
              <a:buFont typeface="+mj-lt"/>
              <a:buAutoNum type="arabicPeriod"/>
            </a:pPr>
            <a:r>
              <a:rPr lang="en-US" sz="1800" dirty="0">
                <a:latin typeface="Consolas" panose="020B0609020204030204" pitchFamily="49" charset="0"/>
                <a:ea typeface="Calibri" panose="020F0502020204030204" pitchFamily="34" charset="0"/>
                <a:cs typeface="Times New Roman" panose="02020603050405020304" pitchFamily="18" charset="0"/>
              </a:rPr>
              <a:t># author: The </a:t>
            </a:r>
            <a:r>
              <a:rPr lang="en-US" sz="1800" dirty="0" err="1">
                <a:latin typeface="Consolas" panose="020B0609020204030204" pitchFamily="49" charset="0"/>
                <a:ea typeface="Calibri" panose="020F0502020204030204" pitchFamily="34" charset="0"/>
                <a:cs typeface="Times New Roman" panose="02020603050405020304" pitchFamily="18" charset="0"/>
              </a:rPr>
              <a:t>EarSketch</a:t>
            </a:r>
            <a:r>
              <a:rPr lang="en-US" sz="1800" dirty="0">
                <a:latin typeface="Consolas" panose="020B0609020204030204" pitchFamily="49" charset="0"/>
                <a:ea typeface="Calibri" panose="020F0502020204030204" pitchFamily="34" charset="0"/>
                <a:cs typeface="Times New Roman" panose="02020603050405020304" pitchFamily="18" charset="0"/>
              </a:rPr>
              <a:t> Team</a:t>
            </a:r>
          </a:p>
          <a:p>
            <a:pPr indent="-457200">
              <a:spcBef>
                <a:spcPts val="0"/>
              </a:spcBef>
              <a:spcAft>
                <a:spcPts val="800"/>
              </a:spcAft>
              <a:buFont typeface="+mj-lt"/>
              <a:buAutoNum type="arabicPeriod"/>
            </a:pPr>
            <a:r>
              <a:rPr lang="en-US" sz="1800" dirty="0">
                <a:latin typeface="Consolas" panose="020B0609020204030204" pitchFamily="49" charset="0"/>
                <a:ea typeface="Calibri" panose="020F0502020204030204" pitchFamily="34" charset="0"/>
                <a:cs typeface="Times New Roman" panose="02020603050405020304" pitchFamily="18" charset="0"/>
              </a:rPr>
              <a:t># description: This code adds one audio clip to the DAW</a:t>
            </a:r>
          </a:p>
          <a:p>
            <a:pPr indent="-457200">
              <a:spcBef>
                <a:spcPts val="0"/>
              </a:spcBef>
              <a:spcAft>
                <a:spcPts val="800"/>
              </a:spcAft>
              <a:buFont typeface="+mj-lt"/>
              <a:buAutoNum type="arabicPeriod"/>
            </a:pPr>
            <a:r>
              <a:rPr lang="en-US" sz="1800" dirty="0">
                <a:latin typeface="Consolas" panose="020B0609020204030204" pitchFamily="49" charset="0"/>
                <a:ea typeface="Calibri" panose="020F0502020204030204" pitchFamily="34" charset="0"/>
                <a:cs typeface="Times New Roman" panose="02020603050405020304" pitchFamily="18" charset="0"/>
              </a:rPr>
              <a:t> </a:t>
            </a:r>
          </a:p>
          <a:p>
            <a:pPr indent="-457200">
              <a:spcBef>
                <a:spcPts val="0"/>
              </a:spcBef>
              <a:spcAft>
                <a:spcPts val="800"/>
              </a:spcAft>
              <a:buFont typeface="+mj-lt"/>
              <a:buAutoNum type="arabicPeriod"/>
            </a:pPr>
            <a:r>
              <a:rPr lang="en-US" sz="1800" dirty="0">
                <a:latin typeface="Consolas" panose="020B0609020204030204" pitchFamily="49" charset="0"/>
                <a:ea typeface="Calibri" panose="020F0502020204030204" pitchFamily="34" charset="0"/>
                <a:cs typeface="Times New Roman" panose="02020603050405020304" pitchFamily="18" charset="0"/>
              </a:rPr>
              <a:t>#Setup Section</a:t>
            </a:r>
          </a:p>
          <a:p>
            <a:pPr indent="-457200">
              <a:spcBef>
                <a:spcPts val="0"/>
              </a:spcBef>
              <a:spcAft>
                <a:spcPts val="800"/>
              </a:spcAft>
              <a:buFont typeface="+mj-lt"/>
              <a:buAutoNum type="arabicPeriod"/>
            </a:pPr>
            <a:r>
              <a:rPr lang="en-US" sz="1800" dirty="0">
                <a:latin typeface="Consolas" panose="020B0609020204030204" pitchFamily="49" charset="0"/>
                <a:ea typeface="Calibri" panose="020F0502020204030204" pitchFamily="34" charset="0"/>
                <a:cs typeface="Times New Roman" panose="02020603050405020304" pitchFamily="18" charset="0"/>
              </a:rPr>
              <a:t>from </a:t>
            </a:r>
            <a:r>
              <a:rPr lang="en-US" sz="1800" dirty="0" err="1">
                <a:latin typeface="Consolas" panose="020B0609020204030204" pitchFamily="49" charset="0"/>
                <a:ea typeface="Calibri" panose="020F0502020204030204" pitchFamily="34" charset="0"/>
                <a:cs typeface="Times New Roman" panose="02020603050405020304" pitchFamily="18" charset="0"/>
              </a:rPr>
              <a:t>earsketch</a:t>
            </a:r>
            <a:r>
              <a:rPr lang="en-US" sz="1800" dirty="0">
                <a:latin typeface="Consolas" panose="020B0609020204030204" pitchFamily="49" charset="0"/>
                <a:ea typeface="Calibri" panose="020F0502020204030204" pitchFamily="34" charset="0"/>
                <a:cs typeface="Times New Roman" panose="02020603050405020304" pitchFamily="18" charset="0"/>
              </a:rPr>
              <a:t> import *</a:t>
            </a:r>
          </a:p>
          <a:p>
            <a:pPr indent="-457200">
              <a:spcBef>
                <a:spcPts val="0"/>
              </a:spcBef>
              <a:spcAft>
                <a:spcPts val="800"/>
              </a:spcAft>
              <a:buFont typeface="+mj-lt"/>
              <a:buAutoNum type="arabicPeriod"/>
            </a:pPr>
            <a:r>
              <a:rPr lang="en-US" sz="1800" dirty="0" err="1">
                <a:latin typeface="Consolas" panose="020B0609020204030204" pitchFamily="49" charset="0"/>
                <a:ea typeface="Calibri" panose="020F0502020204030204" pitchFamily="34" charset="0"/>
                <a:cs typeface="Times New Roman" panose="02020603050405020304" pitchFamily="18" charset="0"/>
              </a:rPr>
              <a:t>init</a:t>
            </a:r>
            <a:r>
              <a:rPr lang="en-US" sz="1800" dirty="0">
                <a:latin typeface="Consolas" panose="020B0609020204030204" pitchFamily="49" charset="0"/>
                <a:ea typeface="Calibri" panose="020F0502020204030204" pitchFamily="34" charset="0"/>
                <a:cs typeface="Times New Roman" panose="02020603050405020304" pitchFamily="18" charset="0"/>
              </a:rPr>
              <a:t>()</a:t>
            </a:r>
          </a:p>
          <a:p>
            <a:pPr indent="-457200">
              <a:spcBef>
                <a:spcPts val="0"/>
              </a:spcBef>
              <a:spcAft>
                <a:spcPts val="800"/>
              </a:spcAft>
              <a:buFont typeface="+mj-lt"/>
              <a:buAutoNum type="arabicPeriod"/>
            </a:pPr>
            <a:r>
              <a:rPr lang="en-US" sz="1800" dirty="0" err="1">
                <a:latin typeface="Consolas" panose="020B0609020204030204" pitchFamily="49" charset="0"/>
                <a:ea typeface="Calibri" panose="020F0502020204030204" pitchFamily="34" charset="0"/>
                <a:cs typeface="Times New Roman" panose="02020603050405020304" pitchFamily="18" charset="0"/>
              </a:rPr>
              <a:t>setTempo</a:t>
            </a:r>
            <a:r>
              <a:rPr lang="en-US" sz="1800" dirty="0">
                <a:latin typeface="Consolas" panose="020B0609020204030204" pitchFamily="49" charset="0"/>
                <a:ea typeface="Calibri" panose="020F0502020204030204" pitchFamily="34" charset="0"/>
                <a:cs typeface="Times New Roman" panose="02020603050405020304" pitchFamily="18" charset="0"/>
              </a:rPr>
              <a:t>(120)</a:t>
            </a:r>
          </a:p>
          <a:p>
            <a:pPr indent="-457200">
              <a:spcBef>
                <a:spcPts val="0"/>
              </a:spcBef>
              <a:spcAft>
                <a:spcPts val="800"/>
              </a:spcAft>
              <a:buFont typeface="+mj-lt"/>
              <a:buAutoNum type="arabicPeriod"/>
            </a:pPr>
            <a:r>
              <a:rPr lang="en-US" sz="1800" dirty="0">
                <a:latin typeface="Consolas" panose="020B0609020204030204" pitchFamily="49" charset="0"/>
                <a:ea typeface="Calibri" panose="020F0502020204030204" pitchFamily="34" charset="0"/>
                <a:cs typeface="Times New Roman" panose="02020603050405020304" pitchFamily="18" charset="0"/>
              </a:rPr>
              <a:t> </a:t>
            </a:r>
          </a:p>
          <a:p>
            <a:pPr indent="-457200">
              <a:spcBef>
                <a:spcPts val="0"/>
              </a:spcBef>
              <a:spcAft>
                <a:spcPts val="800"/>
              </a:spcAft>
              <a:buFont typeface="+mj-lt"/>
              <a:buAutoNum type="arabicPeriod"/>
            </a:pPr>
            <a:r>
              <a:rPr lang="en-US" sz="1800" dirty="0">
                <a:latin typeface="Consolas" panose="020B0609020204030204" pitchFamily="49" charset="0"/>
                <a:ea typeface="Calibri" panose="020F0502020204030204" pitchFamily="34" charset="0"/>
                <a:cs typeface="Times New Roman" panose="02020603050405020304" pitchFamily="18" charset="0"/>
              </a:rPr>
              <a:t>#Music Section</a:t>
            </a:r>
          </a:p>
          <a:p>
            <a:pPr indent="-457200">
              <a:spcBef>
                <a:spcPts val="0"/>
              </a:spcBef>
              <a:spcAft>
                <a:spcPts val="800"/>
              </a:spcAft>
              <a:buFont typeface="+mj-lt"/>
              <a:buAutoNum type="arabicPeriod"/>
            </a:pPr>
            <a:r>
              <a:rPr lang="en-US" sz="1800" dirty="0" err="1">
                <a:latin typeface="Consolas" panose="020B0609020204030204" pitchFamily="49" charset="0"/>
                <a:ea typeface="Calibri" panose="020F0502020204030204" pitchFamily="34" charset="0"/>
                <a:cs typeface="Times New Roman" panose="02020603050405020304" pitchFamily="18" charset="0"/>
              </a:rPr>
              <a:t>fitMedia</a:t>
            </a:r>
            <a:r>
              <a:rPr lang="en-US" sz="1800" dirty="0">
                <a:latin typeface="Consolas" panose="020B0609020204030204" pitchFamily="49" charset="0"/>
                <a:ea typeface="Calibri" panose="020F0502020204030204" pitchFamily="34" charset="0"/>
                <a:cs typeface="Times New Roman" panose="02020603050405020304" pitchFamily="18" charset="0"/>
              </a:rPr>
              <a:t>(TECHNO_SYNTHPLUCK_001, 1, 1, 9)</a:t>
            </a:r>
          </a:p>
          <a:p>
            <a:pPr indent="-457200">
              <a:spcBef>
                <a:spcPts val="0"/>
              </a:spcBef>
              <a:spcAft>
                <a:spcPts val="800"/>
              </a:spcAft>
              <a:buFont typeface="+mj-lt"/>
              <a:buAutoNum type="arabicPeriod"/>
            </a:pPr>
            <a:r>
              <a:rPr lang="en-US" sz="1800" dirty="0">
                <a:latin typeface="Consolas" panose="020B0609020204030204" pitchFamily="49" charset="0"/>
                <a:ea typeface="Calibri" panose="020F0502020204030204" pitchFamily="34" charset="0"/>
                <a:cs typeface="Times New Roman" panose="02020603050405020304" pitchFamily="18" charset="0"/>
              </a:rPr>
              <a:t> </a:t>
            </a:r>
          </a:p>
          <a:p>
            <a:pPr indent="-457200">
              <a:spcBef>
                <a:spcPts val="0"/>
              </a:spcBef>
              <a:spcAft>
                <a:spcPts val="800"/>
              </a:spcAft>
              <a:buFont typeface="+mj-lt"/>
              <a:buAutoNum type="arabicPeriod"/>
            </a:pPr>
            <a:r>
              <a:rPr lang="en-US" sz="1800" dirty="0">
                <a:latin typeface="Consolas" panose="020B0609020204030204" pitchFamily="49" charset="0"/>
                <a:ea typeface="Calibri" panose="020F0502020204030204" pitchFamily="34" charset="0"/>
                <a:cs typeface="Times New Roman" panose="02020603050405020304" pitchFamily="18" charset="0"/>
              </a:rPr>
              <a:t>#Finish Section</a:t>
            </a:r>
          </a:p>
          <a:p>
            <a:pPr indent="-457200">
              <a:spcBef>
                <a:spcPts val="0"/>
              </a:spcBef>
              <a:spcAft>
                <a:spcPts val="800"/>
              </a:spcAft>
              <a:buFont typeface="+mj-lt"/>
              <a:buAutoNum type="arabicPeriod"/>
            </a:pPr>
            <a:r>
              <a:rPr lang="en-US" sz="1800" dirty="0">
                <a:latin typeface="Consolas" panose="020B0609020204030204" pitchFamily="49" charset="0"/>
                <a:ea typeface="Calibri" panose="020F0502020204030204" pitchFamily="34" charset="0"/>
                <a:cs typeface="Times New Roman" panose="02020603050405020304" pitchFamily="18" charset="0"/>
              </a:rPr>
              <a:t>finish()</a:t>
            </a:r>
          </a:p>
        </p:txBody>
      </p:sp>
      <p:sp>
        <p:nvSpPr>
          <p:cNvPr id="6" name="Content Placeholder 2">
            <a:extLst>
              <a:ext uri="{FF2B5EF4-FFF2-40B4-BE49-F238E27FC236}">
                <a16:creationId xmlns:a16="http://schemas.microsoft.com/office/drawing/2014/main" id="{E6A31DF3-34D5-4609-8B58-96D34F612E29}"/>
              </a:ext>
            </a:extLst>
          </p:cNvPr>
          <p:cNvSpPr txBox="1">
            <a:spLocks/>
          </p:cNvSpPr>
          <p:nvPr/>
        </p:nvSpPr>
        <p:spPr>
          <a:xfrm>
            <a:off x="582613" y="2720776"/>
            <a:ext cx="4833450" cy="2326791"/>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b="1" dirty="0"/>
              <a:t>In your Notebook, </a:t>
            </a:r>
            <a:r>
              <a:rPr lang="en-US" dirty="0"/>
              <a:t>What inputs does </a:t>
            </a:r>
            <a:r>
              <a:rPr lang="en-US" dirty="0" err="1">
                <a:latin typeface="Consolas" panose="020B0609020204030204" pitchFamily="49" charset="0"/>
              </a:rPr>
              <a:t>fitMedia</a:t>
            </a:r>
            <a:r>
              <a:rPr lang="en-US" dirty="0">
                <a:latin typeface="Consolas" panose="020B0609020204030204" pitchFamily="49" charset="0"/>
              </a:rPr>
              <a:t>()</a:t>
            </a:r>
            <a:r>
              <a:rPr lang="en-US" dirty="0"/>
              <a:t> take? </a:t>
            </a:r>
          </a:p>
          <a:p>
            <a:pPr marL="0" indent="0">
              <a:buNone/>
            </a:pPr>
            <a:endParaRPr lang="en-US" dirty="0"/>
          </a:p>
          <a:p>
            <a:pPr marL="0" indent="0">
              <a:buNone/>
            </a:pPr>
            <a:r>
              <a:rPr lang="en-US" dirty="0"/>
              <a:t>Press the run button and describe what happened. </a:t>
            </a:r>
          </a:p>
        </p:txBody>
      </p:sp>
    </p:spTree>
    <p:custDataLst>
      <p:tags r:id="rId1"/>
    </p:custDataLst>
    <p:extLst>
      <p:ext uri="{BB962C8B-B14F-4D97-AF65-F5344CB8AC3E}">
        <p14:creationId xmlns:p14="http://schemas.microsoft.com/office/powerpoint/2010/main" val="1439117424"/>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7B73B-3540-4F37-B7BA-EDC91C649D52}"/>
              </a:ext>
            </a:extLst>
          </p:cNvPr>
          <p:cNvSpPr>
            <a:spLocks noGrp="1"/>
          </p:cNvSpPr>
          <p:nvPr>
            <p:ph type="title"/>
          </p:nvPr>
        </p:nvSpPr>
        <p:spPr/>
        <p:txBody>
          <a:bodyPr/>
          <a:lstStyle/>
          <a:p>
            <a:r>
              <a:rPr lang="en-US" dirty="0"/>
              <a:t>Lesson - Vocabulary</a:t>
            </a:r>
          </a:p>
        </p:txBody>
      </p:sp>
      <p:sp>
        <p:nvSpPr>
          <p:cNvPr id="3" name="Content Placeholder 2">
            <a:extLst>
              <a:ext uri="{FF2B5EF4-FFF2-40B4-BE49-F238E27FC236}">
                <a16:creationId xmlns:a16="http://schemas.microsoft.com/office/drawing/2014/main" id="{4C8E3B9D-B89A-4A05-8938-56D31740EBCF}"/>
              </a:ext>
            </a:extLst>
          </p:cNvPr>
          <p:cNvSpPr>
            <a:spLocks noGrp="1"/>
          </p:cNvSpPr>
          <p:nvPr>
            <p:ph sz="quarter" idx="10"/>
          </p:nvPr>
        </p:nvSpPr>
        <p:spPr>
          <a:xfrm>
            <a:off x="584200" y="1435100"/>
            <a:ext cx="11018838" cy="3250121"/>
          </a:xfrm>
        </p:spPr>
        <p:txBody>
          <a:bodyPr/>
          <a:lstStyle/>
          <a:p>
            <a:r>
              <a:rPr lang="en-US" sz="3200" dirty="0"/>
              <a:t>Digital Audio Workstation (DAW) is a piece of computer software for recording, editing, and playing digital audio files. </a:t>
            </a:r>
          </a:p>
          <a:p>
            <a:pPr lvl="1"/>
            <a:r>
              <a:rPr lang="en-US" sz="2400" dirty="0"/>
              <a:t>Audio files store information that the computer uses to play back music. </a:t>
            </a:r>
          </a:p>
          <a:p>
            <a:pPr lvl="1"/>
            <a:r>
              <a:rPr lang="en-US" sz="2400" dirty="0"/>
              <a:t>These audio files are called </a:t>
            </a:r>
            <a:r>
              <a:rPr lang="en-US" sz="2400" b="1" dirty="0"/>
              <a:t>clips</a:t>
            </a:r>
            <a:r>
              <a:rPr lang="en-US" sz="2400" dirty="0"/>
              <a:t>. </a:t>
            </a:r>
          </a:p>
          <a:p>
            <a:pPr lvl="1"/>
            <a:r>
              <a:rPr lang="en-US" sz="2400" dirty="0"/>
              <a:t>The DAW allows you to edit and combine multiple clips on a musical timeline</a:t>
            </a:r>
          </a:p>
          <a:p>
            <a:pPr lvl="1"/>
            <a:r>
              <a:rPr lang="en-US" sz="2400" dirty="0"/>
              <a:t>Two popular DAWs used in the music industry are </a:t>
            </a:r>
            <a:r>
              <a:rPr lang="en-US" sz="2400" b="1" dirty="0"/>
              <a:t>Pro Tools and Logic Pro</a:t>
            </a:r>
            <a:r>
              <a:rPr lang="en-US" sz="2400" dirty="0"/>
              <a:t>.</a:t>
            </a:r>
          </a:p>
        </p:txBody>
      </p:sp>
    </p:spTree>
    <p:custDataLst>
      <p:tags r:id="rId1"/>
    </p:custDataLst>
    <p:extLst>
      <p:ext uri="{BB962C8B-B14F-4D97-AF65-F5344CB8AC3E}">
        <p14:creationId xmlns:p14="http://schemas.microsoft.com/office/powerpoint/2010/main" val="155752922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2C5C8-75BE-408A-AB23-C6CFEA1E9F96}"/>
              </a:ext>
            </a:extLst>
          </p:cNvPr>
          <p:cNvSpPr>
            <a:spLocks noGrp="1"/>
          </p:cNvSpPr>
          <p:nvPr>
            <p:ph type="title"/>
          </p:nvPr>
        </p:nvSpPr>
        <p:spPr/>
        <p:txBody>
          <a:bodyPr/>
          <a:lstStyle/>
          <a:p>
            <a:r>
              <a:rPr lang="en-US" dirty="0"/>
              <a:t>Sound Browser</a:t>
            </a:r>
          </a:p>
        </p:txBody>
      </p:sp>
      <p:sp>
        <p:nvSpPr>
          <p:cNvPr id="3" name="Content Placeholder 2">
            <a:extLst>
              <a:ext uri="{FF2B5EF4-FFF2-40B4-BE49-F238E27FC236}">
                <a16:creationId xmlns:a16="http://schemas.microsoft.com/office/drawing/2014/main" id="{1509C690-23DA-4FD7-A0E1-D29B871A15B8}"/>
              </a:ext>
            </a:extLst>
          </p:cNvPr>
          <p:cNvSpPr>
            <a:spLocks noGrp="1"/>
          </p:cNvSpPr>
          <p:nvPr>
            <p:ph sz="quarter" idx="10"/>
          </p:nvPr>
        </p:nvSpPr>
        <p:spPr>
          <a:xfrm>
            <a:off x="584200" y="1435100"/>
            <a:ext cx="11018838" cy="3841052"/>
          </a:xfrm>
        </p:spPr>
        <p:txBody>
          <a:bodyPr/>
          <a:lstStyle/>
          <a:p>
            <a:r>
              <a:rPr lang="en-US" sz="4000" dirty="0"/>
              <a:t>Tabs</a:t>
            </a:r>
          </a:p>
          <a:p>
            <a:pPr lvl="1"/>
            <a:r>
              <a:rPr lang="en-US" sz="3200" b="1" dirty="0"/>
              <a:t>Sounds:</a:t>
            </a:r>
            <a:r>
              <a:rPr lang="en-US" sz="3200" dirty="0"/>
              <a:t> Here, you can browse and search a collection of short pre-made audio clips for you to use in your music.</a:t>
            </a:r>
          </a:p>
          <a:p>
            <a:pPr lvl="1"/>
            <a:r>
              <a:rPr lang="en-US" sz="3200" b="1" dirty="0"/>
              <a:t>Scripts:</a:t>
            </a:r>
            <a:r>
              <a:rPr lang="en-US" sz="3200" dirty="0"/>
              <a:t> A list of your saved EarSketch projects. </a:t>
            </a:r>
          </a:p>
          <a:p>
            <a:pPr lvl="2"/>
            <a:r>
              <a:rPr lang="en-US" sz="2400" dirty="0"/>
              <a:t>Each script is a separate music project. </a:t>
            </a:r>
          </a:p>
          <a:p>
            <a:pPr lvl="2"/>
            <a:r>
              <a:rPr lang="en-US" sz="2400" dirty="0"/>
              <a:t>Click a project title to open it in a new tab (in the code editor panel).</a:t>
            </a:r>
          </a:p>
          <a:p>
            <a:pPr lvl="1"/>
            <a:r>
              <a:rPr lang="en-US" sz="3200" b="1" dirty="0"/>
              <a:t>API:</a:t>
            </a:r>
            <a:r>
              <a:rPr lang="en-US" sz="3200" dirty="0"/>
              <a:t> A description of every EarSketch function. </a:t>
            </a:r>
          </a:p>
        </p:txBody>
      </p:sp>
    </p:spTree>
    <p:custDataLst>
      <p:tags r:id="rId1"/>
    </p:custDataLst>
    <p:extLst>
      <p:ext uri="{BB962C8B-B14F-4D97-AF65-F5344CB8AC3E}">
        <p14:creationId xmlns:p14="http://schemas.microsoft.com/office/powerpoint/2010/main" val="2151243186"/>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6E10C-6083-45B8-98BD-72F50326BDCD}"/>
              </a:ext>
            </a:extLst>
          </p:cNvPr>
          <p:cNvSpPr>
            <a:spLocks noGrp="1"/>
          </p:cNvSpPr>
          <p:nvPr>
            <p:ph type="title"/>
          </p:nvPr>
        </p:nvSpPr>
        <p:spPr>
          <a:xfrm>
            <a:off x="588263" y="457200"/>
            <a:ext cx="11018520" cy="553998"/>
          </a:xfrm>
        </p:spPr>
        <p:txBody>
          <a:bodyPr/>
          <a:lstStyle/>
          <a:p>
            <a:r>
              <a:rPr lang="en-US" dirty="0"/>
              <a:t>Code Editor </a:t>
            </a:r>
          </a:p>
        </p:txBody>
      </p:sp>
      <p:sp>
        <p:nvSpPr>
          <p:cNvPr id="3" name="Content Placeholder 2">
            <a:extLst>
              <a:ext uri="{FF2B5EF4-FFF2-40B4-BE49-F238E27FC236}">
                <a16:creationId xmlns:a16="http://schemas.microsoft.com/office/drawing/2014/main" id="{AE3ED4BB-C859-4554-B5D2-CEE96FF6B681}"/>
              </a:ext>
            </a:extLst>
          </p:cNvPr>
          <p:cNvSpPr>
            <a:spLocks noGrp="1"/>
          </p:cNvSpPr>
          <p:nvPr>
            <p:ph sz="quarter" idx="10"/>
          </p:nvPr>
        </p:nvSpPr>
        <p:spPr>
          <a:xfrm>
            <a:off x="584200" y="1435100"/>
            <a:ext cx="11018838" cy="4789003"/>
          </a:xfrm>
        </p:spPr>
        <p:txBody>
          <a:bodyPr/>
          <a:lstStyle/>
          <a:p>
            <a:pPr lvl="1"/>
            <a:r>
              <a:rPr lang="en-US" sz="2800" dirty="0"/>
              <a:t>A text editor with numbered lines. Type your code here, press "Run"</a:t>
            </a:r>
          </a:p>
          <a:p>
            <a:pPr lvl="1"/>
            <a:r>
              <a:rPr lang="en-US" sz="2800" b="1" dirty="0" err="1">
                <a:latin typeface="Consolas" panose="020B0609020204030204" pitchFamily="49" charset="0"/>
              </a:rPr>
              <a:t>setTempo</a:t>
            </a:r>
            <a:r>
              <a:rPr lang="en-US" sz="2800" b="1" dirty="0">
                <a:latin typeface="Consolas" panose="020B0609020204030204" pitchFamily="49" charset="0"/>
              </a:rPr>
              <a:t>()</a:t>
            </a:r>
            <a:r>
              <a:rPr lang="en-US" sz="2800" b="1" dirty="0"/>
              <a:t>:</a:t>
            </a:r>
            <a:r>
              <a:rPr lang="en-US" sz="2800" dirty="0"/>
              <a:t> comes with a default argument of 120, but let's change it to 100. This sets the tempo of our project to 100 beats per minute. As you can see, the name of a function tells you what it does.</a:t>
            </a:r>
          </a:p>
          <a:p>
            <a:pPr lvl="1"/>
            <a:r>
              <a:rPr lang="en-US" sz="2800" b="1" dirty="0" err="1">
                <a:latin typeface="Consolas" panose="020B0609020204030204" pitchFamily="49" charset="0"/>
              </a:rPr>
              <a:t>fitMedia</a:t>
            </a:r>
            <a:r>
              <a:rPr lang="en-US" sz="2800" b="1" dirty="0">
                <a:latin typeface="Consolas" panose="020B0609020204030204" pitchFamily="49" charset="0"/>
              </a:rPr>
              <a:t>()</a:t>
            </a:r>
            <a:r>
              <a:rPr lang="en-US" sz="2800" b="1" dirty="0"/>
              <a:t>:</a:t>
            </a:r>
            <a:r>
              <a:rPr lang="en-US" sz="2800" dirty="0"/>
              <a:t> to add sound to the DAW. </a:t>
            </a:r>
          </a:p>
          <a:p>
            <a:pPr lvl="2"/>
            <a:r>
              <a:rPr lang="en-US" sz="2000" dirty="0"/>
              <a:t>requires four arguments: </a:t>
            </a:r>
          </a:p>
          <a:p>
            <a:pPr marL="985838" lvl="3" indent="-342900">
              <a:buFont typeface="+mj-lt"/>
              <a:buAutoNum type="arabicPeriod"/>
            </a:pPr>
            <a:r>
              <a:rPr lang="en-US" sz="1800" dirty="0"/>
              <a:t>clip name</a:t>
            </a:r>
          </a:p>
          <a:p>
            <a:pPr marL="985838" lvl="3" indent="-342900">
              <a:buFont typeface="+mj-lt"/>
              <a:buAutoNum type="arabicPeriod"/>
            </a:pPr>
            <a:r>
              <a:rPr lang="en-US" sz="1800" dirty="0"/>
              <a:t>track number</a:t>
            </a:r>
          </a:p>
          <a:p>
            <a:pPr marL="985838" lvl="3" indent="-342900">
              <a:buFont typeface="+mj-lt"/>
              <a:buAutoNum type="arabicPeriod"/>
            </a:pPr>
            <a:r>
              <a:rPr lang="en-US" sz="1800" dirty="0"/>
              <a:t>starting measure</a:t>
            </a:r>
          </a:p>
          <a:p>
            <a:pPr marL="985838" lvl="3" indent="-342900">
              <a:buFont typeface="+mj-lt"/>
              <a:buAutoNum type="arabicPeriod"/>
            </a:pPr>
            <a:r>
              <a:rPr lang="en-US" sz="1800" dirty="0"/>
              <a:t>ending measure </a:t>
            </a:r>
          </a:p>
          <a:p>
            <a:pPr lvl="2"/>
            <a:r>
              <a:rPr lang="en-US" sz="2000" dirty="0"/>
              <a:t>For now, just type in </a:t>
            </a:r>
            <a:r>
              <a:rPr lang="en-US" sz="2000" dirty="0" err="1">
                <a:latin typeface="Consolas" panose="020B0609020204030204" pitchFamily="49" charset="0"/>
              </a:rPr>
              <a:t>fitMedia</a:t>
            </a:r>
            <a:r>
              <a:rPr lang="en-US" sz="2000" dirty="0">
                <a:latin typeface="Consolas" panose="020B0609020204030204" pitchFamily="49" charset="0"/>
              </a:rPr>
              <a:t>()</a:t>
            </a:r>
            <a:r>
              <a:rPr lang="en-US" sz="2000" dirty="0"/>
              <a:t> without any arguments.</a:t>
            </a:r>
          </a:p>
        </p:txBody>
      </p:sp>
    </p:spTree>
    <p:custDataLst>
      <p:tags r:id="rId1"/>
    </p:custDataLst>
    <p:extLst>
      <p:ext uri="{BB962C8B-B14F-4D97-AF65-F5344CB8AC3E}">
        <p14:creationId xmlns:p14="http://schemas.microsoft.com/office/powerpoint/2010/main" val="1425607091"/>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1"/>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Microsoft Philanthropies TEAL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defTabSz="932472" fontAlgn="base">
          <a:spcBef>
            <a:spcPct val="0"/>
          </a:spcBef>
          <a:spcAft>
            <a:spcPct val="0"/>
          </a:spcAft>
          <a:defRPr sz="2000" dirty="0" smtClean="0">
            <a:solidFill>
              <a:schemeClr val="bg1"/>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6350">
          <a:solidFill>
            <a:schemeClr val="bg1">
              <a:lumMod val="75000"/>
            </a:schemeClr>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Philanthropies TEALS" id="{0A366765-A841-4501-B49B-34D79A46B932}" vid="{B2A326DC-2D5E-4212-A58A-09E40C421B8F}"/>
    </a:ext>
  </a:extLst>
</a:theme>
</file>

<file path=ppt/theme/theme2.xml><?xml version="1.0" encoding="utf-8"?>
<a:theme xmlns:a="http://schemas.openxmlformats.org/drawingml/2006/main" name="Black Template">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06.potx" id="{6293F79E-123F-431E-8ED9-ABC8E8B0846D}" vid="{9992CA35-2305-4ABE-9768-8B281BD0BCB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C63412C2069E54F8A04E79B55E6097A" ma:contentTypeVersion="11" ma:contentTypeDescription="Create a new document." ma:contentTypeScope="" ma:versionID="0ab4b12c93750282552421a1f4455c98">
  <xsd:schema xmlns:xsd="http://www.w3.org/2001/XMLSchema" xmlns:xs="http://www.w3.org/2001/XMLSchema" xmlns:p="http://schemas.microsoft.com/office/2006/metadata/properties" xmlns:ns2="e6fa56e8-bdb9-4d95-8d0f-ea72d8c26dbd" xmlns:ns3="5ede4c79-bc9c-4fdf-9f95-32ff416e077f" targetNamespace="http://schemas.microsoft.com/office/2006/metadata/properties" ma:root="true" ma:fieldsID="f032ab6fad027a7a2215d2d662eb3c43" ns2:_="" ns3:_="">
    <xsd:import namespace="e6fa56e8-bdb9-4d95-8d0f-ea72d8c26dbd"/>
    <xsd:import namespace="5ede4c79-bc9c-4fdf-9f95-32ff416e077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fa56e8-bdb9-4d95-8d0f-ea72d8c26d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ede4c79-bc9c-4fdf-9f95-32ff416e077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6A3671A-5760-4F04-97AA-5B05EE09C5E8}"/>
</file>

<file path=customXml/itemProps2.xml><?xml version="1.0" encoding="utf-8"?>
<ds:datastoreItem xmlns:ds="http://schemas.openxmlformats.org/officeDocument/2006/customXml" ds:itemID="{05BFBD63-FB26-411B-8792-C31DB10135EA}"/>
</file>

<file path=customXml/itemProps3.xml><?xml version="1.0" encoding="utf-8"?>
<ds:datastoreItem xmlns:ds="http://schemas.openxmlformats.org/officeDocument/2006/customXml" ds:itemID="{C3ACD804-53BE-4C71-8888-C29BC4FF1938}"/>
</file>

<file path=docProps/app.xml><?xml version="1.0" encoding="utf-8"?>
<Properties xmlns="http://schemas.openxmlformats.org/officeDocument/2006/extended-properties" xmlns:vt="http://schemas.openxmlformats.org/officeDocument/2006/docPropsVTypes">
  <Template>Microsoft Philanthropies TEALS</Template>
  <TotalTime>0</TotalTime>
  <Words>588</Words>
  <Application>Microsoft Office PowerPoint</Application>
  <PresentationFormat>Widescreen</PresentationFormat>
  <Paragraphs>104</Paragraphs>
  <Slides>11</Slides>
  <Notes>5</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11</vt:i4>
      </vt:variant>
    </vt:vector>
  </HeadingPairs>
  <TitlesOfParts>
    <vt:vector size="19" baseType="lpstr">
      <vt:lpstr>Arial</vt:lpstr>
      <vt:lpstr>Calibri</vt:lpstr>
      <vt:lpstr>Consolas</vt:lpstr>
      <vt:lpstr>Segoe UI</vt:lpstr>
      <vt:lpstr>Segoe UI Semibold</vt:lpstr>
      <vt:lpstr>Wingdings</vt:lpstr>
      <vt:lpstr>Microsoft Philanthropies TEALS</vt:lpstr>
      <vt:lpstr>Black Template</vt:lpstr>
      <vt:lpstr>Lesson 5.01: Earsketch Intro</vt:lpstr>
      <vt:lpstr>Earsketch Intro</vt:lpstr>
      <vt:lpstr>Today’s Plan</vt:lpstr>
      <vt:lpstr>Earsketch Curriculum Location</vt:lpstr>
      <vt:lpstr>Do Now – Earsketch Exploration</vt:lpstr>
      <vt:lpstr>Activity</vt:lpstr>
      <vt:lpstr>Lesson - Vocabulary</vt:lpstr>
      <vt:lpstr>Sound Browser</vt:lpstr>
      <vt:lpstr>Code Editor </vt:lpstr>
      <vt:lpstr>Lab - Earsketch</vt:lpstr>
      <vt:lpstr>Debrief</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2020-03-03T18:37:24Z</dcterms:created>
  <dcterms:modified xsi:type="dcterms:W3CDTF">2020-03-03T19:04:44Z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AB1DA014-8465-4A3F-8D21-6BE8852042D2</vt:lpwstr>
  </property>
  <property fmtid="{D5CDD505-2E9C-101B-9397-08002B2CF9AE}" pid="3" name="ArticulatePath">
    <vt:lpwstr>https://teals.sharepoint.com/sites/WorkingGroups/Shared Documents/Intro to Computer Science/Python PPT Decks/Unit 5/Intro Python 5.01 TEALS</vt:lpwstr>
  </property>
  <property fmtid="{D5CDD505-2E9C-101B-9397-08002B2CF9AE}" pid="4" name="ContentTypeId">
    <vt:lpwstr>0x010100BC63412C2069E54F8A04E79B55E6097A</vt:lpwstr>
  </property>
</Properties>
</file>