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tags/tag4.xml" ContentType="application/vnd.openxmlformats-officedocument.presentationml.tags+xml"/>
  <Override PartName="/ppt/notesSlides/notesSlide2.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notesSlides/notesSlide3.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notesSlides/notesSlide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2" r:id="rId1"/>
    <p:sldMasterId id="2147483715" r:id="rId2"/>
  </p:sldMasterIdLst>
  <p:notesMasterIdLst>
    <p:notesMasterId r:id="rId10"/>
  </p:notesMasterIdLst>
  <p:sldIdLst>
    <p:sldId id="1670" r:id="rId3"/>
    <p:sldId id="1679" r:id="rId4"/>
    <p:sldId id="1680" r:id="rId5"/>
    <p:sldId id="257" r:id="rId6"/>
    <p:sldId id="258" r:id="rId7"/>
    <p:sldId id="259" r:id="rId8"/>
    <p:sldId id="1697" r:id="rId9"/>
  </p:sldIdLst>
  <p:sldSz cx="12192000" cy="6858000"/>
  <p:notesSz cx="6858000" cy="9144000"/>
  <p:custDataLst>
    <p:tags r:id="rId11"/>
  </p:custDataLst>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0E5D0"/>
    <a:srgbClr val="274B47"/>
    <a:srgbClr val="00857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712D41A-C502-43CB-A53A-0FDBAC4A041A}" v="57" dt="2020-03-03T19:01:16.61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autoAdjust="0"/>
    <p:restoredTop sz="60165" autoAdjust="0"/>
  </p:normalViewPr>
  <p:slideViewPr>
    <p:cSldViewPr snapToGrid="0">
      <p:cViewPr varScale="1">
        <p:scale>
          <a:sx n="45" d="100"/>
          <a:sy n="45" d="100"/>
        </p:scale>
        <p:origin x="1854" y="42"/>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18" Type="http://schemas.openxmlformats.org/officeDocument/2006/relationships/customXml" Target="../customXml/item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commentAuthors" Target="commentAuthors.xml"/><Relationship Id="rId17" Type="http://schemas.microsoft.com/office/2015/10/relationships/revisionInfo" Target="revisionInfo.xml"/><Relationship Id="rId2" Type="http://schemas.openxmlformats.org/officeDocument/2006/relationships/slideMaster" Target="slideMasters/slideMaster2.xml"/><Relationship Id="rId16" Type="http://schemas.openxmlformats.org/officeDocument/2006/relationships/tableStyles" Target="tableStyles.xml"/><Relationship Id="rId20"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tags" Target="tags/tag1.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notesMaster" Target="notesMasters/notesMaster1.xml"/><Relationship Id="rId19" Type="http://schemas.openxmlformats.org/officeDocument/2006/relationships/customXml" Target="../customXml/item2.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842061-5666-4FE0-A4D7-BA9258B106B6}" type="datetimeFigureOut">
              <a:rPr lang="en-US" smtClean="0"/>
              <a:t>3/3/2020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02DE32-493B-4797-AE32-069E4744FC89}" type="slidenum">
              <a:rPr lang="en-US" smtClean="0"/>
              <a:t>‹#›</a:t>
            </a:fld>
            <a:endParaRPr lang="en-US"/>
          </a:p>
        </p:txBody>
      </p:sp>
    </p:spTree>
    <p:extLst>
      <p:ext uri="{BB962C8B-B14F-4D97-AF65-F5344CB8AC3E}">
        <p14:creationId xmlns:p14="http://schemas.microsoft.com/office/powerpoint/2010/main" val="1299024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2</a:t>
            </a:fld>
            <a:endParaRPr lang="en-US"/>
          </a:p>
        </p:txBody>
      </p:sp>
    </p:spTree>
    <p:extLst>
      <p:ext uri="{BB962C8B-B14F-4D97-AF65-F5344CB8AC3E}">
        <p14:creationId xmlns:p14="http://schemas.microsoft.com/office/powerpoint/2010/main" val="36671471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ffectLst/>
              </a:rPr>
              <a:t>10 Minutes Do Now</a:t>
            </a:r>
          </a:p>
          <a:p>
            <a:r>
              <a:rPr lang="en-US" dirty="0">
                <a:effectLst/>
              </a:rPr>
              <a:t>10 Minutes Lesson</a:t>
            </a:r>
          </a:p>
          <a:p>
            <a:r>
              <a:rPr lang="en-US" dirty="0">
                <a:effectLst/>
              </a:rPr>
              <a:t>30 Minutes Lab</a:t>
            </a:r>
          </a:p>
          <a:p>
            <a:r>
              <a:rPr lang="en-US" dirty="0">
                <a:effectLst/>
              </a:rPr>
              <a:t>5 Minutes Debrief</a:t>
            </a:r>
          </a:p>
        </p:txBody>
      </p:sp>
      <p:sp>
        <p:nvSpPr>
          <p:cNvPr id="4" name="Slide Number Placeholder 3"/>
          <p:cNvSpPr>
            <a:spLocks noGrp="1"/>
          </p:cNvSpPr>
          <p:nvPr>
            <p:ph type="sldNum" sz="quarter" idx="5"/>
          </p:nvPr>
        </p:nvSpPr>
        <p:spPr/>
        <p:txBody>
          <a:bodyPr/>
          <a:lstStyle/>
          <a:p>
            <a:fld id="{8402DE32-493B-4797-AE32-069E4744FC89}" type="slidenum">
              <a:rPr lang="en-US" smtClean="0"/>
              <a:t>3</a:t>
            </a:fld>
            <a:endParaRPr lang="en-US"/>
          </a:p>
        </p:txBody>
      </p:sp>
    </p:spTree>
    <p:extLst>
      <p:ext uri="{BB962C8B-B14F-4D97-AF65-F5344CB8AC3E}">
        <p14:creationId xmlns:p14="http://schemas.microsoft.com/office/powerpoint/2010/main" val="29016223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3AA91FB-2452-2747-9BA8-E8C1DD5949BA}" type="slidenum">
              <a:rPr lang="en-US" smtClean="0"/>
              <a:pPr/>
              <a:t>5</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7</a:t>
            </a:fld>
            <a:endParaRPr lang="en-US"/>
          </a:p>
        </p:txBody>
      </p:sp>
    </p:spTree>
    <p:extLst>
      <p:ext uri="{BB962C8B-B14F-4D97-AF65-F5344CB8AC3E}">
        <p14:creationId xmlns:p14="http://schemas.microsoft.com/office/powerpoint/2010/main" val="167596531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1.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2.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quare photo 2">
    <p:bg>
      <p:bgRef idx="1001">
        <a:schemeClr val="bg1"/>
      </p:bgRef>
    </p:bg>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1"/>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3"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67574120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chemeClr val="bg1"/>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chemeClr val="bg1"/>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chemeClr val="bg1"/>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chemeClr val="bg1"/>
                </a:solidFill>
              </a:defRPr>
            </a:lvl1pPr>
          </a:lstStyle>
          <a:p>
            <a:pPr lvl="0"/>
            <a:r>
              <a:rPr lang="en-US" dirty="0"/>
              <a:t>04</a:t>
            </a:r>
          </a:p>
        </p:txBody>
      </p:sp>
      <p:sp>
        <p:nvSpPr>
          <p:cNvPr id="49" name="Text Placeholder 48">
            <a:extLst>
              <a:ext uri="{FF2B5EF4-FFF2-40B4-BE49-F238E27FC236}">
                <a16:creationId xmlns:a16="http://schemas.microsoft.com/office/drawing/2014/main" id="{F1DBD5A6-0F62-4793-B752-F73E2C819E0A}"/>
              </a:ext>
            </a:extLst>
          </p:cNvPr>
          <p:cNvSpPr>
            <a:spLocks noGrp="1"/>
          </p:cNvSpPr>
          <p:nvPr>
            <p:ph type="body" sz="quarter" idx="16" hasCustomPrompt="1"/>
          </p:nvPr>
        </p:nvSpPr>
        <p:spPr>
          <a:xfrm>
            <a:off x="3749675" y="1401762"/>
            <a:ext cx="3413125" cy="5080057"/>
          </a:xfrm>
        </p:spPr>
        <p:txBody>
          <a:bodyPr/>
          <a:lstStyle>
            <a:lvl1pPr marL="0" marR="0" indent="0" algn="l" defTabSz="932472" rtl="0" eaLnBrk="1" fontAlgn="base" latinLnBrk="0" hangingPunct="1">
              <a:lnSpc>
                <a:spcPct val="100000"/>
              </a:lnSpc>
              <a:spcBef>
                <a:spcPts val="1800"/>
              </a:spcBef>
              <a:spcAft>
                <a:spcPct val="0"/>
              </a:spcAft>
              <a:buClrTx/>
              <a:buSzTx/>
              <a:buFontTx/>
              <a:buNone/>
              <a:tabLst/>
              <a:defRPr sz="2000"/>
            </a:lvl1pPr>
            <a:lvl2pPr>
              <a:defRPr sz="2000"/>
            </a:lvl2pPr>
            <a:lvl3pPr>
              <a:defRPr sz="2000"/>
            </a:lvl3pPr>
            <a:lvl4pPr>
              <a:defRPr sz="2000"/>
            </a:lvl4pPr>
            <a:lvl5pPr>
              <a:defRPr sz="2000"/>
            </a:lvl5pPr>
          </a:lstStyle>
          <a:p>
            <a:pPr marL="0" marR="0" lvl="0" indent="0" algn="l" defTabSz="932472" rtl="0" eaLnBrk="1" fontAlgn="base" latinLnBrk="0" hangingPunct="1">
              <a:lnSpc>
                <a:spcPct val="100000"/>
              </a:lnSpc>
              <a:spcBef>
                <a:spcPts val="180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Lorem ipsum dolor sit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amet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consectetuer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adipiscing</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elit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Maecenas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porttitor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congue</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massa</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146973019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25860759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Tree>
    <p:extLst>
      <p:ext uri="{BB962C8B-B14F-4D97-AF65-F5344CB8AC3E}">
        <p14:creationId xmlns:p14="http://schemas.microsoft.com/office/powerpoint/2010/main" val="15840904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chemeClr val="accent2"/>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solidFill>
            <a:schemeClr val="bg2"/>
          </a:solidFill>
          <a:effectLst>
            <a:outerShdw dist="50800" dir="10800000" algn="r" rotWithShape="0">
              <a:schemeClr val="accent1"/>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solidFill>
            <a:schemeClr val="bg2"/>
          </a:solidFill>
          <a:effectLst>
            <a:outerShdw dist="50800" dir="10800000" algn="r" rotWithShape="0">
              <a:schemeClr val="accent2"/>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solidFill>
            <a:schemeClr val="bg2"/>
          </a:solidFill>
          <a:effectLst>
            <a:outerShdw dist="50800" dir="10800000" algn="r" rotWithShape="0">
              <a:schemeClr val="accent3"/>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solidFill>
            <a:schemeClr val="bg2"/>
          </a:solidFill>
          <a:effectLst>
            <a:outerShdw dist="50800" dir="10800000" algn="r" rotWithShape="0">
              <a:schemeClr val="accent4"/>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solidFill>
            <a:schemeClr val="bg2"/>
          </a:solidFill>
          <a:effectLst>
            <a:outerShdw dist="50800" dir="10800000" algn="r" rotWithShape="0">
              <a:schemeClr val="accent5"/>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Tree>
    <p:extLst>
      <p:ext uri="{BB962C8B-B14F-4D97-AF65-F5344CB8AC3E}">
        <p14:creationId xmlns:p14="http://schemas.microsoft.com/office/powerpoint/2010/main" val="216979442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FC8687D-0037-461B-8E4E-8A0992B27DF5}"/>
              </a:ext>
            </a:extLst>
          </p:cNvPr>
          <p:cNvSpPr>
            <a:spLocks noGrp="1"/>
          </p:cNvSpPr>
          <p:nvPr>
            <p:ph type="body" sz="quarter" idx="10"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7" name="Text Placeholder 3">
            <a:extLst>
              <a:ext uri="{FF2B5EF4-FFF2-40B4-BE49-F238E27FC236}">
                <a16:creationId xmlns:a16="http://schemas.microsoft.com/office/drawing/2014/main" id="{C6D0C741-691C-40E8-8A6A-9B4FF3D75FE4}"/>
              </a:ext>
            </a:extLst>
          </p:cNvPr>
          <p:cNvSpPr>
            <a:spLocks noGrp="1"/>
          </p:cNvSpPr>
          <p:nvPr>
            <p:ph type="body" sz="quarter" idx="11"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8" name="Text Placeholder 3">
            <a:extLst>
              <a:ext uri="{FF2B5EF4-FFF2-40B4-BE49-F238E27FC236}">
                <a16:creationId xmlns:a16="http://schemas.microsoft.com/office/drawing/2014/main" id="{CC5CA83C-A53A-4CDA-B811-309C91C5B672}"/>
              </a:ext>
            </a:extLst>
          </p:cNvPr>
          <p:cNvSpPr>
            <a:spLocks noGrp="1"/>
          </p:cNvSpPr>
          <p:nvPr>
            <p:ph type="body" sz="quarter" idx="12"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9" name="Text Placeholder 3">
            <a:extLst>
              <a:ext uri="{FF2B5EF4-FFF2-40B4-BE49-F238E27FC236}">
                <a16:creationId xmlns:a16="http://schemas.microsoft.com/office/drawing/2014/main" id="{28D81D30-3DA5-4429-BCE4-70B07F9EA2E7}"/>
              </a:ext>
            </a:extLst>
          </p:cNvPr>
          <p:cNvSpPr>
            <a:spLocks noGrp="1"/>
          </p:cNvSpPr>
          <p:nvPr>
            <p:ph type="body" sz="quarter" idx="13"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299331903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276161180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3015516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6" name="Text Placeholder 5">
            <a:extLst>
              <a:ext uri="{FF2B5EF4-FFF2-40B4-BE49-F238E27FC236}">
                <a16:creationId xmlns:a16="http://schemas.microsoft.com/office/drawing/2014/main" id="{E0BD6C8F-CFF8-4B2D-9811-9A14B52F94D5}"/>
              </a:ext>
            </a:extLst>
          </p:cNvPr>
          <p:cNvSpPr>
            <a:spLocks noGrp="1"/>
          </p:cNvSpPr>
          <p:nvPr>
            <p:ph type="body" sz="quarter" idx="16" hasCustomPrompt="1"/>
          </p:nvPr>
        </p:nvSpPr>
        <p:spPr>
          <a:xfrm>
            <a:off x="588263" y="1333500"/>
            <a:ext cx="5657850" cy="5155257"/>
          </a:xfrm>
        </p:spPr>
        <p:txBody>
          <a:bodyPr/>
          <a:lstStyle>
            <a:lvl1pPr marL="173038" marR="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kumimoji="0" lang="en-IN" sz="1600" b="0" i="0" u="none" strike="noStrike" kern="1200" cap="none" spc="0" normalizeH="0" baseline="0" noProof="0">
                <a:ln>
                  <a:noFill/>
                </a:ln>
                <a:solidFill>
                  <a:srgbClr val="000000"/>
                </a:solidFill>
                <a:effectLst/>
                <a:uLnTx/>
                <a:uFillTx/>
              </a:defRPr>
            </a:lvl1pPr>
            <a:lvl2pPr marL="168275" indent="-168275">
              <a:spcBef>
                <a:spcPts val="300"/>
              </a:spcBef>
              <a:spcAft>
                <a:spcPts val="600"/>
              </a:spcAft>
              <a:defRPr sz="1600"/>
            </a:lvl2pPr>
            <a:lvl3pPr marL="168275" indent="-168275">
              <a:spcBef>
                <a:spcPts val="300"/>
              </a:spcBef>
              <a:spcAft>
                <a:spcPts val="600"/>
              </a:spcAft>
              <a:defRPr sz="1600"/>
            </a:lvl3pPr>
            <a:lvl4pPr marL="168275" indent="-168275">
              <a:spcBef>
                <a:spcPts val="300"/>
              </a:spcBef>
              <a:spcAft>
                <a:spcPts val="600"/>
              </a:spcAft>
              <a:defRPr sz="1600"/>
            </a:lvl4pPr>
            <a:lvl5pPr marL="0" indent="0">
              <a:spcBef>
                <a:spcPts val="300"/>
              </a:spcBef>
              <a:spcAft>
                <a:spcPts val="600"/>
              </a:spcAft>
              <a:buNone/>
              <a:defRPr sz="16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IN" sz="2400" b="0" i="0" u="none" strike="noStrike" kern="1200" cap="none" spc="0" normalizeH="0" baseline="0" noProof="0" dirty="0">
                <a:ln>
                  <a:noFill/>
                </a:ln>
                <a:solidFill>
                  <a:srgbClr val="008575"/>
                </a:solidFill>
                <a:effectLst/>
                <a:uLnTx/>
                <a:uFillTx/>
                <a:latin typeface="Segoe UI Semibold"/>
                <a:ea typeface="+mn-ea"/>
                <a:cs typeface="+mn-cs"/>
              </a:rPr>
              <a:t>Lorem ipsum</a:t>
            </a:r>
            <a:endParaRPr lang="en-US" dirty="0"/>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endParaRPr lang="en-US" dirty="0"/>
          </a:p>
        </p:txBody>
      </p:sp>
    </p:spTree>
    <p:extLst>
      <p:ext uri="{BB962C8B-B14F-4D97-AF65-F5344CB8AC3E}">
        <p14:creationId xmlns:p14="http://schemas.microsoft.com/office/powerpoint/2010/main" val="7959142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93314868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 name="Text Placeholder 4">
            <a:extLst>
              <a:ext uri="{FF2B5EF4-FFF2-40B4-BE49-F238E27FC236}">
                <a16:creationId xmlns:a16="http://schemas.microsoft.com/office/drawing/2014/main" id="{3C03664C-8731-4E38-92A9-09532E738947}"/>
              </a:ext>
            </a:extLst>
          </p:cNvPr>
          <p:cNvSpPr>
            <a:spLocks noGrp="1"/>
          </p:cNvSpPr>
          <p:nvPr>
            <p:ph type="body" sz="quarter" idx="20" hasCustomPrompt="1"/>
          </p:nvPr>
        </p:nvSpPr>
        <p:spPr>
          <a:xfrm>
            <a:off x="780062"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8" name="Text Placeholder 4">
            <a:extLst>
              <a:ext uri="{FF2B5EF4-FFF2-40B4-BE49-F238E27FC236}">
                <a16:creationId xmlns:a16="http://schemas.microsoft.com/office/drawing/2014/main" id="{82C9E126-8907-4D01-AFBA-8B32705B35C5}"/>
              </a:ext>
            </a:extLst>
          </p:cNvPr>
          <p:cNvSpPr>
            <a:spLocks noGrp="1"/>
          </p:cNvSpPr>
          <p:nvPr>
            <p:ph type="body" sz="quarter" idx="22" hasCustomPrompt="1"/>
          </p:nvPr>
        </p:nvSpPr>
        <p:spPr>
          <a:xfrm>
            <a:off x="3032566"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4" name="Text Placeholder 4">
            <a:extLst>
              <a:ext uri="{FF2B5EF4-FFF2-40B4-BE49-F238E27FC236}">
                <a16:creationId xmlns:a16="http://schemas.microsoft.com/office/drawing/2014/main" id="{73BEA7CC-D041-4BAE-968A-C88438270D27}"/>
              </a:ext>
            </a:extLst>
          </p:cNvPr>
          <p:cNvSpPr>
            <a:spLocks noGrp="1"/>
          </p:cNvSpPr>
          <p:nvPr>
            <p:ph type="body" sz="quarter" idx="24" hasCustomPrompt="1"/>
          </p:nvPr>
        </p:nvSpPr>
        <p:spPr>
          <a:xfrm>
            <a:off x="5285070"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0" name="Text Placeholder 4">
            <a:extLst>
              <a:ext uri="{FF2B5EF4-FFF2-40B4-BE49-F238E27FC236}">
                <a16:creationId xmlns:a16="http://schemas.microsoft.com/office/drawing/2014/main" id="{D3CF6030-3571-489B-B4C5-327CDC3F9812}"/>
              </a:ext>
            </a:extLst>
          </p:cNvPr>
          <p:cNvSpPr>
            <a:spLocks noGrp="1"/>
          </p:cNvSpPr>
          <p:nvPr>
            <p:ph type="body" sz="quarter" idx="26" hasCustomPrompt="1"/>
          </p:nvPr>
        </p:nvSpPr>
        <p:spPr>
          <a:xfrm>
            <a:off x="7537574"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6" name="Text Placeholder 4">
            <a:extLst>
              <a:ext uri="{FF2B5EF4-FFF2-40B4-BE49-F238E27FC236}">
                <a16:creationId xmlns:a16="http://schemas.microsoft.com/office/drawing/2014/main" id="{07D73DA4-E4BD-4FD3-8EDA-B8AF9E18EF85}"/>
              </a:ext>
            </a:extLst>
          </p:cNvPr>
          <p:cNvSpPr>
            <a:spLocks noGrp="1"/>
          </p:cNvSpPr>
          <p:nvPr>
            <p:ph type="body" sz="quarter" idx="28" hasCustomPrompt="1"/>
          </p:nvPr>
        </p:nvSpPr>
        <p:spPr>
          <a:xfrm>
            <a:off x="9790079"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5192114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Title square photo 2">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3"/>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bg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2"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pic>
        <p:nvPicPr>
          <p:cNvPr id="6" name="MS logo white - EMF" descr="Microsoft logo white text version">
            <a:extLst>
              <a:ext uri="{FF2B5EF4-FFF2-40B4-BE49-F238E27FC236}">
                <a16:creationId xmlns:a16="http://schemas.microsoft.com/office/drawing/2014/main" id="{3B64A24C-3A11-4298-B36C-D12EFE1A5B6C}"/>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539188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3829757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287005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76829391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318206203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15738731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268512264"/>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367811841"/>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358233420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56795559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543423263"/>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6182767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979233928"/>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6697395"/>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368717741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216569857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158224981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36605383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88380529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63698850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Thank you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Thank you!</a:t>
            </a:r>
          </a:p>
        </p:txBody>
      </p:sp>
    </p:spTree>
    <p:extLst>
      <p:ext uri="{BB962C8B-B14F-4D97-AF65-F5344CB8AC3E}">
        <p14:creationId xmlns:p14="http://schemas.microsoft.com/office/powerpoint/2010/main" val="8214894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00794402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2">
    <p:bg>
      <p:bgRef idx="1001">
        <a:schemeClr val="bg1"/>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3007885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9142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bg2"/>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bg1"/>
              </a:solidFill>
              <a:latin typeface="+mj-lt"/>
              <a:ea typeface="Segoe UI" pitchFamily="34" charset="0"/>
              <a:cs typeface="Segoe UI" pitchFamily="34" charset="0"/>
            </a:endParaRPr>
          </a:p>
        </p:txBody>
      </p:sp>
      <p:sp>
        <p:nvSpPr>
          <p:cNvPr id="20" name="Text Placeholder 19">
            <a:extLst>
              <a:ext uri="{FF2B5EF4-FFF2-40B4-BE49-F238E27FC236}">
                <a16:creationId xmlns:a16="http://schemas.microsoft.com/office/drawing/2014/main" id="{3F8A0129-6914-4A8D-BBF6-EE04240EB0A0}"/>
              </a:ext>
            </a:extLst>
          </p:cNvPr>
          <p:cNvSpPr>
            <a:spLocks noGrp="1"/>
          </p:cNvSpPr>
          <p:nvPr>
            <p:ph type="body" sz="quarter" idx="10" hasCustomPrompt="1"/>
          </p:nvPr>
        </p:nvSpPr>
        <p:spPr>
          <a:xfrm>
            <a:off x="3597275" y="123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1" name="Text Placeholder 19">
            <a:extLst>
              <a:ext uri="{FF2B5EF4-FFF2-40B4-BE49-F238E27FC236}">
                <a16:creationId xmlns:a16="http://schemas.microsoft.com/office/drawing/2014/main" id="{8E16B3EE-02B9-4AD2-A4CF-2C92DF6A541D}"/>
              </a:ext>
            </a:extLst>
          </p:cNvPr>
          <p:cNvSpPr>
            <a:spLocks noGrp="1"/>
          </p:cNvSpPr>
          <p:nvPr>
            <p:ph type="body" sz="quarter" idx="11" hasCustomPrompt="1"/>
          </p:nvPr>
        </p:nvSpPr>
        <p:spPr>
          <a:xfrm>
            <a:off x="4465716" y="243530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2" name="Text Placeholder 19">
            <a:extLst>
              <a:ext uri="{FF2B5EF4-FFF2-40B4-BE49-F238E27FC236}">
                <a16:creationId xmlns:a16="http://schemas.microsoft.com/office/drawing/2014/main" id="{C3C1BCC2-9583-49A2-89B2-75C80AFDFE89}"/>
              </a:ext>
            </a:extLst>
          </p:cNvPr>
          <p:cNvSpPr>
            <a:spLocks noGrp="1"/>
          </p:cNvSpPr>
          <p:nvPr>
            <p:ph type="body" sz="quarter" idx="12" hasCustomPrompt="1"/>
          </p:nvPr>
        </p:nvSpPr>
        <p:spPr>
          <a:xfrm>
            <a:off x="4465716" y="385262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3" name="Text Placeholder 19">
            <a:extLst>
              <a:ext uri="{FF2B5EF4-FFF2-40B4-BE49-F238E27FC236}">
                <a16:creationId xmlns:a16="http://schemas.microsoft.com/office/drawing/2014/main" id="{34F2EB63-40C2-4690-8787-579A7DE47872}"/>
              </a:ext>
            </a:extLst>
          </p:cNvPr>
          <p:cNvSpPr>
            <a:spLocks noGrp="1"/>
          </p:cNvSpPr>
          <p:nvPr>
            <p:ph type="body" sz="quarter" idx="13" hasCustomPrompt="1"/>
          </p:nvPr>
        </p:nvSpPr>
        <p:spPr>
          <a:xfrm>
            <a:off x="3597275" y="504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290826"/>
            <a:ext cx="3348038" cy="163753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39" name="Rectangle 38">
            <a:extLst>
              <a:ext uri="{FF2B5EF4-FFF2-40B4-BE49-F238E27FC236}">
                <a16:creationId xmlns:a16="http://schemas.microsoft.com/office/drawing/2014/main" id="{FD913F0C-084D-444D-B3E7-C4C1668940C7}"/>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3DFC9F5E-B83C-4226-9C95-770E7B64B191}"/>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EEEFEC6-C242-483E-BD45-C2FF105EDEDD}"/>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2" name="Rectangle 41">
            <a:extLst>
              <a:ext uri="{FF2B5EF4-FFF2-40B4-BE49-F238E27FC236}">
                <a16:creationId xmlns:a16="http://schemas.microsoft.com/office/drawing/2014/main" id="{C4F41D6D-8494-4642-8E82-43CF48F67FA5}"/>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07925761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Layout_9">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bg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89369177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Thank you_1">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5740216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bg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661635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820354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5556993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41522212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122172290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cSld name="Icon librar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63546" y="425183"/>
            <a:ext cx="5288906" cy="120674"/>
          </a:xfrm>
        </p:spPr>
        <p:txBody>
          <a:bodyPr wrap="square" lIns="0" tIns="0" rIns="0" bIns="0" anchor="ctr">
            <a:spAutoFit/>
          </a:bodyPr>
          <a:lstStyle>
            <a:lvl1pPr>
              <a:defRPr sz="784" spc="0">
                <a:gradFill>
                  <a:gsLst>
                    <a:gs pos="0">
                      <a:schemeClr val="tx1">
                        <a:lumMod val="60000"/>
                        <a:lumOff val="40000"/>
                      </a:schemeClr>
                    </a:gs>
                    <a:gs pos="100000">
                      <a:schemeClr val="tx1">
                        <a:lumMod val="60000"/>
                        <a:lumOff val="40000"/>
                      </a:schemeClr>
                    </a:gs>
                  </a:gsLst>
                  <a:lin ang="5400000" scaled="0"/>
                </a:gradFill>
                <a:latin typeface="Segoe UI Semibold" panose="020B0702040204020203" pitchFamily="34" charset="0"/>
                <a:cs typeface="Segoe UI Semibold" panose="020B0702040204020203" pitchFamily="34" charset="0"/>
              </a:defRPr>
            </a:lvl1pPr>
          </a:lstStyle>
          <a:p>
            <a:r>
              <a:rPr lang="en-US" dirty="0"/>
              <a:t>Section title</a:t>
            </a:r>
          </a:p>
        </p:txBody>
      </p:sp>
      <p:sp>
        <p:nvSpPr>
          <p:cNvPr id="3" name="TextBox 2"/>
          <p:cNvSpPr txBox="1"/>
          <p:nvPr/>
        </p:nvSpPr>
        <p:spPr>
          <a:xfrm>
            <a:off x="445198" y="431201"/>
            <a:ext cx="2065142" cy="108637"/>
          </a:xfrm>
          <a:prstGeom prst="rect">
            <a:avLst/>
          </a:prstGeom>
        </p:spPr>
        <p:txBody>
          <a:bodyPr vert="horz" wrap="square" lIns="0" tIns="0" rIns="0" bIns="0" rtlCol="0" anchor="ctr">
            <a:spAutoFit/>
          </a:bodyPr>
          <a:lstStyle>
            <a:lvl1pPr algn="l" defTabSz="932742" eaLnBrk="1" latinLnBrk="0" hangingPunct="1">
              <a:lnSpc>
                <a:spcPct val="90000"/>
              </a:lnSpc>
              <a:spcBef>
                <a:spcPct val="0"/>
              </a:spcBef>
              <a:buNone/>
              <a:defRPr lang="en-US" sz="1000" b="0" cap="none" spc="0" baseline="0" dirty="0" smtClean="0">
                <a:ln w="3175">
                  <a:noFill/>
                </a:ln>
                <a:gradFill>
                  <a:gsLst>
                    <a:gs pos="0">
                      <a:schemeClr val="tx1">
                        <a:lumMod val="60000"/>
                        <a:lumOff val="40000"/>
                      </a:schemeClr>
                    </a:gs>
                    <a:gs pos="100000">
                      <a:schemeClr val="tx1">
                        <a:lumMod val="60000"/>
                        <a:lumOff val="40000"/>
                      </a:schemeClr>
                    </a:gs>
                  </a:gsLst>
                  <a:lin ang="5400000" scaled="0"/>
                </a:gradFill>
                <a:effectLst/>
                <a:cs typeface="Segoe UI" pitchFamily="34" charset="0"/>
              </a:defRPr>
            </a:lvl1pPr>
          </a:lstStyle>
          <a:p>
            <a:pPr lvl="0"/>
            <a:r>
              <a:rPr lang="en-US" sz="784" dirty="0">
                <a:latin typeface="Segoe UI Semibold" panose="020B0702040204020203" pitchFamily="34" charset="0"/>
                <a:cs typeface="Segoe UI Semibold" panose="020B0702040204020203" pitchFamily="34" charset="0"/>
              </a:rPr>
              <a:t>Monoline icons </a:t>
            </a:r>
            <a:r>
              <a:rPr lang="en-US" sz="784" b="0" kern="1200" cap="none" spc="0" baseline="0" dirty="0">
                <a:ln w="3175">
                  <a:noFill/>
                </a:ln>
                <a:gradFill>
                  <a:gsLst>
                    <a:gs pos="0">
                      <a:schemeClr val="tx1">
                        <a:lumMod val="60000"/>
                        <a:lumOff val="40000"/>
                      </a:schemeClr>
                    </a:gs>
                    <a:gs pos="100000">
                      <a:schemeClr val="tx1">
                        <a:lumMod val="60000"/>
                        <a:lumOff val="40000"/>
                      </a:schemeClr>
                    </a:gs>
                  </a:gsLst>
                  <a:lin ang="5400000" scaled="0"/>
                </a:gradFill>
                <a:effectLst/>
                <a:latin typeface="+mn-lt"/>
                <a:ea typeface="+mn-ea"/>
                <a:cs typeface="Segoe UI Semibold" panose="020B0702040204020203" pitchFamily="34" charset="0"/>
              </a:rPr>
              <a:t>/ PowerPoint</a:t>
            </a:r>
            <a:endParaRPr lang="en-US" sz="784" dirty="0">
              <a:latin typeface="+mn-lt"/>
              <a:cs typeface="Segoe UI Semibold" panose="020B0702040204020203" pitchFamily="34" charset="0"/>
            </a:endParaRPr>
          </a:p>
        </p:txBody>
      </p:sp>
      <p:grpSp>
        <p:nvGrpSpPr>
          <p:cNvPr id="4" name="Group 3"/>
          <p:cNvGrpSpPr>
            <a:grpSpLocks noChangeAspect="1"/>
          </p:cNvGrpSpPr>
          <p:nvPr/>
        </p:nvGrpSpPr>
        <p:grpSpPr>
          <a:xfrm>
            <a:off x="11023167" y="412549"/>
            <a:ext cx="719065" cy="15337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grpSp>
    </p:spTree>
    <p:extLst>
      <p:ext uri="{BB962C8B-B14F-4D97-AF65-F5344CB8AC3E}">
        <p14:creationId xmlns:p14="http://schemas.microsoft.com/office/powerpoint/2010/main" val="1769616731"/>
      </p:ext>
    </p:extLst>
  </p:cSld>
  <p:clrMapOvr>
    <a:masterClrMapping/>
  </p:clrMapOvr>
  <p:transition>
    <p:fade/>
  </p:transition>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0705769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76009-0A36-42A5-9DBA-EA0A89FCFCB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40E9895-4EFA-4934-B260-FD944359FA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B158574-0DA7-40D5-A128-1085ECA30486}"/>
              </a:ext>
            </a:extLst>
          </p:cNvPr>
          <p:cNvSpPr>
            <a:spLocks noGrp="1"/>
          </p:cNvSpPr>
          <p:nvPr>
            <p:ph type="dt" sz="half" idx="10"/>
          </p:nvPr>
        </p:nvSpPr>
        <p:spPr/>
        <p:txBody>
          <a:bodyPr/>
          <a:lstStyle/>
          <a:p>
            <a:fld id="{8393327F-3177-40DB-A297-1E11896138E9}" type="datetimeFigureOut">
              <a:rPr lang="en-US" smtClean="0"/>
              <a:t>3/3/2020</a:t>
            </a:fld>
            <a:endParaRPr lang="en-US"/>
          </a:p>
        </p:txBody>
      </p:sp>
      <p:sp>
        <p:nvSpPr>
          <p:cNvPr id="5" name="Footer Placeholder 4">
            <a:extLst>
              <a:ext uri="{FF2B5EF4-FFF2-40B4-BE49-F238E27FC236}">
                <a16:creationId xmlns:a16="http://schemas.microsoft.com/office/drawing/2014/main" id="{1EC6010F-094F-46B5-AC32-5E43B05938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3AEF59-49F8-4A26-B43E-76C611671432}"/>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02615973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E88FF-FA99-484B-B46A-A46380D38FD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7177E9-CA8F-4BE2-87BD-19CBEC49083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11B99D-899D-412A-97EE-02018DA2F1D7}"/>
              </a:ext>
            </a:extLst>
          </p:cNvPr>
          <p:cNvSpPr>
            <a:spLocks noGrp="1"/>
          </p:cNvSpPr>
          <p:nvPr>
            <p:ph type="dt" sz="half" idx="10"/>
          </p:nvPr>
        </p:nvSpPr>
        <p:spPr/>
        <p:txBody>
          <a:bodyPr/>
          <a:lstStyle/>
          <a:p>
            <a:fld id="{8393327F-3177-40DB-A297-1E11896138E9}" type="datetimeFigureOut">
              <a:rPr lang="en-US" smtClean="0"/>
              <a:t>3/3/2020</a:t>
            </a:fld>
            <a:endParaRPr lang="en-US"/>
          </a:p>
        </p:txBody>
      </p:sp>
      <p:sp>
        <p:nvSpPr>
          <p:cNvPr id="5" name="Footer Placeholder 4">
            <a:extLst>
              <a:ext uri="{FF2B5EF4-FFF2-40B4-BE49-F238E27FC236}">
                <a16:creationId xmlns:a16="http://schemas.microsoft.com/office/drawing/2014/main" id="{08240C78-9718-4DC2-ABDB-60137A44E0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FB0B1B-88EA-454F-94BA-783E72D581E5}"/>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66178399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2_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177058525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3544222"/>
            <a:ext cx="4167887" cy="1107996"/>
          </a:xfrm>
        </p:spPr>
        <p:txBody>
          <a:bodyPr anchor="b" anchorCtr="0">
            <a:spAutoFit/>
          </a:bodyPr>
          <a:lstStyle>
            <a:lvl1pPr>
              <a:defRPr>
                <a:solidFill>
                  <a:srgbClr val="30E5D0"/>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4911405"/>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8" name="MS logo white - EMF" descr="Microsoft logo white text version">
            <a:extLst>
              <a:ext uri="{FF2B5EF4-FFF2-40B4-BE49-F238E27FC236}">
                <a16:creationId xmlns:a16="http://schemas.microsoft.com/office/drawing/2014/main" id="{10847DFE-DD48-4C93-84DD-AE782B2A9A22}"/>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5E5803A0-710C-4BB9-97B9-F50CDCF31CEA}"/>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07483619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6" name="MS logo white - EMF" descr="Microsoft logo white text version">
            <a:extLst>
              <a:ext uri="{FF2B5EF4-FFF2-40B4-BE49-F238E27FC236}">
                <a16:creationId xmlns:a16="http://schemas.microsoft.com/office/drawing/2014/main" id="{752F7F94-9231-4E4A-AA40-FA537E6B0D74}"/>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E57DAA26-C03C-4257-8389-A9B7EEB217BB}"/>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77901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BB651035-36B1-415D-8FE3-8C820588801B}"/>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7276497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Title Slide 2">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923145A3-A9AB-4B3E-A898-5EC4C9328403}"/>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827115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8789972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3230132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2808305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1590155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3283453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AD36F-C0EA-4185-ADAF-F4A4448F9B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603569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rgbClr val="000000"/>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rgbClr val="000000"/>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rgbClr val="000000"/>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rgbClr val="000000"/>
                </a:solidFill>
              </a:defRPr>
            </a:lvl1pPr>
          </a:lstStyle>
          <a:p>
            <a:pPr lvl="0"/>
            <a:r>
              <a:rPr lang="en-US" dirty="0"/>
              <a:t>04</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1" name="Text Placeholder 43">
            <a:extLst>
              <a:ext uri="{FF2B5EF4-FFF2-40B4-BE49-F238E27FC236}">
                <a16:creationId xmlns:a16="http://schemas.microsoft.com/office/drawing/2014/main" id="{E3A88E32-7010-467B-88D2-607200EDF09F}"/>
              </a:ext>
            </a:extLst>
          </p:cNvPr>
          <p:cNvSpPr>
            <a:spLocks noGrp="1"/>
          </p:cNvSpPr>
          <p:nvPr>
            <p:ph type="body" sz="quarter" idx="23" hasCustomPrompt="1"/>
          </p:nvPr>
        </p:nvSpPr>
        <p:spPr>
          <a:xfrm>
            <a:off x="3749039" y="1447798"/>
            <a:ext cx="341312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248966529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207230909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Tree>
    <p:extLst>
      <p:ext uri="{BB962C8B-B14F-4D97-AF65-F5344CB8AC3E}">
        <p14:creationId xmlns:p14="http://schemas.microsoft.com/office/powerpoint/2010/main" val="253645709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lumMod val="90000"/>
              <a:lumOff val="1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tx1">
              <a:lumMod val="95000"/>
              <a:alpha val="7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rgbClr val="000000"/>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 name="Rectangle 2">
            <a:extLst>
              <a:ext uri="{FF2B5EF4-FFF2-40B4-BE49-F238E27FC236}">
                <a16:creationId xmlns:a16="http://schemas.microsoft.com/office/drawing/2014/main" id="{68642BF2-F961-4810-915C-F50B90287C02}"/>
              </a:ext>
            </a:extLst>
          </p:cNvPr>
          <p:cNvSpPr/>
          <p:nvPr/>
        </p:nvSpPr>
        <p:spPr bwMode="auto">
          <a:xfrm>
            <a:off x="5821363" y="1431925"/>
            <a:ext cx="45720" cy="9144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a:extLst>
              <a:ext uri="{FF2B5EF4-FFF2-40B4-BE49-F238E27FC236}">
                <a16:creationId xmlns:a16="http://schemas.microsoft.com/office/drawing/2014/main" id="{87DC08B3-3F4E-4B21-816B-7852866D8169}"/>
              </a:ext>
            </a:extLst>
          </p:cNvPr>
          <p:cNvSpPr/>
          <p:nvPr/>
        </p:nvSpPr>
        <p:spPr bwMode="auto">
          <a:xfrm>
            <a:off x="5821363" y="2466906"/>
            <a:ext cx="45720" cy="9144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22">
            <a:extLst>
              <a:ext uri="{FF2B5EF4-FFF2-40B4-BE49-F238E27FC236}">
                <a16:creationId xmlns:a16="http://schemas.microsoft.com/office/drawing/2014/main" id="{C2D2E519-AB97-41A5-B897-13926A414361}"/>
              </a:ext>
            </a:extLst>
          </p:cNvPr>
          <p:cNvSpPr/>
          <p:nvPr/>
        </p:nvSpPr>
        <p:spPr bwMode="auto">
          <a:xfrm>
            <a:off x="5821363" y="3501887"/>
            <a:ext cx="45720" cy="91440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a:extLst>
              <a:ext uri="{FF2B5EF4-FFF2-40B4-BE49-F238E27FC236}">
                <a16:creationId xmlns:a16="http://schemas.microsoft.com/office/drawing/2014/main" id="{1A8D87C7-5442-49CB-B56E-CDB21D11F91F}"/>
              </a:ext>
            </a:extLst>
          </p:cNvPr>
          <p:cNvSpPr/>
          <p:nvPr/>
        </p:nvSpPr>
        <p:spPr bwMode="auto">
          <a:xfrm>
            <a:off x="5821363" y="4536868"/>
            <a:ext cx="45720" cy="914400"/>
          </a:xfrm>
          <a:prstGeom prst="rect">
            <a:avLst/>
          </a:prstGeom>
          <a:solidFill>
            <a:schemeClr val="accent4">
              <a:lumMod val="90000"/>
              <a:lumOff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8" name="Rectangle 27">
            <a:extLst>
              <a:ext uri="{FF2B5EF4-FFF2-40B4-BE49-F238E27FC236}">
                <a16:creationId xmlns:a16="http://schemas.microsoft.com/office/drawing/2014/main" id="{DFBCF81D-88A1-4085-B02A-83CE287D1951}"/>
              </a:ext>
            </a:extLst>
          </p:cNvPr>
          <p:cNvSpPr/>
          <p:nvPr/>
        </p:nvSpPr>
        <p:spPr bwMode="auto">
          <a:xfrm>
            <a:off x="5821363" y="5571849"/>
            <a:ext cx="45720" cy="91440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4101265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693ACE5E-E85D-4263-B0DF-0D02D7299B96}"/>
              </a:ext>
            </a:extLst>
          </p:cNvPr>
          <p:cNvSpPr>
            <a:spLocks noGrp="1"/>
          </p:cNvSpPr>
          <p:nvPr>
            <p:ph type="body" sz="quarter" idx="18"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7" name="Text Placeholder 4">
            <a:extLst>
              <a:ext uri="{FF2B5EF4-FFF2-40B4-BE49-F238E27FC236}">
                <a16:creationId xmlns:a16="http://schemas.microsoft.com/office/drawing/2014/main" id="{6C35E606-C145-47A3-A1BD-0FD613E3ADA4}"/>
              </a:ext>
            </a:extLst>
          </p:cNvPr>
          <p:cNvSpPr>
            <a:spLocks noGrp="1"/>
          </p:cNvSpPr>
          <p:nvPr>
            <p:ph type="body" sz="quarter" idx="19"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8" name="Text Placeholder 4">
            <a:extLst>
              <a:ext uri="{FF2B5EF4-FFF2-40B4-BE49-F238E27FC236}">
                <a16:creationId xmlns:a16="http://schemas.microsoft.com/office/drawing/2014/main" id="{CC0C2288-9F9F-4FB4-8EFB-DAC0D328B8FF}"/>
              </a:ext>
            </a:extLst>
          </p:cNvPr>
          <p:cNvSpPr>
            <a:spLocks noGrp="1"/>
          </p:cNvSpPr>
          <p:nvPr>
            <p:ph type="body" sz="quarter" idx="20"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9" name="Text Placeholder 4">
            <a:extLst>
              <a:ext uri="{FF2B5EF4-FFF2-40B4-BE49-F238E27FC236}">
                <a16:creationId xmlns:a16="http://schemas.microsoft.com/office/drawing/2014/main" id="{8AEDA741-9C1F-4458-B686-B6853C92B29E}"/>
              </a:ext>
            </a:extLst>
          </p:cNvPr>
          <p:cNvSpPr>
            <a:spLocks noGrp="1"/>
          </p:cNvSpPr>
          <p:nvPr>
            <p:ph type="body" sz="quarter" idx="21"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384660501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6613601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364518115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35C2E6B4-4AFC-46BE-B5DC-51272FCB8DEA}"/>
              </a:ext>
            </a:extLst>
          </p:cNvPr>
          <p:cNvSpPr>
            <a:spLocks noGrp="1"/>
          </p:cNvSpPr>
          <p:nvPr>
            <p:ph type="body" sz="quarter" idx="17" hasCustomPrompt="1"/>
          </p:nvPr>
        </p:nvSpPr>
        <p:spPr>
          <a:xfrm>
            <a:off x="588263" y="1341438"/>
            <a:ext cx="5657150" cy="5059362"/>
          </a:xfrm>
        </p:spPr>
        <p:txBody>
          <a:bodyPr>
            <a:noAutofit/>
          </a:bodyPr>
          <a:lstStyle>
            <a:lvl1pPr marL="285750" indent="-285750">
              <a:spcBef>
                <a:spcPts val="1200"/>
              </a:spcBef>
              <a:buFont typeface="Wingdings" panose="05000000000000000000" pitchFamily="2" charset="2"/>
              <a:buChar char=""/>
              <a:defRPr sz="1600">
                <a:solidFill>
                  <a:schemeClr val="tx1"/>
                </a:solidFill>
              </a:defRPr>
            </a:lvl1pPr>
            <a:lvl2pPr marL="228600" indent="0">
              <a:spcBef>
                <a:spcPts val="1200"/>
              </a:spcBef>
              <a:buNone/>
              <a:defRPr>
                <a:solidFill>
                  <a:schemeClr val="tx1"/>
                </a:solidFill>
              </a:defRPr>
            </a:lvl2pPr>
            <a:lvl3pPr marL="457200" indent="0">
              <a:spcBef>
                <a:spcPts val="1200"/>
              </a:spcBef>
              <a:buNone/>
              <a:defRPr>
                <a:solidFill>
                  <a:schemeClr val="tx1"/>
                </a:solidFill>
              </a:defRPr>
            </a:lvl3pPr>
            <a:lvl4pPr marL="661988" indent="0">
              <a:spcBef>
                <a:spcPts val="1200"/>
              </a:spcBef>
              <a:buNone/>
              <a:defRPr>
                <a:solidFill>
                  <a:schemeClr val="tx1"/>
                </a:solidFill>
              </a:defRPr>
            </a:lvl4pPr>
            <a:lvl5pPr marL="855663" indent="0">
              <a:spcBef>
                <a:spcPts val="1200"/>
              </a:spcBef>
              <a:buNone/>
              <a:defRPr>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p:txBody>
      </p:sp>
    </p:spTree>
    <p:extLst>
      <p:ext uri="{BB962C8B-B14F-4D97-AF65-F5344CB8AC3E}">
        <p14:creationId xmlns:p14="http://schemas.microsoft.com/office/powerpoint/2010/main" val="4216697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1924901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6190841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4" name="Text Placeholder 3">
            <a:extLst>
              <a:ext uri="{FF2B5EF4-FFF2-40B4-BE49-F238E27FC236}">
                <a16:creationId xmlns:a16="http://schemas.microsoft.com/office/drawing/2014/main" id="{39271998-B1CF-428C-BB65-5C71B89CBF5B}"/>
              </a:ext>
            </a:extLst>
          </p:cNvPr>
          <p:cNvSpPr>
            <a:spLocks noGrp="1"/>
          </p:cNvSpPr>
          <p:nvPr>
            <p:ph type="body" sz="quarter" idx="30" hasCustomPrompt="1"/>
          </p:nvPr>
        </p:nvSpPr>
        <p:spPr>
          <a:xfrm>
            <a:off x="77946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5" name="Text Placeholder 3">
            <a:extLst>
              <a:ext uri="{FF2B5EF4-FFF2-40B4-BE49-F238E27FC236}">
                <a16:creationId xmlns:a16="http://schemas.microsoft.com/office/drawing/2014/main" id="{B675C9A4-A34D-44D0-944D-2EFF74816757}"/>
              </a:ext>
            </a:extLst>
          </p:cNvPr>
          <p:cNvSpPr>
            <a:spLocks noGrp="1"/>
          </p:cNvSpPr>
          <p:nvPr>
            <p:ph type="body" sz="quarter" idx="31" hasCustomPrompt="1"/>
          </p:nvPr>
        </p:nvSpPr>
        <p:spPr>
          <a:xfrm>
            <a:off x="303211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6" name="Text Placeholder 3">
            <a:extLst>
              <a:ext uri="{FF2B5EF4-FFF2-40B4-BE49-F238E27FC236}">
                <a16:creationId xmlns:a16="http://schemas.microsoft.com/office/drawing/2014/main" id="{C20774FE-9E5A-4623-8D8B-F77316C2E21A}"/>
              </a:ext>
            </a:extLst>
          </p:cNvPr>
          <p:cNvSpPr>
            <a:spLocks noGrp="1"/>
          </p:cNvSpPr>
          <p:nvPr>
            <p:ph type="body" sz="quarter" idx="32" hasCustomPrompt="1"/>
          </p:nvPr>
        </p:nvSpPr>
        <p:spPr>
          <a:xfrm>
            <a:off x="528477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7" name="Text Placeholder 3">
            <a:extLst>
              <a:ext uri="{FF2B5EF4-FFF2-40B4-BE49-F238E27FC236}">
                <a16:creationId xmlns:a16="http://schemas.microsoft.com/office/drawing/2014/main" id="{01C61C2B-364E-41C2-AC81-F6CC2C309FB9}"/>
              </a:ext>
            </a:extLst>
          </p:cNvPr>
          <p:cNvSpPr>
            <a:spLocks noGrp="1"/>
          </p:cNvSpPr>
          <p:nvPr>
            <p:ph type="body" sz="quarter" idx="33" hasCustomPrompt="1"/>
          </p:nvPr>
        </p:nvSpPr>
        <p:spPr>
          <a:xfrm>
            <a:off x="753742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8" name="Text Placeholder 3">
            <a:extLst>
              <a:ext uri="{FF2B5EF4-FFF2-40B4-BE49-F238E27FC236}">
                <a16:creationId xmlns:a16="http://schemas.microsoft.com/office/drawing/2014/main" id="{6C0BBF4C-34B0-4A3C-AFCF-A4C85F1F1E60}"/>
              </a:ext>
            </a:extLst>
          </p:cNvPr>
          <p:cNvSpPr>
            <a:spLocks noGrp="1"/>
          </p:cNvSpPr>
          <p:nvPr>
            <p:ph type="body" sz="quarter" idx="34" hasCustomPrompt="1"/>
          </p:nvPr>
        </p:nvSpPr>
        <p:spPr>
          <a:xfrm>
            <a:off x="9790081"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Tree>
    <p:extLst>
      <p:ext uri="{BB962C8B-B14F-4D97-AF65-F5344CB8AC3E}">
        <p14:creationId xmlns:p14="http://schemas.microsoft.com/office/powerpoint/2010/main" val="29943686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158346668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77456086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413013037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13577527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234356974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796200382"/>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1500887305"/>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926667716"/>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893368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1760746163"/>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2991146527"/>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19853459"/>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8511920"/>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345733970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101081470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357573845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86438237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377301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82276518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24500906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896011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2917110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tx1"/>
              </a:solidFill>
              <a:latin typeface="+mj-lt"/>
              <a:ea typeface="Segoe UI" pitchFamily="34" charset="0"/>
              <a:cs typeface="Segoe UI" pitchFamily="34" charset="0"/>
            </a:endParaRP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678706"/>
            <a:ext cx="3348038" cy="86177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tx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5" name="Text Placeholder 4">
            <a:extLst>
              <a:ext uri="{FF2B5EF4-FFF2-40B4-BE49-F238E27FC236}">
                <a16:creationId xmlns:a16="http://schemas.microsoft.com/office/drawing/2014/main" id="{AB05302D-08FA-42A8-8942-612809552644}"/>
              </a:ext>
            </a:extLst>
          </p:cNvPr>
          <p:cNvSpPr>
            <a:spLocks noGrp="1"/>
          </p:cNvSpPr>
          <p:nvPr>
            <p:ph type="body" sz="quarter" idx="21" hasCustomPrompt="1"/>
          </p:nvPr>
        </p:nvSpPr>
        <p:spPr>
          <a:xfrm>
            <a:off x="3597275" y="120967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6" name="Text Placeholder 4">
            <a:extLst>
              <a:ext uri="{FF2B5EF4-FFF2-40B4-BE49-F238E27FC236}">
                <a16:creationId xmlns:a16="http://schemas.microsoft.com/office/drawing/2014/main" id="{B2A8CF0F-B6CC-425C-896F-B0A729817F5B}"/>
              </a:ext>
            </a:extLst>
          </p:cNvPr>
          <p:cNvSpPr>
            <a:spLocks noGrp="1"/>
          </p:cNvSpPr>
          <p:nvPr>
            <p:ph type="body" sz="quarter" idx="22" hasCustomPrompt="1"/>
          </p:nvPr>
        </p:nvSpPr>
        <p:spPr>
          <a:xfrm>
            <a:off x="4532134" y="26523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8" name="Text Placeholder 4">
            <a:extLst>
              <a:ext uri="{FF2B5EF4-FFF2-40B4-BE49-F238E27FC236}">
                <a16:creationId xmlns:a16="http://schemas.microsoft.com/office/drawing/2014/main" id="{D45C6CF3-57AB-43FA-AB05-6A2309F0AE07}"/>
              </a:ext>
            </a:extLst>
          </p:cNvPr>
          <p:cNvSpPr>
            <a:spLocks noGrp="1"/>
          </p:cNvSpPr>
          <p:nvPr>
            <p:ph type="body" sz="quarter" idx="23" hasCustomPrompt="1"/>
          </p:nvPr>
        </p:nvSpPr>
        <p:spPr>
          <a:xfrm>
            <a:off x="4532134" y="38715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30" name="Text Placeholder 4">
            <a:extLst>
              <a:ext uri="{FF2B5EF4-FFF2-40B4-BE49-F238E27FC236}">
                <a16:creationId xmlns:a16="http://schemas.microsoft.com/office/drawing/2014/main" id="{F394A0C9-9B77-4587-AF8F-16EE93F153C4}"/>
              </a:ext>
            </a:extLst>
          </p:cNvPr>
          <p:cNvSpPr>
            <a:spLocks noGrp="1"/>
          </p:cNvSpPr>
          <p:nvPr>
            <p:ph type="body" sz="quarter" idx="24" hasCustomPrompt="1"/>
          </p:nvPr>
        </p:nvSpPr>
        <p:spPr>
          <a:xfrm>
            <a:off x="3597275" y="5155882"/>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6" name="Rectangle 5">
            <a:extLst>
              <a:ext uri="{FF2B5EF4-FFF2-40B4-BE49-F238E27FC236}">
                <a16:creationId xmlns:a16="http://schemas.microsoft.com/office/drawing/2014/main" id="{5DA6E210-24BB-4CFB-93D1-767525B543B0}"/>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a:extLst>
              <a:ext uri="{FF2B5EF4-FFF2-40B4-BE49-F238E27FC236}">
                <a16:creationId xmlns:a16="http://schemas.microsoft.com/office/drawing/2014/main" id="{CF0F8753-ADDF-46AA-8BC9-E6E2F2F29266}"/>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EDE38359-05AB-4B35-9550-BB840CDE4ED7}"/>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3E1385D-A59C-40B9-83E9-136839026837}"/>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75366327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2_Blank">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tx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326950254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405378300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tx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5606367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1863870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0031717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4" name="MS logo white - EMF" descr="Microsoft logo white text version">
            <a:extLst>
              <a:ext uri="{FF2B5EF4-FFF2-40B4-BE49-F238E27FC236}">
                <a16:creationId xmlns:a16="http://schemas.microsoft.com/office/drawing/2014/main" id="{1291B0CF-9615-4684-B7F1-8E5483826A4A}"/>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71491405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783853992"/>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65.xml"/><Relationship Id="rId18" Type="http://schemas.openxmlformats.org/officeDocument/2006/relationships/slideLayout" Target="../slideLayouts/slideLayout70.xml"/><Relationship Id="rId26" Type="http://schemas.openxmlformats.org/officeDocument/2006/relationships/slideLayout" Target="../slideLayouts/slideLayout78.xml"/><Relationship Id="rId39" Type="http://schemas.openxmlformats.org/officeDocument/2006/relationships/slideLayout" Target="../slideLayouts/slideLayout91.xml"/><Relationship Id="rId21" Type="http://schemas.openxmlformats.org/officeDocument/2006/relationships/slideLayout" Target="../slideLayouts/slideLayout73.xml"/><Relationship Id="rId34" Type="http://schemas.openxmlformats.org/officeDocument/2006/relationships/slideLayout" Target="../slideLayouts/slideLayout86.xml"/><Relationship Id="rId42" Type="http://schemas.openxmlformats.org/officeDocument/2006/relationships/slideLayout" Target="../slideLayouts/slideLayout94.xml"/><Relationship Id="rId47" Type="http://schemas.openxmlformats.org/officeDocument/2006/relationships/slideLayout" Target="../slideLayouts/slideLayout99.xml"/><Relationship Id="rId7" Type="http://schemas.openxmlformats.org/officeDocument/2006/relationships/slideLayout" Target="../slideLayouts/slideLayout59.xml"/><Relationship Id="rId2" Type="http://schemas.openxmlformats.org/officeDocument/2006/relationships/slideLayout" Target="../slideLayouts/slideLayout54.xml"/><Relationship Id="rId16" Type="http://schemas.openxmlformats.org/officeDocument/2006/relationships/slideLayout" Target="../slideLayouts/slideLayout68.xml"/><Relationship Id="rId29" Type="http://schemas.openxmlformats.org/officeDocument/2006/relationships/slideLayout" Target="../slideLayouts/slideLayout81.xml"/><Relationship Id="rId11" Type="http://schemas.openxmlformats.org/officeDocument/2006/relationships/slideLayout" Target="../slideLayouts/slideLayout63.xml"/><Relationship Id="rId24" Type="http://schemas.openxmlformats.org/officeDocument/2006/relationships/slideLayout" Target="../slideLayouts/slideLayout76.xml"/><Relationship Id="rId32" Type="http://schemas.openxmlformats.org/officeDocument/2006/relationships/slideLayout" Target="../slideLayouts/slideLayout84.xml"/><Relationship Id="rId37" Type="http://schemas.openxmlformats.org/officeDocument/2006/relationships/slideLayout" Target="../slideLayouts/slideLayout89.xml"/><Relationship Id="rId40" Type="http://schemas.openxmlformats.org/officeDocument/2006/relationships/slideLayout" Target="../slideLayouts/slideLayout92.xml"/><Relationship Id="rId45" Type="http://schemas.openxmlformats.org/officeDocument/2006/relationships/slideLayout" Target="../slideLayouts/slideLayout97.xml"/><Relationship Id="rId5" Type="http://schemas.openxmlformats.org/officeDocument/2006/relationships/slideLayout" Target="../slideLayouts/slideLayout57.xml"/><Relationship Id="rId15" Type="http://schemas.openxmlformats.org/officeDocument/2006/relationships/slideLayout" Target="../slideLayouts/slideLayout67.xml"/><Relationship Id="rId23" Type="http://schemas.openxmlformats.org/officeDocument/2006/relationships/slideLayout" Target="../slideLayouts/slideLayout75.xml"/><Relationship Id="rId28" Type="http://schemas.openxmlformats.org/officeDocument/2006/relationships/slideLayout" Target="../slideLayouts/slideLayout80.xml"/><Relationship Id="rId36" Type="http://schemas.openxmlformats.org/officeDocument/2006/relationships/slideLayout" Target="../slideLayouts/slideLayout88.xml"/><Relationship Id="rId49" Type="http://schemas.openxmlformats.org/officeDocument/2006/relationships/image" Target="../media/image1.emf"/><Relationship Id="rId10" Type="http://schemas.openxmlformats.org/officeDocument/2006/relationships/slideLayout" Target="../slideLayouts/slideLayout62.xml"/><Relationship Id="rId19" Type="http://schemas.openxmlformats.org/officeDocument/2006/relationships/slideLayout" Target="../slideLayouts/slideLayout71.xml"/><Relationship Id="rId31" Type="http://schemas.openxmlformats.org/officeDocument/2006/relationships/slideLayout" Target="../slideLayouts/slideLayout83.xml"/><Relationship Id="rId44" Type="http://schemas.openxmlformats.org/officeDocument/2006/relationships/slideLayout" Target="../slideLayouts/slideLayout96.xml"/><Relationship Id="rId4" Type="http://schemas.openxmlformats.org/officeDocument/2006/relationships/slideLayout" Target="../slideLayouts/slideLayout56.xml"/><Relationship Id="rId9" Type="http://schemas.openxmlformats.org/officeDocument/2006/relationships/slideLayout" Target="../slideLayouts/slideLayout61.xml"/><Relationship Id="rId14" Type="http://schemas.openxmlformats.org/officeDocument/2006/relationships/slideLayout" Target="../slideLayouts/slideLayout66.xml"/><Relationship Id="rId22" Type="http://schemas.openxmlformats.org/officeDocument/2006/relationships/slideLayout" Target="../slideLayouts/slideLayout74.xml"/><Relationship Id="rId27" Type="http://schemas.openxmlformats.org/officeDocument/2006/relationships/slideLayout" Target="../slideLayouts/slideLayout79.xml"/><Relationship Id="rId30" Type="http://schemas.openxmlformats.org/officeDocument/2006/relationships/slideLayout" Target="../slideLayouts/slideLayout82.xml"/><Relationship Id="rId35" Type="http://schemas.openxmlformats.org/officeDocument/2006/relationships/slideLayout" Target="../slideLayouts/slideLayout87.xml"/><Relationship Id="rId43" Type="http://schemas.openxmlformats.org/officeDocument/2006/relationships/slideLayout" Target="../slideLayouts/slideLayout95.xml"/><Relationship Id="rId48" Type="http://schemas.openxmlformats.org/officeDocument/2006/relationships/theme" Target="../theme/theme2.xml"/><Relationship Id="rId8" Type="http://schemas.openxmlformats.org/officeDocument/2006/relationships/slideLayout" Target="../slideLayouts/slideLayout60.xml"/><Relationship Id="rId3" Type="http://schemas.openxmlformats.org/officeDocument/2006/relationships/slideLayout" Target="../slideLayouts/slideLayout55.xml"/><Relationship Id="rId12" Type="http://schemas.openxmlformats.org/officeDocument/2006/relationships/slideLayout" Target="../slideLayouts/slideLayout64.xml"/><Relationship Id="rId17" Type="http://schemas.openxmlformats.org/officeDocument/2006/relationships/slideLayout" Target="../slideLayouts/slideLayout69.xml"/><Relationship Id="rId25" Type="http://schemas.openxmlformats.org/officeDocument/2006/relationships/slideLayout" Target="../slideLayouts/slideLayout77.xml"/><Relationship Id="rId33" Type="http://schemas.openxmlformats.org/officeDocument/2006/relationships/slideLayout" Target="../slideLayouts/slideLayout85.xml"/><Relationship Id="rId38" Type="http://schemas.openxmlformats.org/officeDocument/2006/relationships/slideLayout" Target="../slideLayouts/slideLayout90.xml"/><Relationship Id="rId46" Type="http://schemas.openxmlformats.org/officeDocument/2006/relationships/slideLayout" Target="../slideLayouts/slideLayout98.xml"/><Relationship Id="rId20" Type="http://schemas.openxmlformats.org/officeDocument/2006/relationships/slideLayout" Target="../slideLayouts/slideLayout72.xml"/><Relationship Id="rId41" Type="http://schemas.openxmlformats.org/officeDocument/2006/relationships/slideLayout" Target="../slideLayouts/slideLayout93.xml"/><Relationship Id="rId1" Type="http://schemas.openxmlformats.org/officeDocument/2006/relationships/slideLayout" Target="../slideLayouts/slideLayout53.xml"/><Relationship Id="rId6" Type="http://schemas.openxmlformats.org/officeDocument/2006/relationships/slideLayout" Target="../slideLayouts/slideLayout5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p:nvPicPr>
        <p:blipFill rotWithShape="1">
          <a:blip r:embed="rId54"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846898938"/>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 id="2147483678" r:id="rId16"/>
    <p:sldLayoutId id="2147483679" r:id="rId17"/>
    <p:sldLayoutId id="2147483680" r:id="rId18"/>
    <p:sldLayoutId id="2147483681" r:id="rId19"/>
    <p:sldLayoutId id="2147483682" r:id="rId20"/>
    <p:sldLayoutId id="2147483683" r:id="rId21"/>
    <p:sldLayoutId id="2147483684" r:id="rId22"/>
    <p:sldLayoutId id="2147483685" r:id="rId23"/>
    <p:sldLayoutId id="2147483686" r:id="rId24"/>
    <p:sldLayoutId id="2147483687" r:id="rId25"/>
    <p:sldLayoutId id="2147483688" r:id="rId26"/>
    <p:sldLayoutId id="2147483689" r:id="rId27"/>
    <p:sldLayoutId id="2147483690" r:id="rId28"/>
    <p:sldLayoutId id="2147483691" r:id="rId29"/>
    <p:sldLayoutId id="2147483692" r:id="rId30"/>
    <p:sldLayoutId id="2147483693" r:id="rId31"/>
    <p:sldLayoutId id="2147483694" r:id="rId32"/>
    <p:sldLayoutId id="2147483695" r:id="rId33"/>
    <p:sldLayoutId id="2147483696" r:id="rId34"/>
    <p:sldLayoutId id="2147483697" r:id="rId35"/>
    <p:sldLayoutId id="2147483698" r:id="rId36"/>
    <p:sldLayoutId id="2147483699" r:id="rId37"/>
    <p:sldLayoutId id="2147483700" r:id="rId38"/>
    <p:sldLayoutId id="2147483701" r:id="rId39"/>
    <p:sldLayoutId id="2147483702" r:id="rId40"/>
    <p:sldLayoutId id="2147483703" r:id="rId41"/>
    <p:sldLayoutId id="2147483704" r:id="rId42"/>
    <p:sldLayoutId id="2147483705" r:id="rId43"/>
    <p:sldLayoutId id="2147483706" r:id="rId44"/>
    <p:sldLayoutId id="2147483707" r:id="rId45"/>
    <p:sldLayoutId id="2147483708" r:id="rId46"/>
    <p:sldLayoutId id="2147483709" r:id="rId47"/>
    <p:sldLayoutId id="2147483710" r:id="rId48"/>
    <p:sldLayoutId id="2147483711" r:id="rId49"/>
    <p:sldLayoutId id="2147483712" r:id="rId50"/>
    <p:sldLayoutId id="2147483713" r:id="rId51"/>
    <p:sldLayoutId id="2147483660" r:id="rId52"/>
  </p:sldLayoutIdLst>
  <p:transition>
    <p:fade/>
  </p:transition>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50" name="Picture 49">
            <a:extLst>
              <a:ext uri="{FF2B5EF4-FFF2-40B4-BE49-F238E27FC236}">
                <a16:creationId xmlns:a16="http://schemas.microsoft.com/office/drawing/2014/main" id="{F7D1C1B0-B53E-499D-B47D-58586D6F44FC}"/>
              </a:ext>
            </a:extLst>
          </p:cNvPr>
          <p:cNvPicPr>
            <a:picLocks noChangeAspect="1"/>
          </p:cNvPicPr>
          <p:nvPr/>
        </p:nvPicPr>
        <p:blipFill rotWithShape="1">
          <a:blip r:embed="rId49"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1765768478"/>
      </p:ext>
    </p:extLst>
  </p:cSld>
  <p:clrMap bg1="dk1" tx1="lt1" bg2="dk2" tx2="lt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 id="2147483727" r:id="rId12"/>
    <p:sldLayoutId id="2147483728" r:id="rId13"/>
    <p:sldLayoutId id="2147483729" r:id="rId14"/>
    <p:sldLayoutId id="2147483730" r:id="rId15"/>
    <p:sldLayoutId id="2147483731" r:id="rId16"/>
    <p:sldLayoutId id="2147483732" r:id="rId17"/>
    <p:sldLayoutId id="2147483733" r:id="rId18"/>
    <p:sldLayoutId id="2147483734" r:id="rId19"/>
    <p:sldLayoutId id="2147483735" r:id="rId20"/>
    <p:sldLayoutId id="2147483736" r:id="rId21"/>
    <p:sldLayoutId id="2147483737" r:id="rId22"/>
    <p:sldLayoutId id="2147483738" r:id="rId23"/>
    <p:sldLayoutId id="2147483739" r:id="rId24"/>
    <p:sldLayoutId id="2147483740" r:id="rId25"/>
    <p:sldLayoutId id="2147483741" r:id="rId26"/>
    <p:sldLayoutId id="2147483742" r:id="rId27"/>
    <p:sldLayoutId id="2147483743" r:id="rId28"/>
    <p:sldLayoutId id="2147483744" r:id="rId29"/>
    <p:sldLayoutId id="2147483745" r:id="rId30"/>
    <p:sldLayoutId id="2147483746" r:id="rId31"/>
    <p:sldLayoutId id="2147483747" r:id="rId32"/>
    <p:sldLayoutId id="2147483748" r:id="rId33"/>
    <p:sldLayoutId id="2147483749" r:id="rId34"/>
    <p:sldLayoutId id="2147483750" r:id="rId35"/>
    <p:sldLayoutId id="2147483751" r:id="rId36"/>
    <p:sldLayoutId id="2147483752" r:id="rId37"/>
    <p:sldLayoutId id="2147483753" r:id="rId38"/>
    <p:sldLayoutId id="2147483754" r:id="rId39"/>
    <p:sldLayoutId id="2147483755" r:id="rId40"/>
    <p:sldLayoutId id="2147483756" r:id="rId41"/>
    <p:sldLayoutId id="2147483757" r:id="rId42"/>
    <p:sldLayoutId id="2147483758" r:id="rId43"/>
    <p:sldLayoutId id="2147483759" r:id="rId44"/>
    <p:sldLayoutId id="2147483760" r:id="rId45"/>
    <p:sldLayoutId id="2147483761" r:id="rId46"/>
    <p:sldLayoutId id="2147483762" r:id="rId47"/>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slideLayout" Target="../slideLayouts/slideLayout3.xml"/><Relationship Id="rId1" Type="http://schemas.openxmlformats.org/officeDocument/2006/relationships/tags" Target="../tags/tag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5.xml"/><Relationship Id="rId1" Type="http://schemas.openxmlformats.org/officeDocument/2006/relationships/tags" Target="../tags/tag3.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1.xml"/><Relationship Id="rId1" Type="http://schemas.openxmlformats.org/officeDocument/2006/relationships/tags" Target="../tags/tag4.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5.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tags" Target="../tags/tag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7238A-8FC4-45C3-9774-5FA6693291EB}"/>
              </a:ext>
            </a:extLst>
          </p:cNvPr>
          <p:cNvSpPr>
            <a:spLocks noGrp="1"/>
          </p:cNvSpPr>
          <p:nvPr>
            <p:ph type="title"/>
          </p:nvPr>
        </p:nvSpPr>
        <p:spPr>
          <a:xfrm>
            <a:off x="584200" y="2979778"/>
            <a:ext cx="9144000" cy="553998"/>
          </a:xfrm>
        </p:spPr>
        <p:txBody>
          <a:bodyPr/>
          <a:lstStyle/>
          <a:p>
            <a:r>
              <a:rPr lang="en-US" dirty="0"/>
              <a:t>Lesson 5.02: </a:t>
            </a:r>
            <a:r>
              <a:rPr lang="en-US" b="1" dirty="0"/>
              <a:t>EarSketch Music</a:t>
            </a:r>
            <a:endParaRPr lang="en-US" dirty="0"/>
          </a:p>
        </p:txBody>
      </p:sp>
      <p:sp>
        <p:nvSpPr>
          <p:cNvPr id="3" name="Text Placeholder 2">
            <a:extLst>
              <a:ext uri="{FF2B5EF4-FFF2-40B4-BE49-F238E27FC236}">
                <a16:creationId xmlns:a16="http://schemas.microsoft.com/office/drawing/2014/main" id="{07A89202-0E55-4D82-BC37-F817F02316D7}"/>
              </a:ext>
            </a:extLst>
          </p:cNvPr>
          <p:cNvSpPr>
            <a:spLocks noGrp="1"/>
          </p:cNvSpPr>
          <p:nvPr>
            <p:ph type="body" sz="quarter" idx="12"/>
          </p:nvPr>
        </p:nvSpPr>
        <p:spPr>
          <a:xfrm>
            <a:off x="584199" y="3962400"/>
            <a:ext cx="11244007" cy="1015663"/>
          </a:xfrm>
        </p:spPr>
        <p:txBody>
          <a:bodyPr/>
          <a:lstStyle/>
          <a:p>
            <a:r>
              <a:rPr lang="en-US" dirty="0">
                <a:cs typeface="Segoe UI"/>
              </a:rPr>
              <a:t>Microsoft Philanthropies TEALS Program</a:t>
            </a:r>
          </a:p>
          <a:p>
            <a:r>
              <a:rPr lang="en-US" dirty="0">
                <a:cs typeface="Segoe UI"/>
              </a:rPr>
              <a:t>Introduction to Computer Science</a:t>
            </a:r>
          </a:p>
          <a:p>
            <a:r>
              <a:rPr lang="en-US" dirty="0">
                <a:cs typeface="Segoe UI"/>
              </a:rPr>
              <a:t>Semester 2</a:t>
            </a:r>
          </a:p>
        </p:txBody>
      </p:sp>
      <p:pic>
        <p:nvPicPr>
          <p:cNvPr id="4" name="Picture 3" descr="Creative Commons License prohibiting commercial use of this PowerPoint Presentation by the Microsoft Philanthropies TEALS Program">
            <a:extLst>
              <a:ext uri="{FF2B5EF4-FFF2-40B4-BE49-F238E27FC236}">
                <a16:creationId xmlns:a16="http://schemas.microsoft.com/office/drawing/2014/main" id="{6C0A7619-CBAE-4927-BC4F-EE5DA03AFB4E}"/>
              </a:ext>
            </a:extLst>
          </p:cNvPr>
          <p:cNvPicPr>
            <a:picLocks noChangeAspect="1"/>
          </p:cNvPicPr>
          <p:nvPr/>
        </p:nvPicPr>
        <p:blipFill>
          <a:blip r:embed="rId3"/>
          <a:stretch>
            <a:fillRect/>
          </a:stretch>
        </p:blipFill>
        <p:spPr>
          <a:xfrm>
            <a:off x="9086850" y="6338272"/>
            <a:ext cx="3105150" cy="390525"/>
          </a:xfrm>
          <a:prstGeom prst="rect">
            <a:avLst/>
          </a:prstGeom>
        </p:spPr>
      </p:pic>
    </p:spTree>
    <p:custDataLst>
      <p:tags r:id="rId1"/>
    </p:custDataLst>
    <p:extLst>
      <p:ext uri="{BB962C8B-B14F-4D97-AF65-F5344CB8AC3E}">
        <p14:creationId xmlns:p14="http://schemas.microsoft.com/office/powerpoint/2010/main" val="3969444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7E196-0E7A-43F6-A0E6-3B7486AE23B7}"/>
              </a:ext>
            </a:extLst>
          </p:cNvPr>
          <p:cNvSpPr>
            <a:spLocks noGrp="1"/>
          </p:cNvSpPr>
          <p:nvPr>
            <p:ph type="title"/>
          </p:nvPr>
        </p:nvSpPr>
        <p:spPr>
          <a:xfrm>
            <a:off x="588263" y="457200"/>
            <a:ext cx="11018520" cy="1661993"/>
          </a:xfrm>
        </p:spPr>
        <p:txBody>
          <a:bodyPr/>
          <a:lstStyle/>
          <a:p>
            <a:r>
              <a:rPr lang="en-US" dirty="0"/>
              <a:t>Looping Basics</a:t>
            </a:r>
            <a:br>
              <a:rPr lang="en-US" b="1" dirty="0"/>
            </a:br>
            <a:br>
              <a:rPr lang="en-US" b="1" dirty="0"/>
            </a:br>
            <a:endParaRPr lang="en-US" dirty="0">
              <a:effectLst/>
            </a:endParaRPr>
          </a:p>
        </p:txBody>
      </p:sp>
      <p:sp>
        <p:nvSpPr>
          <p:cNvPr id="5" name="Content Placeholder 4">
            <a:extLst>
              <a:ext uri="{FF2B5EF4-FFF2-40B4-BE49-F238E27FC236}">
                <a16:creationId xmlns:a16="http://schemas.microsoft.com/office/drawing/2014/main" id="{62C2D0F1-B994-40A8-BCDD-1D1B1B374804}"/>
              </a:ext>
            </a:extLst>
          </p:cNvPr>
          <p:cNvSpPr>
            <a:spLocks noGrp="1"/>
          </p:cNvSpPr>
          <p:nvPr>
            <p:ph sz="quarter" idx="10"/>
          </p:nvPr>
        </p:nvSpPr>
        <p:spPr>
          <a:xfrm>
            <a:off x="584899" y="1533096"/>
            <a:ext cx="11018838" cy="2412968"/>
          </a:xfrm>
        </p:spPr>
        <p:txBody>
          <a:bodyPr/>
          <a:lstStyle/>
          <a:p>
            <a:pPr marL="0" indent="0">
              <a:buNone/>
            </a:pPr>
            <a:r>
              <a:rPr lang="en-US" b="1" dirty="0"/>
              <a:t>After this lesson, you will be able to...</a:t>
            </a:r>
          </a:p>
          <a:p>
            <a:pPr marL="342900" indent="-342900">
              <a:buFont typeface="Arial" panose="020B0604020202020204" pitchFamily="34" charset="0"/>
              <a:buChar char="•"/>
            </a:pPr>
            <a:r>
              <a:rPr lang="en-US" dirty="0"/>
              <a:t>Define and identify </a:t>
            </a:r>
            <a:r>
              <a:rPr lang="en-US" b="1" dirty="0"/>
              <a:t>rhythm, beat, tempo, measures, </a:t>
            </a:r>
            <a:r>
              <a:rPr lang="en-US" b="1" dirty="0" err="1">
                <a:latin typeface="Consolas" panose="020B0609020204030204" pitchFamily="49" charset="0"/>
              </a:rPr>
              <a:t>setEffect</a:t>
            </a:r>
            <a:r>
              <a:rPr lang="en-US" b="1" dirty="0">
                <a:latin typeface="Consolas" panose="020B0609020204030204" pitchFamily="49" charset="0"/>
              </a:rPr>
              <a:t>(), </a:t>
            </a:r>
            <a:r>
              <a:rPr lang="en-US" b="1" dirty="0" err="1">
                <a:latin typeface="Consolas" panose="020B0609020204030204" pitchFamily="49" charset="0"/>
              </a:rPr>
              <a:t>makeBeat</a:t>
            </a:r>
            <a:r>
              <a:rPr lang="en-US" b="1" dirty="0">
                <a:latin typeface="Consolas" panose="020B0609020204030204" pitchFamily="49" charset="0"/>
              </a:rPr>
              <a:t>()</a:t>
            </a:r>
          </a:p>
          <a:p>
            <a:pPr marL="342900" indent="-342900">
              <a:buFont typeface="Arial" panose="020B0604020202020204" pitchFamily="34" charset="0"/>
              <a:buChar char="•"/>
            </a:pPr>
            <a:r>
              <a:rPr lang="en-US" dirty="0"/>
              <a:t>Demonstrate beats using the functions</a:t>
            </a:r>
          </a:p>
          <a:p>
            <a:pPr marL="342900" indent="-342900">
              <a:buFont typeface="Arial" panose="020B0604020202020204" pitchFamily="34" charset="0"/>
              <a:buChar char="•"/>
            </a:pPr>
            <a:r>
              <a:rPr lang="en-US" dirty="0"/>
              <a:t>Demonstrate a loop through items in a list</a:t>
            </a:r>
          </a:p>
        </p:txBody>
      </p:sp>
    </p:spTree>
    <p:custDataLst>
      <p:tags r:id="rId1"/>
    </p:custDataLst>
    <p:extLst>
      <p:ext uri="{BB962C8B-B14F-4D97-AF65-F5344CB8AC3E}">
        <p14:creationId xmlns:p14="http://schemas.microsoft.com/office/powerpoint/2010/main" val="4253317134"/>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AEC7561-B3E8-4D40-B9AA-5BC4CD785978}"/>
              </a:ext>
            </a:extLst>
          </p:cNvPr>
          <p:cNvSpPr>
            <a:spLocks noGrp="1"/>
          </p:cNvSpPr>
          <p:nvPr>
            <p:ph type="title"/>
          </p:nvPr>
        </p:nvSpPr>
        <p:spPr>
          <a:xfrm>
            <a:off x="584200" y="2305840"/>
            <a:ext cx="3468956" cy="553998"/>
          </a:xfrm>
        </p:spPr>
        <p:txBody>
          <a:bodyPr/>
          <a:lstStyle/>
          <a:p>
            <a:r>
              <a:rPr lang="en-US" dirty="0"/>
              <a:t>Today’s Plan</a:t>
            </a:r>
          </a:p>
        </p:txBody>
      </p:sp>
      <p:sp>
        <p:nvSpPr>
          <p:cNvPr id="5" name="Text Placeholder 4">
            <a:extLst>
              <a:ext uri="{FF2B5EF4-FFF2-40B4-BE49-F238E27FC236}">
                <a16:creationId xmlns:a16="http://schemas.microsoft.com/office/drawing/2014/main" id="{CE736627-ECC5-422B-A002-9F9E57D9C2A1}"/>
              </a:ext>
            </a:extLst>
          </p:cNvPr>
          <p:cNvSpPr>
            <a:spLocks noGrp="1"/>
          </p:cNvSpPr>
          <p:nvPr>
            <p:ph type="body" sz="quarter" idx="10"/>
          </p:nvPr>
        </p:nvSpPr>
        <p:spPr>
          <a:xfrm>
            <a:off x="4646104" y="2447038"/>
            <a:ext cx="6961188" cy="2222147"/>
          </a:xfrm>
        </p:spPr>
        <p:txBody>
          <a:bodyPr/>
          <a:lstStyle/>
          <a:p>
            <a:r>
              <a:rPr lang="en-US" sz="1800" b="1" dirty="0"/>
              <a:t>Day 1</a:t>
            </a:r>
          </a:p>
          <a:p>
            <a:r>
              <a:rPr lang="en-US" sz="1800" dirty="0"/>
              <a:t>Do Now</a:t>
            </a:r>
          </a:p>
          <a:p>
            <a:r>
              <a:rPr lang="en-US" sz="1800" dirty="0"/>
              <a:t>Lesson</a:t>
            </a:r>
          </a:p>
          <a:p>
            <a:r>
              <a:rPr lang="en-US" sz="1800" dirty="0"/>
              <a:t>Lab</a:t>
            </a:r>
          </a:p>
          <a:p>
            <a:r>
              <a:rPr lang="en-US" sz="1800" dirty="0"/>
              <a:t>Debrief</a:t>
            </a:r>
          </a:p>
        </p:txBody>
      </p:sp>
    </p:spTree>
    <p:custDataLst>
      <p:tags r:id="rId1"/>
    </p:custDataLst>
    <p:extLst>
      <p:ext uri="{BB962C8B-B14F-4D97-AF65-F5344CB8AC3E}">
        <p14:creationId xmlns:p14="http://schemas.microsoft.com/office/powerpoint/2010/main" val="1388517709"/>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Do Now</a:t>
            </a:r>
          </a:p>
        </p:txBody>
      </p:sp>
      <p:sp>
        <p:nvSpPr>
          <p:cNvPr id="3" name="Content Placeholder 2"/>
          <p:cNvSpPr>
            <a:spLocks noGrp="1"/>
          </p:cNvSpPr>
          <p:nvPr>
            <p:ph sz="quarter" idx="10"/>
          </p:nvPr>
        </p:nvSpPr>
        <p:spPr>
          <a:xfrm>
            <a:off x="584200" y="1435100"/>
            <a:ext cx="11018838" cy="4641235"/>
          </a:xfrm>
        </p:spPr>
        <p:txBody>
          <a:bodyPr>
            <a:normAutofit/>
          </a:bodyPr>
          <a:lstStyle/>
          <a:p>
            <a:pPr marL="0" indent="0">
              <a:buNone/>
            </a:pPr>
            <a:r>
              <a:rPr lang="en-US" dirty="0"/>
              <a:t>Read through and participate in the following lessons in EarSketch Editor</a:t>
            </a:r>
          </a:p>
          <a:p>
            <a:pPr lvl="1"/>
            <a:r>
              <a:rPr lang="en-US" dirty="0"/>
              <a:t>1.2.0 Rhythm</a:t>
            </a:r>
          </a:p>
          <a:p>
            <a:pPr lvl="1"/>
            <a:r>
              <a:rPr lang="en-US" dirty="0"/>
              <a:t>1.4.0 Using Effect in EarSketch - </a:t>
            </a:r>
            <a:r>
              <a:rPr lang="en-US" dirty="0" err="1">
                <a:latin typeface="Consolas" panose="020B0609020204030204" pitchFamily="49" charset="0"/>
              </a:rPr>
              <a:t>setEffect</a:t>
            </a:r>
            <a:r>
              <a:rPr lang="en-US" dirty="0">
                <a:latin typeface="Consolas" panose="020B0609020204030204" pitchFamily="49" charset="0"/>
              </a:rPr>
              <a:t>()</a:t>
            </a:r>
          </a:p>
          <a:p>
            <a:pPr lvl="1"/>
            <a:r>
              <a:rPr lang="en-US" dirty="0"/>
              <a:t>1.7.1 Copyright</a:t>
            </a:r>
          </a:p>
          <a:p>
            <a:pPr lvl="1"/>
            <a:r>
              <a:rPr lang="en-US" dirty="0"/>
              <a:t>2.11 Making Custom Beats: </a:t>
            </a:r>
            <a:r>
              <a:rPr lang="en-US" dirty="0" err="1">
                <a:latin typeface="Consolas" panose="020B0609020204030204" pitchFamily="49" charset="0"/>
              </a:rPr>
              <a:t>makeBeat</a:t>
            </a:r>
            <a:r>
              <a:rPr lang="en-US" dirty="0">
                <a:latin typeface="Consolas" panose="020B0609020204030204" pitchFamily="49" charset="0"/>
              </a:rPr>
              <a:t>()</a:t>
            </a:r>
          </a:p>
          <a:p>
            <a:pPr marL="0" indent="0">
              <a:buNone/>
            </a:pPr>
            <a:r>
              <a:rPr lang="en-US" dirty="0"/>
              <a:t>In your notebook, write down answers the following questions:</a:t>
            </a:r>
          </a:p>
          <a:p>
            <a:pPr lvl="1"/>
            <a:r>
              <a:rPr lang="en-US" dirty="0"/>
              <a:t>What are three examples of effects used in music production and available in EarSketch?</a:t>
            </a:r>
          </a:p>
          <a:p>
            <a:pPr lvl="1"/>
            <a:r>
              <a:rPr lang="en-US" dirty="0"/>
              <a:t>Write down how you would use the </a:t>
            </a:r>
            <a:r>
              <a:rPr lang="en-US" dirty="0" err="1">
                <a:latin typeface="Consolas" panose="020B0609020204030204" pitchFamily="49" charset="0"/>
              </a:rPr>
              <a:t>setEffect</a:t>
            </a:r>
            <a:r>
              <a:rPr lang="en-US" dirty="0">
                <a:latin typeface="Consolas" panose="020B0609020204030204" pitchFamily="49" charset="0"/>
              </a:rPr>
              <a:t>() </a:t>
            </a:r>
            <a:r>
              <a:rPr lang="en-US" dirty="0"/>
              <a:t>function to change the volume level of track 4 to a value of -15.0.</a:t>
            </a:r>
          </a:p>
          <a:p>
            <a:pPr lvl="1"/>
            <a:r>
              <a:rPr lang="en-US" dirty="0"/>
              <a:t>For most songs, how many beats make up one measure?</a:t>
            </a:r>
          </a:p>
          <a:p>
            <a:pPr lvl="1"/>
            <a:r>
              <a:rPr lang="en-US" dirty="0"/>
              <a:t>What is the purpose of the 0, +, and - symbols when used in an EarSketch beat strings</a:t>
            </a:r>
          </a:p>
        </p:txBody>
      </p:sp>
    </p:spTree>
    <p:custDataLst>
      <p:tags r:id="rId1"/>
    </p:custData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Lesson Vocabulary</a:t>
            </a:r>
          </a:p>
        </p:txBody>
      </p:sp>
      <p:sp>
        <p:nvSpPr>
          <p:cNvPr id="3" name="Content Placeholder 2"/>
          <p:cNvSpPr>
            <a:spLocks noGrp="1"/>
          </p:cNvSpPr>
          <p:nvPr>
            <p:ph sz="quarter" idx="10"/>
          </p:nvPr>
        </p:nvSpPr>
        <p:spPr/>
        <p:txBody>
          <a:bodyPr>
            <a:normAutofit fontScale="92500" lnSpcReduction="20000"/>
          </a:bodyPr>
          <a:lstStyle/>
          <a:p>
            <a:pPr marL="0" indent="0">
              <a:buNone/>
            </a:pPr>
            <a:r>
              <a:rPr lang="en-US" dirty="0"/>
              <a:t>Discuss the following vocabulary and make sure it is in your notebook</a:t>
            </a:r>
          </a:p>
          <a:p>
            <a:r>
              <a:rPr lang="en-US" b="1" dirty="0"/>
              <a:t>Rhythm</a:t>
            </a:r>
            <a:r>
              <a:rPr lang="en-US" dirty="0"/>
              <a:t>: describing how the music moves through time.</a:t>
            </a:r>
          </a:p>
          <a:p>
            <a:r>
              <a:rPr lang="en-US" dirty="0"/>
              <a:t>A </a:t>
            </a:r>
            <a:r>
              <a:rPr lang="en-US" b="1" dirty="0"/>
              <a:t>beat</a:t>
            </a:r>
            <a:r>
              <a:rPr lang="en-US" dirty="0"/>
              <a:t> is the basic unit of time in music. </a:t>
            </a:r>
          </a:p>
          <a:p>
            <a:pPr lvl="1"/>
            <a:r>
              <a:rPr lang="en-US" dirty="0"/>
              <a:t>Clapping along with a song is an example</a:t>
            </a:r>
          </a:p>
          <a:p>
            <a:pPr lvl="1"/>
            <a:r>
              <a:rPr lang="en-US" dirty="0"/>
              <a:t>So how long does a beat last?</a:t>
            </a:r>
          </a:p>
          <a:p>
            <a:pPr lvl="1"/>
            <a:r>
              <a:rPr lang="en-US" dirty="0"/>
              <a:t>Beats are grouped into measures. In EarSketch, measures always have four beats.</a:t>
            </a:r>
          </a:p>
          <a:p>
            <a:pPr lvl="1"/>
            <a:r>
              <a:rPr lang="en-US" b="1" dirty="0" err="1">
                <a:latin typeface="Consolas" panose="020B0609020204030204" pitchFamily="49" charset="0"/>
              </a:rPr>
              <a:t>makeBeat</a:t>
            </a:r>
            <a:r>
              <a:rPr lang="en-US" b="1" dirty="0">
                <a:latin typeface="Consolas" panose="020B0609020204030204" pitchFamily="49" charset="0"/>
              </a:rPr>
              <a:t>()</a:t>
            </a:r>
            <a:r>
              <a:rPr lang="en-US" dirty="0"/>
              <a:t>: instead of composing at the measure-level, we can work at the note-level.</a:t>
            </a:r>
          </a:p>
          <a:p>
            <a:pPr lvl="2"/>
            <a:r>
              <a:rPr lang="en-US" dirty="0"/>
              <a:t>parameters: clip name, track number, measure number, beat string</a:t>
            </a:r>
          </a:p>
          <a:p>
            <a:r>
              <a:rPr lang="en-US" b="1" dirty="0"/>
              <a:t>Tempo</a:t>
            </a:r>
            <a:r>
              <a:rPr lang="en-US" dirty="0"/>
              <a:t> is measured in beats per minute (bpm).</a:t>
            </a:r>
          </a:p>
          <a:p>
            <a:pPr lvl="1"/>
            <a:r>
              <a:rPr lang="en-US" dirty="0"/>
              <a:t>clapping at 60 bpm, each beat lasts one second.</a:t>
            </a:r>
          </a:p>
          <a:p>
            <a:pPr lvl="1"/>
            <a:r>
              <a:rPr lang="en-US" dirty="0"/>
              <a:t>120 bpm, each beat takes half a second. </a:t>
            </a:r>
          </a:p>
          <a:p>
            <a:pPr lvl="1"/>
            <a:r>
              <a:rPr lang="en-US" dirty="0"/>
              <a:t>The higher the bpm, the faster the song and the shorter the duration of each beat.</a:t>
            </a:r>
          </a:p>
          <a:p>
            <a:r>
              <a:rPr lang="en-US" b="1" dirty="0" err="1">
                <a:latin typeface="Consolas" panose="020B0609020204030204" pitchFamily="49" charset="0"/>
              </a:rPr>
              <a:t>setEffect</a:t>
            </a:r>
            <a:r>
              <a:rPr lang="en-US" b="1" dirty="0">
                <a:latin typeface="Consolas" panose="020B0609020204030204" pitchFamily="49" charset="0"/>
              </a:rPr>
              <a:t>():</a:t>
            </a:r>
            <a:r>
              <a:rPr lang="en-US" dirty="0"/>
              <a:t> add an effect to a track. </a:t>
            </a:r>
          </a:p>
          <a:p>
            <a:pPr lvl="1"/>
            <a:r>
              <a:rPr lang="en-US" dirty="0"/>
              <a:t>Takes parameters: track number, effect name, effect parameter, effect value</a:t>
            </a:r>
          </a:p>
        </p:txBody>
      </p:sp>
    </p:spTree>
    <p:custDataLst>
      <p:tags r:id="rId1"/>
    </p:custData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 Lab – Earsketch Music</a:t>
            </a:r>
          </a:p>
        </p:txBody>
      </p:sp>
      <p:sp>
        <p:nvSpPr>
          <p:cNvPr id="3" name="Content Placeholder 2"/>
          <p:cNvSpPr>
            <a:spLocks noGrp="1"/>
          </p:cNvSpPr>
          <p:nvPr>
            <p:ph sz="quarter" idx="10"/>
          </p:nvPr>
        </p:nvSpPr>
        <p:spPr/>
        <p:txBody>
          <a:bodyPr>
            <a:normAutofit fontScale="77500" lnSpcReduction="20000"/>
          </a:bodyPr>
          <a:lstStyle/>
          <a:p>
            <a:pPr marL="0" indent="0">
              <a:buNone/>
            </a:pPr>
            <a:r>
              <a:rPr lang="en-US" sz="3200" dirty="0"/>
              <a:t>Beat strings are made up of combinations of three different characters. </a:t>
            </a:r>
          </a:p>
          <a:p>
            <a:pPr marL="0" indent="0">
              <a:buNone/>
            </a:pPr>
            <a:r>
              <a:rPr lang="en-US" sz="3200" dirty="0"/>
              <a:t>In your notebook, Explain the rhythmic meaning of each of the characters:</a:t>
            </a:r>
          </a:p>
          <a:p>
            <a:pPr lvl="1"/>
            <a:r>
              <a:rPr lang="en-US" sz="2400" dirty="0">
                <a:latin typeface="Consolas" panose="020B0609020204030204" pitchFamily="49" charset="0"/>
              </a:rPr>
              <a:t>"0”</a:t>
            </a:r>
          </a:p>
          <a:p>
            <a:pPr lvl="1"/>
            <a:r>
              <a:rPr lang="en-US" sz="2400" dirty="0">
                <a:latin typeface="Consolas" panose="020B0609020204030204" pitchFamily="49" charset="0"/>
              </a:rPr>
              <a:t>“+”</a:t>
            </a:r>
          </a:p>
          <a:p>
            <a:pPr lvl="1"/>
            <a:r>
              <a:rPr lang="en-US" sz="2400" dirty="0">
                <a:latin typeface="Consolas" panose="020B0609020204030204" pitchFamily="49" charset="0"/>
              </a:rPr>
              <a:t>“-”</a:t>
            </a:r>
          </a:p>
          <a:p>
            <a:pPr marL="0" indent="0">
              <a:buNone/>
            </a:pPr>
            <a:r>
              <a:rPr lang="en-US" sz="3200" dirty="0"/>
              <a:t>Create a new EarSketch project using the following requirements. </a:t>
            </a:r>
          </a:p>
          <a:p>
            <a:pPr marL="742950" lvl="1" indent="-514350">
              <a:buFont typeface="+mj-lt"/>
              <a:buAutoNum type="arabicPeriod"/>
            </a:pPr>
            <a:r>
              <a:rPr lang="en-US" sz="2400" dirty="0"/>
              <a:t>Include your name and a project description at the top of the file.</a:t>
            </a:r>
          </a:p>
          <a:p>
            <a:pPr marL="742950" lvl="1" indent="-514350">
              <a:buFont typeface="+mj-lt"/>
              <a:buAutoNum type="arabicPeriod"/>
            </a:pPr>
            <a:r>
              <a:rPr lang="en-US" sz="2400" dirty="0"/>
              <a:t>This project should have 4 tracks and be 12 measures in length. </a:t>
            </a:r>
          </a:p>
          <a:p>
            <a:pPr marL="742950" lvl="1" indent="-514350">
              <a:buFont typeface="+mj-lt"/>
              <a:buAutoNum type="arabicPeriod"/>
            </a:pPr>
            <a:r>
              <a:rPr lang="en-US" sz="2400" dirty="0"/>
              <a:t>Each track should use a different/unique audio sample.</a:t>
            </a:r>
          </a:p>
          <a:p>
            <a:pPr marL="742950" lvl="1" indent="-514350">
              <a:buFont typeface="+mj-lt"/>
              <a:buAutoNum type="arabicPeriod"/>
            </a:pPr>
            <a:r>
              <a:rPr lang="en-US" sz="2400" dirty="0"/>
              <a:t>Create 4 variables that hold audio loop constants.</a:t>
            </a:r>
          </a:p>
          <a:p>
            <a:pPr marL="742950" lvl="1" indent="-514350">
              <a:buFont typeface="+mj-lt"/>
              <a:buAutoNum type="arabicPeriod"/>
            </a:pPr>
            <a:r>
              <a:rPr lang="en-US" sz="2400" dirty="0"/>
              <a:t>Create 1 variable that holds a beat string.</a:t>
            </a:r>
          </a:p>
          <a:p>
            <a:pPr marL="742950" lvl="1" indent="-514350">
              <a:buFont typeface="+mj-lt"/>
              <a:buAutoNum type="arabicPeriod"/>
            </a:pPr>
            <a:r>
              <a:rPr lang="en-US" sz="2400" dirty="0"/>
              <a:t>On one track, use the </a:t>
            </a:r>
            <a:r>
              <a:rPr lang="en-US" sz="2400" dirty="0" err="1">
                <a:latin typeface="Consolas" panose="020B0609020204030204" pitchFamily="49" charset="0"/>
              </a:rPr>
              <a:t>makeBeat</a:t>
            </a:r>
            <a:r>
              <a:rPr lang="en-US" sz="2400" dirty="0">
                <a:latin typeface="Consolas" panose="020B0609020204030204" pitchFamily="49" charset="0"/>
              </a:rPr>
              <a:t>() </a:t>
            </a:r>
            <a:r>
              <a:rPr lang="en-US" sz="2400" dirty="0"/>
              <a:t>function with your beat string. </a:t>
            </a:r>
          </a:p>
          <a:p>
            <a:pPr marL="885825" lvl="2" indent="-457200">
              <a:buFont typeface="+mj-lt"/>
              <a:buAutoNum type="alphaLcParenR"/>
            </a:pPr>
            <a:r>
              <a:rPr lang="en-US" sz="2000" dirty="0"/>
              <a:t>Your beat string rhythm should repeat for all 12 measures of the project.</a:t>
            </a:r>
          </a:p>
          <a:p>
            <a:pPr marL="742950" lvl="1" indent="-514350">
              <a:buFont typeface="+mj-lt"/>
              <a:buAutoNum type="arabicPeriod"/>
            </a:pPr>
            <a:r>
              <a:rPr lang="en-US" sz="2400" dirty="0"/>
              <a:t>Use the </a:t>
            </a:r>
            <a:r>
              <a:rPr lang="en-US" sz="2400" dirty="0" err="1">
                <a:latin typeface="Consolas" panose="020B0609020204030204" pitchFamily="49" charset="0"/>
              </a:rPr>
              <a:t>setEffect</a:t>
            </a:r>
            <a:r>
              <a:rPr lang="en-US" sz="2400" dirty="0">
                <a:latin typeface="Consolas" panose="020B0609020204030204" pitchFamily="49" charset="0"/>
              </a:rPr>
              <a:t>() </a:t>
            </a:r>
            <a:r>
              <a:rPr lang="en-US" sz="2400" dirty="0"/>
              <a:t>function for at least one track.</a:t>
            </a:r>
          </a:p>
          <a:p>
            <a:pPr marL="742950" lvl="1" indent="-514350">
              <a:buFont typeface="+mj-lt"/>
              <a:buAutoNum type="arabicPeriod"/>
            </a:pPr>
            <a:r>
              <a:rPr lang="en-US" sz="2400" dirty="0"/>
              <a:t>Make sure to use comments that outline and describe your code.</a:t>
            </a:r>
          </a:p>
        </p:txBody>
      </p:sp>
    </p:spTree>
    <p:custDataLst>
      <p:tags r:id="rId1"/>
    </p:custData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5EE87-7F46-46D4-AA1C-C512028A2EFA}"/>
              </a:ext>
            </a:extLst>
          </p:cNvPr>
          <p:cNvSpPr>
            <a:spLocks noGrp="1"/>
          </p:cNvSpPr>
          <p:nvPr>
            <p:ph type="title"/>
          </p:nvPr>
        </p:nvSpPr>
        <p:spPr/>
        <p:txBody>
          <a:bodyPr/>
          <a:lstStyle/>
          <a:p>
            <a:r>
              <a:rPr lang="en-US" dirty="0"/>
              <a:t>Exit Ticket/Reflection</a:t>
            </a:r>
          </a:p>
        </p:txBody>
      </p:sp>
      <p:sp>
        <p:nvSpPr>
          <p:cNvPr id="5" name="Content Placeholder 4">
            <a:extLst>
              <a:ext uri="{FF2B5EF4-FFF2-40B4-BE49-F238E27FC236}">
                <a16:creationId xmlns:a16="http://schemas.microsoft.com/office/drawing/2014/main" id="{5A837A64-1402-4581-AE25-989051C4C52E}"/>
              </a:ext>
            </a:extLst>
          </p:cNvPr>
          <p:cNvSpPr>
            <a:spLocks noGrp="1"/>
          </p:cNvSpPr>
          <p:nvPr>
            <p:ph sz="quarter" idx="12"/>
          </p:nvPr>
        </p:nvSpPr>
        <p:spPr>
          <a:xfrm>
            <a:off x="584200" y="1435100"/>
            <a:ext cx="5211763" cy="4653582"/>
          </a:xfrm>
        </p:spPr>
        <p:txBody>
          <a:bodyPr/>
          <a:lstStyle/>
          <a:p>
            <a:pPr marL="0" indent="0">
              <a:buNone/>
            </a:pPr>
            <a:r>
              <a:rPr lang="en-US" b="1" dirty="0"/>
              <a:t>Discussion</a:t>
            </a:r>
          </a:p>
          <a:p>
            <a:pPr marL="0" indent="0">
              <a:buNone/>
            </a:pPr>
            <a:r>
              <a:rPr lang="en-US" dirty="0"/>
              <a:t>Talk about the new functions learned today and go over any questions about data types and using strings.</a:t>
            </a:r>
          </a:p>
          <a:p>
            <a:pPr marL="0" indent="0">
              <a:buNone/>
            </a:pPr>
            <a:endParaRPr lang="en-US" b="1" dirty="0"/>
          </a:p>
          <a:p>
            <a:pPr marL="0" indent="0">
              <a:buNone/>
            </a:pPr>
            <a:r>
              <a:rPr lang="en-US" b="1" dirty="0"/>
              <a:t>In your notebook,</a:t>
            </a:r>
          </a:p>
          <a:p>
            <a:pPr marL="0" indent="0">
              <a:buNone/>
            </a:pPr>
            <a:r>
              <a:rPr lang="en-US" dirty="0"/>
              <a:t>Write down two things you have learned in EarSketch so far in this unit.</a:t>
            </a:r>
          </a:p>
        </p:txBody>
      </p:sp>
      <p:sp>
        <p:nvSpPr>
          <p:cNvPr id="6" name="Content Placeholder 5">
            <a:extLst>
              <a:ext uri="{FF2B5EF4-FFF2-40B4-BE49-F238E27FC236}">
                <a16:creationId xmlns:a16="http://schemas.microsoft.com/office/drawing/2014/main" id="{22CDC482-EFBB-429E-B590-2EC860C56D11}"/>
              </a:ext>
            </a:extLst>
          </p:cNvPr>
          <p:cNvSpPr>
            <a:spLocks noGrp="1"/>
          </p:cNvSpPr>
          <p:nvPr>
            <p:ph sz="quarter" idx="13"/>
          </p:nvPr>
        </p:nvSpPr>
        <p:spPr/>
        <p:txBody>
          <a:bodyPr/>
          <a:lstStyle/>
          <a:p>
            <a:endParaRPr lang="en-US"/>
          </a:p>
        </p:txBody>
      </p:sp>
    </p:spTree>
    <p:custDataLst>
      <p:tags r:id="rId1"/>
    </p:custDataLst>
    <p:extLst>
      <p:ext uri="{BB962C8B-B14F-4D97-AF65-F5344CB8AC3E}">
        <p14:creationId xmlns:p14="http://schemas.microsoft.com/office/powerpoint/2010/main" val="1394580040"/>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ARTICULATE_SLIDE_COUNT" val="7"/>
  <p:tag name="ARTICULATE_PROJECT_OPEN" val="0"/>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Microsoft Philanthropies TEALS">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Microsoft Philanthropies TEAL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defTabSz="932472" fontAlgn="base">
          <a:spcBef>
            <a:spcPct val="0"/>
          </a:spcBef>
          <a:spcAft>
            <a:spcPct val="0"/>
          </a:spcAft>
          <a:defRPr sz="2000" dirty="0" smtClean="0">
            <a:solidFill>
              <a:schemeClr val="bg1"/>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w="6350">
          <a:solidFill>
            <a:schemeClr val="bg1">
              <a:lumMod val="75000"/>
            </a:schemeClr>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 Philanthropies TEALS" id="{0A366765-A841-4501-B49B-34D79A46B932}" vid="{B2A326DC-2D5E-4212-A58A-09E40C421B8F}"/>
    </a:ext>
  </a:extLst>
</a:theme>
</file>

<file path=ppt/theme/theme2.xml><?xml version="1.0" encoding="utf-8"?>
<a:theme xmlns:a="http://schemas.openxmlformats.org/drawingml/2006/main" name="Black Template">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Teal_Education_2019_06.potx" id="{6293F79E-123F-431E-8ED9-ABC8E8B0846D}" vid="{9992CA35-2305-4ABE-9768-8B281BD0BCB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C63412C2069E54F8A04E79B55E6097A" ma:contentTypeVersion="11" ma:contentTypeDescription="Create a new document." ma:contentTypeScope="" ma:versionID="0ab4b12c93750282552421a1f4455c98">
  <xsd:schema xmlns:xsd="http://www.w3.org/2001/XMLSchema" xmlns:xs="http://www.w3.org/2001/XMLSchema" xmlns:p="http://schemas.microsoft.com/office/2006/metadata/properties" xmlns:ns2="e6fa56e8-bdb9-4d95-8d0f-ea72d8c26dbd" xmlns:ns3="5ede4c79-bc9c-4fdf-9f95-32ff416e077f" targetNamespace="http://schemas.microsoft.com/office/2006/metadata/properties" ma:root="true" ma:fieldsID="f032ab6fad027a7a2215d2d662eb3c43" ns2:_="" ns3:_="">
    <xsd:import namespace="e6fa56e8-bdb9-4d95-8d0f-ea72d8c26dbd"/>
    <xsd:import namespace="5ede4c79-bc9c-4fdf-9f95-32ff416e077f"/>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DateTaken" minOccurs="0"/>
                <xsd:element ref="ns2:MediaServiceAutoTags" minOccurs="0"/>
                <xsd:element ref="ns2:MediaServiceGenerationTime" minOccurs="0"/>
                <xsd:element ref="ns2:MediaServiceEventHashCode"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6fa56e8-bdb9-4d95-8d0f-ea72d8c26db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5ede4c79-bc9c-4fdf-9f95-32ff416e077f"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11058F1-7AB8-42A8-BAA8-9F53977CD0AC}"/>
</file>

<file path=customXml/itemProps2.xml><?xml version="1.0" encoding="utf-8"?>
<ds:datastoreItem xmlns:ds="http://schemas.openxmlformats.org/officeDocument/2006/customXml" ds:itemID="{4705A26E-54F5-437A-8DE2-CFE9743221E0}"/>
</file>

<file path=customXml/itemProps3.xml><?xml version="1.0" encoding="utf-8"?>
<ds:datastoreItem xmlns:ds="http://schemas.openxmlformats.org/officeDocument/2006/customXml" ds:itemID="{7EC9AAE8-6FDA-4607-85F1-0F9FA4D8323E}"/>
</file>

<file path=docProps/app.xml><?xml version="1.0" encoding="utf-8"?>
<Properties xmlns="http://schemas.openxmlformats.org/officeDocument/2006/extended-properties" xmlns:vt="http://schemas.openxmlformats.org/officeDocument/2006/docPropsVTypes">
  <Template>Microsoft Philanthropies TEALS</Template>
  <TotalTime>0</TotalTime>
  <Words>558</Words>
  <Application>Microsoft Office PowerPoint</Application>
  <PresentationFormat>Widescreen</PresentationFormat>
  <Paragraphs>71</Paragraphs>
  <Slides>7</Slides>
  <Notes>4</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7</vt:i4>
      </vt:variant>
    </vt:vector>
  </HeadingPairs>
  <TitlesOfParts>
    <vt:vector size="15" baseType="lpstr">
      <vt:lpstr>Arial</vt:lpstr>
      <vt:lpstr>Calibri</vt:lpstr>
      <vt:lpstr>Consolas</vt:lpstr>
      <vt:lpstr>Segoe UI</vt:lpstr>
      <vt:lpstr>Segoe UI Semibold</vt:lpstr>
      <vt:lpstr>Wingdings</vt:lpstr>
      <vt:lpstr>Microsoft Philanthropies TEALS</vt:lpstr>
      <vt:lpstr>Black Template</vt:lpstr>
      <vt:lpstr>Lesson 5.02: EarSketch Music</vt:lpstr>
      <vt:lpstr>Looping Basics  </vt:lpstr>
      <vt:lpstr>Today’s Plan</vt:lpstr>
      <vt:lpstr>Do Now</vt:lpstr>
      <vt:lpstr>Lesson Vocabulary</vt:lpstr>
      <vt:lpstr> Lab – Earsketch Music</vt:lpstr>
      <vt:lpstr>Exit Ticket/Reflection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2020-03-03T18:59:12Z</dcterms:created>
  <dcterms:modified xsi:type="dcterms:W3CDTF">2020-03-03T19:01:24Z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6A2C0969-6559-4353-822A-08755B7C0656</vt:lpwstr>
  </property>
  <property fmtid="{D5CDD505-2E9C-101B-9397-08002B2CF9AE}" pid="3" name="ArticulatePath">
    <vt:lpwstr>https://teals.sharepoint.com/sites/WorkingGroups/Shared Documents/Intro to Computer Science/Python PPT Decks/Unit 5/Intro Python 5.02 TEALS</vt:lpwstr>
  </property>
  <property fmtid="{D5CDD505-2E9C-101B-9397-08002B2CF9AE}" pid="4" name="ContentTypeId">
    <vt:lpwstr>0x010100BC63412C2069E54F8A04E79B55E6097A</vt:lpwstr>
  </property>
</Properties>
</file>