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0"/>
  </p:notesMasterIdLst>
  <p:sldIdLst>
    <p:sldId id="1670" r:id="rId3"/>
    <p:sldId id="1679" r:id="rId4"/>
    <p:sldId id="1680" r:id="rId5"/>
    <p:sldId id="257" r:id="rId6"/>
    <p:sldId id="258" r:id="rId7"/>
    <p:sldId id="259" r:id="rId8"/>
    <p:sldId id="1697" r:id="rId9"/>
  </p:sldIdLst>
  <p:sldSz cx="12192000" cy="6858000"/>
  <p:notesSz cx="6858000" cy="9144000"/>
  <p:custDataLst>
    <p:tags r:id="rId1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2DE24-9919-4B3D-8FD1-69CFBAD996F8}" v="29" dt="2020-03-03T22:00:17.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0165" autoAdjust="0"/>
  </p:normalViewPr>
  <p:slideViewPr>
    <p:cSldViewPr snapToGrid="0">
      <p:cViewPr varScale="1">
        <p:scale>
          <a:sx n="68" d="100"/>
          <a:sy n="68" d="100"/>
        </p:scale>
        <p:origin x="219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199" y="2425780"/>
            <a:ext cx="10131927" cy="1107996"/>
          </a:xfrm>
        </p:spPr>
        <p:txBody>
          <a:bodyPr/>
          <a:lstStyle/>
          <a:p>
            <a:r>
              <a:rPr lang="en-US" dirty="0"/>
              <a:t>Lesson 5.02: </a:t>
            </a:r>
            <a:r>
              <a:rPr lang="en-US" b="1" dirty="0" err="1"/>
              <a:t>EarSketch</a:t>
            </a:r>
            <a:r>
              <a:rPr lang="en-US" b="1" dirty="0"/>
              <a:t> User-Defined Functions</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User-Defined Functions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abstraction, section, A-B-A form</a:t>
            </a:r>
            <a:endParaRPr lang="en-US" b="1" dirty="0">
              <a:latin typeface="Consolas" panose="020B0609020204030204" pitchFamily="49" charset="0"/>
            </a:endParaRPr>
          </a:p>
          <a:p>
            <a:pPr marL="342900" indent="-342900">
              <a:buFont typeface="Arial" panose="020B0604020202020204" pitchFamily="34" charset="0"/>
              <a:buChar char="•"/>
            </a:pPr>
            <a:r>
              <a:rPr lang="en-US" dirty="0"/>
              <a:t>Create and apply user-defined functions to create songs with complicated form</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Now</a:t>
            </a:r>
          </a:p>
        </p:txBody>
      </p:sp>
      <p:sp>
        <p:nvSpPr>
          <p:cNvPr id="3" name="Content Placeholder 2"/>
          <p:cNvSpPr>
            <a:spLocks noGrp="1"/>
          </p:cNvSpPr>
          <p:nvPr>
            <p:ph sz="quarter" idx="10"/>
          </p:nvPr>
        </p:nvSpPr>
        <p:spPr>
          <a:xfrm>
            <a:off x="584200" y="1435100"/>
            <a:ext cx="11018838" cy="4965700"/>
          </a:xfrm>
        </p:spPr>
        <p:txBody>
          <a:bodyPr>
            <a:normAutofit fontScale="92500" lnSpcReduction="20000"/>
          </a:bodyPr>
          <a:lstStyle/>
          <a:p>
            <a:pPr marL="0" indent="0">
              <a:buNone/>
            </a:pPr>
            <a:r>
              <a:rPr lang="en-US" sz="3600" dirty="0"/>
              <a:t>Read through and participate in the following lessons in </a:t>
            </a:r>
            <a:r>
              <a:rPr lang="en-US" sz="3600" dirty="0" err="1"/>
              <a:t>EarSketch</a:t>
            </a:r>
            <a:r>
              <a:rPr lang="en-US" sz="3600" dirty="0"/>
              <a:t> Editor in Unit 2</a:t>
            </a:r>
          </a:p>
          <a:p>
            <a:pPr lvl="1"/>
            <a:r>
              <a:rPr lang="en-US" sz="2800" dirty="0"/>
              <a:t>2.1.0 Sections and Form</a:t>
            </a:r>
          </a:p>
          <a:p>
            <a:pPr lvl="1"/>
            <a:r>
              <a:rPr lang="en-US" sz="2800" dirty="0"/>
              <a:t>2.1.1 A-B-A form</a:t>
            </a:r>
          </a:p>
          <a:p>
            <a:pPr marL="0" indent="0">
              <a:buNone/>
            </a:pPr>
            <a:r>
              <a:rPr lang="en-US" sz="3600" dirty="0"/>
              <a:t>Answer the following questions, based on the readying:</a:t>
            </a:r>
          </a:p>
          <a:p>
            <a:pPr lvl="1"/>
            <a:r>
              <a:rPr lang="en-US" sz="2800" dirty="0"/>
              <a:t>Why might it be useful to group sections of music into functions?</a:t>
            </a:r>
          </a:p>
          <a:p>
            <a:pPr lvl="1"/>
            <a:r>
              <a:rPr lang="en-US" sz="2800" dirty="0"/>
              <a:t>Write the code for defining a </a:t>
            </a:r>
            <a:r>
              <a:rPr lang="en-US" sz="2800" dirty="0">
                <a:latin typeface="Consolas" panose="020B0609020204030204" pitchFamily="49" charset="0"/>
              </a:rPr>
              <a:t>verse()</a:t>
            </a:r>
            <a:r>
              <a:rPr lang="en-US" sz="2800" dirty="0"/>
              <a:t> function that  takes in 5 parameters: </a:t>
            </a:r>
          </a:p>
          <a:p>
            <a:pPr lvl="3"/>
            <a:r>
              <a:rPr lang="en-US" sz="1800" dirty="0"/>
              <a:t>Drums</a:t>
            </a:r>
          </a:p>
          <a:p>
            <a:pPr lvl="3"/>
            <a:r>
              <a:rPr lang="en-US" sz="1800" dirty="0"/>
              <a:t>Guitar</a:t>
            </a:r>
          </a:p>
          <a:p>
            <a:pPr lvl="3"/>
            <a:r>
              <a:rPr lang="en-US" sz="1800" dirty="0"/>
              <a:t>Bass</a:t>
            </a:r>
          </a:p>
          <a:p>
            <a:pPr lvl="3"/>
            <a:r>
              <a:rPr lang="en-US" sz="1800" dirty="0" err="1"/>
              <a:t>startMeasure</a:t>
            </a:r>
            <a:endParaRPr lang="en-US" sz="1800" dirty="0"/>
          </a:p>
          <a:p>
            <a:pPr lvl="3"/>
            <a:r>
              <a:rPr lang="en-US" sz="1800" dirty="0" err="1"/>
              <a:t>endMeasure</a:t>
            </a:r>
            <a:endParaRPr lang="en-US" sz="1800" dirty="0"/>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Vocabulary</a:t>
            </a:r>
          </a:p>
        </p:txBody>
      </p:sp>
      <p:sp>
        <p:nvSpPr>
          <p:cNvPr id="3" name="Content Placeholder 2"/>
          <p:cNvSpPr>
            <a:spLocks noGrp="1"/>
          </p:cNvSpPr>
          <p:nvPr>
            <p:ph sz="quarter" idx="10"/>
          </p:nvPr>
        </p:nvSpPr>
        <p:spPr/>
        <p:txBody>
          <a:bodyPr>
            <a:normAutofit/>
          </a:bodyPr>
          <a:lstStyle/>
          <a:p>
            <a:pPr marL="0" indent="0">
              <a:buNone/>
            </a:pPr>
            <a:r>
              <a:rPr lang="en-US" sz="3200" dirty="0"/>
              <a:t>Discuss the following vocabulary and make sure it is in your notebook</a:t>
            </a:r>
          </a:p>
          <a:p>
            <a:r>
              <a:rPr lang="en-US" sz="3200" b="1" dirty="0"/>
              <a:t>Section: </a:t>
            </a:r>
            <a:r>
              <a:rPr lang="en-US" sz="3200" dirty="0"/>
              <a:t>generally refers to several measures of music (often 2, 4, 8 or 16 measures) that sound like a single musical unit</a:t>
            </a:r>
          </a:p>
          <a:p>
            <a:r>
              <a:rPr lang="en-US" sz="3200" b="1" dirty="0"/>
              <a:t>A-B-A Form: </a:t>
            </a:r>
            <a:r>
              <a:rPr lang="en-US" sz="3200" dirty="0"/>
              <a:t>A song divided into three sections:</a:t>
            </a:r>
          </a:p>
          <a:p>
            <a:pPr lvl="1"/>
            <a:r>
              <a:rPr lang="en-US" sz="2400" b="1" dirty="0"/>
              <a:t>Section A: measures 1-4</a:t>
            </a:r>
          </a:p>
          <a:p>
            <a:pPr lvl="1"/>
            <a:r>
              <a:rPr lang="en-US" sz="2400" b="1" dirty="0"/>
              <a:t>Section B: measures 5-7. Features contrasting sounds to Section A.</a:t>
            </a:r>
          </a:p>
          <a:p>
            <a:pPr lvl="1"/>
            <a:r>
              <a:rPr lang="en-US" sz="2400" b="1" dirty="0"/>
              <a:t>Section A (repeated): measures 7-10</a:t>
            </a:r>
          </a:p>
          <a:p>
            <a:endParaRPr lang="en-US" b="1" dirty="0"/>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83" y="457200"/>
            <a:ext cx="11018520" cy="553998"/>
          </a:xfrm>
        </p:spPr>
        <p:txBody>
          <a:bodyPr>
            <a:normAutofit/>
          </a:bodyPr>
          <a:lstStyle/>
          <a:p>
            <a:r>
              <a:rPr lang="en-US" dirty="0"/>
              <a:t> Lab – Earsketch Music</a:t>
            </a:r>
          </a:p>
        </p:txBody>
      </p:sp>
      <p:sp>
        <p:nvSpPr>
          <p:cNvPr id="3" name="Content Placeholder 2"/>
          <p:cNvSpPr>
            <a:spLocks noGrp="1"/>
          </p:cNvSpPr>
          <p:nvPr>
            <p:ph sz="quarter" idx="10"/>
          </p:nvPr>
        </p:nvSpPr>
        <p:spPr/>
        <p:txBody>
          <a:bodyPr>
            <a:normAutofit/>
          </a:bodyPr>
          <a:lstStyle/>
          <a:p>
            <a:pPr marL="0" indent="0">
              <a:buNone/>
            </a:pPr>
            <a:r>
              <a:rPr lang="en-US" sz="3200" dirty="0"/>
              <a:t>Create your own song with the form ABABAB.</a:t>
            </a:r>
            <a:r>
              <a:rPr lang="en-US" sz="2400" dirty="0"/>
              <a:t>.</a:t>
            </a: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a:xfrm>
            <a:off x="584200" y="1435100"/>
            <a:ext cx="11018520" cy="4653582"/>
          </a:xfrm>
        </p:spPr>
        <p:txBody>
          <a:bodyPr/>
          <a:lstStyle/>
          <a:p>
            <a:pPr marL="0" indent="0">
              <a:buNone/>
            </a:pPr>
            <a:r>
              <a:rPr lang="en-US" b="1" dirty="0"/>
              <a:t>Discussion: </a:t>
            </a:r>
          </a:p>
          <a:p>
            <a:pPr marL="0" indent="0">
              <a:buNone/>
            </a:pPr>
            <a:r>
              <a:rPr lang="en-US" dirty="0"/>
              <a:t>Talk about the new functions learned today and go over any questions about data types and using strings.</a:t>
            </a:r>
          </a:p>
          <a:p>
            <a:pPr marL="0" indent="0">
              <a:buNone/>
            </a:pPr>
            <a:endParaRPr lang="en-US" b="1" dirty="0"/>
          </a:p>
          <a:p>
            <a:pPr marL="0" indent="0">
              <a:buNone/>
            </a:pPr>
            <a:r>
              <a:rPr lang="en-US" b="1" dirty="0"/>
              <a:t>In your notebook,</a:t>
            </a:r>
          </a:p>
          <a:p>
            <a:pPr marL="0" indent="0">
              <a:buNone/>
            </a:pPr>
            <a:r>
              <a:rPr lang="en-US" dirty="0"/>
              <a:t>Write down two things you have learned in EarSketch so far in this unit.</a:t>
            </a:r>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37C0BD-42FC-479F-8284-430E72DAF019}"/>
</file>

<file path=customXml/itemProps2.xml><?xml version="1.0" encoding="utf-8"?>
<ds:datastoreItem xmlns:ds="http://schemas.openxmlformats.org/officeDocument/2006/customXml" ds:itemID="{D77B349A-ADB3-45FA-9BB6-71840D01DA2F}"/>
</file>

<file path=customXml/itemProps3.xml><?xml version="1.0" encoding="utf-8"?>
<ds:datastoreItem xmlns:ds="http://schemas.openxmlformats.org/officeDocument/2006/customXml" ds:itemID="{5E0B90E2-919D-4702-B71B-038247CE51EA}"/>
</file>

<file path=docProps/app.xml><?xml version="1.0" encoding="utf-8"?>
<Properties xmlns="http://schemas.openxmlformats.org/officeDocument/2006/extended-properties" xmlns:vt="http://schemas.openxmlformats.org/officeDocument/2006/docPropsVTypes">
  <Template>Microsoft Philanthropies TEALS</Template>
  <TotalTime>0</TotalTime>
  <Words>274</Words>
  <Application>Microsoft Office PowerPoint</Application>
  <PresentationFormat>Widescreen</PresentationFormat>
  <Paragraphs>49</Paragraphs>
  <Slides>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5.02: EarSketch User-Defined Functions</vt:lpstr>
      <vt:lpstr>User-Defined Functions</vt:lpstr>
      <vt:lpstr>Today’s Plan</vt:lpstr>
      <vt:lpstr>Do Now</vt:lpstr>
      <vt:lpstr>Lesson Vocabulary</vt:lpstr>
      <vt:lpstr> Lab – Earsketch Music</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2020-03-03T21:47:00Z</dcterms:created>
  <dcterms:modified xsi:type="dcterms:W3CDTF">2020-03-03T22:00:26Z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E9888A58-DFAB-4067-95B0-212B1999901F</vt:lpwstr>
  </property>
  <property fmtid="{D5CDD505-2E9C-101B-9397-08002B2CF9AE}" pid="3" name="ArticulatePath">
    <vt:lpwstr>https://teals.sharepoint.com/sites/WorkingGroups/Shared Documents/Intro to Computer Science/Python PPT Decks/Unit 5/Intro Python 5.04 TEALS</vt:lpwstr>
  </property>
  <property fmtid="{D5CDD505-2E9C-101B-9397-08002B2CF9AE}" pid="4" name="ContentTypeId">
    <vt:lpwstr>0x010100BC63412C2069E54F8A04E79B55E6097A</vt:lpwstr>
  </property>
</Properties>
</file>