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4"/>
  </p:notesMasterIdLst>
  <p:sldIdLst>
    <p:sldId id="1670" r:id="rId6"/>
    <p:sldId id="1679" r:id="rId7"/>
    <p:sldId id="1680" r:id="rId8"/>
    <p:sldId id="257" r:id="rId9"/>
    <p:sldId id="258" r:id="rId10"/>
    <p:sldId id="259" r:id="rId11"/>
    <p:sldId id="1698" r:id="rId12"/>
    <p:sldId id="1697" r:id="rId13"/>
  </p:sldIdLst>
  <p:sldSz cx="12192000" cy="6858000"/>
  <p:notesSz cx="6858000" cy="9144000"/>
  <p:custDataLst>
    <p:tags r:id="rId15"/>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65F6FB-26D8-45D1-B521-6725FF59B342}" v="42" dt="2020-03-10T18:59:04.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77086" autoAdjust="0"/>
  </p:normalViewPr>
  <p:slideViewPr>
    <p:cSldViewPr snapToGrid="0">
      <p:cViewPr varScale="1">
        <p:scale>
          <a:sx n="88" d="100"/>
          <a:sy n="88" d="100"/>
        </p:scale>
        <p:origin x="1434" y="9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3/10/2020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10 Minutes Do Now</a:t>
            </a:r>
          </a:p>
          <a:p>
            <a:r>
              <a:rPr lang="en-US" dirty="0">
                <a:effectLst/>
              </a:rPr>
              <a:t>10 Minutes Lesson</a:t>
            </a:r>
          </a:p>
          <a:p>
            <a:r>
              <a:rPr lang="en-US" dirty="0">
                <a:effectLst/>
              </a:rPr>
              <a:t>30 Minutes Lab</a:t>
            </a:r>
          </a:p>
          <a:p>
            <a:r>
              <a:rPr lang="en-US" dirty="0">
                <a:effectLst/>
              </a:rPr>
              <a:t>5 Minutes Debrief</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AA91FB-2452-2747-9BA8-E8C1DD5949BA}"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16759653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3/10/2020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3/10/2020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5.02: </a:t>
            </a:r>
            <a:r>
              <a:rPr lang="en-US" b="1" dirty="0" err="1"/>
              <a:t>EarSketch</a:t>
            </a:r>
            <a:r>
              <a:rPr lang="en-US" b="1" dirty="0"/>
              <a:t> Project</a:t>
            </a:r>
            <a:endParaRPr lang="en-US" dirty="0"/>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1015663"/>
          </a:xfrm>
        </p:spPr>
        <p:txBody>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9086850" y="6338272"/>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8263" y="457200"/>
            <a:ext cx="11018520" cy="1661993"/>
          </a:xfrm>
        </p:spPr>
        <p:txBody>
          <a:bodyPr/>
          <a:lstStyle/>
          <a:p>
            <a:r>
              <a:rPr lang="en-US" dirty="0"/>
              <a:t>Looping Basics</a:t>
            </a:r>
            <a:br>
              <a:rPr lang="en-US" b="1" dirty="0"/>
            </a:br>
            <a:br>
              <a:rPr lang="en-US" b="1" dirty="0"/>
            </a:br>
            <a:endParaRPr lang="en-US" dirty="0">
              <a:effectLst/>
            </a:endParaRP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4899" y="1533096"/>
            <a:ext cx="11018838" cy="1465016"/>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Create a complete song in </a:t>
            </a:r>
            <a:r>
              <a:rPr lang="en-US" dirty="0" err="1"/>
              <a:t>EarSketch</a:t>
            </a:r>
            <a:r>
              <a:rPr lang="en-US" dirty="0"/>
              <a:t> with multiple parts</a:t>
            </a:r>
          </a:p>
          <a:p>
            <a:pPr marL="342900" indent="-342900">
              <a:buFont typeface="Arial" panose="020B0604020202020204" pitchFamily="34" charset="0"/>
              <a:buChar char="•"/>
            </a:pPr>
            <a:r>
              <a:rPr lang="en-US" dirty="0"/>
              <a:t>Utilize </a:t>
            </a:r>
            <a:r>
              <a:rPr lang="en-US" dirty="0" err="1"/>
              <a:t>EarSketch’s</a:t>
            </a:r>
            <a:r>
              <a:rPr lang="en-US" dirty="0"/>
              <a:t> features and functions</a:t>
            </a:r>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222147"/>
          </a:xfrm>
        </p:spPr>
        <p:txBody>
          <a:bodyPr/>
          <a:lstStyle/>
          <a:p>
            <a:r>
              <a:rPr lang="en-US" sz="1800" b="1" dirty="0"/>
              <a:t>Day 1</a:t>
            </a:r>
          </a:p>
          <a:p>
            <a:r>
              <a:rPr lang="en-US" sz="1800" dirty="0"/>
              <a:t>Do Now</a:t>
            </a:r>
          </a:p>
          <a:p>
            <a:r>
              <a:rPr lang="en-US" sz="1800" dirty="0"/>
              <a:t>Lesson</a:t>
            </a:r>
          </a:p>
          <a:p>
            <a:r>
              <a:rPr lang="en-US" sz="1800" dirty="0"/>
              <a:t>Lab</a:t>
            </a:r>
          </a:p>
          <a:p>
            <a:r>
              <a:rPr lang="en-US" sz="1800" dirty="0"/>
              <a:t>Debrief</a:t>
            </a:r>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57" y="457200"/>
            <a:ext cx="11283226" cy="553998"/>
          </a:xfrm>
        </p:spPr>
        <p:txBody>
          <a:bodyPr>
            <a:normAutofit/>
          </a:bodyPr>
          <a:lstStyle/>
          <a:p>
            <a:r>
              <a:rPr lang="en-US" dirty="0"/>
              <a:t>Do Now</a:t>
            </a:r>
          </a:p>
        </p:txBody>
      </p:sp>
      <p:sp>
        <p:nvSpPr>
          <p:cNvPr id="3" name="Content Placeholder 2"/>
          <p:cNvSpPr>
            <a:spLocks noGrp="1"/>
          </p:cNvSpPr>
          <p:nvPr>
            <p:ph sz="quarter" idx="10"/>
          </p:nvPr>
        </p:nvSpPr>
        <p:spPr>
          <a:xfrm>
            <a:off x="439821" y="1108382"/>
            <a:ext cx="11018838" cy="4641235"/>
          </a:xfrm>
        </p:spPr>
        <p:txBody>
          <a:bodyPr>
            <a:normAutofit/>
          </a:bodyPr>
          <a:lstStyle/>
          <a:p>
            <a:pPr marL="0" indent="0">
              <a:buNone/>
            </a:pPr>
            <a:r>
              <a:rPr lang="en-US" sz="3600" dirty="0"/>
              <a:t>Read through and participate in the following lessons in </a:t>
            </a:r>
            <a:r>
              <a:rPr lang="en-US" sz="3600" dirty="0" err="1"/>
              <a:t>EarSketch</a:t>
            </a:r>
            <a:r>
              <a:rPr lang="en-US" sz="3600" dirty="0"/>
              <a:t> Editor Unit 3</a:t>
            </a:r>
          </a:p>
          <a:p>
            <a:pPr lvl="1"/>
            <a:r>
              <a:rPr lang="en-US" sz="2800" dirty="0"/>
              <a:t>3.5.3 Sharing an </a:t>
            </a:r>
            <a:r>
              <a:rPr lang="en-US" sz="2800" dirty="0" err="1"/>
              <a:t>EarSketch</a:t>
            </a:r>
            <a:r>
              <a:rPr lang="en-US" sz="2800" dirty="0"/>
              <a:t> Script</a:t>
            </a:r>
          </a:p>
          <a:p>
            <a:pPr marL="0" indent="0">
              <a:buNone/>
            </a:pPr>
            <a:r>
              <a:rPr lang="en-US" sz="3600" dirty="0"/>
              <a:t>Write down 2-3 songs that have a structure that you could emulate in </a:t>
            </a:r>
            <a:r>
              <a:rPr lang="en-US" sz="3600" dirty="0" err="1"/>
              <a:t>EarSketch</a:t>
            </a:r>
            <a:endParaRPr lang="en-US" sz="3600" dirty="0"/>
          </a:p>
          <a:p>
            <a:pPr marL="0" indent="0">
              <a:buNone/>
            </a:pPr>
            <a:r>
              <a:rPr lang="en-US" sz="3600" dirty="0"/>
              <a:t>For one of those songs write down the different musical parts of the song, in order. This most likely will include verses, the chorus, and the bridge.</a:t>
            </a:r>
          </a:p>
        </p:txBody>
      </p:sp>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a:t>
            </a:r>
          </a:p>
        </p:txBody>
      </p:sp>
      <p:sp>
        <p:nvSpPr>
          <p:cNvPr id="3" name="Content Placeholder 2"/>
          <p:cNvSpPr>
            <a:spLocks noGrp="1"/>
          </p:cNvSpPr>
          <p:nvPr>
            <p:ph sz="quarter" idx="10"/>
          </p:nvPr>
        </p:nvSpPr>
        <p:spPr>
          <a:xfrm>
            <a:off x="584200" y="1011198"/>
            <a:ext cx="11018838" cy="5726486"/>
          </a:xfrm>
        </p:spPr>
        <p:txBody>
          <a:bodyPr>
            <a:normAutofit/>
          </a:bodyPr>
          <a:lstStyle/>
          <a:p>
            <a:pPr marL="0" indent="0">
              <a:buNone/>
            </a:pPr>
            <a:r>
              <a:rPr lang="en-US" dirty="0"/>
              <a:t>Using Pharrell Williams’ “Happy”:</a:t>
            </a:r>
          </a:p>
          <a:p>
            <a:r>
              <a:rPr lang="en-US" dirty="0"/>
              <a:t>Section A</a:t>
            </a:r>
          </a:p>
          <a:p>
            <a:r>
              <a:rPr lang="en-US" dirty="0"/>
              <a:t>Section B</a:t>
            </a:r>
          </a:p>
          <a:p>
            <a:r>
              <a:rPr lang="en-US" dirty="0"/>
              <a:t>Section A</a:t>
            </a:r>
          </a:p>
          <a:p>
            <a:r>
              <a:rPr lang="en-US" dirty="0"/>
              <a:t>Section B</a:t>
            </a:r>
          </a:p>
          <a:p>
            <a:r>
              <a:rPr lang="en-US" dirty="0"/>
              <a:t>Bridge</a:t>
            </a:r>
          </a:p>
          <a:p>
            <a:r>
              <a:rPr lang="en-US" dirty="0"/>
              <a:t>Section B</a:t>
            </a:r>
          </a:p>
          <a:p>
            <a:r>
              <a:rPr lang="en-US" dirty="0"/>
              <a:t>Section B </a:t>
            </a:r>
          </a:p>
          <a:p>
            <a:r>
              <a:rPr lang="en-US" dirty="0"/>
              <a:t>Bridge</a:t>
            </a:r>
          </a:p>
          <a:p>
            <a:r>
              <a:rPr lang="en-US" dirty="0"/>
              <a:t>Section B</a:t>
            </a:r>
          </a:p>
          <a:p>
            <a:r>
              <a:rPr lang="en-US" dirty="0"/>
              <a:t>Section B</a:t>
            </a:r>
          </a:p>
        </p:txBody>
      </p:sp>
    </p:spTree>
    <p:custDataLst>
      <p:tags r:id="rId1"/>
    </p:custData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Project – </a:t>
            </a:r>
            <a:r>
              <a:rPr lang="en-US" dirty="0" err="1"/>
              <a:t>Earsketch</a:t>
            </a:r>
            <a:r>
              <a:rPr lang="en-US"/>
              <a:t> Project </a:t>
            </a:r>
            <a:r>
              <a:rPr lang="en-US" dirty="0"/>
              <a:t>R</a:t>
            </a:r>
            <a:r>
              <a:rPr lang="en-US"/>
              <a:t>equirements</a:t>
            </a:r>
            <a:endParaRPr lang="en-US" dirty="0"/>
          </a:p>
        </p:txBody>
      </p:sp>
      <p:sp>
        <p:nvSpPr>
          <p:cNvPr id="3" name="Content Placeholder 2"/>
          <p:cNvSpPr>
            <a:spLocks noGrp="1"/>
          </p:cNvSpPr>
          <p:nvPr>
            <p:ph sz="quarter" idx="10"/>
          </p:nvPr>
        </p:nvSpPr>
        <p:spPr>
          <a:xfrm>
            <a:off x="584200" y="1203158"/>
            <a:ext cx="11018838" cy="5518484"/>
          </a:xfrm>
        </p:spPr>
        <p:txBody>
          <a:bodyPr>
            <a:normAutofit/>
          </a:bodyPr>
          <a:lstStyle/>
          <a:p>
            <a:pPr marL="0" indent="0">
              <a:buNone/>
            </a:pPr>
            <a:r>
              <a:rPr lang="en-US" sz="2400" dirty="0"/>
              <a:t>Using Python and </a:t>
            </a:r>
            <a:r>
              <a:rPr lang="en-US" sz="2400" dirty="0" err="1"/>
              <a:t>EarSketch</a:t>
            </a:r>
            <a:r>
              <a:rPr lang="en-US" sz="2400" dirty="0"/>
              <a:t> you will create a complete song consisting of 2 verses, a chorus, and a bridge. We have worked in class to practice creating sections of songs. We'll use that knowledge to create a song using the samples we are given.</a:t>
            </a:r>
            <a:endParaRPr lang="en-US" sz="2400" dirty="0">
              <a:latin typeface="Consolas" panose="020B0609020204030204" pitchFamily="49" charset="0"/>
            </a:endParaRPr>
          </a:p>
          <a:p>
            <a:pPr marL="0" indent="0">
              <a:buNone/>
            </a:pPr>
            <a:r>
              <a:rPr lang="en-US" sz="3200" dirty="0"/>
              <a:t>Behavior </a:t>
            </a:r>
          </a:p>
          <a:p>
            <a:pPr lvl="1" defTabSz="914400" eaLnBrk="0" fontAlgn="base" hangingPunct="0">
              <a:spcBef>
                <a:spcPct val="0"/>
              </a:spcBef>
              <a:spcAft>
                <a:spcPct val="0"/>
              </a:spcAft>
              <a:buSzTx/>
              <a:buFont typeface="Arial" panose="020B0604020202020204" pitchFamily="34" charset="0"/>
              <a:buChar char="•"/>
            </a:pPr>
            <a:r>
              <a:rPr lang="en-US" altLang="en-US" dirty="0"/>
              <a:t>The song will have pattern (verse, chorus, verse2, chorus, bridge, chorus)</a:t>
            </a:r>
          </a:p>
          <a:p>
            <a:pPr lvl="1" defTabSz="914400" eaLnBrk="0" fontAlgn="base" hangingPunct="0">
              <a:spcBef>
                <a:spcPct val="0"/>
              </a:spcBef>
              <a:spcAft>
                <a:spcPct val="0"/>
              </a:spcAft>
              <a:buSzTx/>
              <a:buFont typeface="Arial" panose="020B0604020202020204" pitchFamily="34" charset="0"/>
              <a:buChar char="•"/>
            </a:pPr>
            <a:r>
              <a:rPr lang="en-US" altLang="en-US" dirty="0"/>
              <a:t>Create 4 different variables that will hold your choice of audio constants.</a:t>
            </a:r>
          </a:p>
          <a:p>
            <a:pPr lvl="1" defTabSz="914400" eaLnBrk="0" fontAlgn="base" hangingPunct="0">
              <a:spcBef>
                <a:spcPct val="0"/>
              </a:spcBef>
              <a:spcAft>
                <a:spcPct val="0"/>
              </a:spcAft>
              <a:buSzTx/>
              <a:buFont typeface="Arial" panose="020B0604020202020204" pitchFamily="34" charset="0"/>
              <a:buChar char="•"/>
            </a:pPr>
            <a:r>
              <a:rPr lang="en-US" altLang="en-US" dirty="0"/>
              <a:t>The verses should contain some of the same forms, but be independent.</a:t>
            </a:r>
          </a:p>
          <a:p>
            <a:pPr lvl="1" defTabSz="914400" eaLnBrk="0" fontAlgn="base" hangingPunct="0">
              <a:spcBef>
                <a:spcPct val="0"/>
              </a:spcBef>
              <a:spcAft>
                <a:spcPct val="0"/>
              </a:spcAft>
              <a:buSzTx/>
              <a:buFont typeface="Arial" panose="020B0604020202020204" pitchFamily="34" charset="0"/>
              <a:buChar char="•"/>
            </a:pPr>
            <a:r>
              <a:rPr lang="en-US" altLang="en-US" dirty="0"/>
              <a:t>The project should have at least 4 tracks, and each track should use a different/unique sound file (different constant).</a:t>
            </a:r>
          </a:p>
          <a:p>
            <a:pPr lvl="1" defTabSz="914400" eaLnBrk="0" fontAlgn="base" hangingPunct="0">
              <a:spcBef>
                <a:spcPct val="0"/>
              </a:spcBef>
              <a:spcAft>
                <a:spcPct val="0"/>
              </a:spcAft>
              <a:buSzTx/>
              <a:buFont typeface="Arial" panose="020B0604020202020204" pitchFamily="34" charset="0"/>
              <a:buChar char="•"/>
            </a:pPr>
            <a:r>
              <a:rPr lang="en-US" altLang="en-US" dirty="0"/>
              <a:t>Each verse should consist of at least 8 measures.</a:t>
            </a:r>
          </a:p>
          <a:p>
            <a:pPr lvl="1" defTabSz="914400" eaLnBrk="0" fontAlgn="base" hangingPunct="0">
              <a:spcBef>
                <a:spcPct val="0"/>
              </a:spcBef>
              <a:spcAft>
                <a:spcPct val="0"/>
              </a:spcAft>
              <a:buSzTx/>
              <a:buFont typeface="Arial" panose="020B0604020202020204" pitchFamily="34" charset="0"/>
              <a:buChar char="•"/>
            </a:pPr>
            <a:r>
              <a:rPr lang="en-US" altLang="en-US" dirty="0"/>
              <a:t>The chorus should consist of at least 8 measures.</a:t>
            </a:r>
          </a:p>
          <a:p>
            <a:pPr lvl="1" defTabSz="914400" eaLnBrk="0" fontAlgn="base" hangingPunct="0">
              <a:spcBef>
                <a:spcPct val="0"/>
              </a:spcBef>
              <a:spcAft>
                <a:spcPct val="0"/>
              </a:spcAft>
              <a:buSzTx/>
              <a:buFont typeface="Arial" panose="020B0604020202020204" pitchFamily="34" charset="0"/>
              <a:buChar char="•"/>
            </a:pPr>
            <a:r>
              <a:rPr lang="en-US" altLang="en-US" dirty="0"/>
              <a:t>The bridge should consist of 2-8 measures.</a:t>
            </a:r>
          </a:p>
          <a:p>
            <a:pPr lvl="1" defTabSz="914400" eaLnBrk="0" fontAlgn="base" hangingPunct="0">
              <a:spcBef>
                <a:spcPct val="0"/>
              </a:spcBef>
              <a:spcAft>
                <a:spcPct val="0"/>
              </a:spcAft>
              <a:buSzTx/>
              <a:buFont typeface="Arial" panose="020B0604020202020204" pitchFamily="34" charset="0"/>
              <a:buChar char="•"/>
            </a:pPr>
            <a:r>
              <a:rPr lang="en-US" altLang="en-US" dirty="0"/>
              <a:t>The song should have a flow and underlying themes that recur via the use of variables</a:t>
            </a:r>
          </a:p>
        </p:txBody>
      </p:sp>
    </p:spTree>
    <p:custDataLst>
      <p:tags r:id="rId1"/>
    </p:custData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Project – </a:t>
            </a:r>
            <a:r>
              <a:rPr lang="en-US" dirty="0" err="1"/>
              <a:t>Earsketch</a:t>
            </a:r>
            <a:r>
              <a:rPr lang="en-US" dirty="0"/>
              <a:t> part 2</a:t>
            </a:r>
          </a:p>
        </p:txBody>
      </p:sp>
      <p:sp>
        <p:nvSpPr>
          <p:cNvPr id="3" name="Content Placeholder 2"/>
          <p:cNvSpPr>
            <a:spLocks noGrp="1"/>
          </p:cNvSpPr>
          <p:nvPr>
            <p:ph sz="quarter" idx="10"/>
          </p:nvPr>
        </p:nvSpPr>
        <p:spPr>
          <a:xfrm>
            <a:off x="584200" y="1203158"/>
            <a:ext cx="11018838" cy="5518484"/>
          </a:xfrm>
        </p:spPr>
        <p:txBody>
          <a:bodyPr>
            <a:normAutofit/>
          </a:bodyPr>
          <a:lstStyle/>
          <a:p>
            <a:pPr marL="0" indent="0">
              <a:buNone/>
            </a:pPr>
            <a:r>
              <a:rPr lang="en-US" sz="3600" b="1" dirty="0"/>
              <a:t>Implementation Details</a:t>
            </a:r>
          </a:p>
          <a:p>
            <a:pPr lvl="1" defTabSz="914400" eaLnBrk="0" fontAlgn="base" hangingPunct="0">
              <a:spcBef>
                <a:spcPct val="0"/>
              </a:spcBef>
              <a:spcAft>
                <a:spcPct val="0"/>
              </a:spcAft>
              <a:buSzTx/>
              <a:buFont typeface="Arial" panose="020B0604020202020204" pitchFamily="34" charset="0"/>
              <a:buChar char="•"/>
            </a:pPr>
            <a:r>
              <a:rPr lang="en-US" altLang="en-US" sz="2800" dirty="0"/>
              <a:t>Use of </a:t>
            </a:r>
            <a:r>
              <a:rPr lang="en-US" altLang="en-US" sz="2800" b="1" u="sng" dirty="0"/>
              <a:t>for</a:t>
            </a:r>
            <a:r>
              <a:rPr lang="en-US" altLang="en-US" sz="2800" dirty="0"/>
              <a:t> loop for creating tracks</a:t>
            </a:r>
          </a:p>
          <a:p>
            <a:pPr lvl="1" defTabSz="914400" eaLnBrk="0" fontAlgn="base" hangingPunct="0">
              <a:spcBef>
                <a:spcPct val="0"/>
              </a:spcBef>
              <a:spcAft>
                <a:spcPct val="0"/>
              </a:spcAft>
              <a:buSzTx/>
              <a:buFont typeface="Arial" panose="020B0604020202020204" pitchFamily="34" charset="0"/>
              <a:buChar char="•"/>
            </a:pPr>
            <a:endParaRPr lang="en-US" altLang="en-US" sz="2800" dirty="0"/>
          </a:p>
          <a:p>
            <a:pPr lvl="1" defTabSz="914400" eaLnBrk="0" fontAlgn="base" hangingPunct="0">
              <a:spcBef>
                <a:spcPct val="0"/>
              </a:spcBef>
              <a:spcAft>
                <a:spcPct val="0"/>
              </a:spcAft>
              <a:buSzTx/>
              <a:buFont typeface="Arial" panose="020B0604020202020204" pitchFamily="34" charset="0"/>
              <a:buChar char="•"/>
            </a:pPr>
            <a:r>
              <a:rPr lang="en-US" altLang="en-US" sz="2800" dirty="0"/>
              <a:t>Use of control flow operators</a:t>
            </a:r>
          </a:p>
          <a:p>
            <a:pPr lvl="1" defTabSz="914400" eaLnBrk="0" fontAlgn="base" hangingPunct="0">
              <a:spcBef>
                <a:spcPct val="0"/>
              </a:spcBef>
              <a:spcAft>
                <a:spcPct val="0"/>
              </a:spcAft>
              <a:buSzTx/>
              <a:buFont typeface="Arial" panose="020B0604020202020204" pitchFamily="34" charset="0"/>
              <a:buChar char="•"/>
            </a:pPr>
            <a:endParaRPr lang="en-US" altLang="en-US" sz="2800" dirty="0"/>
          </a:p>
          <a:p>
            <a:pPr lvl="1" defTabSz="914400" eaLnBrk="0" fontAlgn="base" hangingPunct="0">
              <a:spcBef>
                <a:spcPct val="0"/>
              </a:spcBef>
              <a:spcAft>
                <a:spcPct val="0"/>
              </a:spcAft>
              <a:buSzTx/>
              <a:buFont typeface="Arial" panose="020B0604020202020204" pitchFamily="34" charset="0"/>
              <a:buChar char="•"/>
            </a:pPr>
            <a:r>
              <a:rPr lang="en-US" altLang="en-US" sz="2800" dirty="0"/>
              <a:t>Proper use of </a:t>
            </a:r>
            <a:r>
              <a:rPr lang="en-US" altLang="en-US" sz="2800" dirty="0" err="1">
                <a:latin typeface="Consolas" panose="020B0609020204030204" pitchFamily="49" charset="0"/>
              </a:rPr>
              <a:t>fitMedia</a:t>
            </a:r>
            <a:r>
              <a:rPr lang="en-US" altLang="en-US" sz="2800" dirty="0">
                <a:latin typeface="Consolas" panose="020B0609020204030204" pitchFamily="49" charset="0"/>
              </a:rPr>
              <a:t>(), </a:t>
            </a:r>
            <a:r>
              <a:rPr lang="en-US" altLang="en-US" sz="2800" dirty="0" err="1">
                <a:latin typeface="Consolas" panose="020B0609020204030204" pitchFamily="49" charset="0"/>
              </a:rPr>
              <a:t>makeBeat</a:t>
            </a:r>
            <a:r>
              <a:rPr lang="en-US" altLang="en-US" sz="2800" dirty="0">
                <a:latin typeface="Consolas" panose="020B0609020204030204" pitchFamily="49" charset="0"/>
              </a:rPr>
              <a:t>(), </a:t>
            </a:r>
            <a:r>
              <a:rPr lang="en-US" altLang="en-US" sz="2800" dirty="0" err="1">
                <a:latin typeface="Consolas" panose="020B0609020204030204" pitchFamily="49" charset="0"/>
              </a:rPr>
              <a:t>setEffect</a:t>
            </a:r>
            <a:r>
              <a:rPr lang="en-US" altLang="en-US" sz="2800" dirty="0">
                <a:latin typeface="Consolas" panose="020B0609020204030204" pitchFamily="49" charset="0"/>
              </a:rPr>
              <a:t>()</a:t>
            </a:r>
          </a:p>
          <a:p>
            <a:pPr lvl="1" defTabSz="914400" eaLnBrk="0" fontAlgn="base" hangingPunct="0">
              <a:spcBef>
                <a:spcPct val="0"/>
              </a:spcBef>
              <a:spcAft>
                <a:spcPct val="0"/>
              </a:spcAft>
              <a:buSzTx/>
              <a:buFont typeface="Arial" panose="020B0604020202020204" pitchFamily="34" charset="0"/>
              <a:buChar char="•"/>
            </a:pPr>
            <a:endParaRPr lang="en-US" altLang="en-US" sz="2800" dirty="0"/>
          </a:p>
          <a:p>
            <a:pPr lvl="1" defTabSz="914400" eaLnBrk="0" fontAlgn="base" hangingPunct="0">
              <a:spcBef>
                <a:spcPct val="0"/>
              </a:spcBef>
              <a:spcAft>
                <a:spcPct val="0"/>
              </a:spcAft>
              <a:buSzTx/>
              <a:buFont typeface="Arial" panose="020B0604020202020204" pitchFamily="34" charset="0"/>
              <a:buChar char="•"/>
            </a:pPr>
            <a:r>
              <a:rPr lang="en-US" altLang="en-US" sz="2800" dirty="0"/>
              <a:t>Use of </a:t>
            </a:r>
            <a:r>
              <a:rPr lang="en-US" altLang="en-US" sz="2800" b="1" u="sng" dirty="0"/>
              <a:t>user-defined functions </a:t>
            </a:r>
            <a:r>
              <a:rPr lang="en-US" altLang="en-US" sz="2800" dirty="0"/>
              <a:t>for tracking forms and verses and choruses</a:t>
            </a:r>
          </a:p>
          <a:p>
            <a:pPr lvl="1" defTabSz="914400" eaLnBrk="0" fontAlgn="base" hangingPunct="0">
              <a:spcBef>
                <a:spcPct val="0"/>
              </a:spcBef>
              <a:spcAft>
                <a:spcPct val="0"/>
              </a:spcAft>
              <a:buSzTx/>
              <a:buFont typeface="Arial" panose="020B0604020202020204" pitchFamily="34" charset="0"/>
              <a:buChar char="•"/>
            </a:pPr>
            <a:endParaRPr lang="en-US" altLang="en-US" sz="2800" dirty="0"/>
          </a:p>
          <a:p>
            <a:pPr lvl="1" defTabSz="914400" eaLnBrk="0" fontAlgn="base" hangingPunct="0">
              <a:spcBef>
                <a:spcPct val="0"/>
              </a:spcBef>
              <a:spcAft>
                <a:spcPct val="0"/>
              </a:spcAft>
              <a:buSzTx/>
              <a:buFont typeface="Arial" panose="020B0604020202020204" pitchFamily="34" charset="0"/>
              <a:buChar char="•"/>
            </a:pPr>
            <a:r>
              <a:rPr lang="en-US" altLang="en-US" sz="2800" dirty="0"/>
              <a:t>Use of </a:t>
            </a:r>
            <a:r>
              <a:rPr lang="en-US" altLang="en-US" sz="2800" b="1" u="sng" dirty="0"/>
              <a:t>return statements </a:t>
            </a:r>
            <a:r>
              <a:rPr lang="en-US" altLang="en-US" sz="2800" dirty="0"/>
              <a:t>for tracking the measure</a:t>
            </a:r>
          </a:p>
        </p:txBody>
      </p:sp>
    </p:spTree>
    <p:custDataLst>
      <p:tags r:id="rId1"/>
    </p:custDataLst>
    <p:extLst>
      <p:ext uri="{BB962C8B-B14F-4D97-AF65-F5344CB8AC3E}">
        <p14:creationId xmlns:p14="http://schemas.microsoft.com/office/powerpoint/2010/main" val="147866541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Ticket/Reflection</a:t>
            </a:r>
          </a:p>
        </p:txBody>
      </p:sp>
      <p:sp>
        <p:nvSpPr>
          <p:cNvPr id="5" name="Content Placeholder 4">
            <a:extLst>
              <a:ext uri="{FF2B5EF4-FFF2-40B4-BE49-F238E27FC236}">
                <a16:creationId xmlns:a16="http://schemas.microsoft.com/office/drawing/2014/main" id="{5A837A64-1402-4581-AE25-989051C4C52E}"/>
              </a:ext>
            </a:extLst>
          </p:cNvPr>
          <p:cNvSpPr>
            <a:spLocks noGrp="1"/>
          </p:cNvSpPr>
          <p:nvPr>
            <p:ph sz="quarter" idx="12"/>
          </p:nvPr>
        </p:nvSpPr>
        <p:spPr>
          <a:xfrm>
            <a:off x="584200" y="1435100"/>
            <a:ext cx="11205029" cy="4653582"/>
          </a:xfrm>
        </p:spPr>
        <p:txBody>
          <a:bodyPr/>
          <a:lstStyle/>
          <a:p>
            <a:pPr marL="0" indent="0">
              <a:buNone/>
            </a:pPr>
            <a:r>
              <a:rPr lang="en-US" b="1" dirty="0"/>
              <a:t>Discussion: </a:t>
            </a:r>
          </a:p>
          <a:p>
            <a:pPr marL="0" indent="0">
              <a:buNone/>
            </a:pPr>
            <a:r>
              <a:rPr lang="en-US" dirty="0"/>
              <a:t>Talk about the new functions learned today and go over any questions about data types and using strings.</a:t>
            </a:r>
          </a:p>
          <a:p>
            <a:pPr marL="0" indent="0">
              <a:buNone/>
            </a:pPr>
            <a:endParaRPr lang="en-US" b="1" dirty="0"/>
          </a:p>
          <a:p>
            <a:pPr marL="0" indent="0">
              <a:buNone/>
            </a:pPr>
            <a:r>
              <a:rPr lang="en-US" b="1" dirty="0"/>
              <a:t>In your notebook,</a:t>
            </a:r>
          </a:p>
          <a:p>
            <a:pPr marL="0" indent="0">
              <a:buNone/>
            </a:pPr>
            <a:r>
              <a:rPr lang="en-US" dirty="0"/>
              <a:t>Write down two things you have learned in EarSketch so far in this unit.</a:t>
            </a:r>
          </a:p>
        </p:txBody>
      </p:sp>
    </p:spTree>
    <p:custDataLst>
      <p:tags r:id="rId1"/>
    </p:custDataLst>
    <p:extLst>
      <p:ext uri="{BB962C8B-B14F-4D97-AF65-F5344CB8AC3E}">
        <p14:creationId xmlns:p14="http://schemas.microsoft.com/office/powerpoint/2010/main" val="139458004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8"/>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66BD72-7979-43F6-A56F-D08228E906AA}">
  <ds:schemaRefs>
    <ds:schemaRef ds:uri="http://purl.org/dc/dcmitype/"/>
    <ds:schemaRef ds:uri="http://purl.org/dc/terms/"/>
    <ds:schemaRef ds:uri="5ede4c79-bc9c-4fdf-9f95-32ff416e077f"/>
    <ds:schemaRef ds:uri="e6fa56e8-bdb9-4d95-8d0f-ea72d8c26dbd"/>
    <ds:schemaRef ds:uri="http://www.w3.org/XML/1998/namespac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5F29FF45-5E87-4A28-8E0B-42BEB29E10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FDC2CD1-0CAF-4450-B970-471287308F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420</Words>
  <Application>Microsoft Office PowerPoint</Application>
  <PresentationFormat>Widescreen</PresentationFormat>
  <Paragraphs>67</Paragraphs>
  <Slides>8</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Arial</vt:lpstr>
      <vt:lpstr>Calibri</vt:lpstr>
      <vt:lpstr>Consolas</vt:lpstr>
      <vt:lpstr>Segoe UI</vt:lpstr>
      <vt:lpstr>Segoe UI Semibold</vt:lpstr>
      <vt:lpstr>Wingdings</vt:lpstr>
      <vt:lpstr>Microsoft Philanthropies TEALS</vt:lpstr>
      <vt:lpstr>Black Template</vt:lpstr>
      <vt:lpstr>Lesson 5.02: EarSketch Project</vt:lpstr>
      <vt:lpstr>Looping Basics  </vt:lpstr>
      <vt:lpstr>Today’s Plan</vt:lpstr>
      <vt:lpstr>Do Now</vt:lpstr>
      <vt:lpstr>Example</vt:lpstr>
      <vt:lpstr> Project – Earsketch Project Requirements</vt:lpstr>
      <vt:lpstr> Project – Earsketch part 2</vt:lpstr>
      <vt:lpstr>Exit Ticket/Reflection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2019-11-12T20:23:24Z</dcterms:created>
  <dcterms:modified xsi:type="dcterms:W3CDTF">2020-03-10T18:59:12Z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33F6FBAD-59B5-4D6B-B5F4-425347D620A8</vt:lpwstr>
  </property>
  <property fmtid="{D5CDD505-2E9C-101B-9397-08002B2CF9AE}" pid="4" name="ArticulatePath">
    <vt:lpwstr>https://teals.sharepoint.com/sites/WorkingGroups/Shared Documents/Intro to Computer Science/Python PPT Decks/Unit 5/Intro Python 5.05 TEALS</vt:lpwstr>
  </property>
</Properties>
</file>