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6"/>
  </p:notesMasterIdLst>
  <p:sldIdLst>
    <p:sldId id="256" r:id="rId3"/>
    <p:sldId id="257" r:id="rId4"/>
    <p:sldId id="258" r:id="rId5"/>
    <p:sldId id="259" r:id="rId6"/>
    <p:sldId id="260" r:id="rId7"/>
    <p:sldId id="261" r:id="rId8"/>
    <p:sldId id="262" r:id="rId9"/>
    <p:sldId id="265" r:id="rId10"/>
    <p:sldId id="263" r:id="rId11"/>
    <p:sldId id="264" r:id="rId12"/>
    <p:sldId id="268" r:id="rId13"/>
    <p:sldId id="266" r:id="rId14"/>
    <p:sldId id="267"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Consolas" panose="020B0609020204030204" pitchFamily="49" charset="0"/>
      <p:regular r:id="rId21"/>
      <p:bold r:id="rId22"/>
      <p:italic r:id="rId23"/>
      <p:boldItalic r:id="rId24"/>
    </p:embeddedFont>
    <p:embeddedFont>
      <p:font typeface="Quattrocento Sans" panose="020B0604020202020204" charset="0"/>
      <p:regular r:id="rId25"/>
      <p:bold r:id="rId26"/>
      <p:italic r:id="rId27"/>
      <p:boldItalic r:id="rId28"/>
    </p:embeddedFont>
    <p:embeddedFont>
      <p:font typeface="Segoe UI" panose="020B0502040204020203" pitchFamily="34" charset="0"/>
      <p:regular r:id="rId29"/>
      <p:bold r:id="rId30"/>
      <p:italic r:id="rId31"/>
      <p:boldItalic r:id="rId32"/>
    </p:embeddedFont>
  </p:embeddedFontLst>
  <p:custDataLst>
    <p:tags r:id="rId3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Ce1JGnfulp0JUXhqzLshFXyUe0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12" autoAdjust="0"/>
  </p:normalViewPr>
  <p:slideViewPr>
    <p:cSldViewPr snapToGrid="0">
      <p:cViewPr varScale="1">
        <p:scale>
          <a:sx n="108" d="100"/>
          <a:sy n="108" d="100"/>
        </p:scale>
        <p:origin x="402" y="102"/>
      </p:cViewPr>
      <p:guideLst/>
    </p:cSldViewPr>
  </p:slideViewPr>
  <p:outlineViewPr>
    <p:cViewPr>
      <p:scale>
        <a:sx n="33" d="100"/>
        <a:sy n="33" d="100"/>
      </p:scale>
      <p:origin x="0" y="-643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06" name="Google Shape;406;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1/25/2021 2:57 PM</a:t>
            </a:r>
            <a:endParaRPr/>
          </a:p>
        </p:txBody>
      </p:sp>
      <p:sp>
        <p:nvSpPr>
          <p:cNvPr id="407" name="Google Shape;4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9" name="Google Shape;46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If we use only the Python syntax covered so far in the course, the "print their favorite food" task will require a long series of if / </a:t>
            </a:r>
            <a:r>
              <a:rPr lang="en-US" dirty="0" err="1"/>
              <a:t>elif</a:t>
            </a:r>
            <a:r>
              <a:rPr lang="en-US" dirty="0"/>
              <a:t> statements.</a:t>
            </a:r>
            <a:br>
              <a:rPr lang="en-US" dirty="0"/>
            </a:br>
            <a:br>
              <a:rPr lang="en-US" dirty="0"/>
            </a:br>
            <a:r>
              <a:rPr lang="en-US" dirty="0"/>
              <a:t>It would be much better to be able to write shorter code that does not rely on the list being a specific length.  This will become possible in 2.06 when loops are introduced.  </a:t>
            </a:r>
            <a:endParaRPr dirty="0"/>
          </a:p>
        </p:txBody>
      </p:sp>
      <p:sp>
        <p:nvSpPr>
          <p:cNvPr id="470" name="Google Shape;47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5858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0" name="Google Shape;44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7" name="Google Shape;44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Before moving on to the lab, show an example of changing an element in a list</a:t>
            </a:r>
            <a:endParaRPr dirty="0"/>
          </a:p>
        </p:txBody>
      </p:sp>
      <p:sp>
        <p:nvSpPr>
          <p:cNvPr id="448" name="Google Shape;44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An element of a list can be another list, just as easily as it can be an integer, float, string, Boolean value, etc. </a:t>
            </a:r>
            <a:endParaRPr dirty="0"/>
          </a:p>
        </p:txBody>
      </p:sp>
      <p:sp>
        <p:nvSpPr>
          <p:cNvPr id="480" name="Google Shape;48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13"/>
        <p:cNvGrpSpPr/>
        <p:nvPr/>
      </p:nvGrpSpPr>
      <p:grpSpPr>
        <a:xfrm>
          <a:off x="0" y="0"/>
          <a:ext cx="0" cy="0"/>
          <a:chOff x="0" y="0"/>
          <a:chExt cx="0" cy="0"/>
        </a:xfrm>
      </p:grpSpPr>
      <p:pic>
        <p:nvPicPr>
          <p:cNvPr id="14" name="Google Shape;14;p15"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15" name="Google Shape;15;p15"/>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5"/>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 name="Google Shape;57;p23"/>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60"/>
        <p:cNvGrpSpPr/>
        <p:nvPr/>
      </p:nvGrpSpPr>
      <p:grpSpPr>
        <a:xfrm>
          <a:off x="0" y="0"/>
          <a:ext cx="0" cy="0"/>
          <a:chOff x="0" y="0"/>
          <a:chExt cx="0" cy="0"/>
        </a:xfrm>
      </p:grpSpPr>
      <p:sp>
        <p:nvSpPr>
          <p:cNvPr id="61" name="Google Shape;61;p25"/>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 name="Google Shape;62;p25"/>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63" name="Google Shape;63;p25"/>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64" name="Google Shape;64;p25"/>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65" name="Google Shape;65;p25"/>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25"/>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25"/>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 name="Google Shape;68;p25"/>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25"/>
          <p:cNvSpPr txBox="1">
            <a:spLocks noGrp="1"/>
          </p:cNvSpPr>
          <p:nvPr>
            <p:ph type="body" idx="5"/>
          </p:nvPr>
        </p:nvSpPr>
        <p:spPr>
          <a:xfrm>
            <a:off x="3749675" y="1401762"/>
            <a:ext cx="3413125" cy="5080057"/>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1800"/>
              </a:spcBef>
              <a:spcAft>
                <a:spcPts val="0"/>
              </a:spcAft>
              <a:buClr>
                <a:schemeClr val="dk1"/>
              </a:buClr>
              <a:buSzPts val="2000"/>
              <a:buFont typeface="Quattrocento Sans"/>
              <a:buNone/>
              <a:defRPr sz="2000"/>
            </a:lvl1pPr>
            <a:lvl2pPr marL="914400" lvl="1" indent="-342900" algn="l">
              <a:lnSpc>
                <a:spcPct val="100000"/>
              </a:lnSpc>
              <a:spcBef>
                <a:spcPts val="400"/>
              </a:spcBef>
              <a:spcAft>
                <a:spcPts val="0"/>
              </a:spcAft>
              <a:buClr>
                <a:schemeClr val="dk1"/>
              </a:buClr>
              <a:buSzPts val="1800"/>
              <a:buChar char="·"/>
              <a:defRPr sz="2000"/>
            </a:lvl2pPr>
            <a:lvl3pPr marL="1371600" lvl="2" indent="-342900" algn="l">
              <a:lnSpc>
                <a:spcPct val="100000"/>
              </a:lnSpc>
              <a:spcBef>
                <a:spcPts val="400"/>
              </a:spcBef>
              <a:spcAft>
                <a:spcPts val="0"/>
              </a:spcAft>
              <a:buClr>
                <a:schemeClr val="dk1"/>
              </a:buClr>
              <a:buSzPts val="1800"/>
              <a:buChar char="·"/>
              <a:defRPr sz="2000"/>
            </a:lvl3pPr>
            <a:lvl4pPr marL="1828800" lvl="3" indent="-342900" algn="l">
              <a:lnSpc>
                <a:spcPct val="100000"/>
              </a:lnSpc>
              <a:spcBef>
                <a:spcPts val="400"/>
              </a:spcBef>
              <a:spcAft>
                <a:spcPts val="0"/>
              </a:spcAft>
              <a:buClr>
                <a:schemeClr val="dk1"/>
              </a:buClr>
              <a:buSzPts val="1800"/>
              <a:buChar char="·"/>
              <a:defRPr sz="2000"/>
            </a:lvl4pPr>
            <a:lvl5pPr marL="2286000" lvl="4" indent="-342900" algn="l">
              <a:lnSpc>
                <a:spcPct val="100000"/>
              </a:lnSpc>
              <a:spcBef>
                <a:spcPts val="400"/>
              </a:spcBef>
              <a:spcAft>
                <a:spcPts val="0"/>
              </a:spcAft>
              <a:buClr>
                <a:schemeClr val="dk1"/>
              </a:buClr>
              <a:buSzPts val="1800"/>
              <a:buChar char="·"/>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70" name="Google Shape;70;p25"/>
          <p:cNvGrpSpPr/>
          <p:nvPr/>
        </p:nvGrpSpPr>
        <p:grpSpPr>
          <a:xfrm>
            <a:off x="7407275" y="1447800"/>
            <a:ext cx="599440" cy="4724400"/>
            <a:chOff x="7406640" y="1447800"/>
            <a:chExt cx="599440" cy="4724400"/>
          </a:xfrm>
        </p:grpSpPr>
        <p:cxnSp>
          <p:nvCxnSpPr>
            <p:cNvPr id="71" name="Google Shape;71;p25"/>
            <p:cNvCxnSpPr/>
            <p:nvPr/>
          </p:nvCxnSpPr>
          <p:spPr>
            <a:xfrm>
              <a:off x="7406640" y="1447800"/>
              <a:ext cx="599440" cy="0"/>
            </a:xfrm>
            <a:prstGeom prst="straightConnector1">
              <a:avLst/>
            </a:prstGeom>
            <a:noFill/>
            <a:ln w="28575" cap="flat" cmpd="sng">
              <a:solidFill>
                <a:schemeClr val="lt1"/>
              </a:solidFill>
              <a:prstDash val="solid"/>
              <a:round/>
              <a:headEnd type="none" w="sm" len="sm"/>
              <a:tailEnd type="none" w="sm" len="sm"/>
            </a:ln>
          </p:spPr>
        </p:cxnSp>
        <p:cxnSp>
          <p:nvCxnSpPr>
            <p:cNvPr id="72" name="Google Shape;72;p25"/>
            <p:cNvCxnSpPr/>
            <p:nvPr/>
          </p:nvCxnSpPr>
          <p:spPr>
            <a:xfrm>
              <a:off x="7406640" y="3022600"/>
              <a:ext cx="599440" cy="0"/>
            </a:xfrm>
            <a:prstGeom prst="straightConnector1">
              <a:avLst/>
            </a:prstGeom>
            <a:noFill/>
            <a:ln w="28575" cap="flat" cmpd="sng">
              <a:solidFill>
                <a:schemeClr val="lt1"/>
              </a:solidFill>
              <a:prstDash val="solid"/>
              <a:round/>
              <a:headEnd type="none" w="sm" len="sm"/>
              <a:tailEnd type="none" w="sm" len="sm"/>
            </a:ln>
          </p:spPr>
        </p:cxnSp>
        <p:cxnSp>
          <p:nvCxnSpPr>
            <p:cNvPr id="73" name="Google Shape;73;p25"/>
            <p:cNvCxnSpPr/>
            <p:nvPr/>
          </p:nvCxnSpPr>
          <p:spPr>
            <a:xfrm>
              <a:off x="7406640" y="4627880"/>
              <a:ext cx="599440" cy="0"/>
            </a:xfrm>
            <a:prstGeom prst="straightConnector1">
              <a:avLst/>
            </a:prstGeom>
            <a:noFill/>
            <a:ln w="28575" cap="flat" cmpd="sng">
              <a:solidFill>
                <a:schemeClr val="lt1"/>
              </a:solidFill>
              <a:prstDash val="solid"/>
              <a:round/>
              <a:headEnd type="none" w="sm" len="sm"/>
              <a:tailEnd type="none" w="sm" len="sm"/>
            </a:ln>
          </p:spPr>
        </p:cxnSp>
        <p:cxnSp>
          <p:nvCxnSpPr>
            <p:cNvPr id="74" name="Google Shape;74;p25"/>
            <p:cNvCxnSpPr/>
            <p:nvPr/>
          </p:nvCxnSpPr>
          <p:spPr>
            <a:xfrm>
              <a:off x="7406640" y="6172200"/>
              <a:ext cx="599440" cy="0"/>
            </a:xfrm>
            <a:prstGeom prst="straightConnector1">
              <a:avLst/>
            </a:prstGeom>
            <a:noFill/>
            <a:ln w="28575" cap="flat" cmpd="sng">
              <a:solidFill>
                <a:schemeClr val="lt1"/>
              </a:solidFill>
              <a:prstDash val="solid"/>
              <a:round/>
              <a:headEnd type="none" w="sm" len="sm"/>
              <a:tailEnd type="none" w="sm" len="sm"/>
            </a:ln>
          </p:spPr>
        </p:cxnSp>
      </p:grpSp>
      <p:sp>
        <p:nvSpPr>
          <p:cNvPr id="75" name="Google Shape;75;p25"/>
          <p:cNvSpPr>
            <a:spLocks noGrp="1"/>
          </p:cNvSpPr>
          <p:nvPr>
            <p:ph type="pic" idx="6"/>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6" name="Google Shape;76;p25"/>
          <p:cNvSpPr txBox="1">
            <a:spLocks noGrp="1"/>
          </p:cNvSpPr>
          <p:nvPr>
            <p:ph type="body" idx="7"/>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5"/>
          <p:cNvSpPr txBox="1">
            <a:spLocks noGrp="1"/>
          </p:cNvSpPr>
          <p:nvPr>
            <p:ph type="body" idx="8"/>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25"/>
          <p:cNvSpPr txBox="1">
            <a:spLocks noGrp="1"/>
          </p:cNvSpPr>
          <p:nvPr>
            <p:ph type="body" idx="9"/>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25"/>
          <p:cNvSpPr txBox="1">
            <a:spLocks noGrp="1"/>
          </p:cNvSpPr>
          <p:nvPr>
            <p:ph type="body" idx="13"/>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80"/>
        <p:cNvGrpSpPr/>
        <p:nvPr/>
      </p:nvGrpSpPr>
      <p:grpSpPr>
        <a:xfrm>
          <a:off x="0" y="0"/>
          <a:ext cx="0" cy="0"/>
          <a:chOff x="0" y="0"/>
          <a:chExt cx="0" cy="0"/>
        </a:xfrm>
      </p:grpSpPr>
      <p:sp>
        <p:nvSpPr>
          <p:cNvPr id="81" name="Google Shape;81;p26"/>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82" name="Google Shape;82;p26"/>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83" name="Google Shape;83;p26"/>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84" name="Google Shape;84;p26"/>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85" name="Google Shape;85;p26"/>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86" name="Google Shape;86;p26"/>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7" name="Google Shape;87;p26"/>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8" name="Google Shape;88;p26"/>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9" name="Google Shape;89;p26"/>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90" name="Google Shape;90;p26"/>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1" name="Google Shape;91;p26"/>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 name="Google Shape;92;p26"/>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26"/>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26"/>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95"/>
        <p:cNvGrpSpPr/>
        <p:nvPr/>
      </p:nvGrpSpPr>
      <p:grpSpPr>
        <a:xfrm>
          <a:off x="0" y="0"/>
          <a:ext cx="0" cy="0"/>
          <a:chOff x="0" y="0"/>
          <a:chExt cx="0" cy="0"/>
        </a:xfrm>
      </p:grpSpPr>
      <p:sp>
        <p:nvSpPr>
          <p:cNvPr id="96" name="Google Shape;96;p27"/>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rgbClr val="FFFFFF"/>
              </a:solidFill>
              <a:latin typeface="Quattrocento Sans"/>
              <a:ea typeface="Quattrocento Sans"/>
              <a:cs typeface="Quattrocento Sans"/>
              <a:sym typeface="Quattrocento Sans"/>
            </a:endParaRPr>
          </a:p>
        </p:txBody>
      </p:sp>
      <p:sp>
        <p:nvSpPr>
          <p:cNvPr id="97" name="Google Shape;97;p27"/>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rgbClr val="FFFFFF"/>
              </a:solidFill>
              <a:latin typeface="Quattrocento Sans"/>
              <a:ea typeface="Quattrocento Sans"/>
              <a:cs typeface="Quattrocento Sans"/>
              <a:sym typeface="Quattrocento Sans"/>
            </a:endParaRPr>
          </a:p>
        </p:txBody>
      </p:sp>
      <p:sp>
        <p:nvSpPr>
          <p:cNvPr id="98" name="Google Shape;98;p27"/>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rgbClr val="FFFFFF"/>
              </a:solidFill>
              <a:latin typeface="Quattrocento Sans"/>
              <a:ea typeface="Quattrocento Sans"/>
              <a:cs typeface="Quattrocento Sans"/>
              <a:sym typeface="Quattrocento Sans"/>
            </a:endParaRPr>
          </a:p>
        </p:txBody>
      </p:sp>
      <p:sp>
        <p:nvSpPr>
          <p:cNvPr id="99" name="Google Shape;99;p27"/>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rgbClr val="FFFFFF"/>
              </a:solidFill>
              <a:latin typeface="Quattrocento Sans"/>
              <a:ea typeface="Quattrocento Sans"/>
              <a:cs typeface="Quattrocento Sans"/>
              <a:sym typeface="Quattrocento Sans"/>
            </a:endParaRPr>
          </a:p>
        </p:txBody>
      </p:sp>
      <p:sp>
        <p:nvSpPr>
          <p:cNvPr id="100" name="Google Shape;100;p2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01" name="Google Shape;101;p27"/>
          <p:cNvGrpSpPr/>
          <p:nvPr/>
        </p:nvGrpSpPr>
        <p:grpSpPr>
          <a:xfrm>
            <a:off x="1" y="3228301"/>
            <a:ext cx="3962400" cy="2367280"/>
            <a:chOff x="3444239" y="3274021"/>
            <a:chExt cx="518161" cy="2367280"/>
          </a:xfrm>
        </p:grpSpPr>
        <p:cxnSp>
          <p:nvCxnSpPr>
            <p:cNvPr id="102" name="Google Shape;102;p27"/>
            <p:cNvCxnSpPr/>
            <p:nvPr/>
          </p:nvCxnSpPr>
          <p:spPr>
            <a:xfrm rot="10800000">
              <a:off x="344423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3" name="Google Shape;103;p27"/>
            <p:cNvCxnSpPr/>
            <p:nvPr/>
          </p:nvCxnSpPr>
          <p:spPr>
            <a:xfrm rot="10800000">
              <a:off x="3444239" y="5641301"/>
              <a:ext cx="518161" cy="0"/>
            </a:xfrm>
            <a:prstGeom prst="straightConnector1">
              <a:avLst/>
            </a:prstGeom>
            <a:noFill/>
            <a:ln w="9525" cap="flat" cmpd="sng">
              <a:solidFill>
                <a:srgbClr val="BFBFBF"/>
              </a:solidFill>
              <a:prstDash val="solid"/>
              <a:round/>
              <a:headEnd type="none" w="sm" len="sm"/>
              <a:tailEnd type="none" w="sm" len="sm"/>
            </a:ln>
          </p:spPr>
        </p:cxnSp>
      </p:grpSp>
      <p:grpSp>
        <p:nvGrpSpPr>
          <p:cNvPr id="104" name="Google Shape;104;p27"/>
          <p:cNvGrpSpPr/>
          <p:nvPr/>
        </p:nvGrpSpPr>
        <p:grpSpPr>
          <a:xfrm>
            <a:off x="8188962" y="3228301"/>
            <a:ext cx="4003041" cy="2367280"/>
            <a:chOff x="8188959" y="3274021"/>
            <a:chExt cx="518161" cy="2367280"/>
          </a:xfrm>
        </p:grpSpPr>
        <p:cxnSp>
          <p:nvCxnSpPr>
            <p:cNvPr id="105" name="Google Shape;105;p27"/>
            <p:cNvCxnSpPr/>
            <p:nvPr/>
          </p:nvCxnSpPr>
          <p:spPr>
            <a:xfrm rot="10800000">
              <a:off x="818895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6" name="Google Shape;106;p27"/>
            <p:cNvCxnSpPr/>
            <p:nvPr/>
          </p:nvCxnSpPr>
          <p:spPr>
            <a:xfrm rot="10800000">
              <a:off x="8188959" y="5641301"/>
              <a:ext cx="518161" cy="0"/>
            </a:xfrm>
            <a:prstGeom prst="straightConnector1">
              <a:avLst/>
            </a:prstGeom>
            <a:noFill/>
            <a:ln w="9525" cap="flat" cmpd="sng">
              <a:solidFill>
                <a:srgbClr val="BFBFBF"/>
              </a:solidFill>
              <a:prstDash val="solid"/>
              <a:round/>
              <a:headEnd type="none" w="sm" len="sm"/>
              <a:tailEnd type="none" w="sm" len="sm"/>
            </a:ln>
          </p:spPr>
        </p:cxnSp>
      </p:grpSp>
      <p:sp>
        <p:nvSpPr>
          <p:cNvPr id="107" name="Google Shape;107;p27"/>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8" name="Google Shape;108;p27"/>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9" name="Google Shape;109;p27"/>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0" name="Google Shape;110;p27"/>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27"/>
          <p:cNvSpPr/>
          <p:nvPr/>
        </p:nvSpPr>
        <p:spPr>
          <a:xfrm>
            <a:off x="4305441"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12" name="Google Shape;112;p27"/>
          <p:cNvSpPr/>
          <p:nvPr/>
        </p:nvSpPr>
        <p:spPr>
          <a:xfrm>
            <a:off x="6501563"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13" name="Google Shape;113;p27"/>
          <p:cNvSpPr/>
          <p:nvPr/>
        </p:nvSpPr>
        <p:spPr>
          <a:xfrm>
            <a:off x="4305441"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14" name="Google Shape;114;p27"/>
          <p:cNvSpPr/>
          <p:nvPr/>
        </p:nvSpPr>
        <p:spPr>
          <a:xfrm>
            <a:off x="6501563"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115"/>
        <p:cNvGrpSpPr/>
        <p:nvPr/>
      </p:nvGrpSpPr>
      <p:grpSpPr>
        <a:xfrm>
          <a:off x="0" y="0"/>
          <a:ext cx="0" cy="0"/>
          <a:chOff x="0" y="0"/>
          <a:chExt cx="0" cy="0"/>
        </a:xfrm>
      </p:grpSpPr>
      <p:sp>
        <p:nvSpPr>
          <p:cNvPr id="116" name="Google Shape;116;p2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28"/>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18" name="Google Shape;118;p28"/>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19" name="Google Shape;119;p28"/>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20" name="Google Shape;120;p28"/>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21" name="Google Shape;121;p28"/>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22" name="Google Shape;122;p28"/>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23" name="Google Shape;123;p28"/>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4" name="Google Shape;124;p28"/>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5" name="Google Shape;125;p28"/>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28"/>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28"/>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8" name="Google Shape;128;p28"/>
          <p:cNvSpPr txBox="1">
            <a:spLocks noGrp="1"/>
          </p:cNvSpPr>
          <p:nvPr>
            <p:ph type="body" idx="6"/>
          </p:nvPr>
        </p:nvSpPr>
        <p:spPr>
          <a:xfrm>
            <a:off x="5821363" y="1431925"/>
            <a:ext cx="5784850" cy="914400"/>
          </a:xfrm>
          <a:prstGeom prst="rect">
            <a:avLst/>
          </a:prstGeom>
          <a:solidFill>
            <a:schemeClr val="lt2"/>
          </a:solidFill>
          <a:ln>
            <a:noFill/>
          </a:ln>
          <a:effectLst>
            <a:outerShdw dist="50800" dir="10800000" algn="r" rotWithShape="0">
              <a:schemeClr val="accent1"/>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9" name="Google Shape;129;p28"/>
          <p:cNvSpPr txBox="1">
            <a:spLocks noGrp="1"/>
          </p:cNvSpPr>
          <p:nvPr>
            <p:ph type="body" idx="7"/>
          </p:nvPr>
        </p:nvSpPr>
        <p:spPr>
          <a:xfrm>
            <a:off x="5821363" y="2466906"/>
            <a:ext cx="5784850" cy="914400"/>
          </a:xfrm>
          <a:prstGeom prst="rect">
            <a:avLst/>
          </a:prstGeom>
          <a:solidFill>
            <a:schemeClr val="lt2"/>
          </a:solidFill>
          <a:ln>
            <a:noFill/>
          </a:ln>
          <a:effectLst>
            <a:outerShdw dist="50800" dir="10800000" algn="r" rotWithShape="0">
              <a:schemeClr val="accent2"/>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28"/>
          <p:cNvSpPr txBox="1">
            <a:spLocks noGrp="1"/>
          </p:cNvSpPr>
          <p:nvPr>
            <p:ph type="body" idx="8"/>
          </p:nvPr>
        </p:nvSpPr>
        <p:spPr>
          <a:xfrm>
            <a:off x="5821363" y="3501887"/>
            <a:ext cx="5784850" cy="914400"/>
          </a:xfrm>
          <a:prstGeom prst="rect">
            <a:avLst/>
          </a:prstGeom>
          <a:solidFill>
            <a:schemeClr val="lt2"/>
          </a:solidFill>
          <a:ln>
            <a:noFill/>
          </a:ln>
          <a:effectLst>
            <a:outerShdw dist="50800" dir="10800000" algn="r" rotWithShape="0">
              <a:schemeClr val="accent3"/>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28"/>
          <p:cNvSpPr txBox="1">
            <a:spLocks noGrp="1"/>
          </p:cNvSpPr>
          <p:nvPr>
            <p:ph type="body" idx="9"/>
          </p:nvPr>
        </p:nvSpPr>
        <p:spPr>
          <a:xfrm>
            <a:off x="5821363" y="4536868"/>
            <a:ext cx="5784850" cy="914400"/>
          </a:xfrm>
          <a:prstGeom prst="rect">
            <a:avLst/>
          </a:prstGeom>
          <a:solidFill>
            <a:schemeClr val="lt2"/>
          </a:solidFill>
          <a:ln>
            <a:noFill/>
          </a:ln>
          <a:effectLst>
            <a:outerShdw dist="50800" dir="10800000" algn="r" rotWithShape="0">
              <a:schemeClr val="accent4"/>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2" name="Google Shape;132;p28"/>
          <p:cNvSpPr txBox="1">
            <a:spLocks noGrp="1"/>
          </p:cNvSpPr>
          <p:nvPr>
            <p:ph type="body" idx="13"/>
          </p:nvPr>
        </p:nvSpPr>
        <p:spPr>
          <a:xfrm>
            <a:off x="5821363" y="5571849"/>
            <a:ext cx="5784850" cy="914400"/>
          </a:xfrm>
          <a:prstGeom prst="rect">
            <a:avLst/>
          </a:prstGeom>
          <a:solidFill>
            <a:schemeClr val="lt2"/>
          </a:solidFill>
          <a:ln>
            <a:noFill/>
          </a:ln>
          <a:effectLst>
            <a:outerShdw dist="50800" dir="10800000" algn="r" rotWithShape="0">
              <a:schemeClr val="accent5"/>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133"/>
        <p:cNvGrpSpPr/>
        <p:nvPr/>
      </p:nvGrpSpPr>
      <p:grpSpPr>
        <a:xfrm>
          <a:off x="0" y="0"/>
          <a:ext cx="0" cy="0"/>
          <a:chOff x="0" y="0"/>
          <a:chExt cx="0" cy="0"/>
        </a:xfrm>
      </p:grpSpPr>
      <p:sp>
        <p:nvSpPr>
          <p:cNvPr id="134" name="Google Shape;134;p29"/>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5" name="Google Shape;135;p29"/>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6" name="Google Shape;136;p29"/>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7" name="Google Shape;137;p29"/>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8" name="Google Shape;138;p2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39" name="Google Shape;139;p29"/>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0" name="Google Shape;140;p29"/>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1" name="Google Shape;141;p29"/>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2" name="Google Shape;142;p29"/>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143" name="Google Shape;143;p29"/>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4" name="Google Shape;144;p29"/>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5" name="Google Shape;145;p29"/>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29"/>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147"/>
        <p:cNvGrpSpPr/>
        <p:nvPr/>
      </p:nvGrpSpPr>
      <p:grpSpPr>
        <a:xfrm>
          <a:off x="0" y="0"/>
          <a:ext cx="0" cy="0"/>
          <a:chOff x="0" y="0"/>
          <a:chExt cx="0" cy="0"/>
        </a:xfrm>
      </p:grpSpPr>
      <p:sp>
        <p:nvSpPr>
          <p:cNvPr id="148" name="Google Shape;148;p30"/>
          <p:cNvSpPr txBox="1">
            <a:spLocks noGrp="1"/>
          </p:cNvSpPr>
          <p:nvPr>
            <p:ph type="body" idx="1"/>
          </p:nvPr>
        </p:nvSpPr>
        <p:spPr>
          <a:xfrm>
            <a:off x="584200"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9" name="Google Shape;149;p30"/>
          <p:cNvSpPr txBox="1">
            <a:spLocks noGrp="1"/>
          </p:cNvSpPr>
          <p:nvPr>
            <p:ph type="body" idx="2"/>
          </p:nvPr>
        </p:nvSpPr>
        <p:spPr>
          <a:xfrm>
            <a:off x="4332805"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30"/>
          <p:cNvSpPr txBox="1">
            <a:spLocks noGrp="1"/>
          </p:cNvSpPr>
          <p:nvPr>
            <p:ph type="body" idx="3"/>
          </p:nvPr>
        </p:nvSpPr>
        <p:spPr>
          <a:xfrm>
            <a:off x="8081411"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1" name="Google Shape;151;p3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30"/>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53" name="Google Shape;153;p30"/>
          <p:cNvSpPr/>
          <p:nvPr/>
        </p:nvSpPr>
        <p:spPr>
          <a:xfrm>
            <a:off x="987033"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54" name="Google Shape;154;p30"/>
          <p:cNvSpPr/>
          <p:nvPr/>
        </p:nvSpPr>
        <p:spPr>
          <a:xfrm>
            <a:off x="4735639"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55" name="Google Shape;155;p30"/>
          <p:cNvSpPr/>
          <p:nvPr/>
        </p:nvSpPr>
        <p:spPr>
          <a:xfrm>
            <a:off x="8484245"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56" name="Google Shape;156;p30"/>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57" name="Google Shape;157;p30"/>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cxnSp>
        <p:nvCxnSpPr>
          <p:cNvPr id="158" name="Google Shape;158;p30"/>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59" name="Google Shape;159;p30"/>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60" name="Google Shape;160;p30"/>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161" name="Google Shape;161;p30"/>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2" name="Google Shape;162;p30"/>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3" name="Google Shape;163;p30"/>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164"/>
        <p:cNvGrpSpPr/>
        <p:nvPr/>
      </p:nvGrpSpPr>
      <p:grpSpPr>
        <a:xfrm>
          <a:off x="0" y="0"/>
          <a:ext cx="0" cy="0"/>
          <a:chOff x="0" y="0"/>
          <a:chExt cx="0" cy="0"/>
        </a:xfrm>
      </p:grpSpPr>
      <p:sp>
        <p:nvSpPr>
          <p:cNvPr id="165" name="Google Shape;165;p31"/>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6" name="Google Shape;166;p3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7" name="Google Shape;167;p31"/>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168" name="Google Shape;168;p31"/>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vl1pPr>
            <a:lvl2pPr marL="914400" lvl="1" indent="-228600" algn="l">
              <a:lnSpc>
                <a:spcPct val="100000"/>
              </a:lnSpc>
              <a:spcBef>
                <a:spcPts val="440"/>
              </a:spcBef>
              <a:spcAft>
                <a:spcPts val="0"/>
              </a:spcAft>
              <a:buClr>
                <a:schemeClr val="dk1"/>
              </a:buClr>
              <a:buSzPts val="1980"/>
              <a:buNone/>
              <a:defRPr sz="2200"/>
            </a:lvl2pPr>
            <a:lvl3pPr marL="1371600" lvl="2" indent="-228600" algn="l">
              <a:lnSpc>
                <a:spcPct val="100000"/>
              </a:lnSpc>
              <a:spcBef>
                <a:spcPts val="440"/>
              </a:spcBef>
              <a:spcAft>
                <a:spcPts val="0"/>
              </a:spcAft>
              <a:buClr>
                <a:schemeClr val="dk1"/>
              </a:buClr>
              <a:buSzPts val="1980"/>
              <a:buNone/>
              <a:defRPr sz="2200"/>
            </a:lvl3pPr>
            <a:lvl4pPr marL="1828800" lvl="3" indent="-228600" algn="l">
              <a:lnSpc>
                <a:spcPct val="100000"/>
              </a:lnSpc>
              <a:spcBef>
                <a:spcPts val="440"/>
              </a:spcBef>
              <a:spcAft>
                <a:spcPts val="0"/>
              </a:spcAft>
              <a:buClr>
                <a:schemeClr val="dk1"/>
              </a:buClr>
              <a:buSzPts val="1980"/>
              <a:buNone/>
              <a:defRPr sz="2200"/>
            </a:lvl4pPr>
            <a:lvl5pPr marL="2286000" lvl="4" indent="-228600" algn="l">
              <a:lnSpc>
                <a:spcPct val="100000"/>
              </a:lnSpc>
              <a:spcBef>
                <a:spcPts val="440"/>
              </a:spcBef>
              <a:spcAft>
                <a:spcPts val="0"/>
              </a:spcAft>
              <a:buClr>
                <a:schemeClr val="dk1"/>
              </a:buClr>
              <a:buSzPts val="1980"/>
              <a:buNone/>
              <a:defRPr sz="2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169"/>
        <p:cNvGrpSpPr/>
        <p:nvPr/>
      </p:nvGrpSpPr>
      <p:grpSpPr>
        <a:xfrm>
          <a:off x="0" y="0"/>
          <a:ext cx="0" cy="0"/>
          <a:chOff x="0" y="0"/>
          <a:chExt cx="0" cy="0"/>
        </a:xfrm>
      </p:grpSpPr>
      <p:sp>
        <p:nvSpPr>
          <p:cNvPr id="170" name="Google Shape;170;p32"/>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1" name="Google Shape;171;p3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32"/>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3" name="Google Shape;173;p32"/>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4" name="Google Shape;174;p32"/>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5" name="Google Shape;175;p32"/>
          <p:cNvSpPr txBox="1">
            <a:spLocks noGrp="1"/>
          </p:cNvSpPr>
          <p:nvPr>
            <p:ph type="body" idx="1"/>
          </p:nvPr>
        </p:nvSpPr>
        <p:spPr>
          <a:xfrm>
            <a:off x="588263" y="1333500"/>
            <a:ext cx="5657850" cy="5155257"/>
          </a:xfrm>
          <a:prstGeom prst="rect">
            <a:avLst/>
          </a:prstGeom>
          <a:noFill/>
          <a:ln>
            <a:noFill/>
          </a:ln>
        </p:spPr>
        <p:txBody>
          <a:bodyPr spcFirstLastPara="1" wrap="square" lIns="0" tIns="0" rIns="0" bIns="0" anchor="t" anchorCtr="0">
            <a:spAutoFit/>
          </a:bodyPr>
          <a:lstStyle>
            <a:lvl1pPr marL="457200" marR="0" lvl="0" indent="-330200" algn="l">
              <a:lnSpc>
                <a:spcPct val="100000"/>
              </a:lnSpc>
              <a:spcBef>
                <a:spcPts val="600"/>
              </a:spcBef>
              <a:spcAft>
                <a:spcPts val="0"/>
              </a:spcAft>
              <a:buClr>
                <a:srgbClr val="000000"/>
              </a:buClr>
              <a:buSzPts val="1600"/>
              <a:buFont typeface="Arial"/>
              <a:buChar char="•"/>
              <a:defRPr sz="1600" b="0" i="0" u="none" strike="noStrike" cap="none">
                <a:solidFill>
                  <a:srgbClr val="000000"/>
                </a:solidFill>
              </a:defRPr>
            </a:lvl1pPr>
            <a:lvl2pPr marL="914400" lvl="1" indent="-320040" algn="l">
              <a:lnSpc>
                <a:spcPct val="100000"/>
              </a:lnSpc>
              <a:spcBef>
                <a:spcPts val="600"/>
              </a:spcBef>
              <a:spcAft>
                <a:spcPts val="0"/>
              </a:spcAft>
              <a:buClr>
                <a:schemeClr val="dk1"/>
              </a:buClr>
              <a:buSzPts val="1440"/>
              <a:buChar char="·"/>
              <a:defRPr sz="1600"/>
            </a:lvl2pPr>
            <a:lvl3pPr marL="1371600" lvl="2" indent="-320039" algn="l">
              <a:lnSpc>
                <a:spcPct val="100000"/>
              </a:lnSpc>
              <a:spcBef>
                <a:spcPts val="600"/>
              </a:spcBef>
              <a:spcAft>
                <a:spcPts val="0"/>
              </a:spcAft>
              <a:buClr>
                <a:schemeClr val="dk1"/>
              </a:buClr>
              <a:buSzPts val="1440"/>
              <a:buChar char="·"/>
              <a:defRPr sz="1600"/>
            </a:lvl3pPr>
            <a:lvl4pPr marL="1828800" lvl="3" indent="-320039" algn="l">
              <a:lnSpc>
                <a:spcPct val="100000"/>
              </a:lnSpc>
              <a:spcBef>
                <a:spcPts val="600"/>
              </a:spcBef>
              <a:spcAft>
                <a:spcPts val="0"/>
              </a:spcAft>
              <a:buClr>
                <a:schemeClr val="dk1"/>
              </a:buClr>
              <a:buSzPts val="1440"/>
              <a:buChar char="·"/>
              <a:defRPr sz="1600"/>
            </a:lvl4pPr>
            <a:lvl5pPr marL="2286000" lvl="4" indent="-228600" algn="l">
              <a:lnSpc>
                <a:spcPct val="100000"/>
              </a:lnSpc>
              <a:spcBef>
                <a:spcPts val="600"/>
              </a:spcBef>
              <a:spcAft>
                <a:spcPts val="0"/>
              </a:spcAft>
              <a:buClr>
                <a:schemeClr val="dk1"/>
              </a:buClr>
              <a:buSzPts val="1440"/>
              <a:buNone/>
              <a:defRPr sz="1600"/>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33"/>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79" name="Google Shape;179;p33"/>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80" name="Google Shape;180;p33"/>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81" name="Google Shape;181;p33"/>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82" name="Google Shape;182;p33"/>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183" name="Google Shape;183;p33"/>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184" name="Google Shape;184;p33"/>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33"/>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6" name="Google Shape;186;p33"/>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7" name="Google Shape;187;p33"/>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8" name="Google Shape;188;p33"/>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9" name="Google Shape;189;p33"/>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34"/>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3" name="Google Shape;193;p34"/>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4" name="Google Shape;194;p34"/>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5" name="Google Shape;195;p34"/>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6" name="Google Shape;196;p34"/>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7" name="Google Shape;197;p34"/>
          <p:cNvSpPr/>
          <p:nvPr/>
        </p:nvSpPr>
        <p:spPr>
          <a:xfrm>
            <a:off x="67382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98" name="Google Shape;198;p34"/>
          <p:cNvSpPr/>
          <p:nvPr/>
        </p:nvSpPr>
        <p:spPr>
          <a:xfrm>
            <a:off x="292928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99" name="Google Shape;199;p34"/>
          <p:cNvSpPr/>
          <p:nvPr/>
        </p:nvSpPr>
        <p:spPr>
          <a:xfrm>
            <a:off x="518475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00" name="Google Shape;200;p34"/>
          <p:cNvSpPr/>
          <p:nvPr/>
        </p:nvSpPr>
        <p:spPr>
          <a:xfrm>
            <a:off x="744021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01" name="Google Shape;201;p34"/>
          <p:cNvSpPr/>
          <p:nvPr/>
        </p:nvSpPr>
        <p:spPr>
          <a:xfrm>
            <a:off x="969568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02" name="Google Shape;202;p34"/>
          <p:cNvSpPr txBox="1">
            <a:spLocks noGrp="1"/>
          </p:cNvSpPr>
          <p:nvPr>
            <p:ph type="body" idx="1"/>
          </p:nvPr>
        </p:nvSpPr>
        <p:spPr>
          <a:xfrm>
            <a:off x="780062"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3" name="Google Shape;203;p34"/>
          <p:cNvSpPr txBox="1">
            <a:spLocks noGrp="1"/>
          </p:cNvSpPr>
          <p:nvPr>
            <p:ph type="body" idx="7"/>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04" name="Google Shape;204;p34"/>
          <p:cNvGrpSpPr/>
          <p:nvPr/>
        </p:nvGrpSpPr>
        <p:grpSpPr>
          <a:xfrm>
            <a:off x="588262" y="4059104"/>
            <a:ext cx="562936" cy="1051917"/>
            <a:chOff x="588262" y="4109720"/>
            <a:chExt cx="562936" cy="1051917"/>
          </a:xfrm>
        </p:grpSpPr>
        <p:sp>
          <p:nvSpPr>
            <p:cNvPr id="205" name="Google Shape;205;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cxnSp>
          <p:nvCxnSpPr>
            <p:cNvPr id="206" name="Google Shape;206;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07" name="Google Shape;207;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08" name="Google Shape;208;p34"/>
          <p:cNvSpPr txBox="1">
            <a:spLocks noGrp="1"/>
          </p:cNvSpPr>
          <p:nvPr>
            <p:ph type="body" idx="8"/>
          </p:nvPr>
        </p:nvSpPr>
        <p:spPr>
          <a:xfrm>
            <a:off x="3032566"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34"/>
          <p:cNvSpPr txBox="1">
            <a:spLocks noGrp="1"/>
          </p:cNvSpPr>
          <p:nvPr>
            <p:ph type="body" idx="9"/>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0" name="Google Shape;210;p34"/>
          <p:cNvGrpSpPr/>
          <p:nvPr/>
        </p:nvGrpSpPr>
        <p:grpSpPr>
          <a:xfrm>
            <a:off x="2843727" y="4059104"/>
            <a:ext cx="562936" cy="1051917"/>
            <a:chOff x="588262" y="4109720"/>
            <a:chExt cx="562936" cy="1051917"/>
          </a:xfrm>
        </p:grpSpPr>
        <p:sp>
          <p:nvSpPr>
            <p:cNvPr id="211" name="Google Shape;211;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cxnSp>
          <p:nvCxnSpPr>
            <p:cNvPr id="212" name="Google Shape;212;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3" name="Google Shape;213;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14" name="Google Shape;214;p34"/>
          <p:cNvSpPr txBox="1">
            <a:spLocks noGrp="1"/>
          </p:cNvSpPr>
          <p:nvPr>
            <p:ph type="body" idx="13"/>
          </p:nvPr>
        </p:nvSpPr>
        <p:spPr>
          <a:xfrm>
            <a:off x="5285070"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34"/>
          <p:cNvSpPr txBox="1">
            <a:spLocks noGrp="1"/>
          </p:cNvSpPr>
          <p:nvPr>
            <p:ph type="body" idx="14"/>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6" name="Google Shape;216;p34"/>
          <p:cNvGrpSpPr/>
          <p:nvPr/>
        </p:nvGrpSpPr>
        <p:grpSpPr>
          <a:xfrm>
            <a:off x="5099192" y="4059104"/>
            <a:ext cx="562936" cy="1051917"/>
            <a:chOff x="588262" y="4109720"/>
            <a:chExt cx="562936" cy="1051917"/>
          </a:xfrm>
        </p:grpSpPr>
        <p:sp>
          <p:nvSpPr>
            <p:cNvPr id="217" name="Google Shape;217;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cxnSp>
          <p:nvCxnSpPr>
            <p:cNvPr id="218" name="Google Shape;218;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9" name="Google Shape;219;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0" name="Google Shape;220;p34"/>
          <p:cNvSpPr txBox="1">
            <a:spLocks noGrp="1"/>
          </p:cNvSpPr>
          <p:nvPr>
            <p:ph type="body" idx="15"/>
          </p:nvPr>
        </p:nvSpPr>
        <p:spPr>
          <a:xfrm>
            <a:off x="7537574"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1" name="Google Shape;221;p34"/>
          <p:cNvSpPr txBox="1">
            <a:spLocks noGrp="1"/>
          </p:cNvSpPr>
          <p:nvPr>
            <p:ph type="body" idx="16"/>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2" name="Google Shape;222;p34"/>
          <p:cNvGrpSpPr/>
          <p:nvPr/>
        </p:nvGrpSpPr>
        <p:grpSpPr>
          <a:xfrm>
            <a:off x="7354657" y="4059104"/>
            <a:ext cx="562936" cy="1051917"/>
            <a:chOff x="588262" y="4109720"/>
            <a:chExt cx="562936" cy="1051917"/>
          </a:xfrm>
        </p:grpSpPr>
        <p:sp>
          <p:nvSpPr>
            <p:cNvPr id="223" name="Google Shape;223;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cxnSp>
          <p:nvCxnSpPr>
            <p:cNvPr id="224" name="Google Shape;224;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5" name="Google Shape;225;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6" name="Google Shape;226;p34"/>
          <p:cNvSpPr txBox="1">
            <a:spLocks noGrp="1"/>
          </p:cNvSpPr>
          <p:nvPr>
            <p:ph type="body" idx="17"/>
          </p:nvPr>
        </p:nvSpPr>
        <p:spPr>
          <a:xfrm>
            <a:off x="9790079"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7" name="Google Shape;227;p34"/>
          <p:cNvSpPr txBox="1">
            <a:spLocks noGrp="1"/>
          </p:cNvSpPr>
          <p:nvPr>
            <p:ph type="body" idx="18"/>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8" name="Google Shape;228;p34"/>
          <p:cNvGrpSpPr/>
          <p:nvPr/>
        </p:nvGrpSpPr>
        <p:grpSpPr>
          <a:xfrm>
            <a:off x="9610122" y="4059104"/>
            <a:ext cx="562936" cy="1051917"/>
            <a:chOff x="588262" y="4109720"/>
            <a:chExt cx="562936" cy="1051917"/>
          </a:xfrm>
        </p:grpSpPr>
        <p:sp>
          <p:nvSpPr>
            <p:cNvPr id="229" name="Google Shape;229;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cxnSp>
          <p:nvCxnSpPr>
            <p:cNvPr id="230" name="Google Shape;230;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31" name="Google Shape;231;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232"/>
        <p:cNvGrpSpPr/>
        <p:nvPr/>
      </p:nvGrpSpPr>
      <p:grpSpPr>
        <a:xfrm>
          <a:off x="0" y="0"/>
          <a:ext cx="0" cy="0"/>
          <a:chOff x="0" y="0"/>
          <a:chExt cx="0" cy="0"/>
        </a:xfrm>
      </p:grpSpPr>
      <p:sp>
        <p:nvSpPr>
          <p:cNvPr id="233" name="Google Shape;233;p35"/>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34" name="Google Shape;234;p35"/>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35" name="Google Shape;235;p35"/>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36" name="Google Shape;236;p35"/>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37" name="Google Shape;237;p35"/>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38" name="Google Shape;238;p35"/>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39" name="Google Shape;239;p3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0" name="Google Shape;240;p35"/>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1" name="Google Shape;241;p35"/>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2" name="Google Shape;242;p35"/>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3" name="Google Shape;243;p35"/>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4" name="Google Shape;244;p35"/>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5" name="Google Shape;245;p35"/>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6" name="Google Shape;246;p35"/>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7" name="Google Shape;247;p35"/>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35"/>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9" name="Google Shape;249;p35"/>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0" name="Google Shape;250;p35"/>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1" name="Google Shape;251;p35"/>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2" name="Google Shape;252;p35"/>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3" name="Google Shape;253;p35"/>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4" name="Google Shape;254;p35"/>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255"/>
        <p:cNvGrpSpPr/>
        <p:nvPr/>
      </p:nvGrpSpPr>
      <p:grpSpPr>
        <a:xfrm>
          <a:off x="0" y="0"/>
          <a:ext cx="0" cy="0"/>
          <a:chOff x="0" y="0"/>
          <a:chExt cx="0" cy="0"/>
        </a:xfrm>
      </p:grpSpPr>
      <p:sp>
        <p:nvSpPr>
          <p:cNvPr id="256" name="Google Shape;256;p36"/>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257"/>
        <p:cNvGrpSpPr/>
        <p:nvPr/>
      </p:nvGrpSpPr>
      <p:grpSpPr>
        <a:xfrm>
          <a:off x="0" y="0"/>
          <a:ext cx="0" cy="0"/>
          <a:chOff x="0" y="0"/>
          <a:chExt cx="0" cy="0"/>
        </a:xfrm>
      </p:grpSpPr>
      <p:sp>
        <p:nvSpPr>
          <p:cNvPr id="258" name="Google Shape;258;p37"/>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9" name="Google Shape;259;p37"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0" name="Google Shape;260;p37"/>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261"/>
        <p:cNvGrpSpPr/>
        <p:nvPr/>
      </p:nvGrpSpPr>
      <p:grpSpPr>
        <a:xfrm>
          <a:off x="0" y="0"/>
          <a:ext cx="0" cy="0"/>
          <a:chOff x="0" y="0"/>
          <a:chExt cx="0" cy="0"/>
        </a:xfrm>
      </p:grpSpPr>
      <p:sp>
        <p:nvSpPr>
          <p:cNvPr id="262" name="Google Shape;262;p38"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3" name="Google Shape;263;p38"/>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264"/>
        <p:cNvGrpSpPr/>
        <p:nvPr/>
      </p:nvGrpSpPr>
      <p:grpSpPr>
        <a:xfrm>
          <a:off x="0" y="0"/>
          <a:ext cx="0" cy="0"/>
          <a:chOff x="0" y="0"/>
          <a:chExt cx="0" cy="0"/>
        </a:xfrm>
      </p:grpSpPr>
      <p:sp>
        <p:nvSpPr>
          <p:cNvPr id="265" name="Google Shape;265;p39"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6" name="Google Shape;266;p39"/>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267"/>
        <p:cNvGrpSpPr/>
        <p:nvPr/>
      </p:nvGrpSpPr>
      <p:grpSpPr>
        <a:xfrm>
          <a:off x="0" y="0"/>
          <a:ext cx="0" cy="0"/>
          <a:chOff x="0" y="0"/>
          <a:chExt cx="0" cy="0"/>
        </a:xfrm>
      </p:grpSpPr>
      <p:sp>
        <p:nvSpPr>
          <p:cNvPr id="268" name="Google Shape;268;p40"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9" name="Google Shape;269;p40"/>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270"/>
        <p:cNvGrpSpPr/>
        <p:nvPr/>
      </p:nvGrpSpPr>
      <p:grpSpPr>
        <a:xfrm>
          <a:off x="0" y="0"/>
          <a:ext cx="0" cy="0"/>
          <a:chOff x="0" y="0"/>
          <a:chExt cx="0" cy="0"/>
        </a:xfrm>
      </p:grpSpPr>
      <p:sp>
        <p:nvSpPr>
          <p:cNvPr id="271" name="Google Shape;271;p41"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2" name="Google Shape;272;p41"/>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273"/>
        <p:cNvGrpSpPr/>
        <p:nvPr/>
      </p:nvGrpSpPr>
      <p:grpSpPr>
        <a:xfrm>
          <a:off x="0" y="0"/>
          <a:ext cx="0" cy="0"/>
          <a:chOff x="0" y="0"/>
          <a:chExt cx="0" cy="0"/>
        </a:xfrm>
      </p:grpSpPr>
      <p:sp>
        <p:nvSpPr>
          <p:cNvPr id="274" name="Google Shape;274;p42"/>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5" name="Google Shape;275;p42"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6" name="Google Shape;276;p42"/>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7" name="Google Shape;277;p42"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8" name="Google Shape;278;p42"/>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7"/>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dk1"/>
              </a:buClr>
              <a:buSzPts val="2160"/>
              <a:buNone/>
              <a:defRPr sz="24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7" name="Google Shape;27;p17"/>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28" name="Google Shape;28;p17"/>
          <p:cNvCxnSpPr/>
          <p:nvPr/>
        </p:nvCxnSpPr>
        <p:spPr>
          <a:xfrm>
            <a:off x="4648200" y="2017713"/>
            <a:ext cx="6961188"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279"/>
        <p:cNvGrpSpPr/>
        <p:nvPr/>
      </p:nvGrpSpPr>
      <p:grpSpPr>
        <a:xfrm>
          <a:off x="0" y="0"/>
          <a:ext cx="0" cy="0"/>
          <a:chOff x="0" y="0"/>
          <a:chExt cx="0" cy="0"/>
        </a:xfrm>
      </p:grpSpPr>
      <p:sp>
        <p:nvSpPr>
          <p:cNvPr id="280" name="Google Shape;280;p43"/>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1" name="Google Shape;281;p43"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2" name="Google Shape;282;p43"/>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3" name="Google Shape;283;p43"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4" name="Google Shape;284;p43"/>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5" name="Google Shape;285;p43"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6" name="Google Shape;286;p43"/>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287"/>
        <p:cNvGrpSpPr/>
        <p:nvPr/>
      </p:nvGrpSpPr>
      <p:grpSpPr>
        <a:xfrm>
          <a:off x="0" y="0"/>
          <a:ext cx="0" cy="0"/>
          <a:chOff x="0" y="0"/>
          <a:chExt cx="0" cy="0"/>
        </a:xfrm>
      </p:grpSpPr>
      <p:sp>
        <p:nvSpPr>
          <p:cNvPr id="288" name="Google Shape;288;p44"/>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9" name="Google Shape;289;p44"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0" name="Google Shape;290;p44"/>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1" name="Google Shape;291;p44"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2" name="Google Shape;292;p44"/>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3" name="Google Shape;293;p44"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4" name="Google Shape;294;p44"/>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5" name="Google Shape;295;p44"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6" name="Google Shape;296;p44"/>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297"/>
        <p:cNvGrpSpPr/>
        <p:nvPr/>
      </p:nvGrpSpPr>
      <p:grpSpPr>
        <a:xfrm>
          <a:off x="0" y="0"/>
          <a:ext cx="0" cy="0"/>
          <a:chOff x="0" y="0"/>
          <a:chExt cx="0" cy="0"/>
        </a:xfrm>
      </p:grpSpPr>
      <p:sp>
        <p:nvSpPr>
          <p:cNvPr id="298" name="Google Shape;298;p4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45"/>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dk1"/>
              </a:buClr>
              <a:buSzPts val="1800"/>
              <a:buFont typeface="Quattrocento Sans"/>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0" name="Google Shape;300;p45"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301"/>
        <p:cNvGrpSpPr/>
        <p:nvPr/>
      </p:nvGrpSpPr>
      <p:grpSpPr>
        <a:xfrm>
          <a:off x="0" y="0"/>
          <a:ext cx="0" cy="0"/>
          <a:chOff x="0" y="0"/>
          <a:chExt cx="0" cy="0"/>
        </a:xfrm>
      </p:grpSpPr>
      <p:sp>
        <p:nvSpPr>
          <p:cNvPr id="302" name="Google Shape;302;p46"/>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303" name="Google Shape;303;p46"/>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4" name="Google Shape;304;p46"/>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305"/>
        <p:cNvGrpSpPr/>
        <p:nvPr/>
      </p:nvGrpSpPr>
      <p:grpSpPr>
        <a:xfrm>
          <a:off x="0" y="0"/>
          <a:ext cx="0" cy="0"/>
          <a:chOff x="0" y="0"/>
          <a:chExt cx="0" cy="0"/>
        </a:xfrm>
      </p:grpSpPr>
      <p:sp>
        <p:nvSpPr>
          <p:cNvPr id="306" name="Google Shape;306;p47"/>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307" name="Google Shape;307;p47"/>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8" name="Google Shape;308;p47"/>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309"/>
        <p:cNvGrpSpPr/>
        <p:nvPr/>
      </p:nvGrpSpPr>
      <p:grpSpPr>
        <a:xfrm>
          <a:off x="0" y="0"/>
          <a:ext cx="0" cy="0"/>
          <a:chOff x="0" y="0"/>
          <a:chExt cx="0" cy="0"/>
        </a:xfrm>
      </p:grpSpPr>
      <p:cxnSp>
        <p:nvCxnSpPr>
          <p:cNvPr id="310" name="Google Shape;310;p48"/>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311" name="Google Shape;311;p48"/>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2" name="Google Shape;312;p48"/>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313"/>
        <p:cNvGrpSpPr/>
        <p:nvPr/>
      </p:nvGrpSpPr>
      <p:grpSpPr>
        <a:xfrm>
          <a:off x="0" y="0"/>
          <a:ext cx="0" cy="0"/>
          <a:chOff x="0" y="0"/>
          <a:chExt cx="0" cy="0"/>
        </a:xfrm>
      </p:grpSpPr>
      <p:sp>
        <p:nvSpPr>
          <p:cNvPr id="314" name="Google Shape;314;p49"/>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9"/>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emo slide 2">
  <p:cSld name="Demo slide 2">
    <p:bg>
      <p:bgPr>
        <a:solidFill>
          <a:schemeClr val="lt1"/>
        </a:solidFill>
        <a:effectLst/>
      </p:bgPr>
    </p:bg>
    <p:spTree>
      <p:nvGrpSpPr>
        <p:cNvPr id="1" name="Shape 316"/>
        <p:cNvGrpSpPr/>
        <p:nvPr/>
      </p:nvGrpSpPr>
      <p:grpSpPr>
        <a:xfrm>
          <a:off x="0" y="0"/>
          <a:ext cx="0" cy="0"/>
          <a:chOff x="0" y="0"/>
          <a:chExt cx="0" cy="0"/>
        </a:xfrm>
      </p:grpSpPr>
      <p:sp>
        <p:nvSpPr>
          <p:cNvPr id="317" name="Google Shape;317;p50"/>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8" name="Google Shape;318;p50"/>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319"/>
        <p:cNvGrpSpPr/>
        <p:nvPr/>
      </p:nvGrpSpPr>
      <p:grpSpPr>
        <a:xfrm>
          <a:off x="0" y="0"/>
          <a:ext cx="0" cy="0"/>
          <a:chOff x="0" y="0"/>
          <a:chExt cx="0" cy="0"/>
        </a:xfrm>
      </p:grpSpPr>
      <p:sp>
        <p:nvSpPr>
          <p:cNvPr id="320" name="Google Shape;320;p51"/>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solidFill>
          <a:schemeClr val="dk2"/>
        </a:solidFill>
        <a:effectLst/>
      </p:bgPr>
    </p:bg>
    <p:spTree>
      <p:nvGrpSpPr>
        <p:cNvPr id="1" name="Shape 321"/>
        <p:cNvGrpSpPr/>
        <p:nvPr/>
      </p:nvGrpSpPr>
      <p:grpSpPr>
        <a:xfrm>
          <a:off x="0" y="0"/>
          <a:ext cx="0" cy="0"/>
          <a:chOff x="0" y="0"/>
          <a:chExt cx="0" cy="0"/>
        </a:xfrm>
      </p:grpSpPr>
      <p:sp>
        <p:nvSpPr>
          <p:cNvPr id="322" name="Google Shape;322;p52"/>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bg>
      <p:bgPr>
        <a:solidFill>
          <a:schemeClr val="lt1"/>
        </a:solidFill>
        <a:effectLst/>
      </p:bgPr>
    </p:bg>
    <p:spTree>
      <p:nvGrpSpPr>
        <p:cNvPr id="1" name="Shape 29"/>
        <p:cNvGrpSpPr/>
        <p:nvPr/>
      </p:nvGrpSpPr>
      <p:grpSpPr>
        <a:xfrm>
          <a:off x="0" y="0"/>
          <a:ext cx="0" cy="0"/>
          <a:chOff x="0" y="0"/>
          <a:chExt cx="0" cy="0"/>
        </a:xfrm>
      </p:grpSpPr>
      <p:pic>
        <p:nvPicPr>
          <p:cNvPr id="30" name="Google Shape;30;p18"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31" name="Google Shape;31;p18"/>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8"/>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18"/>
          <p:cNvSpPr>
            <a:spLocks noGrp="1"/>
          </p:cNvSpPr>
          <p:nvPr>
            <p:ph type="pic" idx="2"/>
          </p:nvPr>
        </p:nvSpPr>
        <p:spPr>
          <a:xfrm>
            <a:off x="5334000" y="0"/>
            <a:ext cx="6858000" cy="6858000"/>
          </a:xfrm>
          <a:prstGeom prst="rect">
            <a:avLst/>
          </a:prstGeom>
          <a:blipFill rotWithShape="1">
            <a:blip r:embed="rId3">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2">
  <p:cSld name="Section Title 2">
    <p:bg>
      <p:bgPr>
        <a:solidFill>
          <a:schemeClr val="lt1"/>
        </a:solidFill>
        <a:effectLst/>
      </p:bgPr>
    </p:bg>
    <p:spTree>
      <p:nvGrpSpPr>
        <p:cNvPr id="1" name="Shape 323"/>
        <p:cNvGrpSpPr/>
        <p:nvPr/>
      </p:nvGrpSpPr>
      <p:grpSpPr>
        <a:xfrm>
          <a:off x="0" y="0"/>
          <a:ext cx="0" cy="0"/>
          <a:chOff x="0" y="0"/>
          <a:chExt cx="0" cy="0"/>
        </a:xfrm>
      </p:grpSpPr>
      <p:sp>
        <p:nvSpPr>
          <p:cNvPr id="324" name="Google Shape;324;p53"/>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326"/>
        <p:cNvGrpSpPr/>
        <p:nvPr/>
      </p:nvGrpSpPr>
      <p:grpSpPr>
        <a:xfrm>
          <a:off x="0" y="0"/>
          <a:ext cx="0" cy="0"/>
          <a:chOff x="0" y="0"/>
          <a:chExt cx="0" cy="0"/>
        </a:xfrm>
      </p:grpSpPr>
      <p:sp>
        <p:nvSpPr>
          <p:cNvPr id="327" name="Google Shape;327;p55"/>
          <p:cNvSpPr txBox="1">
            <a:spLocks noGrp="1"/>
          </p:cNvSpPr>
          <p:nvPr>
            <p:ph type="body" idx="1"/>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8" name="Google Shape;328;p55"/>
          <p:cNvSpPr txBox="1">
            <a:spLocks noGrp="1"/>
          </p:cNvSpPr>
          <p:nvPr>
            <p:ph type="body" idx="2"/>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9" name="Google Shape;329;p55"/>
          <p:cNvSpPr txBox="1">
            <a:spLocks noGrp="1"/>
          </p:cNvSpPr>
          <p:nvPr>
            <p:ph type="body" idx="3"/>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0" name="Google Shape;330;p55"/>
          <p:cNvSpPr txBox="1">
            <a:spLocks noGrp="1"/>
          </p:cNvSpPr>
          <p:nvPr>
            <p:ph type="body" idx="4"/>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1" name="Google Shape;331;p55"/>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32" name="Google Shape;332;p55"/>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33" name="Google Shape;333;p55"/>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34" name="Google Shape;334;p55"/>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35" name="Google Shape;335;p55"/>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36" name="Google Shape;336;p55"/>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37" name="Google Shape;337;p55"/>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a:solidFill>
                <a:schemeClr val="lt1"/>
              </a:solidFill>
              <a:latin typeface="Quattrocento Sans"/>
              <a:ea typeface="Quattrocento Sans"/>
              <a:cs typeface="Quattrocento Sans"/>
              <a:sym typeface="Quattrocento Sans"/>
            </a:endParaRPr>
          </a:p>
        </p:txBody>
      </p:sp>
      <p:sp>
        <p:nvSpPr>
          <p:cNvPr id="338" name="Google Shape;338;p55"/>
          <p:cNvSpPr txBox="1">
            <a:spLocks noGrp="1"/>
          </p:cNvSpPr>
          <p:nvPr>
            <p:ph type="body" idx="6"/>
          </p:nvPr>
        </p:nvSpPr>
        <p:spPr>
          <a:xfrm>
            <a:off x="3597275" y="123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9" name="Google Shape;339;p55"/>
          <p:cNvSpPr txBox="1">
            <a:spLocks noGrp="1"/>
          </p:cNvSpPr>
          <p:nvPr>
            <p:ph type="body" idx="7"/>
          </p:nvPr>
        </p:nvSpPr>
        <p:spPr>
          <a:xfrm>
            <a:off x="4465716" y="243530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0" name="Google Shape;340;p55"/>
          <p:cNvSpPr txBox="1">
            <a:spLocks noGrp="1"/>
          </p:cNvSpPr>
          <p:nvPr>
            <p:ph type="body" idx="8"/>
          </p:nvPr>
        </p:nvSpPr>
        <p:spPr>
          <a:xfrm>
            <a:off x="4465716" y="385262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1" name="Google Shape;341;p55"/>
          <p:cNvSpPr txBox="1">
            <a:spLocks noGrp="1"/>
          </p:cNvSpPr>
          <p:nvPr>
            <p:ph type="body" idx="9"/>
          </p:nvPr>
        </p:nvSpPr>
        <p:spPr>
          <a:xfrm>
            <a:off x="3597275" y="504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55"/>
          <p:cNvSpPr txBox="1">
            <a:spLocks noGrp="1"/>
          </p:cNvSpPr>
          <p:nvPr>
            <p:ph type="body" idx="13"/>
          </p:nvPr>
        </p:nvSpPr>
        <p:spPr>
          <a:xfrm>
            <a:off x="0" y="4290826"/>
            <a:ext cx="3348038" cy="163753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55"/>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344" name="Google Shape;344;p55"/>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345" name="Google Shape;345;p55"/>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346" name="Google Shape;346;p55"/>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yout_9">
  <p:cSld name="Layout_9">
    <p:spTree>
      <p:nvGrpSpPr>
        <p:cNvPr id="1" name="Shape 347"/>
        <p:cNvGrpSpPr/>
        <p:nvPr/>
      </p:nvGrpSpPr>
      <p:grpSpPr>
        <a:xfrm>
          <a:off x="0" y="0"/>
          <a:ext cx="0" cy="0"/>
          <a:chOff x="0" y="0"/>
          <a:chExt cx="0" cy="0"/>
        </a:xfrm>
      </p:grpSpPr>
      <p:sp>
        <p:nvSpPr>
          <p:cNvPr id="348" name="Google Shape;348;p56"/>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49" name="Google Shape;349;p56"/>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0" name="Google Shape;350;p56"/>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1" name="Google Shape;351;p56"/>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2160"/>
              <a:buNone/>
              <a:defRPr sz="2400" i="0"/>
            </a:lvl1pPr>
            <a:lvl2pPr marL="914400" lvl="1" indent="-228600" algn="l">
              <a:lnSpc>
                <a:spcPct val="100000"/>
              </a:lnSpc>
              <a:spcBef>
                <a:spcPts val="1200"/>
              </a:spcBef>
              <a:spcAft>
                <a:spcPts val="0"/>
              </a:spcAft>
              <a:buClr>
                <a:schemeClr val="dk1"/>
              </a:buClr>
              <a:buSzPts val="2160"/>
              <a:buNone/>
              <a:defRPr sz="2400" i="1"/>
            </a:lvl2pPr>
            <a:lvl3pPr marL="1371600" lvl="2" indent="-228600" algn="l">
              <a:lnSpc>
                <a:spcPct val="100000"/>
              </a:lnSpc>
              <a:spcBef>
                <a:spcPts val="1200"/>
              </a:spcBef>
              <a:spcAft>
                <a:spcPts val="0"/>
              </a:spcAft>
              <a:buClr>
                <a:schemeClr val="dk1"/>
              </a:buClr>
              <a:buSzPts val="2160"/>
              <a:buNone/>
              <a:defRPr sz="2400" i="1"/>
            </a:lvl3pPr>
            <a:lvl4pPr marL="1828800" lvl="3" indent="-228600" algn="l">
              <a:lnSpc>
                <a:spcPct val="100000"/>
              </a:lnSpc>
              <a:spcBef>
                <a:spcPts val="1200"/>
              </a:spcBef>
              <a:spcAft>
                <a:spcPts val="0"/>
              </a:spcAft>
              <a:buClr>
                <a:schemeClr val="dk1"/>
              </a:buClr>
              <a:buSzPts val="2160"/>
              <a:buNone/>
              <a:defRPr sz="2400" i="1"/>
            </a:lvl4pPr>
            <a:lvl5pPr marL="2286000" lvl="4" indent="-228600" algn="l">
              <a:lnSpc>
                <a:spcPct val="100000"/>
              </a:lnSpc>
              <a:spcBef>
                <a:spcPts val="1200"/>
              </a:spcBef>
              <a:spcAft>
                <a:spcPts val="0"/>
              </a:spcAft>
              <a:buClr>
                <a:schemeClr val="dk1"/>
              </a:buClr>
              <a:buSzPts val="2160"/>
              <a:buNone/>
              <a:defRPr sz="2400" i="1"/>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2" name="Google Shape;352;p56"/>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sz="2000">
                <a:solidFill>
                  <a:schemeClr val="lt1"/>
                </a:solidFill>
              </a:defRPr>
            </a:lvl2pPr>
            <a:lvl3pPr marL="1371600" lvl="2" indent="-228600" algn="l">
              <a:lnSpc>
                <a:spcPct val="100000"/>
              </a:lnSpc>
              <a:spcBef>
                <a:spcPts val="400"/>
              </a:spcBef>
              <a:spcAft>
                <a:spcPts val="0"/>
              </a:spcAft>
              <a:buClr>
                <a:schemeClr val="lt1"/>
              </a:buClr>
              <a:buSzPts val="1800"/>
              <a:buNone/>
              <a:defRPr sz="2000">
                <a:solidFill>
                  <a:schemeClr val="lt1"/>
                </a:solidFill>
              </a:defRPr>
            </a:lvl3pPr>
            <a:lvl4pPr marL="1828800" lvl="3" indent="-228600" algn="l">
              <a:lnSpc>
                <a:spcPct val="100000"/>
              </a:lnSpc>
              <a:spcBef>
                <a:spcPts val="400"/>
              </a:spcBef>
              <a:spcAft>
                <a:spcPts val="0"/>
              </a:spcAft>
              <a:buClr>
                <a:schemeClr val="lt1"/>
              </a:buClr>
              <a:buSzPts val="1800"/>
              <a:buNone/>
              <a:defRPr sz="2000">
                <a:solidFill>
                  <a:schemeClr val="lt1"/>
                </a:solidFill>
              </a:defRPr>
            </a:lvl4pPr>
            <a:lvl5pPr marL="2286000" lvl="4" indent="-228600" algn="l">
              <a:lnSpc>
                <a:spcPct val="100000"/>
              </a:lnSpc>
              <a:spcBef>
                <a:spcPts val="400"/>
              </a:spcBef>
              <a:spcAft>
                <a:spcPts val="0"/>
              </a:spcAft>
              <a:buClr>
                <a:schemeClr val="lt1"/>
              </a:buClr>
              <a:buSzPts val="1800"/>
              <a:buNone/>
              <a:defRPr sz="2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 you_1">
  <p:cSld name="Thank you_1">
    <p:spTree>
      <p:nvGrpSpPr>
        <p:cNvPr id="1" name="Shape 353"/>
        <p:cNvGrpSpPr/>
        <p:nvPr/>
      </p:nvGrpSpPr>
      <p:grpSpPr>
        <a:xfrm>
          <a:off x="0" y="0"/>
          <a:ext cx="0" cy="0"/>
          <a:chOff x="0" y="0"/>
          <a:chExt cx="0" cy="0"/>
        </a:xfrm>
      </p:grpSpPr>
      <p:sp>
        <p:nvSpPr>
          <p:cNvPr id="354" name="Google Shape;354;p57"/>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355" name="Google Shape;355;p57"/>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6" name="Google Shape;356;p57"/>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lt1"/>
              </a:buClr>
              <a:buSzPts val="4320"/>
              <a:buNone/>
              <a:defRPr sz="4800">
                <a:solidFill>
                  <a:schemeClr val="lt1"/>
                </a:solidFill>
              </a:defRPr>
            </a:lvl2pPr>
            <a:lvl3pPr marL="1371600" lvl="2" indent="-228600" algn="ctr">
              <a:lnSpc>
                <a:spcPct val="100000"/>
              </a:lnSpc>
              <a:spcBef>
                <a:spcPts val="960"/>
              </a:spcBef>
              <a:spcAft>
                <a:spcPts val="0"/>
              </a:spcAft>
              <a:buClr>
                <a:schemeClr val="lt1"/>
              </a:buClr>
              <a:buSzPts val="4320"/>
              <a:buNone/>
              <a:defRPr sz="4800">
                <a:solidFill>
                  <a:schemeClr val="lt1"/>
                </a:solidFill>
              </a:defRPr>
            </a:lvl3pPr>
            <a:lvl4pPr marL="1828800" lvl="3" indent="-228600" algn="ctr">
              <a:lnSpc>
                <a:spcPct val="100000"/>
              </a:lnSpc>
              <a:spcBef>
                <a:spcPts val="960"/>
              </a:spcBef>
              <a:spcAft>
                <a:spcPts val="0"/>
              </a:spcAft>
              <a:buClr>
                <a:schemeClr val="lt1"/>
              </a:buClr>
              <a:buSzPts val="4320"/>
              <a:buNone/>
              <a:defRPr sz="4800">
                <a:solidFill>
                  <a:schemeClr val="lt1"/>
                </a:solidFill>
              </a:defRPr>
            </a:lvl4pPr>
            <a:lvl5pPr marL="2286000" lvl="4" indent="-228600" algn="ctr">
              <a:lnSpc>
                <a:spcPct val="100000"/>
              </a:lnSpc>
              <a:spcBef>
                <a:spcPts val="960"/>
              </a:spcBef>
              <a:spcAft>
                <a:spcPts val="0"/>
              </a:spcAft>
              <a:buClr>
                <a:schemeClr val="lt1"/>
              </a:buClr>
              <a:buSzPts val="4320"/>
              <a:buNone/>
              <a:defRPr sz="48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357"/>
        <p:cNvGrpSpPr/>
        <p:nvPr/>
      </p:nvGrpSpPr>
      <p:grpSpPr>
        <a:xfrm>
          <a:off x="0" y="0"/>
          <a:ext cx="0" cy="0"/>
          <a:chOff x="0" y="0"/>
          <a:chExt cx="0" cy="0"/>
        </a:xfrm>
      </p:grpSpPr>
      <p:sp>
        <p:nvSpPr>
          <p:cNvPr id="358" name="Google Shape;358;p58"/>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9" name="Google Shape;359;p58"/>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0" name="Google Shape;360;p58"/>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1" name="Google Shape;361;p58"/>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2" name="Google Shape;362;p58"/>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3" name="Google Shape;363;p58"/>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4" name="Google Shape;364;p58"/>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lt1"/>
              </a:buClr>
              <a:buSzPts val="4500"/>
              <a:buNone/>
              <a:defRPr sz="5000">
                <a:solidFill>
                  <a:schemeClr val="lt1"/>
                </a:solidFill>
              </a:defRPr>
            </a:lvl2pPr>
            <a:lvl3pPr marL="1371600" lvl="2" indent="-228600" algn="ctr">
              <a:lnSpc>
                <a:spcPct val="100000"/>
              </a:lnSpc>
              <a:spcBef>
                <a:spcPts val="1000"/>
              </a:spcBef>
              <a:spcAft>
                <a:spcPts val="0"/>
              </a:spcAft>
              <a:buClr>
                <a:schemeClr val="lt1"/>
              </a:buClr>
              <a:buSzPts val="4500"/>
              <a:buNone/>
              <a:defRPr sz="5000">
                <a:solidFill>
                  <a:schemeClr val="lt1"/>
                </a:solidFill>
              </a:defRPr>
            </a:lvl3pPr>
            <a:lvl4pPr marL="1828800" lvl="3" indent="-228600" algn="ctr">
              <a:lnSpc>
                <a:spcPct val="100000"/>
              </a:lnSpc>
              <a:spcBef>
                <a:spcPts val="1000"/>
              </a:spcBef>
              <a:spcAft>
                <a:spcPts val="0"/>
              </a:spcAft>
              <a:buClr>
                <a:schemeClr val="lt1"/>
              </a:buClr>
              <a:buSzPts val="4500"/>
              <a:buNone/>
              <a:defRPr sz="5000">
                <a:solidFill>
                  <a:schemeClr val="lt1"/>
                </a:solidFill>
              </a:defRPr>
            </a:lvl4pPr>
            <a:lvl5pPr marL="2286000" lvl="4" indent="-228600" algn="ctr">
              <a:lnSpc>
                <a:spcPct val="100000"/>
              </a:lnSpc>
              <a:spcBef>
                <a:spcPts val="1000"/>
              </a:spcBef>
              <a:spcAft>
                <a:spcPts val="0"/>
              </a:spcAft>
              <a:buClr>
                <a:schemeClr val="lt1"/>
              </a:buClr>
              <a:buSzPts val="4500"/>
              <a:buNone/>
              <a:defRPr sz="5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36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366"/>
        <p:cNvGrpSpPr/>
        <p:nvPr/>
      </p:nvGrpSpPr>
      <p:grpSpPr>
        <a:xfrm>
          <a:off x="0" y="0"/>
          <a:ext cx="0" cy="0"/>
          <a:chOff x="0" y="0"/>
          <a:chExt cx="0" cy="0"/>
        </a:xfrm>
      </p:grpSpPr>
      <p:sp>
        <p:nvSpPr>
          <p:cNvPr id="367" name="Google Shape;367;p6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8" name="Google Shape;368;p60"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marL="914400" lvl="1" indent="-228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marL="1371600" lvl="2" indent="-228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marL="1828800" lvl="3"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marL="2286000" lvl="4"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369"/>
        <p:cNvGrpSpPr/>
        <p:nvPr/>
      </p:nvGrpSpPr>
      <p:grpSpPr>
        <a:xfrm>
          <a:off x="0" y="0"/>
          <a:ext cx="0" cy="0"/>
          <a:chOff x="0" y="0"/>
          <a:chExt cx="0" cy="0"/>
        </a:xfrm>
      </p:grpSpPr>
      <p:pic>
        <p:nvPicPr>
          <p:cNvPr id="370" name="Google Shape;370;p61"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71" name="Google Shape;371;p61"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372"/>
        <p:cNvGrpSpPr/>
        <p:nvPr/>
      </p:nvGrpSpPr>
      <p:grpSpPr>
        <a:xfrm>
          <a:off x="0" y="0"/>
          <a:ext cx="0" cy="0"/>
          <a:chOff x="0" y="0"/>
          <a:chExt cx="0" cy="0"/>
        </a:xfrm>
      </p:grpSpPr>
      <p:sp>
        <p:nvSpPr>
          <p:cNvPr id="373" name="Google Shape;373;p6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62"/>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375" name="Google Shape;375;p62"/>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quare photo 2">
  <p:cSld name="1_Title square photo 2">
    <p:bg>
      <p:bgPr>
        <a:solidFill>
          <a:schemeClr val="dk2"/>
        </a:solidFill>
        <a:effectLst/>
      </p:bgPr>
    </p:bg>
    <p:spTree>
      <p:nvGrpSpPr>
        <p:cNvPr id="1" name="Shape 34"/>
        <p:cNvGrpSpPr/>
        <p:nvPr/>
      </p:nvGrpSpPr>
      <p:grpSpPr>
        <a:xfrm>
          <a:off x="0" y="0"/>
          <a:ext cx="0" cy="0"/>
          <a:chOff x="0" y="0"/>
          <a:chExt cx="0" cy="0"/>
        </a:xfrm>
      </p:grpSpPr>
      <p:sp>
        <p:nvSpPr>
          <p:cNvPr id="35" name="Google Shape;35;p19"/>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9"/>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 name="Google Shape;37;p19"/>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38" name="Google Shape;38;p19" descr="Microsoft logo white text version"/>
          <p:cNvPicPr preferRelativeResize="0"/>
          <p:nvPr/>
        </p:nvPicPr>
        <p:blipFill rotWithShape="1">
          <a:blip r:embed="rId3">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con library">
  <p:cSld name="Icon library">
    <p:spTree>
      <p:nvGrpSpPr>
        <p:cNvPr id="1" name="Shape 376"/>
        <p:cNvGrpSpPr/>
        <p:nvPr/>
      </p:nvGrpSpPr>
      <p:grpSpPr>
        <a:xfrm>
          <a:off x="0" y="0"/>
          <a:ext cx="0" cy="0"/>
          <a:chOff x="0" y="0"/>
          <a:chExt cx="0" cy="0"/>
        </a:xfrm>
      </p:grpSpPr>
      <p:sp>
        <p:nvSpPr>
          <p:cNvPr id="377" name="Google Shape;377;p63"/>
          <p:cNvSpPr txBox="1">
            <a:spLocks noGrp="1"/>
          </p:cNvSpPr>
          <p:nvPr>
            <p:ph type="title"/>
          </p:nvPr>
        </p:nvSpPr>
        <p:spPr>
          <a:xfrm>
            <a:off x="3263546" y="425183"/>
            <a:ext cx="5288906" cy="120674"/>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8" name="Google Shape;378;p63"/>
          <p:cNvSpPr txBox="1"/>
          <p:nvPr/>
        </p:nvSpPr>
        <p:spPr>
          <a:xfrm>
            <a:off x="445198" y="431201"/>
            <a:ext cx="2065142" cy="10863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666666"/>
              </a:buClr>
              <a:buSzPts val="784"/>
              <a:buFont typeface="Quattrocento Sans"/>
              <a:buNone/>
            </a:pPr>
            <a:r>
              <a:rPr lang="en-US" sz="784" b="0" cap="none">
                <a:solidFill>
                  <a:srgbClr val="666666"/>
                </a:solidFill>
                <a:latin typeface="Quattrocento Sans"/>
                <a:ea typeface="Quattrocento Sans"/>
                <a:cs typeface="Quattrocento Sans"/>
                <a:sym typeface="Quattrocento Sans"/>
              </a:rPr>
              <a:t>Monoline icons / PowerPoint</a:t>
            </a:r>
            <a:endParaRPr sz="784" b="0" cap="none">
              <a:solidFill>
                <a:srgbClr val="666666"/>
              </a:solidFill>
              <a:latin typeface="Quattrocento Sans"/>
              <a:ea typeface="Quattrocento Sans"/>
              <a:cs typeface="Quattrocento Sans"/>
              <a:sym typeface="Quattrocento Sans"/>
            </a:endParaRPr>
          </a:p>
        </p:txBody>
      </p:sp>
      <p:grpSp>
        <p:nvGrpSpPr>
          <p:cNvPr id="379" name="Google Shape;379;p63"/>
          <p:cNvGrpSpPr/>
          <p:nvPr/>
        </p:nvGrpSpPr>
        <p:grpSpPr>
          <a:xfrm>
            <a:off x="11023167" y="412549"/>
            <a:ext cx="719065" cy="153377"/>
            <a:chOff x="4846638" y="3441700"/>
            <a:chExt cx="5910262" cy="1260475"/>
          </a:xfrm>
        </p:grpSpPr>
        <p:sp>
          <p:nvSpPr>
            <p:cNvPr id="380" name="Google Shape;380;p63"/>
            <p:cNvSpPr/>
            <p:nvPr/>
          </p:nvSpPr>
          <p:spPr>
            <a:xfrm>
              <a:off x="6484938" y="3636963"/>
              <a:ext cx="4271962" cy="823913"/>
            </a:xfrm>
            <a:custGeom>
              <a:avLst/>
              <a:gdLst/>
              <a:ahLst/>
              <a:cxnLst/>
              <a:rect l="l" t="t" r="r" b="b"/>
              <a:pathLst>
                <a:path w="1139" h="220" extrusionOk="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1" name="Google Shape;381;p63"/>
            <p:cNvSpPr/>
            <p:nvPr/>
          </p:nvSpPr>
          <p:spPr>
            <a:xfrm>
              <a:off x="4846638" y="3441700"/>
              <a:ext cx="600075" cy="600075"/>
            </a:xfrm>
            <a:prstGeom prst="rect">
              <a:avLst/>
            </a:prstGeom>
            <a:solidFill>
              <a:srgbClr val="F250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2" name="Google Shape;382;p63"/>
            <p:cNvSpPr/>
            <p:nvPr/>
          </p:nvSpPr>
          <p:spPr>
            <a:xfrm>
              <a:off x="5510213" y="3441700"/>
              <a:ext cx="596900" cy="600075"/>
            </a:xfrm>
            <a:prstGeom prst="rect">
              <a:avLst/>
            </a:prstGeom>
            <a:solidFill>
              <a:srgbClr val="7FB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3" name="Google Shape;383;p63"/>
            <p:cNvSpPr/>
            <p:nvPr/>
          </p:nvSpPr>
          <p:spPr>
            <a:xfrm>
              <a:off x="4846638" y="4102100"/>
              <a:ext cx="600075" cy="600075"/>
            </a:xfrm>
            <a:prstGeom prst="rect">
              <a:avLst/>
            </a:prstGeom>
            <a:solidFill>
              <a:srgbClr val="00A4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4" name="Google Shape;384;p63"/>
            <p:cNvSpPr/>
            <p:nvPr/>
          </p:nvSpPr>
          <p:spPr>
            <a:xfrm>
              <a:off x="5510213" y="4102100"/>
              <a:ext cx="596900" cy="600075"/>
            </a:xfrm>
            <a:prstGeom prst="rect">
              <a:avLst/>
            </a:prstGeom>
            <a:solidFill>
              <a:srgbClr val="FFB9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385"/>
        <p:cNvGrpSpPr/>
        <p:nvPr/>
      </p:nvGrpSpPr>
      <p:grpSpPr>
        <a:xfrm>
          <a:off x="0" y="0"/>
          <a:ext cx="0" cy="0"/>
          <a:chOff x="0" y="0"/>
          <a:chExt cx="0" cy="0"/>
        </a:xfrm>
      </p:grpSpPr>
      <p:sp>
        <p:nvSpPr>
          <p:cNvPr id="386" name="Google Shape;386;p64"/>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7" name="Google Shape;387;p64"/>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a:endParaRPr/>
          </a:p>
        </p:txBody>
      </p:sp>
      <p:sp>
        <p:nvSpPr>
          <p:cNvPr id="388" name="Google Shape;388;p6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89" name="Google Shape;389;p6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0" name="Google Shape;390;p6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91"/>
        <p:cNvGrpSpPr/>
        <p:nvPr/>
      </p:nvGrpSpPr>
      <p:grpSpPr>
        <a:xfrm>
          <a:off x="0" y="0"/>
          <a:ext cx="0" cy="0"/>
          <a:chOff x="0" y="0"/>
          <a:chExt cx="0" cy="0"/>
        </a:xfrm>
      </p:grpSpPr>
      <p:sp>
        <p:nvSpPr>
          <p:cNvPr id="392" name="Google Shape;392;p6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3" name="Google Shape;393;p65"/>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4" name="Google Shape;394;p6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5" name="Google Shape;395;p6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6" name="Google Shape;396;p6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dk2"/>
        </a:solidFill>
        <a:effectLst/>
      </p:bgPr>
    </p:bg>
    <p:spTree>
      <p:nvGrpSpPr>
        <p:cNvPr id="1" name="Shape 397"/>
        <p:cNvGrpSpPr/>
        <p:nvPr/>
      </p:nvGrpSpPr>
      <p:grpSpPr>
        <a:xfrm>
          <a:off x="0" y="0"/>
          <a:ext cx="0" cy="0"/>
          <a:chOff x="0" y="0"/>
          <a:chExt cx="0" cy="0"/>
        </a:xfrm>
      </p:grpSpPr>
      <p:pic>
        <p:nvPicPr>
          <p:cNvPr id="398" name="Google Shape;398;p66"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99" name="Google Shape;399;p66"/>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0" name="Google Shape;400;p66"/>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39"/>
        <p:cNvGrpSpPr/>
        <p:nvPr/>
      </p:nvGrpSpPr>
      <p:grpSpPr>
        <a:xfrm>
          <a:off x="0" y="0"/>
          <a:ext cx="0" cy="0"/>
          <a:chOff x="0" y="0"/>
          <a:chExt cx="0" cy="0"/>
        </a:xfrm>
      </p:grpSpPr>
      <p:pic>
        <p:nvPicPr>
          <p:cNvPr id="40" name="Google Shape;40;p14"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41" name="Google Shape;41;p14"/>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43"/>
        <p:cNvGrpSpPr/>
        <p:nvPr/>
      </p:nvGrpSpPr>
      <p:grpSpPr>
        <a:xfrm>
          <a:off x="0" y="0"/>
          <a:ext cx="0" cy="0"/>
          <a:chOff x="0" y="0"/>
          <a:chExt cx="0" cy="0"/>
        </a:xfrm>
      </p:grpSpPr>
      <p:pic>
        <p:nvPicPr>
          <p:cNvPr id="44" name="Google Shape;44;p20"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45" name="Google Shape;45;p20"/>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47"/>
        <p:cNvGrpSpPr/>
        <p:nvPr/>
      </p:nvGrpSpPr>
      <p:grpSpPr>
        <a:xfrm>
          <a:off x="0" y="0"/>
          <a:ext cx="0" cy="0"/>
          <a:chOff x="0" y="0"/>
          <a:chExt cx="0" cy="0"/>
        </a:xfrm>
      </p:grpSpPr>
      <p:sp>
        <p:nvSpPr>
          <p:cNvPr id="48" name="Google Shape;48;p2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1"/>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2"/>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 name="Google Shape;53;p22"/>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9" Type="http://schemas.openxmlformats.org/officeDocument/2006/relationships/slideLayout" Target="../slideLayouts/slideLayout40.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42" Type="http://schemas.openxmlformats.org/officeDocument/2006/relationships/slideLayout" Target="../slideLayouts/slideLayout43.xml"/><Relationship Id="rId47" Type="http://schemas.openxmlformats.org/officeDocument/2006/relationships/slideLayout" Target="../slideLayouts/slideLayout48.xml"/><Relationship Id="rId50" Type="http://schemas.openxmlformats.org/officeDocument/2006/relationships/slideLayout" Target="../slideLayouts/slideLayout51.xml"/><Relationship Id="rId7" Type="http://schemas.openxmlformats.org/officeDocument/2006/relationships/slideLayout" Target="../slideLayouts/slideLayout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9" Type="http://schemas.openxmlformats.org/officeDocument/2006/relationships/slideLayout" Target="../slideLayouts/slideLayout30.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37" Type="http://schemas.openxmlformats.org/officeDocument/2006/relationships/slideLayout" Target="../slideLayouts/slideLayout38.xml"/><Relationship Id="rId40" Type="http://schemas.openxmlformats.org/officeDocument/2006/relationships/slideLayout" Target="../slideLayouts/slideLayout41.xml"/><Relationship Id="rId45" Type="http://schemas.openxmlformats.org/officeDocument/2006/relationships/slideLayout" Target="../slideLayouts/slideLayout46.xml"/><Relationship Id="rId53"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4" Type="http://schemas.openxmlformats.org/officeDocument/2006/relationships/slideLayout" Target="../slideLayouts/slideLayout45.xml"/><Relationship Id="rId52" Type="http://schemas.openxmlformats.org/officeDocument/2006/relationships/slideLayout" Target="../slideLayouts/slideLayout53.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slideLayout" Target="../slideLayouts/slideLayout36.xml"/><Relationship Id="rId43" Type="http://schemas.openxmlformats.org/officeDocument/2006/relationships/slideLayout" Target="../slideLayouts/slideLayout44.xml"/><Relationship Id="rId48" Type="http://schemas.openxmlformats.org/officeDocument/2006/relationships/slideLayout" Target="../slideLayouts/slideLayout49.xml"/><Relationship Id="rId8" Type="http://schemas.openxmlformats.org/officeDocument/2006/relationships/slideLayout" Target="../slideLayouts/slideLayout9.xml"/><Relationship Id="rId51" Type="http://schemas.openxmlformats.org/officeDocument/2006/relationships/slideLayout" Target="../slideLayouts/slideLayout52.xml"/><Relationship Id="rId3" Type="http://schemas.openxmlformats.org/officeDocument/2006/relationships/slideLayout" Target="../slideLayouts/slideLayout4.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38" Type="http://schemas.openxmlformats.org/officeDocument/2006/relationships/slideLayout" Target="../slideLayouts/slideLayout39.xml"/><Relationship Id="rId46" Type="http://schemas.openxmlformats.org/officeDocument/2006/relationships/slideLayout" Target="../slideLayouts/slideLayout47.xml"/><Relationship Id="rId20" Type="http://schemas.openxmlformats.org/officeDocument/2006/relationships/slideLayout" Target="../slideLayouts/slideLayout21.xml"/><Relationship Id="rId41" Type="http://schemas.openxmlformats.org/officeDocument/2006/relationships/slideLayout" Target="../slideLayouts/slideLayout42.xml"/><Relationship Id="rId54"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36" Type="http://schemas.openxmlformats.org/officeDocument/2006/relationships/slideLayout" Target="../slideLayouts/slideLayout37.xml"/><Relationship Id="rId4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12" name="Google Shape;12;p13"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3">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3600"/>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2"/>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dk1"/>
              </a:buClr>
              <a:buSzPts val="25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20" name="Google Shape;20;p12"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54">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Shape 408"/>
        <p:cNvGrpSpPr/>
        <p:nvPr/>
      </p:nvGrpSpPr>
      <p:grpSpPr>
        <a:xfrm>
          <a:off x="0" y="0"/>
          <a:ext cx="0" cy="0"/>
          <a:chOff x="0" y="0"/>
          <a:chExt cx="0" cy="0"/>
        </a:xfrm>
      </p:grpSpPr>
      <p:sp>
        <p:nvSpPr>
          <p:cNvPr id="409" name="Google Shape;409;p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30E5D0"/>
              </a:buClr>
              <a:buSzPts val="3600"/>
              <a:buFont typeface="Quattrocento Sans"/>
              <a:buNone/>
            </a:pPr>
            <a:r>
              <a:rPr lang="en-US" dirty="0">
                <a:latin typeface="Segoe UI" panose="020B0502040204020203" pitchFamily="34" charset="0"/>
                <a:cs typeface="Segoe UI" panose="020B0502040204020203" pitchFamily="34" charset="0"/>
              </a:rPr>
              <a:t>Lesson 2.04: Lists</a:t>
            </a:r>
            <a:endParaRPr dirty="0">
              <a:latin typeface="Segoe UI" panose="020B0502040204020203" pitchFamily="34" charset="0"/>
              <a:cs typeface="Segoe UI" panose="020B0502040204020203" pitchFamily="34" charset="0"/>
            </a:endParaRPr>
          </a:p>
        </p:txBody>
      </p:sp>
      <p:sp>
        <p:nvSpPr>
          <p:cNvPr id="410" name="Google Shape;410;p1"/>
          <p:cNvSpPr txBox="1">
            <a:spLocks noGrp="1"/>
          </p:cNvSpPr>
          <p:nvPr>
            <p:ph type="body" idx="1"/>
          </p:nvPr>
        </p:nvSpPr>
        <p:spPr>
          <a:xfrm>
            <a:off x="584200" y="3962400"/>
            <a:ext cx="9144000" cy="67710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980"/>
              <a:buNone/>
            </a:pPr>
            <a:r>
              <a:rPr lang="en-US" dirty="0">
                <a:latin typeface="Segoe UI" panose="020B0502040204020203" pitchFamily="34" charset="0"/>
                <a:cs typeface="Segoe UI" panose="020B0502040204020203" pitchFamily="34" charset="0"/>
              </a:rPr>
              <a:t>Microsoft Philanthropies TEALS Program</a:t>
            </a:r>
            <a:endParaRPr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Clr>
                <a:schemeClr val="lt1"/>
              </a:buClr>
              <a:buSzPts val="1980"/>
              <a:buNone/>
            </a:pPr>
            <a:r>
              <a:rPr lang="en-US" dirty="0">
                <a:latin typeface="Segoe UI" panose="020B0502040204020203" pitchFamily="34" charset="0"/>
                <a:cs typeface="Segoe UI" panose="020B0502040204020203" pitchFamily="34" charset="0"/>
              </a:rPr>
              <a:t>Introduction to computer science</a:t>
            </a:r>
          </a:p>
        </p:txBody>
      </p:sp>
      <p:pic>
        <p:nvPicPr>
          <p:cNvPr id="411" name="Google Shape;411;p1" descr="Creative Commons Copyright. Prohibited Commercial Use. Microsoft Philanthropies TEALS Program"/>
          <p:cNvPicPr preferRelativeResize="0"/>
          <p:nvPr/>
        </p:nvPicPr>
        <p:blipFill rotWithShape="1">
          <a:blip r:embed="rId4">
            <a:alphaModFix/>
          </a:blip>
          <a:srcRect/>
          <a:stretch/>
        </p:blipFill>
        <p:spPr>
          <a:xfrm>
            <a:off x="9002536" y="6372049"/>
            <a:ext cx="3105150" cy="3905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Game show</a:t>
            </a:r>
            <a:endParaRPr dirty="0">
              <a:latin typeface="Segoe UI" panose="020B0502040204020203" pitchFamily="34" charset="0"/>
              <a:cs typeface="Segoe UI" panose="020B0502040204020203" pitchFamily="34" charset="0"/>
            </a:endParaRPr>
          </a:p>
        </p:txBody>
      </p:sp>
      <p:sp>
        <p:nvSpPr>
          <p:cNvPr id="473" name="Google Shape;473;p9"/>
          <p:cNvSpPr txBox="1">
            <a:spLocks noGrp="1"/>
          </p:cNvSpPr>
          <p:nvPr>
            <p:ph type="body" idx="1"/>
          </p:nvPr>
        </p:nvSpPr>
        <p:spPr>
          <a:xfrm>
            <a:off x="584200" y="1118919"/>
            <a:ext cx="11018700" cy="215443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Re-create a Game Show program, this time using lists and indexes:</a:t>
            </a:r>
          </a:p>
          <a:p>
            <a:pPr marL="0" lvl="0" indent="0" algn="l" rtl="0">
              <a:lnSpc>
                <a:spcPct val="100000"/>
              </a:lnSpc>
              <a:spcBef>
                <a:spcPts val="0"/>
              </a:spcBef>
              <a:spcAft>
                <a:spcPts val="0"/>
              </a:spcAft>
              <a:buClr>
                <a:schemeClr val="dk1"/>
              </a:buClr>
              <a:buSzPts val="2520"/>
              <a:buNone/>
            </a:pP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520"/>
              <a:buChar char="·"/>
            </a:pPr>
            <a:r>
              <a:rPr lang="en-US" dirty="0">
                <a:latin typeface="Segoe UI" panose="020B0502040204020203" pitchFamily="34" charset="0"/>
                <a:cs typeface="Segoe UI" panose="020B0502040204020203" pitchFamily="34" charset="0"/>
              </a:rPr>
              <a:t>Declare 10 prizes, stored in a single list variable</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520"/>
              <a:buChar char="·"/>
            </a:pPr>
            <a:r>
              <a:rPr lang="en-US" dirty="0">
                <a:latin typeface="Segoe UI" panose="020B0502040204020203" pitchFamily="34" charset="0"/>
                <a:cs typeface="Segoe UI" panose="020B0502040204020203" pitchFamily="34" charset="0"/>
              </a:rPr>
              <a:t>User picks a number</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520"/>
              <a:buChar char="·"/>
            </a:pPr>
            <a:r>
              <a:rPr lang="en-US" dirty="0">
                <a:latin typeface="Segoe UI" panose="020B0502040204020203" pitchFamily="34" charset="0"/>
                <a:cs typeface="Segoe UI" panose="020B0502040204020203" pitchFamily="34" charset="0"/>
              </a:rPr>
              <a:t>Print the prize associated with the door the user picked</a:t>
            </a:r>
            <a:endParaRPr dirty="0">
              <a:latin typeface="Segoe UI" panose="020B0502040204020203" pitchFamily="34" charset="0"/>
              <a:cs typeface="Segoe UI" panose="020B0502040204020203" pitchFamily="34" charset="0"/>
            </a:endParaRPr>
          </a:p>
        </p:txBody>
      </p:sp>
      <p:sp>
        <p:nvSpPr>
          <p:cNvPr id="476" name="Google Shape;476;p9"/>
          <p:cNvSpPr txBox="1"/>
          <p:nvPr/>
        </p:nvSpPr>
        <p:spPr>
          <a:xfrm>
            <a:off x="769058" y="4500041"/>
            <a:ext cx="389164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u="sng" dirty="0">
                <a:solidFill>
                  <a:srgbClr val="3388AA"/>
                </a:solidFill>
                <a:latin typeface="Quattrocento Sans"/>
                <a:ea typeface="Quattrocento Sans"/>
                <a:cs typeface="Quattrocento Sans"/>
                <a:sym typeface="Quattrocento Sans"/>
              </a:rPr>
              <a:t>Starter code</a:t>
            </a:r>
            <a:endParaRPr sz="3600" dirty="0">
              <a:solidFill>
                <a:schemeClr val="dk1"/>
              </a:solidFill>
              <a:latin typeface="Quattrocento Sans"/>
              <a:ea typeface="Quattrocento Sans"/>
              <a:cs typeface="Quattrocento Sans"/>
              <a:sym typeface="Quattrocento Sans"/>
            </a:endParaRPr>
          </a:p>
        </p:txBody>
      </p:sp>
    </p:spTree>
    <p:custDataLst>
      <p:tags r:id="rId1"/>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B6C3B74-DC67-4D9A-8749-182C9E51F672}"/>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Quiz</a:t>
            </a:r>
          </a:p>
        </p:txBody>
      </p:sp>
      <p:sp>
        <p:nvSpPr>
          <p:cNvPr id="11" name="Text Placeholder 10">
            <a:extLst>
              <a:ext uri="{FF2B5EF4-FFF2-40B4-BE49-F238E27FC236}">
                <a16:creationId xmlns:a16="http://schemas.microsoft.com/office/drawing/2014/main" id="{6D256EA4-9DCB-4A3C-90E6-B90415BF31A6}"/>
              </a:ext>
            </a:extLst>
          </p:cNvPr>
          <p:cNvSpPr>
            <a:spLocks noGrp="1"/>
          </p:cNvSpPr>
          <p:nvPr>
            <p:ph type="body" idx="1"/>
          </p:nvPr>
        </p:nvSpPr>
        <p:spPr>
          <a:xfrm>
            <a:off x="586390" y="1434370"/>
            <a:ext cx="11018520" cy="4385816"/>
          </a:xfrm>
        </p:spPr>
        <p:txBody>
          <a:bodyPr/>
          <a:lstStyle/>
          <a:p>
            <a:pPr marL="0" lvl="0" indent="0">
              <a:spcBef>
                <a:spcPts val="0"/>
              </a:spcBef>
            </a:pPr>
            <a:r>
              <a:rPr lang="en-US" dirty="0">
                <a:latin typeface="Segoe UI" panose="020B0502040204020203" pitchFamily="34" charset="0"/>
                <a:cs typeface="Segoe UI" panose="020B0502040204020203" pitchFamily="34" charset="0"/>
              </a:rPr>
              <a:t>Create a food quiz using lists and indexes:</a:t>
            </a:r>
          </a:p>
          <a:p>
            <a:pPr marL="974725" lvl="0" indent="-342900">
              <a:spcBef>
                <a:spcPts val="0"/>
              </a:spcBef>
              <a:buFont typeface="Noto Sans Symbols"/>
              <a:buChar char="·"/>
            </a:pPr>
            <a:r>
              <a:rPr lang="en-US" dirty="0">
                <a:latin typeface="Segoe UI" panose="020B0502040204020203" pitchFamily="34" charset="0"/>
                <a:cs typeface="Segoe UI" panose="020B0502040204020203" pitchFamily="34" charset="0"/>
              </a:rPr>
              <a:t>List of 6 different foods</a:t>
            </a:r>
          </a:p>
          <a:p>
            <a:pPr marL="974725" lvl="0" indent="-342900">
              <a:spcBef>
                <a:spcPts val="0"/>
              </a:spcBef>
              <a:buFont typeface="Noto Sans Symbols"/>
              <a:buChar char="·"/>
            </a:pPr>
            <a:r>
              <a:rPr lang="en-US" dirty="0">
                <a:latin typeface="Segoe UI" panose="020B0502040204020203" pitchFamily="34" charset="0"/>
                <a:cs typeface="Segoe UI" panose="020B0502040204020203" pitchFamily="34" charset="0"/>
              </a:rPr>
              <a:t>Ask the user 8 general questions to find out what their favorite food is out of the list</a:t>
            </a:r>
          </a:p>
          <a:p>
            <a:pPr marL="974725" lvl="0" indent="-342900">
              <a:spcBef>
                <a:spcPts val="0"/>
              </a:spcBef>
              <a:buFont typeface="Noto Sans Symbols"/>
              <a:buChar char="·"/>
            </a:pPr>
            <a:r>
              <a:rPr lang="en-US" dirty="0">
                <a:latin typeface="Segoe UI" panose="020B0502040204020203" pitchFamily="34" charset="0"/>
                <a:cs typeface="Segoe UI" panose="020B0502040204020203" pitchFamily="34" charset="0"/>
              </a:rPr>
              <a:t>Update a score list for each food. Print out the user's favorite food based on the score list</a:t>
            </a:r>
          </a:p>
          <a:p>
            <a:pPr marL="631825" lvl="0" indent="0">
              <a:spcBef>
                <a:spcPts val="0"/>
              </a:spcBef>
            </a:pPr>
            <a:endParaRPr lang="en-US" b="1" dirty="0">
              <a:latin typeface="Segoe UI" panose="020B0502040204020203" pitchFamily="34" charset="0"/>
              <a:cs typeface="Segoe UI" panose="020B0502040204020203" pitchFamily="34" charset="0"/>
            </a:endParaRPr>
          </a:p>
          <a:p>
            <a:pPr marL="631825" lvl="0" indent="0">
              <a:spcBef>
                <a:spcPts val="0"/>
              </a:spcBef>
            </a:pPr>
            <a:r>
              <a:rPr lang="en-US" b="1" dirty="0">
                <a:latin typeface="Segoe UI" panose="020B0502040204020203" pitchFamily="34" charset="0"/>
                <a:cs typeface="Segoe UI" panose="020B0502040204020203" pitchFamily="34" charset="0"/>
              </a:rPr>
              <a:t>Hint: </a:t>
            </a:r>
            <a:r>
              <a:rPr lang="en-US" dirty="0">
                <a:latin typeface="Segoe UI" panose="020B0502040204020203" pitchFamily="34" charset="0"/>
                <a:cs typeface="Segoe UI" panose="020B0502040204020203" pitchFamily="34" charset="0"/>
              </a:rPr>
              <a:t>Use a search engine to look up an efficient way to find the largest number in a Python list.</a:t>
            </a:r>
          </a:p>
          <a:p>
            <a:endParaRPr lang="en-US" dirty="0">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4645609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1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Bonus</a:t>
            </a:r>
            <a:endParaRPr dirty="0">
              <a:latin typeface="Segoe UI" panose="020B0502040204020203" pitchFamily="34" charset="0"/>
              <a:cs typeface="Segoe UI" panose="020B0502040204020203" pitchFamily="34" charset="0"/>
            </a:endParaRPr>
          </a:p>
        </p:txBody>
      </p:sp>
      <p:sp>
        <p:nvSpPr>
          <p:cNvPr id="493" name="Google Shape;493;p11"/>
          <p:cNvSpPr txBox="1">
            <a:spLocks noGrp="1"/>
          </p:cNvSpPr>
          <p:nvPr>
            <p:ph type="body" idx="1"/>
          </p:nvPr>
        </p:nvSpPr>
        <p:spPr>
          <a:xfrm>
            <a:off x="584200" y="1435100"/>
            <a:ext cx="11018838" cy="3877985"/>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Use the score list to print out the user's second favorite food as well as the favorite.</a:t>
            </a:r>
          </a:p>
          <a:p>
            <a:pPr marL="0" lvl="0" indent="0" algn="l" rtl="0">
              <a:lnSpc>
                <a:spcPct val="100000"/>
              </a:lnSpc>
              <a:spcBef>
                <a:spcPts val="0"/>
              </a:spcBef>
              <a:spcAft>
                <a:spcPts val="0"/>
              </a:spcAft>
              <a:buClr>
                <a:schemeClr val="dk1"/>
              </a:buClr>
              <a:buSzPts val="2520"/>
              <a:buNone/>
            </a:pPr>
            <a:endParaRPr lang="en-US"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Tied scores can be handled in any reasonable way -- e.g., print the tied-score food item earliest on the list as the "favorite", and the next item as the "second favorite".</a:t>
            </a:r>
          </a:p>
          <a:p>
            <a:pPr marL="0" lvl="0" indent="0" algn="l" rtl="0">
              <a:lnSpc>
                <a:spcPct val="100000"/>
              </a:lnSpc>
              <a:spcBef>
                <a:spcPts val="0"/>
              </a:spcBef>
              <a:spcAft>
                <a:spcPts val="0"/>
              </a:spcAft>
              <a:buClr>
                <a:schemeClr val="dk1"/>
              </a:buClr>
              <a:buSzPts val="2520"/>
              <a:buNone/>
            </a:pPr>
            <a:endParaRPr lang="en-US"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Alternatively, check for the existence of a tie, and acknowledge that situation when it happens by printing a separate message.</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1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Exit ticket</a:t>
            </a:r>
          </a:p>
        </p:txBody>
      </p:sp>
      <p:sp>
        <p:nvSpPr>
          <p:cNvPr id="493" name="Google Shape;493;p11"/>
          <p:cNvSpPr txBox="1">
            <a:spLocks noGrp="1"/>
          </p:cNvSpPr>
          <p:nvPr>
            <p:ph type="body" idx="1"/>
          </p:nvPr>
        </p:nvSpPr>
        <p:spPr>
          <a:xfrm>
            <a:off x="584200" y="1435100"/>
            <a:ext cx="11018838" cy="43088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In your notebook, write down two things you learned today.</a:t>
            </a:r>
            <a:endParaRPr dirty="0">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5886680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Lists</a:t>
            </a:r>
            <a:endParaRPr dirty="0">
              <a:latin typeface="Segoe UI" panose="020B0502040204020203" pitchFamily="34" charset="0"/>
              <a:cs typeface="Segoe UI" panose="020B0502040204020203" pitchFamily="34" charset="0"/>
            </a:endParaRPr>
          </a:p>
        </p:txBody>
      </p:sp>
      <p:sp>
        <p:nvSpPr>
          <p:cNvPr id="417" name="Google Shape;417;p2"/>
          <p:cNvSpPr txBox="1">
            <a:spLocks noGrp="1"/>
          </p:cNvSpPr>
          <p:nvPr>
            <p:ph type="body" idx="1"/>
          </p:nvPr>
        </p:nvSpPr>
        <p:spPr>
          <a:xfrm>
            <a:off x="584200" y="1435100"/>
            <a:ext cx="11018838" cy="249914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b="1" dirty="0">
                <a:latin typeface="Segoe UI" panose="020B0502040204020203" pitchFamily="34" charset="0"/>
                <a:cs typeface="Segoe UI" panose="020B0502040204020203" pitchFamily="34" charset="0"/>
              </a:rPr>
              <a:t>After this lesson, you will be able to...</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Define and identify </a:t>
            </a:r>
            <a:r>
              <a:rPr lang="en-US" b="1" dirty="0">
                <a:latin typeface="Segoe UI" panose="020B0502040204020203" pitchFamily="34" charset="0"/>
                <a:cs typeface="Segoe UI" panose="020B0502040204020203" pitchFamily="34" charset="0"/>
              </a:rPr>
              <a:t>list, item, index, integer</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Be able to access items from a list using the index</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Create lists of different types</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Use the length function, </a:t>
            </a:r>
            <a:r>
              <a:rPr lang="en-US" dirty="0" err="1">
                <a:latin typeface="Consolas" panose="020B0609020204030204" pitchFamily="49" charset="0"/>
                <a:cs typeface="Segoe UI" panose="020B0502040204020203" pitchFamily="34" charset="0"/>
              </a:rPr>
              <a:t>len</a:t>
            </a:r>
            <a:r>
              <a:rPr lang="en-US" dirty="0">
                <a:latin typeface="Consolas" panose="020B0609020204030204" pitchFamily="49" charset="0"/>
                <a:cs typeface="Segoe UI" panose="020B0502040204020203" pitchFamily="34" charset="0"/>
              </a:rPr>
              <a:t>()</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
          <p:cNvSpPr txBox="1">
            <a:spLocks noGrp="1"/>
          </p:cNvSpPr>
          <p:nvPr>
            <p:ph type="title"/>
          </p:nvPr>
        </p:nvSpPr>
        <p:spPr>
          <a:xfrm>
            <a:off x="584200" y="2305840"/>
            <a:ext cx="3468956" cy="110799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Today’s plan</a:t>
            </a:r>
            <a:br>
              <a:rPr lang="en-US" dirty="0">
                <a:latin typeface="Segoe UI" panose="020B0502040204020203" pitchFamily="34" charset="0"/>
                <a:cs typeface="Segoe UI" panose="020B0502040204020203" pitchFamily="34" charset="0"/>
              </a:rPr>
            </a:br>
            <a:endParaRPr dirty="0">
              <a:latin typeface="Segoe UI" panose="020B0502040204020203" pitchFamily="34" charset="0"/>
              <a:cs typeface="Segoe UI" panose="020B0502040204020203" pitchFamily="34" charset="0"/>
            </a:endParaRPr>
          </a:p>
        </p:txBody>
      </p:sp>
      <p:sp>
        <p:nvSpPr>
          <p:cNvPr id="423" name="Google Shape;423;p3"/>
          <p:cNvSpPr txBox="1">
            <a:spLocks noGrp="1"/>
          </p:cNvSpPr>
          <p:nvPr>
            <p:ph type="body" idx="1"/>
          </p:nvPr>
        </p:nvSpPr>
        <p:spPr>
          <a:xfrm>
            <a:off x="4646104" y="2447038"/>
            <a:ext cx="6961188" cy="275767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dirty="0">
                <a:latin typeface="Segoe UI" panose="020B0502040204020203" pitchFamily="34" charset="0"/>
                <a:cs typeface="Segoe UI" panose="020B0502040204020203" pitchFamily="34" charset="0"/>
              </a:rPr>
              <a:t>Do now</a:t>
            </a: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Lesson</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Lab</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Debrief </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 Part 1</a:t>
            </a:r>
            <a:endParaRPr dirty="0">
              <a:latin typeface="Segoe UI" panose="020B0502040204020203" pitchFamily="34" charset="0"/>
              <a:cs typeface="Segoe UI" panose="020B0502040204020203" pitchFamily="34" charset="0"/>
            </a:endParaRPr>
          </a:p>
        </p:txBody>
      </p:sp>
      <p:sp>
        <p:nvSpPr>
          <p:cNvPr id="430" name="Google Shape;430;p4"/>
          <p:cNvSpPr txBox="1">
            <a:spLocks noGrp="1"/>
          </p:cNvSpPr>
          <p:nvPr>
            <p:ph type="body" idx="1"/>
          </p:nvPr>
        </p:nvSpPr>
        <p:spPr>
          <a:xfrm>
            <a:off x="584200" y="1435100"/>
            <a:ext cx="11018700" cy="46485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Write down in your notebook one thing you learned in yesterday's class.</a:t>
            </a:r>
            <a:endParaRPr dirty="0">
              <a:latin typeface="Segoe UI" panose="020B0502040204020203" pitchFamily="34" charset="0"/>
              <a:cs typeface="Segoe UI" panose="020B0502040204020203" pitchFamily="34" charset="0"/>
            </a:endParaRPr>
          </a:p>
          <a:p>
            <a:pPr marL="0" lvl="0" indent="0" algn="l" rtl="0">
              <a:lnSpc>
                <a:spcPct val="100000"/>
              </a:lnSpc>
              <a:spcBef>
                <a:spcPts val="48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In the console type in the following:</a:t>
            </a:r>
            <a:endParaRPr dirty="0">
              <a:latin typeface="Segoe UI" panose="020B0502040204020203" pitchFamily="34" charset="0"/>
              <a:cs typeface="Segoe UI" panose="020B0502040204020203" pitchFamily="34" charset="0"/>
            </a:endParaRPr>
          </a:p>
          <a:p>
            <a:pPr marL="0" lvl="0" indent="0" algn="l" rtl="0">
              <a:lnSpc>
                <a:spcPct val="100000"/>
              </a:lnSpc>
              <a:spcBef>
                <a:spcPts val="480"/>
              </a:spcBef>
              <a:spcAft>
                <a:spcPts val="0"/>
              </a:spcAft>
              <a:buClr>
                <a:schemeClr val="dk1"/>
              </a:buClr>
              <a:buSzPts val="2160"/>
              <a:buNone/>
            </a:pPr>
            <a:endParaRPr sz="2400" dirty="0">
              <a:solidFill>
                <a:srgbClr val="0000FF"/>
              </a:solidFill>
              <a:latin typeface="Consolas" panose="020B0609020204030204" pitchFamily="49"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FF0000"/>
                </a:solidFill>
                <a:latin typeface="Consolas" panose="020B0609020204030204" pitchFamily="49" charset="0"/>
                <a:ea typeface="Consolas"/>
                <a:cs typeface="Segoe UI" panose="020B0502040204020203" pitchFamily="34" charset="0"/>
                <a:sym typeface="Consolas"/>
              </a:rPr>
              <a:t>'a'</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'b'</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'c'</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'd'</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'e'</a:t>
            </a:r>
            <a:r>
              <a:rPr lang="en-US" sz="2400" dirty="0">
                <a:latin typeface="Consolas" panose="020B0609020204030204" pitchFamily="49" charset="0"/>
                <a:ea typeface="Consolas"/>
                <a:cs typeface="Segoe UI" panose="020B0502040204020203" pitchFamily="34" charset="0"/>
                <a:sym typeface="Consolas"/>
              </a:rPr>
              <a:t>]</a:t>
            </a:r>
            <a:endParaRPr lang="en-US"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solidFill>
                  <a:srgbClr val="7030A0"/>
                </a:solidFill>
                <a:latin typeface="Consolas" panose="020B0609020204030204" pitchFamily="49" charset="0"/>
                <a:ea typeface="Consolas"/>
                <a:cs typeface="Segoe UI" panose="020B0502040204020203" pitchFamily="34" charset="0"/>
                <a:sym typeface="Consolas"/>
              </a:rPr>
              <a:t>len</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endParaRPr lang="en-US" dirty="0">
              <a:latin typeface="Consolas" panose="020B0609020204030204" pitchFamily="49" charset="0"/>
              <a:cs typeface="Segoe UI" panose="020B0502040204020203" pitchFamily="34" charset="0"/>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0" lvl="0" indent="0" algn="l" rtl="0">
              <a:lnSpc>
                <a:spcPct val="100000"/>
              </a:lnSpc>
              <a:spcBef>
                <a:spcPts val="0"/>
              </a:spcBef>
              <a:spcAft>
                <a:spcPts val="0"/>
              </a:spcAft>
              <a:buClr>
                <a:srgbClr val="C57A15"/>
              </a:buClr>
              <a:buSzPts val="2520"/>
              <a:buNone/>
            </a:pPr>
            <a:r>
              <a:rPr lang="en-US" b="1" dirty="0">
                <a:latin typeface="Segoe UI" panose="020B0502040204020203" pitchFamily="34" charset="0"/>
                <a:cs typeface="Segoe UI" panose="020B0502040204020203" pitchFamily="34" charset="0"/>
              </a:rPr>
              <a:t>In your notebook, answer the following:</a:t>
            </a:r>
            <a:endParaRPr dirty="0">
              <a:latin typeface="Segoe UI" panose="020B0502040204020203" pitchFamily="34" charset="0"/>
              <a:cs typeface="Segoe UI" panose="020B0502040204020203" pitchFamily="34" charset="0"/>
            </a:endParaRPr>
          </a:p>
          <a:p>
            <a:pPr marL="228600" lvl="0" indent="-228600">
              <a:spcBef>
                <a:spcPts val="560"/>
              </a:spcBef>
              <a:buSzPts val="2520"/>
            </a:pPr>
            <a:r>
              <a:rPr lang="en-US" dirty="0">
                <a:latin typeface="Segoe UI" panose="020B0502040204020203" pitchFamily="34" charset="0"/>
                <a:cs typeface="Segoe UI" panose="020B0502040204020203" pitchFamily="34" charset="0"/>
              </a:rPr>
              <a:t>What type do you think </a:t>
            </a:r>
            <a:r>
              <a:rPr lang="en-US" dirty="0" err="1">
                <a:latin typeface="Consolas" panose="020B0609020204030204" pitchFamily="49" charset="0"/>
                <a:ea typeface="Consolas"/>
                <a:cs typeface="Segoe UI" panose="020B0502040204020203" pitchFamily="34" charset="0"/>
                <a:sym typeface="Consolas"/>
              </a:rPr>
              <a:t>a_list</a:t>
            </a:r>
            <a:r>
              <a:rPr lang="en-US" dirty="0">
                <a:latin typeface="Segoe UI" panose="020B0502040204020203" pitchFamily="34" charset="0"/>
                <a:ea typeface="Consolas"/>
                <a:cs typeface="Segoe UI" panose="020B0502040204020203" pitchFamily="34" charset="0"/>
                <a:sym typeface="Consolas"/>
              </a:rPr>
              <a:t> </a:t>
            </a:r>
            <a:r>
              <a:rPr lang="en-US" dirty="0">
                <a:latin typeface="Segoe UI" panose="020B0502040204020203" pitchFamily="34" charset="0"/>
                <a:cs typeface="Segoe UI" panose="020B0502040204020203" pitchFamily="34" charset="0"/>
              </a:rPr>
              <a:t>is?</a:t>
            </a:r>
            <a:endParaRPr dirty="0">
              <a:latin typeface="Segoe UI" panose="020B0502040204020203" pitchFamily="34" charset="0"/>
              <a:cs typeface="Segoe UI" panose="020B0502040204020203" pitchFamily="34" charset="0"/>
            </a:endParaRPr>
          </a:p>
          <a:p>
            <a:pPr marL="228600" lvl="0" indent="-228600">
              <a:spcBef>
                <a:spcPts val="560"/>
              </a:spcBef>
              <a:buSzPts val="2520"/>
            </a:pPr>
            <a:r>
              <a:rPr lang="en-US" dirty="0">
                <a:latin typeface="Segoe UI" panose="020B0502040204020203" pitchFamily="34" charset="0"/>
                <a:cs typeface="Segoe UI" panose="020B0502040204020203" pitchFamily="34" charset="0"/>
              </a:rPr>
              <a:t>What does </a:t>
            </a:r>
            <a:r>
              <a:rPr lang="en-US" dirty="0" err="1">
                <a:solidFill>
                  <a:srgbClr val="7030A0"/>
                </a:solidFill>
                <a:latin typeface="Segoe UI" panose="020B0502040204020203" pitchFamily="34" charset="0"/>
                <a:ea typeface="Consolas"/>
                <a:cs typeface="Segoe UI" panose="020B0502040204020203" pitchFamily="34" charset="0"/>
                <a:sym typeface="Consolas"/>
              </a:rPr>
              <a:t>len</a:t>
            </a:r>
            <a:r>
              <a:rPr lang="en-US" dirty="0">
                <a:solidFill>
                  <a:srgbClr val="7030A0"/>
                </a:solidFill>
                <a:latin typeface="Segoe UI" panose="020B0502040204020203" pitchFamily="34" charset="0"/>
                <a:ea typeface="Consolas"/>
                <a:cs typeface="Segoe UI" panose="020B0502040204020203" pitchFamily="34" charset="0"/>
                <a:sym typeface="Consolas"/>
              </a:rPr>
              <a:t>()</a:t>
            </a:r>
            <a:r>
              <a:rPr lang="en-US" dirty="0">
                <a:latin typeface="Segoe UI" panose="020B0502040204020203" pitchFamily="34" charset="0"/>
                <a:cs typeface="Segoe UI" panose="020B0502040204020203" pitchFamily="34" charset="0"/>
              </a:rPr>
              <a:t> do? </a:t>
            </a:r>
            <a:endParaRPr dirty="0">
              <a:latin typeface="Segoe UI" panose="020B0502040204020203" pitchFamily="34" charset="0"/>
              <a:cs typeface="Segoe UI" panose="020B0502040204020203" pitchFamily="34" charset="0"/>
            </a:endParaRPr>
          </a:p>
          <a:p>
            <a:pPr marL="228600" lvl="0" indent="-228600">
              <a:spcBef>
                <a:spcPts val="560"/>
              </a:spcBef>
              <a:buSzPts val="2520"/>
            </a:pPr>
            <a:r>
              <a:rPr lang="en-US" dirty="0">
                <a:latin typeface="Segoe UI" panose="020B0502040204020203" pitchFamily="34" charset="0"/>
                <a:cs typeface="Segoe UI" panose="020B0502040204020203" pitchFamily="34" charset="0"/>
              </a:rPr>
              <a:t>Brainstorm how you would print the first element from </a:t>
            </a:r>
            <a:r>
              <a:rPr lang="en-US" dirty="0" err="1">
                <a:latin typeface="Consolas" panose="020B0609020204030204" pitchFamily="49" charset="0"/>
                <a:ea typeface="Consolas"/>
                <a:cs typeface="Segoe UI" panose="020B0502040204020203" pitchFamily="34" charset="0"/>
                <a:sym typeface="Consolas"/>
              </a:rPr>
              <a:t>a_list</a:t>
            </a:r>
            <a:r>
              <a:rPr lang="en-US" dirty="0">
                <a:latin typeface="Segoe UI" panose="020B0502040204020203" pitchFamily="34" charset="0"/>
                <a:cs typeface="Segoe UI" panose="020B0502040204020203" pitchFamily="34" charset="0"/>
              </a:rPr>
              <a:t>.</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 Part 2</a:t>
            </a:r>
            <a:endParaRPr dirty="0">
              <a:latin typeface="Segoe UI" panose="020B0502040204020203" pitchFamily="34" charset="0"/>
              <a:cs typeface="Segoe UI" panose="020B0502040204020203" pitchFamily="34" charset="0"/>
            </a:endParaRPr>
          </a:p>
        </p:txBody>
      </p:sp>
      <p:sp>
        <p:nvSpPr>
          <p:cNvPr id="437" name="Google Shape;437;p5"/>
          <p:cNvSpPr txBox="1">
            <a:spLocks noGrp="1"/>
          </p:cNvSpPr>
          <p:nvPr>
            <p:ph type="body" idx="1"/>
          </p:nvPr>
        </p:nvSpPr>
        <p:spPr>
          <a:xfrm>
            <a:off x="584200" y="1435100"/>
            <a:ext cx="11018700" cy="443198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In the console, type the following:</a:t>
            </a:r>
            <a:endParaRPr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Consolas" panose="020B0609020204030204" pitchFamily="49"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FF0000"/>
                </a:solidFill>
                <a:latin typeface="Consolas" panose="020B0609020204030204" pitchFamily="49" charset="0"/>
                <a:ea typeface="Consolas"/>
                <a:cs typeface="Segoe UI" panose="020B0502040204020203" pitchFamily="34" charset="0"/>
                <a:sym typeface="Consolas"/>
              </a:rPr>
              <a:t>'a'</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'b'</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'c'</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'd'</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'e'</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008575"/>
                </a:solidFill>
                <a:latin typeface="Consolas" panose="020B0609020204030204" pitchFamily="49" charset="0"/>
                <a:ea typeface="Consolas"/>
                <a:cs typeface="Segoe UI" panose="020B0502040204020203" pitchFamily="34" charset="0"/>
                <a:sym typeface="Consolas"/>
              </a:rPr>
              <a:t>0</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008575"/>
                </a:solidFill>
                <a:latin typeface="Consolas" panose="020B0609020204030204" pitchFamily="49" charset="0"/>
                <a:ea typeface="Consolas"/>
                <a:cs typeface="Segoe UI" panose="020B0502040204020203" pitchFamily="34" charset="0"/>
                <a:sym typeface="Consolas"/>
              </a:rPr>
              <a:t>1</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008575"/>
                </a:solidFill>
                <a:latin typeface="Consolas" panose="020B0609020204030204" pitchFamily="49" charset="0"/>
                <a:ea typeface="Consolas"/>
                <a:cs typeface="Segoe UI" panose="020B0502040204020203" pitchFamily="34" charset="0"/>
                <a:sym typeface="Consolas"/>
              </a:rPr>
              <a:t>2</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008575"/>
                </a:solidFill>
                <a:latin typeface="Consolas" panose="020B0609020204030204" pitchFamily="49" charset="0"/>
                <a:ea typeface="Consolas"/>
                <a:cs typeface="Segoe UI" panose="020B0502040204020203" pitchFamily="34" charset="0"/>
                <a:sym typeface="Consolas"/>
              </a:rPr>
              <a:t>3</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008575"/>
                </a:solidFill>
                <a:latin typeface="Consolas" panose="020B0609020204030204" pitchFamily="49" charset="0"/>
                <a:ea typeface="Consolas"/>
                <a:cs typeface="Segoe UI" panose="020B0502040204020203" pitchFamily="34" charset="0"/>
                <a:sym typeface="Consolas"/>
              </a:rPr>
              <a:t>4</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008575"/>
                </a:solidFill>
                <a:latin typeface="Consolas" panose="020B0609020204030204" pitchFamily="49" charset="0"/>
                <a:ea typeface="Consolas"/>
                <a:cs typeface="Segoe UI" panose="020B0502040204020203" pitchFamily="34" charset="0"/>
                <a:sym typeface="Consolas"/>
              </a:rPr>
              <a:t>5</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008575"/>
                </a:solidFill>
                <a:latin typeface="Consolas" panose="020B0609020204030204" pitchFamily="49" charset="0"/>
                <a:ea typeface="Consolas"/>
                <a:cs typeface="Segoe UI" panose="020B0502040204020203" pitchFamily="34" charset="0"/>
                <a:sym typeface="Consolas"/>
              </a:rPr>
              <a:t>6</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320040" algn="l" rtl="0">
              <a:lnSpc>
                <a:spcPct val="100000"/>
              </a:lnSpc>
              <a:spcBef>
                <a:spcPts val="0"/>
              </a:spcBef>
              <a:spcAft>
                <a:spcPts val="0"/>
              </a:spcAft>
              <a:buClr>
                <a:srgbClr val="C57A15"/>
              </a:buClr>
              <a:buSzPts val="2160"/>
              <a:buFont typeface="Quattrocento Sans"/>
              <a:buNone/>
            </a:pPr>
            <a:endParaRPr sz="2400" dirty="0">
              <a:latin typeface="Segoe UI" panose="020B0502040204020203" pitchFamily="34" charset="0"/>
              <a:ea typeface="Consolas"/>
              <a:cs typeface="Segoe UI" panose="020B0502040204020203" pitchFamily="34" charset="0"/>
              <a:sym typeface="Consolas"/>
            </a:endParaRPr>
          </a:p>
          <a:p>
            <a:pPr marL="0" lvl="0" indent="0" algn="l" rtl="0">
              <a:lnSpc>
                <a:spcPct val="100000"/>
              </a:lnSpc>
              <a:spcBef>
                <a:spcPts val="0"/>
              </a:spcBef>
              <a:spcAft>
                <a:spcPts val="0"/>
              </a:spcAft>
              <a:buClr>
                <a:srgbClr val="C57A15"/>
              </a:buClr>
              <a:buSzPts val="2160"/>
              <a:buNone/>
            </a:pPr>
            <a:r>
              <a:rPr lang="en-US" sz="2400" b="1" dirty="0">
                <a:latin typeface="Segoe UI" panose="020B0502040204020203" pitchFamily="34" charset="0"/>
                <a:cs typeface="Segoe UI" panose="020B0502040204020203" pitchFamily="34" charset="0"/>
              </a:rPr>
              <a:t>In your notebook, describe what happens when this program runs.</a:t>
            </a:r>
            <a:endParaRPr b="1"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What is a List?</a:t>
            </a:r>
            <a:endParaRPr dirty="0">
              <a:latin typeface="Segoe UI" panose="020B0502040204020203" pitchFamily="34" charset="0"/>
              <a:cs typeface="Segoe UI" panose="020B0502040204020203" pitchFamily="34" charset="0"/>
            </a:endParaRPr>
          </a:p>
        </p:txBody>
      </p:sp>
      <p:sp>
        <p:nvSpPr>
          <p:cNvPr id="444" name="Google Shape;444;p6"/>
          <p:cNvSpPr txBox="1">
            <a:spLocks noGrp="1"/>
          </p:cNvSpPr>
          <p:nvPr>
            <p:ph type="body" idx="1"/>
          </p:nvPr>
        </p:nvSpPr>
        <p:spPr>
          <a:xfrm>
            <a:off x="584200" y="1435100"/>
            <a:ext cx="11018700" cy="520142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Do you remember how lists were used in Snap?</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560"/>
              </a:spcBef>
              <a:spcAft>
                <a:spcPts val="0"/>
              </a:spcAft>
              <a:buClr>
                <a:schemeClr val="dk1"/>
              </a:buClr>
              <a:buSzPts val="2520"/>
              <a:buChar char="·"/>
            </a:pPr>
            <a:r>
              <a:rPr lang="en-US" dirty="0">
                <a:latin typeface="Segoe UI" panose="020B0502040204020203" pitchFamily="34" charset="0"/>
                <a:cs typeface="Segoe UI" panose="020B0502040204020203" pitchFamily="34" charset="0"/>
              </a:rPr>
              <a:t>A </a:t>
            </a:r>
            <a:r>
              <a:rPr lang="en-US" b="1" dirty="0">
                <a:latin typeface="Segoe UI" panose="020B0502040204020203" pitchFamily="34" charset="0"/>
                <a:cs typeface="Segoe UI" panose="020B0502040204020203" pitchFamily="34" charset="0"/>
              </a:rPr>
              <a:t>list</a:t>
            </a:r>
            <a:r>
              <a:rPr lang="en-US" dirty="0">
                <a:latin typeface="Segoe UI" panose="020B0502040204020203" pitchFamily="34" charset="0"/>
                <a:cs typeface="Segoe UI" panose="020B0502040204020203" pitchFamily="34" charset="0"/>
              </a:rPr>
              <a:t> is a sequence of </a:t>
            </a:r>
            <a:r>
              <a:rPr lang="en-US" b="1" dirty="0">
                <a:latin typeface="Segoe UI" panose="020B0502040204020203" pitchFamily="34" charset="0"/>
                <a:cs typeface="Segoe UI" panose="020B0502040204020203" pitchFamily="34" charset="0"/>
              </a:rPr>
              <a:t>values</a:t>
            </a:r>
            <a:r>
              <a:rPr lang="en-US" dirty="0">
                <a:latin typeface="Segoe UI" panose="020B0502040204020203" pitchFamily="34" charset="0"/>
                <a:cs typeface="Segoe UI" panose="020B0502040204020203" pitchFamily="34" charset="0"/>
              </a:rPr>
              <a:t> </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560"/>
              </a:spcBef>
              <a:spcAft>
                <a:spcPts val="0"/>
              </a:spcAft>
              <a:buClr>
                <a:schemeClr val="dk1"/>
              </a:buClr>
              <a:buSzPts val="2520"/>
              <a:buChar char="·"/>
            </a:pPr>
            <a:r>
              <a:rPr lang="en-US" dirty="0">
                <a:latin typeface="Segoe UI" panose="020B0502040204020203" pitchFamily="34" charset="0"/>
                <a:cs typeface="Segoe UI" panose="020B0502040204020203" pitchFamily="34" charset="0"/>
              </a:rPr>
              <a:t>The </a:t>
            </a:r>
            <a:r>
              <a:rPr lang="en-US" b="1" dirty="0">
                <a:latin typeface="Segoe UI" panose="020B0502040204020203" pitchFamily="34" charset="0"/>
                <a:cs typeface="Segoe UI" panose="020B0502040204020203" pitchFamily="34" charset="0"/>
              </a:rPr>
              <a:t>values</a:t>
            </a:r>
            <a:r>
              <a:rPr lang="en-US" dirty="0">
                <a:latin typeface="Segoe UI" panose="020B0502040204020203" pitchFamily="34" charset="0"/>
                <a:cs typeface="Segoe UI" panose="020B0502040204020203" pitchFamily="34" charset="0"/>
              </a:rPr>
              <a:t> in a list are called </a:t>
            </a:r>
            <a:r>
              <a:rPr lang="en-US" b="1" dirty="0">
                <a:latin typeface="Segoe UI" panose="020B0502040204020203" pitchFamily="34" charset="0"/>
                <a:cs typeface="Segoe UI" panose="020B0502040204020203" pitchFamily="34" charset="0"/>
              </a:rPr>
              <a:t>elements</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items</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560"/>
              </a:spcBef>
              <a:spcAft>
                <a:spcPts val="0"/>
              </a:spcAft>
              <a:buClr>
                <a:schemeClr val="dk1"/>
              </a:buClr>
              <a:buSzPts val="2520"/>
              <a:buFont typeface="Arial"/>
              <a:buChar char="•"/>
            </a:pPr>
            <a:r>
              <a:rPr lang="en-US" b="1" dirty="0">
                <a:latin typeface="Segoe UI" panose="020B0502040204020203" pitchFamily="34" charset="0"/>
                <a:cs typeface="Segoe UI" panose="020B0502040204020203" pitchFamily="34" charset="0"/>
              </a:rPr>
              <a:t>index: </a:t>
            </a:r>
            <a:r>
              <a:rPr lang="en-US" dirty="0">
                <a:latin typeface="Segoe UI" panose="020B0502040204020203" pitchFamily="34" charset="0"/>
                <a:cs typeface="Segoe UI" panose="020B0502040204020203" pitchFamily="34" charset="0"/>
              </a:rPr>
              <a:t>a map from the position in the list to the element stored there</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560"/>
              </a:spcBef>
              <a:spcAft>
                <a:spcPts val="0"/>
              </a:spcAft>
              <a:buClr>
                <a:schemeClr val="dk1"/>
              </a:buClr>
              <a:buSzPts val="2520"/>
              <a:buFont typeface="Arial"/>
              <a:buChar char="•"/>
            </a:pPr>
            <a:r>
              <a:rPr lang="en-US" b="1" dirty="0">
                <a:latin typeface="Segoe UI" panose="020B0502040204020203" pitchFamily="34" charset="0"/>
                <a:cs typeface="Segoe UI" panose="020B0502040204020203" pitchFamily="34" charset="0"/>
              </a:rPr>
              <a:t>0-index: </a:t>
            </a:r>
            <a:r>
              <a:rPr lang="en-US" dirty="0">
                <a:latin typeface="Segoe UI" panose="020B0502040204020203" pitchFamily="34" charset="0"/>
                <a:cs typeface="Segoe UI" panose="020B0502040204020203" pitchFamily="34" charset="0"/>
              </a:rPr>
              <a:t>In Python, unlike in Snap, lists are 0 indexed. This means the first element in the list is at index 0, not index 1</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560"/>
              </a:spcBef>
              <a:spcAft>
                <a:spcPts val="0"/>
              </a:spcAft>
              <a:buClr>
                <a:schemeClr val="dk1"/>
              </a:buClr>
              <a:buSzPts val="2520"/>
              <a:buFont typeface="Arial"/>
              <a:buChar char="•"/>
            </a:pPr>
            <a:r>
              <a:rPr lang="en-US" b="1" dirty="0">
                <a:latin typeface="Segoe UI" panose="020B0502040204020203" pitchFamily="34" charset="0"/>
                <a:cs typeface="Segoe UI" panose="020B0502040204020203" pitchFamily="34" charset="0"/>
              </a:rPr>
              <a:t>Out-of-bounds</a:t>
            </a:r>
            <a:r>
              <a:rPr lang="en-US" dirty="0">
                <a:latin typeface="Segoe UI" panose="020B0502040204020203" pitchFamily="34" charset="0"/>
                <a:cs typeface="Segoe UI" panose="020B0502040204020203" pitchFamily="34" charset="0"/>
              </a:rPr>
              <a:t>: what happened when you tried to print an element of a list, using an index value that was too large?</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You can have lists of any type (int, float, string, etc., or a mix of these). You can even have lists within lists (more on that later...)</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Lesson – 2.04 </a:t>
            </a:r>
            <a:endParaRPr dirty="0">
              <a:latin typeface="Segoe UI" panose="020B0502040204020203" pitchFamily="34" charset="0"/>
              <a:cs typeface="Segoe UI" panose="020B0502040204020203" pitchFamily="34" charset="0"/>
            </a:endParaRPr>
          </a:p>
        </p:txBody>
      </p:sp>
      <p:sp>
        <p:nvSpPr>
          <p:cNvPr id="451" name="Google Shape;451;p7"/>
          <p:cNvSpPr txBox="1">
            <a:spLocks noGrp="1"/>
          </p:cNvSpPr>
          <p:nvPr>
            <p:ph type="body" idx="1"/>
          </p:nvPr>
        </p:nvSpPr>
        <p:spPr>
          <a:xfrm>
            <a:off x="584200" y="1435100"/>
            <a:ext cx="11018838" cy="258532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From the Do now:</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does </a:t>
            </a:r>
            <a:r>
              <a:rPr lang="en-US" sz="2400" dirty="0" err="1">
                <a:latin typeface="Consolas" panose="020B0609020204030204" pitchFamily="49" charset="0"/>
                <a:cs typeface="Segoe UI" panose="020B0502040204020203" pitchFamily="34" charset="0"/>
              </a:rPr>
              <a:t>len</a:t>
            </a:r>
            <a:r>
              <a:rPr lang="en-US" sz="2400" dirty="0">
                <a:latin typeface="Consolas" panose="020B0609020204030204" pitchFamily="49" charset="0"/>
                <a:cs typeface="Segoe UI" panose="020B0502040204020203" pitchFamily="34" charset="0"/>
              </a:rPr>
              <a:t>() </a:t>
            </a:r>
            <a:r>
              <a:rPr lang="en-US" sz="2400" dirty="0">
                <a:latin typeface="Segoe UI" panose="020B0502040204020203" pitchFamily="34" charset="0"/>
                <a:cs typeface="Segoe UI" panose="020B0502040204020203" pitchFamily="34" charset="0"/>
              </a:rPr>
              <a:t>do? </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How would you print the first item in the list? </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How would you print the last item in the list?</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is an out of bounds error? </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How do I change an element in a list?</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10"/>
          <p:cNvSpPr txBox="1">
            <a:spLocks noGrp="1"/>
          </p:cNvSpPr>
          <p:nvPr>
            <p:ph type="title"/>
          </p:nvPr>
        </p:nvSpPr>
        <p:spPr>
          <a:xfrm>
            <a:off x="358219" y="457200"/>
            <a:ext cx="11248564" cy="553998"/>
          </a:xfrm>
          <a:prstGeom prst="rect">
            <a:avLst/>
          </a:prstGeom>
          <a:noFill/>
          <a:ln>
            <a:noFill/>
          </a:ln>
        </p:spPr>
        <p:txBody>
          <a:bodyPr spcFirstLastPara="1" wrap="square" lIns="0" tIns="0" rIns="0" bIns="0" anchor="t" anchorCtr="0">
            <a:spAutoFit/>
          </a:bodyPr>
          <a:lstStyle/>
          <a:p>
            <a:pPr marL="228600" lvl="0"/>
            <a:r>
              <a:rPr lang="en-US" dirty="0">
                <a:latin typeface="Segoe UI" panose="020B0502040204020203" pitchFamily="34" charset="0"/>
                <a:cs typeface="Segoe UI" panose="020B0502040204020203" pitchFamily="34" charset="0"/>
              </a:rPr>
              <a:t>Nested lists</a:t>
            </a:r>
          </a:p>
        </p:txBody>
      </p:sp>
      <p:sp>
        <p:nvSpPr>
          <p:cNvPr id="483" name="Google Shape;483;p10"/>
          <p:cNvSpPr txBox="1">
            <a:spLocks noGrp="1"/>
          </p:cNvSpPr>
          <p:nvPr>
            <p:ph type="body" idx="1"/>
          </p:nvPr>
        </p:nvSpPr>
        <p:spPr>
          <a:xfrm>
            <a:off x="588263" y="1412255"/>
            <a:ext cx="9879600" cy="418832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In the console, work through the following examples: </a:t>
            </a:r>
          </a:p>
          <a:p>
            <a:pPr marL="0" lvl="0" indent="0" algn="l" rtl="0">
              <a:lnSpc>
                <a:spcPct val="100000"/>
              </a:lnSpc>
              <a:spcBef>
                <a:spcPts val="480"/>
              </a:spcBef>
              <a:spcAft>
                <a:spcPts val="0"/>
              </a:spcAft>
              <a:buClr>
                <a:schemeClr val="dk1"/>
              </a:buClr>
              <a:buSzPts val="2160"/>
              <a:buNone/>
            </a:pP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sz="2400" dirty="0">
                <a:latin typeface="Segoe UI" panose="020B0502040204020203" pitchFamily="34" charset="0"/>
                <a:cs typeface="Segoe UI" panose="020B0502040204020203" pitchFamily="34" charset="0"/>
              </a:rPr>
              <a:t>In your notebook, explain how would you access the element </a:t>
            </a:r>
            <a:r>
              <a:rPr lang="en-US" sz="2400" dirty="0">
                <a:latin typeface="Consolas" panose="020B0609020204030204" pitchFamily="49" charset="0"/>
                <a:cs typeface="Segoe UI" panose="020B0502040204020203" pitchFamily="34" charset="0"/>
              </a:rPr>
              <a:t>'d'</a:t>
            </a:r>
            <a:r>
              <a:rPr lang="en-US" sz="2400" dirty="0">
                <a:latin typeface="Segoe UI" panose="020B0502040204020203" pitchFamily="34" charset="0"/>
                <a:cs typeface="Segoe UI" panose="020B0502040204020203" pitchFamily="34" charset="0"/>
              </a:rPr>
              <a:t>, starting from the definition of </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Segoe UI" panose="020B0502040204020203" pitchFamily="34" charset="0"/>
                <a:cs typeface="Segoe UI" panose="020B0502040204020203" pitchFamily="34" charset="0"/>
              </a:rPr>
              <a:t>.</a:t>
            </a:r>
            <a:endParaRPr sz="2400" dirty="0">
              <a:latin typeface="Segoe UI" panose="020B0502040204020203" pitchFamily="34" charset="0"/>
              <a:ea typeface="Consolas"/>
              <a:cs typeface="Segoe UI" panose="020B0502040204020203" pitchFamily="34" charset="0"/>
              <a:sym typeface="Consolas"/>
            </a:endParaRPr>
          </a:p>
        </p:txBody>
      </p:sp>
      <p:sp>
        <p:nvSpPr>
          <p:cNvPr id="484" name="Google Shape;484;p10"/>
          <p:cNvSpPr/>
          <p:nvPr/>
        </p:nvSpPr>
        <p:spPr>
          <a:xfrm>
            <a:off x="1306398" y="2411991"/>
            <a:ext cx="6096000" cy="830997"/>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600"/>
              <a:buFont typeface="Quattrocento Sans"/>
              <a:buAutoNum type="arabicPeriod"/>
            </a:pPr>
            <a:r>
              <a:rPr lang="en-US" sz="1600" dirty="0" err="1">
                <a:solidFill>
                  <a:schemeClr val="dk1"/>
                </a:solidFill>
                <a:latin typeface="Consolas" panose="020B0609020204030204" pitchFamily="49" charset="0"/>
                <a:ea typeface="Consolas"/>
                <a:cs typeface="Consolas"/>
                <a:sym typeface="Consolas"/>
              </a:rPr>
              <a:t>a_list</a:t>
            </a:r>
            <a:r>
              <a:rPr lang="en-US" sz="1600" dirty="0">
                <a:solidFill>
                  <a:schemeClr val="dk1"/>
                </a:solidFill>
                <a:latin typeface="Consolas" panose="020B0609020204030204" pitchFamily="49" charset="0"/>
                <a:ea typeface="Consolas"/>
                <a:cs typeface="Consolas"/>
                <a:sym typeface="Consolas"/>
              </a:rPr>
              <a:t> = [</a:t>
            </a:r>
            <a:r>
              <a:rPr lang="en-US" sz="1600" dirty="0">
                <a:solidFill>
                  <a:srgbClr val="FF0000"/>
                </a:solidFill>
                <a:latin typeface="Consolas" panose="020B0609020204030204" pitchFamily="49" charset="0"/>
                <a:ea typeface="Consolas"/>
                <a:cs typeface="Consolas"/>
                <a:sym typeface="Consolas"/>
              </a:rPr>
              <a:t>'a'</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 'b'</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 'c'</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 </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'd'</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 'e'</a:t>
            </a:r>
            <a:r>
              <a:rPr lang="en-US" sz="1600"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457200" algn="l" rtl="0">
              <a:spcBef>
                <a:spcPts val="0"/>
              </a:spcBef>
              <a:spcAft>
                <a:spcPts val="0"/>
              </a:spcAft>
              <a:buClr>
                <a:srgbClr val="C57A15"/>
              </a:buClr>
              <a:buSzPts val="1600"/>
              <a:buFont typeface="Quattrocento Sans"/>
              <a:buAutoNum type="arabicPeriod"/>
            </a:pPr>
            <a:r>
              <a:rPr lang="en-US" sz="1600" dirty="0">
                <a:solidFill>
                  <a:srgbClr val="0000FF"/>
                </a:solidFill>
                <a:latin typeface="Consolas" panose="020B0609020204030204" pitchFamily="49" charset="0"/>
                <a:ea typeface="Consolas"/>
                <a:cs typeface="Consolas"/>
                <a:sym typeface="Consolas"/>
              </a:rPr>
              <a:t>print</a:t>
            </a:r>
            <a:r>
              <a:rPr lang="en-US" sz="1600" dirty="0">
                <a:solidFill>
                  <a:schemeClr val="dk1"/>
                </a:solidFill>
                <a:latin typeface="Consolas" panose="020B0609020204030204" pitchFamily="49" charset="0"/>
                <a:ea typeface="Consolas"/>
                <a:cs typeface="Consolas"/>
                <a:sym typeface="Consolas"/>
              </a:rPr>
              <a:t>(</a:t>
            </a:r>
            <a:r>
              <a:rPr lang="en-US" sz="1600" dirty="0" err="1">
                <a:solidFill>
                  <a:srgbClr val="7030A0"/>
                </a:solidFill>
                <a:latin typeface="Consolas" panose="020B0609020204030204" pitchFamily="49" charset="0"/>
                <a:ea typeface="Consolas"/>
                <a:cs typeface="Consolas"/>
                <a:sym typeface="Consolas"/>
              </a:rPr>
              <a:t>len</a:t>
            </a:r>
            <a:r>
              <a:rPr lang="en-US" sz="1600" dirty="0">
                <a:solidFill>
                  <a:schemeClr val="dk1"/>
                </a:solidFill>
                <a:latin typeface="Consolas" panose="020B0609020204030204" pitchFamily="49" charset="0"/>
                <a:ea typeface="Consolas"/>
                <a:cs typeface="Consolas"/>
                <a:sym typeface="Consolas"/>
              </a:rPr>
              <a:t>(</a:t>
            </a:r>
            <a:r>
              <a:rPr lang="en-US" sz="1600" dirty="0" err="1">
                <a:solidFill>
                  <a:schemeClr val="dk1"/>
                </a:solidFill>
                <a:latin typeface="Consolas" panose="020B0609020204030204" pitchFamily="49" charset="0"/>
                <a:ea typeface="Consolas"/>
                <a:cs typeface="Consolas"/>
                <a:sym typeface="Consolas"/>
              </a:rPr>
              <a:t>a_list</a:t>
            </a:r>
            <a:r>
              <a:rPr lang="en-US" sz="1600"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355600" algn="l" rtl="0">
              <a:spcBef>
                <a:spcPts val="0"/>
              </a:spcBef>
              <a:spcAft>
                <a:spcPts val="0"/>
              </a:spcAft>
              <a:buClr>
                <a:srgbClr val="C57A15"/>
              </a:buClr>
              <a:buSzPts val="1600"/>
              <a:buFont typeface="Quattrocento Sans"/>
              <a:buNone/>
            </a:pPr>
            <a:endParaRPr sz="1600" dirty="0">
              <a:solidFill>
                <a:schemeClr val="dk1"/>
              </a:solidFill>
              <a:latin typeface="Consolas"/>
              <a:ea typeface="Consolas"/>
              <a:cs typeface="Consolas"/>
              <a:sym typeface="Consolas"/>
            </a:endParaRPr>
          </a:p>
        </p:txBody>
      </p:sp>
      <p:sp>
        <p:nvSpPr>
          <p:cNvPr id="485" name="Google Shape;485;p10"/>
          <p:cNvSpPr/>
          <p:nvPr/>
        </p:nvSpPr>
        <p:spPr>
          <a:xfrm>
            <a:off x="1306398" y="3644045"/>
            <a:ext cx="6096000" cy="1077218"/>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600"/>
              <a:buFont typeface="Quattrocento Sans"/>
              <a:buAutoNum type="arabicPeriod"/>
            </a:pPr>
            <a:r>
              <a:rPr lang="en-US" sz="1600" dirty="0" err="1">
                <a:solidFill>
                  <a:schemeClr val="dk1"/>
                </a:solidFill>
                <a:latin typeface="Consolas" panose="020B0609020204030204" pitchFamily="49" charset="0"/>
                <a:ea typeface="Consolas"/>
                <a:cs typeface="Consolas"/>
                <a:sym typeface="Consolas"/>
              </a:rPr>
              <a:t>a_list</a:t>
            </a:r>
            <a:r>
              <a:rPr lang="en-US" sz="1600" dirty="0">
                <a:solidFill>
                  <a:schemeClr val="dk1"/>
                </a:solidFill>
                <a:latin typeface="Consolas" panose="020B0609020204030204" pitchFamily="49" charset="0"/>
                <a:ea typeface="Consolas"/>
                <a:cs typeface="Consolas"/>
                <a:sym typeface="Consolas"/>
              </a:rPr>
              <a:t> = [</a:t>
            </a:r>
            <a:r>
              <a:rPr lang="en-US" sz="1600" dirty="0">
                <a:solidFill>
                  <a:srgbClr val="FF0000"/>
                </a:solidFill>
                <a:latin typeface="Consolas" panose="020B0609020204030204" pitchFamily="49" charset="0"/>
                <a:ea typeface="Consolas"/>
                <a:cs typeface="Consolas"/>
                <a:sym typeface="Consolas"/>
              </a:rPr>
              <a:t>'a'</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 'b'</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 'c'</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 </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'd'</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 'e'</a:t>
            </a:r>
            <a:r>
              <a:rPr lang="en-US" sz="1600"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457200" algn="l" rtl="0">
              <a:spcBef>
                <a:spcPts val="0"/>
              </a:spcBef>
              <a:spcAft>
                <a:spcPts val="0"/>
              </a:spcAft>
              <a:buClr>
                <a:srgbClr val="C57A15"/>
              </a:buClr>
              <a:buSzPts val="1600"/>
              <a:buFont typeface="Quattrocento Sans"/>
              <a:buAutoNum type="arabicPeriod"/>
            </a:pPr>
            <a:r>
              <a:rPr lang="en-US" sz="1600" dirty="0" err="1">
                <a:solidFill>
                  <a:schemeClr val="dk1"/>
                </a:solidFill>
                <a:latin typeface="Consolas" panose="020B0609020204030204" pitchFamily="49" charset="0"/>
                <a:ea typeface="Consolas"/>
                <a:cs typeface="Consolas"/>
                <a:sym typeface="Consolas"/>
              </a:rPr>
              <a:t>b_list</a:t>
            </a:r>
            <a:r>
              <a:rPr lang="en-US" sz="1600" dirty="0">
                <a:solidFill>
                  <a:schemeClr val="dk1"/>
                </a:solidFill>
                <a:latin typeface="Consolas" panose="020B0609020204030204" pitchFamily="49" charset="0"/>
                <a:ea typeface="Consolas"/>
                <a:cs typeface="Consolas"/>
                <a:sym typeface="Consolas"/>
              </a:rPr>
              <a:t> = </a:t>
            </a:r>
            <a:r>
              <a:rPr lang="en-US" sz="1600" dirty="0" err="1">
                <a:solidFill>
                  <a:schemeClr val="dk1"/>
                </a:solidFill>
                <a:latin typeface="Consolas" panose="020B0609020204030204" pitchFamily="49" charset="0"/>
                <a:ea typeface="Consolas"/>
                <a:cs typeface="Consolas"/>
                <a:sym typeface="Consolas"/>
              </a:rPr>
              <a:t>a_list</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00B050"/>
                </a:solidFill>
                <a:latin typeface="Consolas" panose="020B0609020204030204" pitchFamily="49" charset="0"/>
                <a:ea typeface="Consolas"/>
                <a:cs typeface="Consolas"/>
                <a:sym typeface="Consolas"/>
              </a:rPr>
              <a:t>3</a:t>
            </a:r>
            <a:r>
              <a:rPr lang="en-US" sz="1600"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457200" algn="l" rtl="0">
              <a:spcBef>
                <a:spcPts val="0"/>
              </a:spcBef>
              <a:spcAft>
                <a:spcPts val="0"/>
              </a:spcAft>
              <a:buClr>
                <a:srgbClr val="C57A15"/>
              </a:buClr>
              <a:buSzPts val="1600"/>
              <a:buFont typeface="Quattrocento Sans"/>
              <a:buAutoNum type="arabicPeriod"/>
            </a:pPr>
            <a:r>
              <a:rPr lang="en-US" sz="1600" dirty="0">
                <a:solidFill>
                  <a:srgbClr val="0000FF"/>
                </a:solidFill>
                <a:latin typeface="Consolas" panose="020B0609020204030204" pitchFamily="49" charset="0"/>
                <a:ea typeface="Consolas"/>
                <a:cs typeface="Consolas"/>
                <a:sym typeface="Consolas"/>
              </a:rPr>
              <a:t>print</a:t>
            </a:r>
            <a:r>
              <a:rPr lang="en-US" sz="1600" dirty="0">
                <a:solidFill>
                  <a:schemeClr val="dk1"/>
                </a:solidFill>
                <a:latin typeface="Consolas" panose="020B0609020204030204" pitchFamily="49" charset="0"/>
                <a:ea typeface="Consolas"/>
                <a:cs typeface="Consolas"/>
                <a:sym typeface="Consolas"/>
              </a:rPr>
              <a:t>(</a:t>
            </a:r>
            <a:r>
              <a:rPr lang="en-US" sz="1600" dirty="0" err="1">
                <a:solidFill>
                  <a:schemeClr val="dk1"/>
                </a:solidFill>
                <a:latin typeface="Consolas" panose="020B0609020204030204" pitchFamily="49" charset="0"/>
                <a:ea typeface="Consolas"/>
                <a:cs typeface="Consolas"/>
                <a:sym typeface="Consolas"/>
              </a:rPr>
              <a:t>b_list</a:t>
            </a:r>
            <a:r>
              <a:rPr lang="en-US" sz="1600"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355600" algn="l" rtl="0">
              <a:spcBef>
                <a:spcPts val="0"/>
              </a:spcBef>
              <a:spcAft>
                <a:spcPts val="0"/>
              </a:spcAft>
              <a:buClr>
                <a:srgbClr val="C57A15"/>
              </a:buClr>
              <a:buSzPts val="1600"/>
              <a:buFont typeface="Quattrocento Sans"/>
              <a:buNone/>
            </a:pPr>
            <a:endParaRPr sz="1600" dirty="0">
              <a:solidFill>
                <a:schemeClr val="dk1"/>
              </a:solidFill>
              <a:latin typeface="Consolas"/>
              <a:ea typeface="Consolas"/>
              <a:cs typeface="Consolas"/>
              <a:sym typeface="Consolas"/>
            </a:endParaRPr>
          </a:p>
        </p:txBody>
      </p:sp>
      <p:sp>
        <p:nvSpPr>
          <p:cNvPr id="486" name="Google Shape;486;p10"/>
          <p:cNvSpPr txBox="1"/>
          <p:nvPr/>
        </p:nvSpPr>
        <p:spPr>
          <a:xfrm>
            <a:off x="1399698" y="1939395"/>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Segoe UI" panose="020B0502040204020203" pitchFamily="34" charset="0"/>
                <a:ea typeface="Quattrocento Sans"/>
                <a:cs typeface="Segoe UI" panose="020B0502040204020203" pitchFamily="34" charset="0"/>
                <a:sym typeface="Quattrocento Sans"/>
              </a:rPr>
              <a:t>Example 1</a:t>
            </a:r>
            <a:endParaRPr dirty="0">
              <a:latin typeface="Segoe UI" panose="020B0502040204020203" pitchFamily="34" charset="0"/>
              <a:cs typeface="Segoe UI" panose="020B0502040204020203" pitchFamily="34" charset="0"/>
            </a:endParaRPr>
          </a:p>
        </p:txBody>
      </p:sp>
      <p:sp>
        <p:nvSpPr>
          <p:cNvPr id="487" name="Google Shape;487;p10"/>
          <p:cNvSpPr txBox="1"/>
          <p:nvPr/>
        </p:nvSpPr>
        <p:spPr>
          <a:xfrm>
            <a:off x="1399698" y="3121223"/>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Segoe UI" panose="020B0502040204020203" pitchFamily="34" charset="0"/>
                <a:cs typeface="Segoe UI" panose="020B0502040204020203" pitchFamily="34" charset="0"/>
                <a:sym typeface="Quattrocento Sans"/>
              </a:rPr>
              <a:t>Example</a:t>
            </a:r>
            <a:r>
              <a:rPr lang="en-US" sz="2000" b="1" dirty="0">
                <a:solidFill>
                  <a:schemeClr val="dk1"/>
                </a:solidFill>
                <a:latin typeface="Quattrocento Sans"/>
                <a:ea typeface="Quattrocento Sans"/>
                <a:cs typeface="Quattrocento Sans"/>
                <a:sym typeface="Quattrocento Sans"/>
              </a:rPr>
              <a:t> 2</a:t>
            </a:r>
            <a:endParaRPr dirty="0"/>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lvl="0">
              <a:buSzPts val="3600"/>
            </a:pPr>
            <a:r>
              <a:rPr lang="en-US" dirty="0">
                <a:latin typeface="Segoe UI" panose="020B0502040204020203" pitchFamily="34" charset="0"/>
                <a:cs typeface="Segoe UI" panose="020B0502040204020203" pitchFamily="34" charset="0"/>
              </a:rPr>
              <a:t>Lab 2.04 – Food  chooser </a:t>
            </a:r>
            <a:endParaRPr dirty="0">
              <a:latin typeface="Segoe UI" panose="020B0502040204020203" pitchFamily="34" charset="0"/>
              <a:cs typeface="Segoe UI" panose="020B0502040204020203" pitchFamily="34" charset="0"/>
            </a:endParaRPr>
          </a:p>
        </p:txBody>
      </p:sp>
      <p:sp>
        <p:nvSpPr>
          <p:cNvPr id="458" name="Google Shape;458;p8"/>
          <p:cNvSpPr txBox="1">
            <a:spLocks noGrp="1"/>
          </p:cNvSpPr>
          <p:nvPr>
            <p:ph type="body" idx="1"/>
          </p:nvPr>
        </p:nvSpPr>
        <p:spPr>
          <a:xfrm>
            <a:off x="584200" y="1435100"/>
            <a:ext cx="11018838" cy="155119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For each example below, predict what will be printed. Run the program and write down the output in your notebook.</a:t>
            </a:r>
            <a:endParaRPr dirty="0">
              <a:latin typeface="Segoe UI" panose="020B0502040204020203" pitchFamily="34" charset="0"/>
              <a:ea typeface="Consolas"/>
              <a:cs typeface="Segoe UI" panose="020B0502040204020203" pitchFamily="34" charset="0"/>
              <a:sym typeface="Consolas"/>
            </a:endParaRPr>
          </a:p>
          <a:p>
            <a:pPr marL="631825" lvl="0" indent="0" algn="l" rtl="0">
              <a:lnSpc>
                <a:spcPct val="100000"/>
              </a:lnSpc>
              <a:spcBef>
                <a:spcPts val="0"/>
              </a:spcBef>
              <a:spcAft>
                <a:spcPts val="0"/>
              </a:spcAft>
              <a:buClr>
                <a:schemeClr val="accent4"/>
              </a:buClr>
              <a:buSzPts val="2160"/>
              <a:buNone/>
            </a:pPr>
            <a:endParaRPr sz="2400" dirty="0">
              <a:latin typeface="Segoe UI" panose="020B0502040204020203" pitchFamily="34" charset="0"/>
              <a:ea typeface="Consolas"/>
              <a:cs typeface="Segoe UI" panose="020B0502040204020203" pitchFamily="34" charset="0"/>
              <a:sym typeface="Consolas"/>
            </a:endParaRPr>
          </a:p>
          <a:p>
            <a:pPr marL="228600" lvl="0" indent="-91440" algn="l" rtl="0">
              <a:lnSpc>
                <a:spcPct val="100000"/>
              </a:lnSpc>
              <a:spcBef>
                <a:spcPts val="480"/>
              </a:spcBef>
              <a:spcAft>
                <a:spcPts val="0"/>
              </a:spcAft>
              <a:buClr>
                <a:schemeClr val="dk1"/>
              </a:buClr>
              <a:buSzPts val="2160"/>
              <a:buNone/>
            </a:pPr>
            <a:endParaRPr sz="2400" dirty="0">
              <a:latin typeface="Segoe UI" panose="020B0502040204020203" pitchFamily="34" charset="0"/>
              <a:ea typeface="Consolas"/>
              <a:cs typeface="Segoe UI" panose="020B0502040204020203" pitchFamily="34" charset="0"/>
              <a:sym typeface="Consolas"/>
            </a:endParaRPr>
          </a:p>
        </p:txBody>
      </p:sp>
      <p:sp>
        <p:nvSpPr>
          <p:cNvPr id="459" name="Google Shape;459;p8"/>
          <p:cNvSpPr/>
          <p:nvPr/>
        </p:nvSpPr>
        <p:spPr>
          <a:xfrm>
            <a:off x="55504" y="4671833"/>
            <a:ext cx="6096000" cy="646331"/>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 =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a</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b</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c</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d</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e</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panose="020B0609020204030204" pitchFamily="49" charset="0"/>
                <a:ea typeface="Consolas"/>
                <a:cs typeface="Consolas"/>
                <a:sym typeface="Consolas"/>
              </a:rPr>
              <a:t>print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rgbClr val="7030A0"/>
                </a:solidFill>
                <a:latin typeface="Consolas" panose="020B0609020204030204" pitchFamily="49" charset="0"/>
                <a:ea typeface="Consolas"/>
                <a:cs typeface="Consolas"/>
                <a:sym typeface="Consolas"/>
              </a:rPr>
              <a:t>len</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dirty="0">
                <a:solidFill>
                  <a:schemeClr val="dk1"/>
                </a:solidFill>
                <a:latin typeface="Consolas" panose="020B0609020204030204" pitchFamily="49" charset="0"/>
                <a:ea typeface="Consolas"/>
                <a:cs typeface="Consolas"/>
                <a:sym typeface="Consolas"/>
              </a:rPr>
              <a:t> -</a:t>
            </a:r>
            <a:r>
              <a:rPr lang="en-US" sz="1800" b="0" i="0" u="none" strike="noStrike" cap="none" dirty="0">
                <a:solidFill>
                  <a:schemeClr val="dk1"/>
                </a:solidFill>
                <a:latin typeface="Consolas" panose="020B0609020204030204" pitchFamily="49" charset="0"/>
                <a:ea typeface="Consolas"/>
                <a:cs typeface="Consolas"/>
                <a:sym typeface="Consolas"/>
              </a:rPr>
              <a:t> </a:t>
            </a:r>
            <a:r>
              <a:rPr lang="en-US" sz="1800" b="0" i="0" u="none" strike="noStrike" cap="none" dirty="0">
                <a:solidFill>
                  <a:srgbClr val="008575"/>
                </a:solidFill>
                <a:latin typeface="Consolas" panose="020B0609020204030204" pitchFamily="49" charset="0"/>
                <a:ea typeface="Consolas"/>
                <a:cs typeface="Consolas"/>
                <a:sym typeface="Consolas"/>
              </a:rPr>
              <a:t>3</a:t>
            </a:r>
            <a:r>
              <a:rPr lang="en-US" sz="1800" b="0" i="0" u="none" strike="noStrike" cap="none"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p:txBody>
      </p:sp>
      <p:sp>
        <p:nvSpPr>
          <p:cNvPr id="460" name="Google Shape;460;p8"/>
          <p:cNvSpPr/>
          <p:nvPr/>
        </p:nvSpPr>
        <p:spPr>
          <a:xfrm>
            <a:off x="-2381" y="2825172"/>
            <a:ext cx="6096000" cy="92340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 =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a</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b</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c</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d</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e</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panose="020B0609020204030204" pitchFamily="49" charset="0"/>
                <a:ea typeface="Consolas"/>
                <a:cs typeface="Consolas"/>
                <a:sym typeface="Consolas"/>
              </a:rPr>
              <a:t>print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008575"/>
                </a:solidFill>
                <a:latin typeface="Consolas" panose="020B0609020204030204" pitchFamily="49" charset="0"/>
                <a:ea typeface="Consolas"/>
                <a:cs typeface="Consolas"/>
                <a:sym typeface="Consolas"/>
              </a:rPr>
              <a:t>0</a:t>
            </a:r>
            <a:r>
              <a:rPr lang="en-US" sz="1800" b="0" i="0" u="none" strike="noStrike" cap="none"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panose="020B0609020204030204" pitchFamily="49" charset="0"/>
                <a:ea typeface="Consolas"/>
                <a:cs typeface="Consolas"/>
                <a:sym typeface="Consolas"/>
              </a:rPr>
              <a:t>print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008575"/>
                </a:solidFill>
                <a:latin typeface="Consolas" panose="020B0609020204030204" pitchFamily="49" charset="0"/>
                <a:ea typeface="Consolas"/>
                <a:cs typeface="Consolas"/>
                <a:sym typeface="Consolas"/>
              </a:rPr>
              <a:t>3</a:t>
            </a:r>
            <a:r>
              <a:rPr lang="en-US" sz="1800" b="0" i="0" u="none" strike="noStrike" cap="none"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p:txBody>
      </p:sp>
      <p:sp>
        <p:nvSpPr>
          <p:cNvPr id="461" name="Google Shape;461;p8"/>
          <p:cNvSpPr/>
          <p:nvPr/>
        </p:nvSpPr>
        <p:spPr>
          <a:xfrm>
            <a:off x="5696471" y="2890220"/>
            <a:ext cx="6096000" cy="646331"/>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 =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a</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b</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c</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d</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e</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endParaRPr lang="en-US" dirty="0">
              <a:latin typeface="Consolas" panose="020B0609020204030204" pitchFamily="49" charset="0"/>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panose="020B0609020204030204" pitchFamily="49" charset="0"/>
                <a:ea typeface="Consolas"/>
                <a:cs typeface="Consolas"/>
                <a:sym typeface="Consolas"/>
              </a:rPr>
              <a:t>print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rgbClr val="7030A0"/>
                </a:solidFill>
                <a:latin typeface="Consolas" panose="020B0609020204030204" pitchFamily="49" charset="0"/>
                <a:ea typeface="Consolas"/>
                <a:cs typeface="Consolas"/>
                <a:sym typeface="Consolas"/>
              </a:rPr>
              <a:t>len</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dirty="0">
                <a:solidFill>
                  <a:schemeClr val="dk1"/>
                </a:solidFill>
                <a:latin typeface="Consolas" panose="020B0609020204030204" pitchFamily="49" charset="0"/>
                <a:ea typeface="Consolas"/>
                <a:cs typeface="Consolas"/>
                <a:sym typeface="Consolas"/>
              </a:rPr>
              <a:t> - </a:t>
            </a:r>
            <a:r>
              <a:rPr lang="en-US" sz="1800" b="0" i="0" u="none" strike="noStrike" cap="none" dirty="0">
                <a:solidFill>
                  <a:srgbClr val="008575"/>
                </a:solidFill>
                <a:latin typeface="Consolas" panose="020B0609020204030204" pitchFamily="49" charset="0"/>
                <a:ea typeface="Consolas"/>
                <a:cs typeface="Consolas"/>
                <a:sym typeface="Consolas"/>
              </a:rPr>
              <a:t>6</a:t>
            </a:r>
            <a:r>
              <a:rPr lang="en-US" sz="1800" b="0" i="0" u="none" strike="noStrike" cap="none" dirty="0">
                <a:solidFill>
                  <a:schemeClr val="dk1"/>
                </a:solidFill>
                <a:latin typeface="Consolas" panose="020B0609020204030204" pitchFamily="49" charset="0"/>
                <a:ea typeface="Consolas"/>
                <a:cs typeface="Consolas"/>
                <a:sym typeface="Consolas"/>
              </a:rPr>
              <a:t>])</a:t>
            </a:r>
            <a:endParaRPr lang="en-US" dirty="0">
              <a:latin typeface="Consolas" panose="020B0609020204030204" pitchFamily="49" charset="0"/>
            </a:endParaRPr>
          </a:p>
        </p:txBody>
      </p:sp>
      <p:sp>
        <p:nvSpPr>
          <p:cNvPr id="462" name="Google Shape;462;p8"/>
          <p:cNvSpPr/>
          <p:nvPr/>
        </p:nvSpPr>
        <p:spPr>
          <a:xfrm>
            <a:off x="5696471" y="4671833"/>
            <a:ext cx="6096000" cy="92333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 =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a</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b</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c</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d</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e</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endParaRPr lang="en-US" dirty="0">
              <a:latin typeface="Consolas" panose="020B0609020204030204" pitchFamily="49" charset="0"/>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008575"/>
                </a:solidFill>
                <a:latin typeface="Consolas" panose="020B0609020204030204" pitchFamily="49" charset="0"/>
                <a:ea typeface="Consolas"/>
                <a:cs typeface="Consolas"/>
                <a:sym typeface="Consolas"/>
              </a:rPr>
              <a:t>3</a:t>
            </a:r>
            <a:r>
              <a:rPr lang="en-US" sz="1800" b="0" i="0" u="none" strike="noStrike" cap="none" dirty="0">
                <a:solidFill>
                  <a:schemeClr val="dk1"/>
                </a:solidFill>
                <a:latin typeface="Consolas" panose="020B0609020204030204" pitchFamily="49" charset="0"/>
                <a:ea typeface="Consolas"/>
                <a:cs typeface="Consolas"/>
                <a:sym typeface="Consolas"/>
              </a:rPr>
              <a:t>] =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err="1">
                <a:solidFill>
                  <a:srgbClr val="FF0000"/>
                </a:solidFill>
                <a:latin typeface="Consolas" panose="020B0609020204030204" pitchFamily="49" charset="0"/>
                <a:ea typeface="Consolas"/>
                <a:cs typeface="Consolas"/>
                <a:sym typeface="Consolas"/>
              </a:rPr>
              <a:t>haha</a:t>
            </a:r>
            <a:r>
              <a:rPr lang="en-US" sz="1800" dirty="0">
                <a:solidFill>
                  <a:srgbClr val="FF0000"/>
                </a:solidFill>
                <a:latin typeface="Consolas" panose="020B0609020204030204" pitchFamily="49" charset="0"/>
                <a:ea typeface="Consolas"/>
                <a:cs typeface="Consolas"/>
                <a:sym typeface="Consolas"/>
              </a:rPr>
              <a:t>'</a:t>
            </a:r>
            <a:endParaRPr lang="en-US" dirty="0">
              <a:latin typeface="Consolas" panose="020B0609020204030204" pitchFamily="49" charset="0"/>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panose="020B0609020204030204" pitchFamily="49" charset="0"/>
                <a:ea typeface="Consolas"/>
                <a:cs typeface="Consolas"/>
                <a:sym typeface="Consolas"/>
              </a:rPr>
              <a:t>print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a:t>
            </a:r>
            <a:endParaRPr lang="en-US" dirty="0">
              <a:latin typeface="Consolas" panose="020B0609020204030204" pitchFamily="49" charset="0"/>
            </a:endParaRPr>
          </a:p>
        </p:txBody>
      </p:sp>
      <p:sp>
        <p:nvSpPr>
          <p:cNvPr id="463" name="Google Shape;463;p8"/>
          <p:cNvSpPr txBox="1"/>
          <p:nvPr/>
        </p:nvSpPr>
        <p:spPr>
          <a:xfrm>
            <a:off x="597997" y="2305444"/>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Segoe UI" panose="020B0502040204020203" pitchFamily="34" charset="0"/>
                <a:cs typeface="Segoe UI" panose="020B0502040204020203" pitchFamily="34" charset="0"/>
                <a:sym typeface="Quattrocento Sans"/>
              </a:rPr>
              <a:t>Example</a:t>
            </a:r>
            <a:r>
              <a:rPr lang="en-US" sz="2000" b="1" i="0" u="none" strike="noStrike" cap="none" dirty="0">
                <a:solidFill>
                  <a:schemeClr val="dk1"/>
                </a:solidFill>
                <a:latin typeface="Quattrocento Sans"/>
                <a:ea typeface="Quattrocento Sans"/>
                <a:cs typeface="Quattrocento Sans"/>
                <a:sym typeface="Quattrocento Sans"/>
              </a:rPr>
              <a:t> 1</a:t>
            </a:r>
            <a:endParaRPr dirty="0"/>
          </a:p>
        </p:txBody>
      </p:sp>
      <p:sp>
        <p:nvSpPr>
          <p:cNvPr id="464" name="Google Shape;464;p8"/>
          <p:cNvSpPr txBox="1"/>
          <p:nvPr/>
        </p:nvSpPr>
        <p:spPr>
          <a:xfrm>
            <a:off x="533399" y="4364056"/>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Segoe UI" panose="020B0502040204020203" pitchFamily="34" charset="0"/>
                <a:cs typeface="Segoe UI" panose="020B0502040204020203" pitchFamily="34" charset="0"/>
                <a:sym typeface="Quattrocento Sans"/>
              </a:rPr>
              <a:t>Example</a:t>
            </a:r>
            <a:r>
              <a:rPr lang="en-US" sz="2000" b="1" i="0" u="none" strike="noStrike" cap="none" dirty="0">
                <a:solidFill>
                  <a:schemeClr val="dk1"/>
                </a:solidFill>
                <a:latin typeface="Quattrocento Sans"/>
                <a:ea typeface="Quattrocento Sans"/>
                <a:cs typeface="Quattrocento Sans"/>
                <a:sym typeface="Quattrocento Sans"/>
              </a:rPr>
              <a:t> 2</a:t>
            </a:r>
            <a:endParaRPr dirty="0"/>
          </a:p>
        </p:txBody>
      </p:sp>
      <p:sp>
        <p:nvSpPr>
          <p:cNvPr id="465" name="Google Shape;465;p8"/>
          <p:cNvSpPr txBox="1"/>
          <p:nvPr/>
        </p:nvSpPr>
        <p:spPr>
          <a:xfrm>
            <a:off x="6093619" y="2305443"/>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Segoe UI" panose="020B0502040204020203" pitchFamily="34" charset="0"/>
                <a:cs typeface="Segoe UI" panose="020B0502040204020203" pitchFamily="34" charset="0"/>
                <a:sym typeface="Quattrocento Sans"/>
              </a:rPr>
              <a:t>Example</a:t>
            </a:r>
            <a:r>
              <a:rPr lang="en-US" sz="2000" b="1" i="0" u="none" strike="noStrike" cap="none" dirty="0">
                <a:solidFill>
                  <a:schemeClr val="dk1"/>
                </a:solidFill>
                <a:latin typeface="Quattrocento Sans"/>
                <a:ea typeface="Quattrocento Sans"/>
                <a:cs typeface="Quattrocento Sans"/>
                <a:sym typeface="Quattrocento Sans"/>
              </a:rPr>
              <a:t> 3</a:t>
            </a:r>
            <a:endParaRPr dirty="0"/>
          </a:p>
        </p:txBody>
      </p:sp>
      <p:sp>
        <p:nvSpPr>
          <p:cNvPr id="466" name="Google Shape;466;p8"/>
          <p:cNvSpPr txBox="1"/>
          <p:nvPr/>
        </p:nvSpPr>
        <p:spPr>
          <a:xfrm>
            <a:off x="6096000" y="4364055"/>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Segoe UI" panose="020B0502040204020203" pitchFamily="34" charset="0"/>
                <a:cs typeface="Segoe UI" panose="020B0502040204020203" pitchFamily="34" charset="0"/>
                <a:sym typeface="Quattrocento Sans"/>
              </a:rPr>
              <a:t>Example</a:t>
            </a:r>
            <a:r>
              <a:rPr lang="en-US" sz="2000" b="1" i="0" u="none" strike="noStrike" cap="none" dirty="0">
                <a:solidFill>
                  <a:schemeClr val="dk1"/>
                </a:solidFill>
                <a:latin typeface="Quattrocento Sans"/>
                <a:ea typeface="Quattrocento Sans"/>
                <a:cs typeface="Quattrocento Sans"/>
                <a:sym typeface="Quattrocento Sans"/>
              </a:rPr>
              <a:t> 4</a:t>
            </a:r>
            <a:endParaRPr dirty="0"/>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3"/>
  <p:tag name="ARTICULATE_DESIGN_ID_MICROSOFT PHILANTHROPIES TEALS" val="9s4ipMJI"/>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1057</Words>
  <Application>Microsoft Office PowerPoint</Application>
  <PresentationFormat>Widescreen</PresentationFormat>
  <Paragraphs>115</Paragraphs>
  <Slides>13</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Noto Sans Symbols</vt:lpstr>
      <vt:lpstr>Calibri</vt:lpstr>
      <vt:lpstr>Segoe UI</vt:lpstr>
      <vt:lpstr>Consolas</vt:lpstr>
      <vt:lpstr>Quattrocento Sans</vt:lpstr>
      <vt:lpstr>Arial</vt:lpstr>
      <vt:lpstr>Microsoft Philanthropies TEALS</vt:lpstr>
      <vt:lpstr>Microsoft Philanthropies TEALS</vt:lpstr>
      <vt:lpstr>Lesson 2.04: Lists</vt:lpstr>
      <vt:lpstr>Lists</vt:lpstr>
      <vt:lpstr>Today’s plan </vt:lpstr>
      <vt:lpstr>Do now – Part 1</vt:lpstr>
      <vt:lpstr>Do now – Part 2</vt:lpstr>
      <vt:lpstr>What is a List?</vt:lpstr>
      <vt:lpstr>Lesson – 2.04 </vt:lpstr>
      <vt:lpstr>Nested lists</vt:lpstr>
      <vt:lpstr>Lab 2.04 – Food  chooser </vt:lpstr>
      <vt:lpstr>Game show</vt:lpstr>
      <vt:lpstr>Quiz</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2.04: Lists</dc:title>
  <cp:lastModifiedBy>Kenney Chan</cp:lastModifiedBy>
  <cp:revision>19</cp:revision>
  <dcterms:created xsi:type="dcterms:W3CDTF">2019-12-20T16:58:59Z</dcterms:created>
  <dcterms:modified xsi:type="dcterms:W3CDTF">2021-04-21T15:21:33Z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0C1DF952-5AF8-4086-8270-2316E568F467</vt:lpwstr>
  </property>
  <property fmtid="{D5CDD505-2E9C-101B-9397-08002B2CF9AE}" pid="4" name="ArticulatePath">
    <vt:lpwstr>Intro Python 2.04 TEALS</vt:lpwstr>
  </property>
</Properties>
</file>