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703"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
      <p:font typeface="Quattrocen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9/INZ3ld/XZoBzwAOtyKVyL7S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768" name="Google Shape;768;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1/27/2021 7:54 AM</a:t>
            </a:r>
            <a:endParaRPr/>
          </a:p>
        </p:txBody>
      </p:sp>
      <p:sp>
        <p:nvSpPr>
          <p:cNvPr id="769" name="Google Shape;7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2" name="Google Shape;78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9" name="Google Shape;78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7" name="Google Shape;79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5" name="Google Shape;80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6" name="Google Shape;80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3" name="Google Shape;81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 limitation of this approach is that it will be necessary to change the main game loop if we want to add additional floors.  A design using just one list variable for all floors -- a nested list -- would allow the floor plan to be changed simply by changing the nested list definition, with no other code changes at all.</a:t>
            </a:r>
            <a:endParaRPr dirty="0"/>
          </a:p>
        </p:txBody>
      </p:sp>
      <p:sp>
        <p:nvSpPr>
          <p:cNvPr id="814" name="Google Shape;81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7" name="Google Shape;82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3"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3"/>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3"/>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chemeClr val="dk1"/>
        </a:solidFill>
        <a:effectLst/>
      </p:bgPr>
    </p:bg>
    <p:spTree>
      <p:nvGrpSpPr>
        <p:cNvPr id="1" name="Shape 759"/>
        <p:cNvGrpSpPr/>
        <p:nvPr/>
      </p:nvGrpSpPr>
      <p:grpSpPr>
        <a:xfrm>
          <a:off x="0" y="0"/>
          <a:ext cx="0" cy="0"/>
          <a:chOff x="0" y="0"/>
          <a:chExt cx="0" cy="0"/>
        </a:xfrm>
      </p:grpSpPr>
      <p:sp>
        <p:nvSpPr>
          <p:cNvPr id="760" name="Google Shape;760;p1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1" name="Google Shape;761;p11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62" name="Google Shape;762;p11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55"/>
        <p:cNvGrpSpPr/>
        <p:nvPr/>
      </p:nvGrpSpPr>
      <p:grpSpPr>
        <a:xfrm>
          <a:off x="0" y="0"/>
          <a:ext cx="0" cy="0"/>
          <a:chOff x="0" y="0"/>
          <a:chExt cx="0" cy="0"/>
        </a:xfrm>
      </p:grpSpPr>
      <p:sp>
        <p:nvSpPr>
          <p:cNvPr id="56" name="Google Shape;56;p22"/>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57" name="Google Shape;57;p22"/>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8" name="Google Shape;58;p22"/>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59" name="Google Shape;59;p22"/>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0" name="Google Shape;60;p22"/>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22"/>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22"/>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22"/>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22"/>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5" name="Google Shape;65;p22"/>
          <p:cNvGrpSpPr/>
          <p:nvPr/>
        </p:nvGrpSpPr>
        <p:grpSpPr>
          <a:xfrm>
            <a:off x="7407275" y="1447800"/>
            <a:ext cx="599440" cy="4724400"/>
            <a:chOff x="7406640" y="1447800"/>
            <a:chExt cx="599440" cy="4724400"/>
          </a:xfrm>
        </p:grpSpPr>
        <p:cxnSp>
          <p:nvCxnSpPr>
            <p:cNvPr id="66" name="Google Shape;66;p22"/>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67" name="Google Shape;67;p22"/>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68" name="Google Shape;68;p22"/>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69" name="Google Shape;69;p22"/>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0" name="Google Shape;70;p22"/>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1" name="Google Shape;71;p22"/>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22"/>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22"/>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22"/>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75"/>
        <p:cNvGrpSpPr/>
        <p:nvPr/>
      </p:nvGrpSpPr>
      <p:grpSpPr>
        <a:xfrm>
          <a:off x="0" y="0"/>
          <a:ext cx="0" cy="0"/>
          <a:chOff x="0" y="0"/>
          <a:chExt cx="0" cy="0"/>
        </a:xfrm>
      </p:grpSpPr>
      <p:sp>
        <p:nvSpPr>
          <p:cNvPr id="76" name="Google Shape;76;p23"/>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77" name="Google Shape;77;p23"/>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78" name="Google Shape;78;p23"/>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79" name="Google Shape;79;p23"/>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0" name="Google Shape;80;p23"/>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1" name="Google Shape;81;p23"/>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2" name="Google Shape;82;p23"/>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3" name="Google Shape;83;p23"/>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4" name="Google Shape;84;p23"/>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85" name="Google Shape;85;p23"/>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6" name="Google Shape;86;p23"/>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23"/>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3"/>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23"/>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0"/>
        <p:cNvGrpSpPr/>
        <p:nvPr/>
      </p:nvGrpSpPr>
      <p:grpSpPr>
        <a:xfrm>
          <a:off x="0" y="0"/>
          <a:ext cx="0" cy="0"/>
          <a:chOff x="0" y="0"/>
          <a:chExt cx="0" cy="0"/>
        </a:xfrm>
      </p:grpSpPr>
      <p:sp>
        <p:nvSpPr>
          <p:cNvPr id="91" name="Google Shape;91;p24"/>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2" name="Google Shape;92;p24"/>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3" name="Google Shape;93;p24"/>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4" name="Google Shape;94;p24"/>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5" name="Google Shape;95;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6" name="Google Shape;96;p24"/>
          <p:cNvGrpSpPr/>
          <p:nvPr/>
        </p:nvGrpSpPr>
        <p:grpSpPr>
          <a:xfrm>
            <a:off x="1" y="3228301"/>
            <a:ext cx="3962400" cy="2367280"/>
            <a:chOff x="3444239" y="3274021"/>
            <a:chExt cx="518161" cy="2367280"/>
          </a:xfrm>
        </p:grpSpPr>
        <p:cxnSp>
          <p:nvCxnSpPr>
            <p:cNvPr id="97" name="Google Shape;97;p24"/>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98" name="Google Shape;98;p24"/>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99" name="Google Shape;99;p24"/>
          <p:cNvGrpSpPr/>
          <p:nvPr/>
        </p:nvGrpSpPr>
        <p:grpSpPr>
          <a:xfrm>
            <a:off x="8188962" y="3228301"/>
            <a:ext cx="4003041" cy="2367280"/>
            <a:chOff x="8188959" y="3274021"/>
            <a:chExt cx="518161" cy="2367280"/>
          </a:xfrm>
        </p:grpSpPr>
        <p:cxnSp>
          <p:nvCxnSpPr>
            <p:cNvPr id="100" name="Google Shape;100;p24"/>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1" name="Google Shape;101;p24"/>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2" name="Google Shape;102;p24"/>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24"/>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24"/>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5" name="Google Shape;105;p24"/>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24"/>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07" name="Google Shape;107;p24"/>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08" name="Google Shape;108;p24"/>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09" name="Google Shape;109;p24"/>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5"/>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3" name="Google Shape;113;p25"/>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4" name="Google Shape;114;p25"/>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5" name="Google Shape;115;p25"/>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6" name="Google Shape;116;p25"/>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7" name="Google Shape;117;p25"/>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5"/>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25"/>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25"/>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25"/>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5"/>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3" name="Google Shape;123;p25"/>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5"/>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5"/>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5"/>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5"/>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28"/>
        <p:cNvGrpSpPr/>
        <p:nvPr/>
      </p:nvGrpSpPr>
      <p:grpSpPr>
        <a:xfrm>
          <a:off x="0" y="0"/>
          <a:ext cx="0" cy="0"/>
          <a:chOff x="0" y="0"/>
          <a:chExt cx="0" cy="0"/>
        </a:xfrm>
      </p:grpSpPr>
      <p:sp>
        <p:nvSpPr>
          <p:cNvPr id="129" name="Google Shape;129;p26"/>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6"/>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6"/>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6"/>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2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4" name="Google Shape;134;p26"/>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35" name="Google Shape;135;p26"/>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36" name="Google Shape;136;p26"/>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37" name="Google Shape;137;p26"/>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38" name="Google Shape;138;p26"/>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9" name="Google Shape;139;p26"/>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26"/>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1" name="Google Shape;141;p26"/>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2"/>
        <p:cNvGrpSpPr/>
        <p:nvPr/>
      </p:nvGrpSpPr>
      <p:grpSpPr>
        <a:xfrm>
          <a:off x="0" y="0"/>
          <a:ext cx="0" cy="0"/>
          <a:chOff x="0" y="0"/>
          <a:chExt cx="0" cy="0"/>
        </a:xfrm>
      </p:grpSpPr>
      <p:sp>
        <p:nvSpPr>
          <p:cNvPr id="143" name="Google Shape;143;p27"/>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7"/>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7"/>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7"/>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48" name="Google Shape;148;p27"/>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49" name="Google Shape;149;p27"/>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0" name="Google Shape;150;p27"/>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1" name="Google Shape;151;p27"/>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2" name="Google Shape;152;p27"/>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3" name="Google Shape;153;p27"/>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4" name="Google Shape;154;p27"/>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5" name="Google Shape;155;p27"/>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56" name="Google Shape;156;p27"/>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7" name="Google Shape;157;p27"/>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8" name="Google Shape;158;p27"/>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59"/>
        <p:cNvGrpSpPr/>
        <p:nvPr/>
      </p:nvGrpSpPr>
      <p:grpSpPr>
        <a:xfrm>
          <a:off x="0" y="0"/>
          <a:ext cx="0" cy="0"/>
          <a:chOff x="0" y="0"/>
          <a:chExt cx="0" cy="0"/>
        </a:xfrm>
      </p:grpSpPr>
      <p:sp>
        <p:nvSpPr>
          <p:cNvPr id="160" name="Google Shape;160;p28"/>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1" name="Google Shape;161;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2" name="Google Shape;162;p28"/>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3" name="Google Shape;163;p28"/>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4"/>
        <p:cNvGrpSpPr/>
        <p:nvPr/>
      </p:nvGrpSpPr>
      <p:grpSpPr>
        <a:xfrm>
          <a:off x="0" y="0"/>
          <a:ext cx="0" cy="0"/>
          <a:chOff x="0" y="0"/>
          <a:chExt cx="0" cy="0"/>
        </a:xfrm>
      </p:grpSpPr>
      <p:sp>
        <p:nvSpPr>
          <p:cNvPr id="165" name="Google Shape;165;p29"/>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9"/>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8" name="Google Shape;168;p29"/>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9" name="Google Shape;169;p29"/>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0" name="Google Shape;170;p29"/>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30"/>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4" name="Google Shape;174;p30"/>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75" name="Google Shape;175;p30"/>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76" name="Google Shape;176;p30"/>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77" name="Google Shape;177;p30"/>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78" name="Google Shape;178;p30"/>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79" name="Google Shape;179;p30"/>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30"/>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1" name="Google Shape;181;p30"/>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p30"/>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3" name="Google Shape;183;p30"/>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4" name="Google Shape;184;p30"/>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31"/>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1"/>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1"/>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0" name="Google Shape;190;p31"/>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1" name="Google Shape;191;p31"/>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2" name="Google Shape;192;p31"/>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3" name="Google Shape;193;p31"/>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4" name="Google Shape;194;p31"/>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5" name="Google Shape;195;p31"/>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6" name="Google Shape;196;p31"/>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7" name="Google Shape;197;p31"/>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8" name="Google Shape;198;p31"/>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99" name="Google Shape;199;p31"/>
          <p:cNvGrpSpPr/>
          <p:nvPr/>
        </p:nvGrpSpPr>
        <p:grpSpPr>
          <a:xfrm>
            <a:off x="588262" y="4059104"/>
            <a:ext cx="562936" cy="1051917"/>
            <a:chOff x="588262" y="4109720"/>
            <a:chExt cx="562936" cy="1051917"/>
          </a:xfrm>
        </p:grpSpPr>
        <p:sp>
          <p:nvSpPr>
            <p:cNvPr id="200" name="Google Shape;200;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1" name="Google Shape;201;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2" name="Google Shape;202;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3" name="Google Shape;203;p31"/>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4" name="Google Shape;204;p31"/>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5" name="Google Shape;205;p31"/>
          <p:cNvGrpSpPr/>
          <p:nvPr/>
        </p:nvGrpSpPr>
        <p:grpSpPr>
          <a:xfrm>
            <a:off x="2843727" y="4059104"/>
            <a:ext cx="562936" cy="1051917"/>
            <a:chOff x="588262" y="4109720"/>
            <a:chExt cx="562936" cy="1051917"/>
          </a:xfrm>
        </p:grpSpPr>
        <p:sp>
          <p:nvSpPr>
            <p:cNvPr id="206" name="Google Shape;206;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7" name="Google Shape;207;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8" name="Google Shape;208;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9" name="Google Shape;209;p31"/>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31"/>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1" name="Google Shape;211;p31"/>
          <p:cNvGrpSpPr/>
          <p:nvPr/>
        </p:nvGrpSpPr>
        <p:grpSpPr>
          <a:xfrm>
            <a:off x="5099192" y="4059104"/>
            <a:ext cx="562936" cy="1051917"/>
            <a:chOff x="588262" y="4109720"/>
            <a:chExt cx="562936" cy="1051917"/>
          </a:xfrm>
        </p:grpSpPr>
        <p:sp>
          <p:nvSpPr>
            <p:cNvPr id="212" name="Google Shape;212;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3" name="Google Shape;213;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4" name="Google Shape;214;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5" name="Google Shape;215;p31"/>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31"/>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7" name="Google Shape;217;p31"/>
          <p:cNvGrpSpPr/>
          <p:nvPr/>
        </p:nvGrpSpPr>
        <p:grpSpPr>
          <a:xfrm>
            <a:off x="7354657" y="4059104"/>
            <a:ext cx="562936" cy="1051917"/>
            <a:chOff x="588262" y="4109720"/>
            <a:chExt cx="562936" cy="1051917"/>
          </a:xfrm>
        </p:grpSpPr>
        <p:sp>
          <p:nvSpPr>
            <p:cNvPr id="218" name="Google Shape;218;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9" name="Google Shape;219;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0" name="Google Shape;220;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1" name="Google Shape;221;p31"/>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2" name="Google Shape;222;p31"/>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3" name="Google Shape;223;p31"/>
          <p:cNvGrpSpPr/>
          <p:nvPr/>
        </p:nvGrpSpPr>
        <p:grpSpPr>
          <a:xfrm>
            <a:off x="9610122" y="4059104"/>
            <a:ext cx="562936" cy="1051917"/>
            <a:chOff x="588262" y="4109720"/>
            <a:chExt cx="562936" cy="1051917"/>
          </a:xfrm>
        </p:grpSpPr>
        <p:sp>
          <p:nvSpPr>
            <p:cNvPr id="224" name="Google Shape;224;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5" name="Google Shape;225;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6" name="Google Shape;226;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27"/>
        <p:cNvGrpSpPr/>
        <p:nvPr/>
      </p:nvGrpSpPr>
      <p:grpSpPr>
        <a:xfrm>
          <a:off x="0" y="0"/>
          <a:ext cx="0" cy="0"/>
          <a:chOff x="0" y="0"/>
          <a:chExt cx="0" cy="0"/>
        </a:xfrm>
      </p:grpSpPr>
      <p:sp>
        <p:nvSpPr>
          <p:cNvPr id="228" name="Google Shape;228;p32"/>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29" name="Google Shape;229;p32"/>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0" name="Google Shape;230;p32"/>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1" name="Google Shape;231;p32"/>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2" name="Google Shape;232;p32"/>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3" name="Google Shape;233;p32"/>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5" name="Google Shape;235;p32"/>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36" name="Google Shape;236;p32"/>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37" name="Google Shape;237;p32"/>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38" name="Google Shape;238;p32"/>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39" name="Google Shape;239;p32"/>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0" name="Google Shape;240;p32"/>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1" name="Google Shape;241;p32"/>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2" name="Google Shape;242;p32"/>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3" name="Google Shape;243;p32"/>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4" name="Google Shape;244;p32"/>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5" name="Google Shape;245;p32"/>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2"/>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2"/>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2"/>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2"/>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2"/>
        <p:cNvGrpSpPr/>
        <p:nvPr/>
      </p:nvGrpSpPr>
      <p:grpSpPr>
        <a:xfrm>
          <a:off x="0" y="0"/>
          <a:ext cx="0" cy="0"/>
          <a:chOff x="0" y="0"/>
          <a:chExt cx="0" cy="0"/>
        </a:xfrm>
      </p:grpSpPr>
      <p:sp>
        <p:nvSpPr>
          <p:cNvPr id="253" name="Google Shape;253;p34"/>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4"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5" name="Google Shape;255;p34"/>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56"/>
        <p:cNvGrpSpPr/>
        <p:nvPr/>
      </p:nvGrpSpPr>
      <p:grpSpPr>
        <a:xfrm>
          <a:off x="0" y="0"/>
          <a:ext cx="0" cy="0"/>
          <a:chOff x="0" y="0"/>
          <a:chExt cx="0" cy="0"/>
        </a:xfrm>
      </p:grpSpPr>
      <p:sp>
        <p:nvSpPr>
          <p:cNvPr id="257" name="Google Shape;257;p35"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8" name="Google Shape;258;p35"/>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59"/>
        <p:cNvGrpSpPr/>
        <p:nvPr/>
      </p:nvGrpSpPr>
      <p:grpSpPr>
        <a:xfrm>
          <a:off x="0" y="0"/>
          <a:ext cx="0" cy="0"/>
          <a:chOff x="0" y="0"/>
          <a:chExt cx="0" cy="0"/>
        </a:xfrm>
      </p:grpSpPr>
      <p:sp>
        <p:nvSpPr>
          <p:cNvPr id="260" name="Google Shape;260;p36"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1" name="Google Shape;261;p36"/>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2"/>
        <p:cNvGrpSpPr/>
        <p:nvPr/>
      </p:nvGrpSpPr>
      <p:grpSpPr>
        <a:xfrm>
          <a:off x="0" y="0"/>
          <a:ext cx="0" cy="0"/>
          <a:chOff x="0" y="0"/>
          <a:chExt cx="0" cy="0"/>
        </a:xfrm>
      </p:grpSpPr>
      <p:sp>
        <p:nvSpPr>
          <p:cNvPr id="263" name="Google Shape;263;p37"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4" name="Google Shape;264;p37"/>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65"/>
        <p:cNvGrpSpPr/>
        <p:nvPr/>
      </p:nvGrpSpPr>
      <p:grpSpPr>
        <a:xfrm>
          <a:off x="0" y="0"/>
          <a:ext cx="0" cy="0"/>
          <a:chOff x="0" y="0"/>
          <a:chExt cx="0" cy="0"/>
        </a:xfrm>
      </p:grpSpPr>
      <p:sp>
        <p:nvSpPr>
          <p:cNvPr id="266" name="Google Shape;266;p38"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7" name="Google Shape;267;p38"/>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68"/>
        <p:cNvGrpSpPr/>
        <p:nvPr/>
      </p:nvGrpSpPr>
      <p:grpSpPr>
        <a:xfrm>
          <a:off x="0" y="0"/>
          <a:ext cx="0" cy="0"/>
          <a:chOff x="0" y="0"/>
          <a:chExt cx="0" cy="0"/>
        </a:xfrm>
      </p:grpSpPr>
      <p:sp>
        <p:nvSpPr>
          <p:cNvPr id="269" name="Google Shape;269;p39"/>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0" name="Google Shape;270;p39"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1" name="Google Shape;271;p39"/>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2" name="Google Shape;272;p39"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3" name="Google Shape;273;p39"/>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4"/>
        <p:cNvGrpSpPr/>
        <p:nvPr/>
      </p:nvGrpSpPr>
      <p:grpSpPr>
        <a:xfrm>
          <a:off x="0" y="0"/>
          <a:ext cx="0" cy="0"/>
          <a:chOff x="0" y="0"/>
          <a:chExt cx="0" cy="0"/>
        </a:xfrm>
      </p:grpSpPr>
      <p:sp>
        <p:nvSpPr>
          <p:cNvPr id="275" name="Google Shape;275;p40"/>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6" name="Google Shape;276;p40"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7" name="Google Shape;277;p40"/>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8" name="Google Shape;278;p40"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9" name="Google Shape;279;p40"/>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40"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1" name="Google Shape;281;p40"/>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2"/>
        <p:cNvGrpSpPr/>
        <p:nvPr/>
      </p:nvGrpSpPr>
      <p:grpSpPr>
        <a:xfrm>
          <a:off x="0" y="0"/>
          <a:ext cx="0" cy="0"/>
          <a:chOff x="0" y="0"/>
          <a:chExt cx="0" cy="0"/>
        </a:xfrm>
      </p:grpSpPr>
      <p:sp>
        <p:nvSpPr>
          <p:cNvPr id="283" name="Google Shape;283;p41"/>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4" name="Google Shape;284;p41"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5" name="Google Shape;285;p41"/>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6" name="Google Shape;286;p41"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7" name="Google Shape;287;p41"/>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8" name="Google Shape;288;p41"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9" name="Google Shape;289;p41"/>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0" name="Google Shape;290;p41"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1" name="Google Shape;291;p41"/>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2"/>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2"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43"/>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99" name="Google Shape;299;p43"/>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300" name="Google Shape;300;p43"/>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4"/>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4"/>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4"/>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5"/>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5"/>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5"/>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6"/>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6"/>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6"/>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7"/>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48"/>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48"/>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49"/>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0"/>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6"/>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3"/>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3"/>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3"/>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3"/>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3"/>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3"/>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3"/>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3"/>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3"/>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3"/>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3"/>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3"/>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3"/>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3"/>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3"/>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3"/>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3"/>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3"/>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3"/>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3"/>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4"/>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4"/>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4"/>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4"/>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4"/>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5"/>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5"/>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5"/>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6"/>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6"/>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6"/>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6"/>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6"/>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6"/>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6"/>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5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58"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5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59"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0"/>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0"/>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31"/>
        <p:cNvGrpSpPr/>
        <p:nvPr/>
      </p:nvGrpSpPr>
      <p:grpSpPr>
        <a:xfrm>
          <a:off x="0" y="0"/>
          <a:ext cx="0" cy="0"/>
          <a:chOff x="0" y="0"/>
          <a:chExt cx="0" cy="0"/>
        </a:xfrm>
      </p:grpSpPr>
      <p:pic>
        <p:nvPicPr>
          <p:cNvPr id="32" name="Google Shape;32;p17"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3" name="Google Shape;33;p17"/>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17"/>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1"/>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1"/>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1"/>
          <p:cNvGrpSpPr/>
          <p:nvPr/>
        </p:nvGrpSpPr>
        <p:grpSpPr>
          <a:xfrm>
            <a:off x="11023167" y="412549"/>
            <a:ext cx="719065" cy="153377"/>
            <a:chOff x="4846638" y="3441700"/>
            <a:chExt cx="5910262" cy="1260475"/>
          </a:xfrm>
        </p:grpSpPr>
        <p:sp>
          <p:nvSpPr>
            <p:cNvPr id="380" name="Google Shape;380;p61"/>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1"/>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1"/>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1"/>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1"/>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2"/>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2"/>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quare photo">
  <p:cSld name="Title square photo">
    <p:bg>
      <p:bgPr>
        <a:solidFill>
          <a:schemeClr val="dk2"/>
        </a:solidFill>
        <a:effectLst/>
      </p:bgPr>
    </p:bg>
    <p:spTree>
      <p:nvGrpSpPr>
        <p:cNvPr id="1" name="Shape 405"/>
        <p:cNvGrpSpPr/>
        <p:nvPr/>
      </p:nvGrpSpPr>
      <p:grpSpPr>
        <a:xfrm>
          <a:off x="0" y="0"/>
          <a:ext cx="0" cy="0"/>
          <a:chOff x="0" y="0"/>
          <a:chExt cx="0" cy="0"/>
        </a:xfrm>
      </p:grpSpPr>
      <p:sp>
        <p:nvSpPr>
          <p:cNvPr id="406" name="Google Shape;406;p66"/>
          <p:cNvSpPr txBox="1">
            <a:spLocks noGrp="1"/>
          </p:cNvSpPr>
          <p:nvPr>
            <p:ph type="title"/>
          </p:nvPr>
        </p:nvSpPr>
        <p:spPr>
          <a:xfrm>
            <a:off x="588263" y="3544222"/>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a:solidFill>
                  <a:srgbClr val="30E5D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7" name="Google Shape;407;p66"/>
          <p:cNvSpPr txBox="1">
            <a:spLocks noGrp="1"/>
          </p:cNvSpPr>
          <p:nvPr>
            <p:ph type="body" idx="1"/>
          </p:nvPr>
        </p:nvSpPr>
        <p:spPr>
          <a:xfrm>
            <a:off x="582042" y="4911405"/>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08" name="Google Shape;40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09" name="Google Shape;409;p66"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spTree>
      <p:nvGrpSpPr>
        <p:cNvPr id="1" name="Shape 410"/>
        <p:cNvGrpSpPr/>
        <p:nvPr/>
      </p:nvGrpSpPr>
      <p:grpSpPr>
        <a:xfrm>
          <a:off x="0" y="0"/>
          <a:ext cx="0" cy="0"/>
          <a:chOff x="0" y="0"/>
          <a:chExt cx="0" cy="0"/>
        </a:xfrm>
      </p:grpSpPr>
      <p:sp>
        <p:nvSpPr>
          <p:cNvPr id="411" name="Google Shape;411;p67"/>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67"/>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3" name="Google Shape;413;p6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4" name="Google Shape;414;p67"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15"/>
        <p:cNvGrpSpPr/>
        <p:nvPr/>
      </p:nvGrpSpPr>
      <p:grpSpPr>
        <a:xfrm>
          <a:off x="0" y="0"/>
          <a:ext cx="0" cy="0"/>
          <a:chOff x="0" y="0"/>
          <a:chExt cx="0" cy="0"/>
        </a:xfrm>
      </p:grpSpPr>
      <p:sp>
        <p:nvSpPr>
          <p:cNvPr id="416" name="Google Shape;416;p68"/>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68"/>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8" name="Google Shape;418;p68"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419"/>
        <p:cNvGrpSpPr/>
        <p:nvPr/>
      </p:nvGrpSpPr>
      <p:grpSpPr>
        <a:xfrm>
          <a:off x="0" y="0"/>
          <a:ext cx="0" cy="0"/>
          <a:chOff x="0" y="0"/>
          <a:chExt cx="0" cy="0"/>
        </a:xfrm>
      </p:grpSpPr>
      <p:sp>
        <p:nvSpPr>
          <p:cNvPr id="420" name="Google Shape;420;p69"/>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69"/>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2" name="Google Shape;422;p6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3"/>
        <p:cNvGrpSpPr/>
        <p:nvPr/>
      </p:nvGrpSpPr>
      <p:grpSpPr>
        <a:xfrm>
          <a:off x="0" y="0"/>
          <a:ext cx="0" cy="0"/>
          <a:chOff x="0" y="0"/>
          <a:chExt cx="0" cy="0"/>
        </a:xfrm>
      </p:grpSpPr>
      <p:sp>
        <p:nvSpPr>
          <p:cNvPr id="424" name="Google Shape;424;p7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70"/>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26"/>
        <p:cNvGrpSpPr/>
        <p:nvPr/>
      </p:nvGrpSpPr>
      <p:grpSpPr>
        <a:xfrm>
          <a:off x="0" y="0"/>
          <a:ext cx="0" cy="0"/>
          <a:chOff x="0" y="0"/>
          <a:chExt cx="0" cy="0"/>
        </a:xfrm>
      </p:grpSpPr>
      <p:sp>
        <p:nvSpPr>
          <p:cNvPr id="427" name="Google Shape;427;p7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8" name="Google Shape;428;p7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8"/>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40" name="Google Shape;40;p18"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429"/>
        <p:cNvGrpSpPr/>
        <p:nvPr/>
      </p:nvGrpSpPr>
      <p:grpSpPr>
        <a:xfrm>
          <a:off x="0" y="0"/>
          <a:ext cx="0" cy="0"/>
          <a:chOff x="0" y="0"/>
          <a:chExt cx="0" cy="0"/>
        </a:xfrm>
      </p:grpSpPr>
      <p:sp>
        <p:nvSpPr>
          <p:cNvPr id="430" name="Google Shape;430;p7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7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2" name="Google Shape;432;p7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33"/>
        <p:cNvGrpSpPr/>
        <p:nvPr/>
      </p:nvGrpSpPr>
      <p:grpSpPr>
        <a:xfrm>
          <a:off x="0" y="0"/>
          <a:ext cx="0" cy="0"/>
          <a:chOff x="0" y="0"/>
          <a:chExt cx="0" cy="0"/>
        </a:xfrm>
      </p:grpSpPr>
      <p:sp>
        <p:nvSpPr>
          <p:cNvPr id="434" name="Google Shape;434;p7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7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6" name="Google Shape;436;p7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37"/>
        <p:cNvGrpSpPr/>
        <p:nvPr/>
      </p:nvGrpSpPr>
      <p:grpSpPr>
        <a:xfrm>
          <a:off x="0" y="0"/>
          <a:ext cx="0" cy="0"/>
          <a:chOff x="0" y="0"/>
          <a:chExt cx="0" cy="0"/>
        </a:xfrm>
      </p:grpSpPr>
      <p:sp>
        <p:nvSpPr>
          <p:cNvPr id="438" name="Google Shape;438;p7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439"/>
        <p:cNvGrpSpPr/>
        <p:nvPr/>
      </p:nvGrpSpPr>
      <p:grpSpPr>
        <a:xfrm>
          <a:off x="0" y="0"/>
          <a:ext cx="0" cy="0"/>
          <a:chOff x="0" y="0"/>
          <a:chExt cx="0" cy="0"/>
        </a:xfrm>
      </p:grpSpPr>
      <p:sp>
        <p:nvSpPr>
          <p:cNvPr id="440" name="Google Shape;440;p7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41" name="Google Shape;441;p7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42" name="Google Shape;442;p7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443" name="Google Shape;443;p7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444" name="Google Shape;444;p7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5" name="Google Shape;445;p7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6" name="Google Shape;446;p7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7" name="Google Shape;447;p7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448" name="Google Shape;448;p75"/>
          <p:cNvGrpSpPr/>
          <p:nvPr/>
        </p:nvGrpSpPr>
        <p:grpSpPr>
          <a:xfrm>
            <a:off x="7407275" y="1447800"/>
            <a:ext cx="599440" cy="4724400"/>
            <a:chOff x="7406640" y="1447800"/>
            <a:chExt cx="599440" cy="4724400"/>
          </a:xfrm>
        </p:grpSpPr>
        <p:cxnSp>
          <p:nvCxnSpPr>
            <p:cNvPr id="449" name="Google Shape;449;p75"/>
            <p:cNvCxnSpPr/>
            <p:nvPr/>
          </p:nvCxnSpPr>
          <p:spPr>
            <a:xfrm>
              <a:off x="7406640" y="14478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0" name="Google Shape;450;p75"/>
            <p:cNvCxnSpPr/>
            <p:nvPr/>
          </p:nvCxnSpPr>
          <p:spPr>
            <a:xfrm>
              <a:off x="7406640" y="30226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1" name="Google Shape;451;p75"/>
            <p:cNvCxnSpPr/>
            <p:nvPr/>
          </p:nvCxnSpPr>
          <p:spPr>
            <a:xfrm>
              <a:off x="7406640" y="4627880"/>
              <a:ext cx="599440" cy="0"/>
            </a:xfrm>
            <a:prstGeom prst="straightConnector1">
              <a:avLst/>
            </a:prstGeom>
            <a:noFill/>
            <a:ln w="28575" cap="flat" cmpd="sng">
              <a:solidFill>
                <a:schemeClr val="dk1"/>
              </a:solidFill>
              <a:prstDash val="solid"/>
              <a:round/>
              <a:headEnd type="none" w="sm" len="sm"/>
              <a:tailEnd type="none" w="sm" len="sm"/>
            </a:ln>
          </p:spPr>
        </p:cxnSp>
        <p:cxnSp>
          <p:nvCxnSpPr>
            <p:cNvPr id="452" name="Google Shape;452;p75"/>
            <p:cNvCxnSpPr/>
            <p:nvPr/>
          </p:nvCxnSpPr>
          <p:spPr>
            <a:xfrm>
              <a:off x="7406640" y="6172200"/>
              <a:ext cx="599440" cy="0"/>
            </a:xfrm>
            <a:prstGeom prst="straightConnector1">
              <a:avLst/>
            </a:prstGeom>
            <a:noFill/>
            <a:ln w="28575" cap="flat" cmpd="sng">
              <a:solidFill>
                <a:schemeClr val="dk1"/>
              </a:solidFill>
              <a:prstDash val="solid"/>
              <a:round/>
              <a:headEnd type="none" w="sm" len="sm"/>
              <a:tailEnd type="none" w="sm" len="sm"/>
            </a:ln>
          </p:spPr>
        </p:cxnSp>
      </p:grpSp>
      <p:sp>
        <p:nvSpPr>
          <p:cNvPr id="453" name="Google Shape;453;p75"/>
          <p:cNvSpPr>
            <a:spLocks noGrp="1"/>
          </p:cNvSpPr>
          <p:nvPr>
            <p:ph type="pic" idx="5"/>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54" name="Google Shape;454;p75"/>
          <p:cNvSpPr txBox="1">
            <a:spLocks noGrp="1"/>
          </p:cNvSpPr>
          <p:nvPr>
            <p:ph type="body" idx="6"/>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5" name="Google Shape;455;p75"/>
          <p:cNvSpPr txBox="1">
            <a:spLocks noGrp="1"/>
          </p:cNvSpPr>
          <p:nvPr>
            <p:ph type="body" idx="7"/>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6" name="Google Shape;456;p75"/>
          <p:cNvSpPr txBox="1">
            <a:spLocks noGrp="1"/>
          </p:cNvSpPr>
          <p:nvPr>
            <p:ph type="body" idx="8"/>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7" name="Google Shape;457;p75"/>
          <p:cNvSpPr txBox="1">
            <a:spLocks noGrp="1"/>
          </p:cNvSpPr>
          <p:nvPr>
            <p:ph type="body" idx="9"/>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8" name="Google Shape;458;p75"/>
          <p:cNvSpPr txBox="1">
            <a:spLocks noGrp="1"/>
          </p:cNvSpPr>
          <p:nvPr>
            <p:ph type="body" idx="13"/>
          </p:nvPr>
        </p:nvSpPr>
        <p:spPr>
          <a:xfrm>
            <a:off x="3749039" y="1447798"/>
            <a:ext cx="341312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459"/>
        <p:cNvGrpSpPr/>
        <p:nvPr/>
      </p:nvGrpSpPr>
      <p:grpSpPr>
        <a:xfrm>
          <a:off x="0" y="0"/>
          <a:ext cx="0" cy="0"/>
          <a:chOff x="0" y="0"/>
          <a:chExt cx="0" cy="0"/>
        </a:xfrm>
      </p:grpSpPr>
      <p:sp>
        <p:nvSpPr>
          <p:cNvPr id="460" name="Google Shape;460;p7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1" name="Google Shape;461;p7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2" name="Google Shape;462;p7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3" name="Google Shape;463;p7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4" name="Google Shape;464;p7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65" name="Google Shape;465;p7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6" name="Google Shape;466;p7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7" name="Google Shape;467;p7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8" name="Google Shape;468;p7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469" name="Google Shape;469;p7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70" name="Google Shape;470;p7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1" name="Google Shape;471;p7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2" name="Google Shape;472;p7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3" name="Google Shape;473;p7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474"/>
        <p:cNvGrpSpPr/>
        <p:nvPr/>
      </p:nvGrpSpPr>
      <p:grpSpPr>
        <a:xfrm>
          <a:off x="0" y="0"/>
          <a:ext cx="0" cy="0"/>
          <a:chOff x="0" y="0"/>
          <a:chExt cx="0" cy="0"/>
        </a:xfrm>
      </p:grpSpPr>
      <p:sp>
        <p:nvSpPr>
          <p:cNvPr id="475" name="Google Shape;475;p7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6" name="Google Shape;476;p7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7" name="Google Shape;477;p7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8" name="Google Shape;478;p7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9" name="Google Shape;479;p7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0" name="Google Shape;480;p77"/>
          <p:cNvGrpSpPr/>
          <p:nvPr/>
        </p:nvGrpSpPr>
        <p:grpSpPr>
          <a:xfrm>
            <a:off x="1" y="3228301"/>
            <a:ext cx="3962400" cy="2367280"/>
            <a:chOff x="3444239" y="3274021"/>
            <a:chExt cx="518161" cy="2367280"/>
          </a:xfrm>
        </p:grpSpPr>
        <p:cxnSp>
          <p:nvCxnSpPr>
            <p:cNvPr id="481" name="Google Shape;481;p77"/>
            <p:cNvCxnSpPr/>
            <p:nvPr/>
          </p:nvCxnSpPr>
          <p:spPr>
            <a:xfrm rot="10800000">
              <a:off x="344423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77"/>
            <p:cNvCxnSpPr/>
            <p:nvPr/>
          </p:nvCxnSpPr>
          <p:spPr>
            <a:xfrm rot="10800000">
              <a:off x="3444239" y="5641301"/>
              <a:ext cx="518161" cy="0"/>
            </a:xfrm>
            <a:prstGeom prst="straightConnector1">
              <a:avLst/>
            </a:prstGeom>
            <a:noFill/>
            <a:ln w="9525" cap="flat" cmpd="sng">
              <a:solidFill>
                <a:schemeClr val="accent1"/>
              </a:solidFill>
              <a:prstDash val="solid"/>
              <a:round/>
              <a:headEnd type="none" w="sm" len="sm"/>
              <a:tailEnd type="none" w="sm" len="sm"/>
            </a:ln>
          </p:spPr>
        </p:cxnSp>
      </p:grpSp>
      <p:grpSp>
        <p:nvGrpSpPr>
          <p:cNvPr id="483" name="Google Shape;483;p77"/>
          <p:cNvGrpSpPr/>
          <p:nvPr/>
        </p:nvGrpSpPr>
        <p:grpSpPr>
          <a:xfrm>
            <a:off x="8188962" y="3228301"/>
            <a:ext cx="4003041" cy="2367280"/>
            <a:chOff x="8188959" y="3274021"/>
            <a:chExt cx="518161" cy="2367280"/>
          </a:xfrm>
        </p:grpSpPr>
        <p:cxnSp>
          <p:nvCxnSpPr>
            <p:cNvPr id="484" name="Google Shape;484;p77"/>
            <p:cNvCxnSpPr/>
            <p:nvPr/>
          </p:nvCxnSpPr>
          <p:spPr>
            <a:xfrm rot="10800000">
              <a:off x="818895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77"/>
            <p:cNvCxnSpPr/>
            <p:nvPr/>
          </p:nvCxnSpPr>
          <p:spPr>
            <a:xfrm rot="10800000">
              <a:off x="8188959" y="5641301"/>
              <a:ext cx="518161" cy="0"/>
            </a:xfrm>
            <a:prstGeom prst="straightConnector1">
              <a:avLst/>
            </a:prstGeom>
            <a:noFill/>
            <a:ln w="9525" cap="flat" cmpd="sng">
              <a:solidFill>
                <a:schemeClr val="accent1"/>
              </a:solidFill>
              <a:prstDash val="solid"/>
              <a:round/>
              <a:headEnd type="none" w="sm" len="sm"/>
              <a:tailEnd type="none" w="sm" len="sm"/>
            </a:ln>
          </p:spPr>
        </p:cxnSp>
      </p:grpSp>
      <p:sp>
        <p:nvSpPr>
          <p:cNvPr id="486" name="Google Shape;486;p7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7" name="Google Shape;487;p7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8" name="Google Shape;488;p7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9" name="Google Shape;489;p7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0" name="Google Shape;490;p77"/>
          <p:cNvSpPr/>
          <p:nvPr/>
        </p:nvSpPr>
        <p:spPr>
          <a:xfrm>
            <a:off x="4305441"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1" name="Google Shape;491;p77"/>
          <p:cNvSpPr/>
          <p:nvPr/>
        </p:nvSpPr>
        <p:spPr>
          <a:xfrm>
            <a:off x="6501563"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2" name="Google Shape;492;p77"/>
          <p:cNvSpPr/>
          <p:nvPr/>
        </p:nvSpPr>
        <p:spPr>
          <a:xfrm>
            <a:off x="4305441"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3" name="Google Shape;493;p77"/>
          <p:cNvSpPr/>
          <p:nvPr/>
        </p:nvSpPr>
        <p:spPr>
          <a:xfrm>
            <a:off x="6501563"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494"/>
        <p:cNvGrpSpPr/>
        <p:nvPr/>
      </p:nvGrpSpPr>
      <p:grpSpPr>
        <a:xfrm>
          <a:off x="0" y="0"/>
          <a:ext cx="0" cy="0"/>
          <a:chOff x="0" y="0"/>
          <a:chExt cx="0" cy="0"/>
        </a:xfrm>
      </p:grpSpPr>
      <p:sp>
        <p:nvSpPr>
          <p:cNvPr id="495" name="Google Shape;495;p7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7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7" name="Google Shape;497;p7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8" name="Google Shape;498;p7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rgbClr val="393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9" name="Google Shape;499;p7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0" name="Google Shape;500;p7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1" name="Google Shape;501;p7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rgbClr val="F2F2F2">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2" name="Google Shape;502;p7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3" name="Google Shape;503;p7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4" name="Google Shape;504;p7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rgbClr val="000000"/>
              </a:buClr>
              <a:buSzPts val="1440"/>
              <a:buNone/>
              <a:defRPr sz="16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5" name="Google Shape;505;p7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6" name="Google Shape;506;p7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7" name="Google Shape;507;p78"/>
          <p:cNvSpPr txBox="1">
            <a:spLocks noGrp="1"/>
          </p:cNvSpPr>
          <p:nvPr>
            <p:ph type="body" idx="6"/>
          </p:nvPr>
        </p:nvSpPr>
        <p:spPr>
          <a:xfrm>
            <a:off x="5821363" y="1431925"/>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8" name="Google Shape;508;p78"/>
          <p:cNvSpPr txBox="1">
            <a:spLocks noGrp="1"/>
          </p:cNvSpPr>
          <p:nvPr>
            <p:ph type="body" idx="7"/>
          </p:nvPr>
        </p:nvSpPr>
        <p:spPr>
          <a:xfrm>
            <a:off x="5821363" y="2466906"/>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9" name="Google Shape;509;p78"/>
          <p:cNvSpPr txBox="1">
            <a:spLocks noGrp="1"/>
          </p:cNvSpPr>
          <p:nvPr>
            <p:ph type="body" idx="8"/>
          </p:nvPr>
        </p:nvSpPr>
        <p:spPr>
          <a:xfrm>
            <a:off x="5821363" y="3501887"/>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0" name="Google Shape;510;p78"/>
          <p:cNvSpPr txBox="1">
            <a:spLocks noGrp="1"/>
          </p:cNvSpPr>
          <p:nvPr>
            <p:ph type="body" idx="9"/>
          </p:nvPr>
        </p:nvSpPr>
        <p:spPr>
          <a:xfrm>
            <a:off x="5821363" y="4536868"/>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1" name="Google Shape;511;p78"/>
          <p:cNvSpPr txBox="1">
            <a:spLocks noGrp="1"/>
          </p:cNvSpPr>
          <p:nvPr>
            <p:ph type="body" idx="13"/>
          </p:nvPr>
        </p:nvSpPr>
        <p:spPr>
          <a:xfrm>
            <a:off x="5821363" y="5571849"/>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2" name="Google Shape;512;p78"/>
          <p:cNvSpPr/>
          <p:nvPr/>
        </p:nvSpPr>
        <p:spPr>
          <a:xfrm>
            <a:off x="5821363" y="1431925"/>
            <a:ext cx="45720" cy="9144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3" name="Google Shape;513;p78"/>
          <p:cNvSpPr/>
          <p:nvPr/>
        </p:nvSpPr>
        <p:spPr>
          <a:xfrm>
            <a:off x="5821363" y="2466906"/>
            <a:ext cx="45720" cy="9144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4" name="Google Shape;514;p78"/>
          <p:cNvSpPr/>
          <p:nvPr/>
        </p:nvSpPr>
        <p:spPr>
          <a:xfrm>
            <a:off x="5821363" y="3501887"/>
            <a:ext cx="45720" cy="914400"/>
          </a:xfrm>
          <a:prstGeom prst="rect">
            <a:avLst/>
          </a:prstGeom>
          <a:solidFill>
            <a:schemeClr val="accent3"/>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5" name="Google Shape;515;p78"/>
          <p:cNvSpPr/>
          <p:nvPr/>
        </p:nvSpPr>
        <p:spPr>
          <a:xfrm>
            <a:off x="5821363" y="4536868"/>
            <a:ext cx="45720" cy="914400"/>
          </a:xfrm>
          <a:prstGeom prst="rect">
            <a:avLst/>
          </a:prstGeom>
          <a:solidFill>
            <a:srgbClr val="39313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6" name="Google Shape;516;p78"/>
          <p:cNvSpPr/>
          <p:nvPr/>
        </p:nvSpPr>
        <p:spPr>
          <a:xfrm>
            <a:off x="5821363" y="5571849"/>
            <a:ext cx="45720" cy="914400"/>
          </a:xfrm>
          <a:prstGeom prst="rect">
            <a:avLst/>
          </a:prstGeom>
          <a:solidFill>
            <a:schemeClr val="accent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517"/>
        <p:cNvGrpSpPr/>
        <p:nvPr/>
      </p:nvGrpSpPr>
      <p:grpSpPr>
        <a:xfrm>
          <a:off x="0" y="0"/>
          <a:ext cx="0" cy="0"/>
          <a:chOff x="0" y="0"/>
          <a:chExt cx="0" cy="0"/>
        </a:xfrm>
      </p:grpSpPr>
      <p:sp>
        <p:nvSpPr>
          <p:cNvPr id="518" name="Google Shape;518;p7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9" name="Google Shape;519;p7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0" name="Google Shape;520;p7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1" name="Google Shape;521;p7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2" name="Google Shape;522;p7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3" name="Google Shape;523;p7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4" name="Google Shape;524;p7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5" name="Google Shape;525;p7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6" name="Google Shape;526;p7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527" name="Google Shape;527;p7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8" name="Google Shape;528;p7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9" name="Google Shape;529;p7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0" name="Google Shape;530;p7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531"/>
        <p:cNvGrpSpPr/>
        <p:nvPr/>
      </p:nvGrpSpPr>
      <p:grpSpPr>
        <a:xfrm>
          <a:off x="0" y="0"/>
          <a:ext cx="0" cy="0"/>
          <a:chOff x="0" y="0"/>
          <a:chExt cx="0" cy="0"/>
        </a:xfrm>
      </p:grpSpPr>
      <p:sp>
        <p:nvSpPr>
          <p:cNvPr id="532" name="Google Shape;532;p80"/>
          <p:cNvSpPr txBox="1">
            <a:spLocks noGrp="1"/>
          </p:cNvSpPr>
          <p:nvPr>
            <p:ph type="body" idx="1"/>
          </p:nvPr>
        </p:nvSpPr>
        <p:spPr>
          <a:xfrm>
            <a:off x="584200"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3" name="Google Shape;533;p80"/>
          <p:cNvSpPr txBox="1">
            <a:spLocks noGrp="1"/>
          </p:cNvSpPr>
          <p:nvPr>
            <p:ph type="body" idx="2"/>
          </p:nvPr>
        </p:nvSpPr>
        <p:spPr>
          <a:xfrm>
            <a:off x="4332805"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4" name="Google Shape;534;p80"/>
          <p:cNvSpPr txBox="1">
            <a:spLocks noGrp="1"/>
          </p:cNvSpPr>
          <p:nvPr>
            <p:ph type="body" idx="3"/>
          </p:nvPr>
        </p:nvSpPr>
        <p:spPr>
          <a:xfrm>
            <a:off x="8081411"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5" name="Google Shape;535;p8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6" name="Google Shape;536;p8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7" name="Google Shape;537;p80"/>
          <p:cNvSpPr/>
          <p:nvPr/>
        </p:nvSpPr>
        <p:spPr>
          <a:xfrm>
            <a:off x="987033"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8" name="Google Shape;538;p80"/>
          <p:cNvSpPr/>
          <p:nvPr/>
        </p:nvSpPr>
        <p:spPr>
          <a:xfrm>
            <a:off x="4735639"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9" name="Google Shape;539;p80"/>
          <p:cNvSpPr/>
          <p:nvPr/>
        </p:nvSpPr>
        <p:spPr>
          <a:xfrm>
            <a:off x="8484245"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0" name="Google Shape;540;p8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1" name="Google Shape;541;p8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542" name="Google Shape;542;p8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3" name="Google Shape;543;p8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4" name="Google Shape;544;p8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545" name="Google Shape;545;p8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6" name="Google Shape;546;p8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7" name="Google Shape;547;p8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548"/>
        <p:cNvGrpSpPr/>
        <p:nvPr/>
      </p:nvGrpSpPr>
      <p:grpSpPr>
        <a:xfrm>
          <a:off x="0" y="0"/>
          <a:ext cx="0" cy="0"/>
          <a:chOff x="0" y="0"/>
          <a:chExt cx="0" cy="0"/>
        </a:xfrm>
      </p:grpSpPr>
      <p:sp>
        <p:nvSpPr>
          <p:cNvPr id="549" name="Google Shape;549;p8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0" name="Google Shape;550;p8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1" name="Google Shape;551;p8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552" name="Google Shape;552;p8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vl1pPr>
            <a:lvl2pPr marL="914400" lvl="1" indent="-228600" algn="l">
              <a:lnSpc>
                <a:spcPct val="100000"/>
              </a:lnSpc>
              <a:spcBef>
                <a:spcPts val="440"/>
              </a:spcBef>
              <a:spcAft>
                <a:spcPts val="0"/>
              </a:spcAft>
              <a:buClr>
                <a:schemeClr val="lt1"/>
              </a:buClr>
              <a:buSzPts val="1980"/>
              <a:buNone/>
              <a:defRPr sz="2200"/>
            </a:lvl2pPr>
            <a:lvl3pPr marL="1371600" lvl="2" indent="-228600" algn="l">
              <a:lnSpc>
                <a:spcPct val="100000"/>
              </a:lnSpc>
              <a:spcBef>
                <a:spcPts val="440"/>
              </a:spcBef>
              <a:spcAft>
                <a:spcPts val="0"/>
              </a:spcAft>
              <a:buClr>
                <a:schemeClr val="lt1"/>
              </a:buClr>
              <a:buSzPts val="1980"/>
              <a:buNone/>
              <a:defRPr sz="2200"/>
            </a:lvl3pPr>
            <a:lvl4pPr marL="1828800" lvl="3" indent="-228600" algn="l">
              <a:lnSpc>
                <a:spcPct val="100000"/>
              </a:lnSpc>
              <a:spcBef>
                <a:spcPts val="440"/>
              </a:spcBef>
              <a:spcAft>
                <a:spcPts val="0"/>
              </a:spcAft>
              <a:buClr>
                <a:schemeClr val="lt1"/>
              </a:buClr>
              <a:buSzPts val="1980"/>
              <a:buNone/>
              <a:defRPr sz="2200"/>
            </a:lvl4pPr>
            <a:lvl5pPr marL="2286000" lvl="4" indent="-228600" algn="l">
              <a:lnSpc>
                <a:spcPct val="100000"/>
              </a:lnSpc>
              <a:spcBef>
                <a:spcPts val="440"/>
              </a:spcBef>
              <a:spcAft>
                <a:spcPts val="0"/>
              </a:spcAft>
              <a:buClr>
                <a:schemeClr val="lt1"/>
              </a:buClr>
              <a:buSzPts val="1980"/>
              <a:buNone/>
              <a:defRPr sz="22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1"/>
        <p:cNvGrpSpPr/>
        <p:nvPr/>
      </p:nvGrpSpPr>
      <p:grpSpPr>
        <a:xfrm>
          <a:off x="0" y="0"/>
          <a:ext cx="0" cy="0"/>
          <a:chOff x="0" y="0"/>
          <a:chExt cx="0" cy="0"/>
        </a:xfrm>
      </p:grpSpPr>
      <p:pic>
        <p:nvPicPr>
          <p:cNvPr id="42" name="Google Shape;42;p1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3" name="Google Shape;43;p12"/>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2"/>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553"/>
        <p:cNvGrpSpPr/>
        <p:nvPr/>
      </p:nvGrpSpPr>
      <p:grpSpPr>
        <a:xfrm>
          <a:off x="0" y="0"/>
          <a:ext cx="0" cy="0"/>
          <a:chOff x="0" y="0"/>
          <a:chExt cx="0" cy="0"/>
        </a:xfrm>
      </p:grpSpPr>
      <p:sp>
        <p:nvSpPr>
          <p:cNvPr id="554" name="Google Shape;554;p8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5" name="Google Shape;555;p8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6" name="Google Shape;556;p8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7" name="Google Shape;557;p8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8" name="Google Shape;558;p8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9" name="Google Shape;559;p82"/>
          <p:cNvSpPr txBox="1">
            <a:spLocks noGrp="1"/>
          </p:cNvSpPr>
          <p:nvPr>
            <p:ph type="body" idx="1"/>
          </p:nvPr>
        </p:nvSpPr>
        <p:spPr>
          <a:xfrm>
            <a:off x="588263" y="1341438"/>
            <a:ext cx="5657150" cy="505936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Clr>
                <a:schemeClr val="lt1"/>
              </a:buClr>
              <a:buSzPts val="1440"/>
              <a:buFont typeface="Noto Sans Symbols"/>
              <a:buChar char="·"/>
              <a:defRPr sz="1600">
                <a:solidFill>
                  <a:schemeClr val="lt1"/>
                </a:solidFill>
              </a:defRPr>
            </a:lvl1pPr>
            <a:lvl2pPr marL="914400" lvl="1" indent="-228600" algn="l">
              <a:lnSpc>
                <a:spcPct val="100000"/>
              </a:lnSpc>
              <a:spcBef>
                <a:spcPts val="1200"/>
              </a:spcBef>
              <a:spcAft>
                <a:spcPts val="0"/>
              </a:spcAft>
              <a:buClr>
                <a:schemeClr val="lt1"/>
              </a:buClr>
              <a:buSzPts val="1800"/>
              <a:buNone/>
              <a:defRPr>
                <a:solidFill>
                  <a:schemeClr val="lt1"/>
                </a:solidFill>
              </a:defRPr>
            </a:lvl2pPr>
            <a:lvl3pPr marL="1371600" lvl="2" indent="-228600" algn="l">
              <a:lnSpc>
                <a:spcPct val="100000"/>
              </a:lnSpc>
              <a:spcBef>
                <a:spcPts val="1200"/>
              </a:spcBef>
              <a:spcAft>
                <a:spcPts val="0"/>
              </a:spcAft>
              <a:buClr>
                <a:schemeClr val="lt1"/>
              </a:buClr>
              <a:buSzPts val="1440"/>
              <a:buNone/>
              <a:defRPr>
                <a:solidFill>
                  <a:schemeClr val="lt1"/>
                </a:solidFill>
              </a:defRPr>
            </a:lvl3pPr>
            <a:lvl4pPr marL="1828800" lvl="3" indent="-228600" algn="l">
              <a:lnSpc>
                <a:spcPct val="100000"/>
              </a:lnSpc>
              <a:spcBef>
                <a:spcPts val="1200"/>
              </a:spcBef>
              <a:spcAft>
                <a:spcPts val="0"/>
              </a:spcAft>
              <a:buClr>
                <a:schemeClr val="lt1"/>
              </a:buClr>
              <a:buSzPts val="1260"/>
              <a:buNone/>
              <a:defRPr>
                <a:solidFill>
                  <a:schemeClr val="lt1"/>
                </a:solidFill>
              </a:defRPr>
            </a:lvl4pPr>
            <a:lvl5pPr marL="2286000" lvl="4" indent="-228600" algn="l">
              <a:lnSpc>
                <a:spcPct val="100000"/>
              </a:lnSpc>
              <a:spcBef>
                <a:spcPts val="1200"/>
              </a:spcBef>
              <a:spcAft>
                <a:spcPts val="0"/>
              </a:spcAft>
              <a:buClr>
                <a:schemeClr val="lt1"/>
              </a:buClr>
              <a:buSzPts val="1260"/>
              <a:buNone/>
              <a:defRPr>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560"/>
        <p:cNvGrpSpPr/>
        <p:nvPr/>
      </p:nvGrpSpPr>
      <p:grpSpPr>
        <a:xfrm>
          <a:off x="0" y="0"/>
          <a:ext cx="0" cy="0"/>
          <a:chOff x="0" y="0"/>
          <a:chExt cx="0" cy="0"/>
        </a:xfrm>
      </p:grpSpPr>
      <p:sp>
        <p:nvSpPr>
          <p:cNvPr id="561" name="Google Shape;561;p8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8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63" name="Google Shape;563;p8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4" name="Google Shape;564;p8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5" name="Google Shape;565;p8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6" name="Google Shape;566;p8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7" name="Google Shape;567;p8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8" name="Google Shape;568;p8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69" name="Google Shape;569;p8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0" name="Google Shape;570;p8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1" name="Google Shape;571;p8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2" name="Google Shape;572;p8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3" name="Google Shape;573;p8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574"/>
        <p:cNvGrpSpPr/>
        <p:nvPr/>
      </p:nvGrpSpPr>
      <p:grpSpPr>
        <a:xfrm>
          <a:off x="0" y="0"/>
          <a:ext cx="0" cy="0"/>
          <a:chOff x="0" y="0"/>
          <a:chExt cx="0" cy="0"/>
        </a:xfrm>
      </p:grpSpPr>
      <p:sp>
        <p:nvSpPr>
          <p:cNvPr id="575" name="Google Shape;575;p8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8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7" name="Google Shape;577;p8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8" name="Google Shape;578;p8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9" name="Google Shape;579;p8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0" name="Google Shape;580;p8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1" name="Google Shape;581;p84"/>
          <p:cNvSpPr/>
          <p:nvPr/>
        </p:nvSpPr>
        <p:spPr>
          <a:xfrm>
            <a:off x="67382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2" name="Google Shape;582;p84"/>
          <p:cNvSpPr/>
          <p:nvPr/>
        </p:nvSpPr>
        <p:spPr>
          <a:xfrm>
            <a:off x="292928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3" name="Google Shape;583;p84"/>
          <p:cNvSpPr/>
          <p:nvPr/>
        </p:nvSpPr>
        <p:spPr>
          <a:xfrm>
            <a:off x="518475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4" name="Google Shape;584;p84"/>
          <p:cNvSpPr/>
          <p:nvPr/>
        </p:nvSpPr>
        <p:spPr>
          <a:xfrm>
            <a:off x="744021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5" name="Google Shape;585;p84"/>
          <p:cNvSpPr/>
          <p:nvPr/>
        </p:nvSpPr>
        <p:spPr>
          <a:xfrm>
            <a:off x="969568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6" name="Google Shape;586;p84"/>
          <p:cNvSpPr txBox="1">
            <a:spLocks noGrp="1"/>
          </p:cNvSpPr>
          <p:nvPr>
            <p:ph type="body" idx="1"/>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87" name="Google Shape;587;p84"/>
          <p:cNvGrpSpPr/>
          <p:nvPr/>
        </p:nvGrpSpPr>
        <p:grpSpPr>
          <a:xfrm>
            <a:off x="588262" y="4059104"/>
            <a:ext cx="562936" cy="1051917"/>
            <a:chOff x="588262" y="4109720"/>
            <a:chExt cx="562936" cy="1051917"/>
          </a:xfrm>
        </p:grpSpPr>
        <p:sp>
          <p:nvSpPr>
            <p:cNvPr id="588" name="Google Shape;588;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89" name="Google Shape;589;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0" name="Google Shape;590;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1" name="Google Shape;591;p84"/>
          <p:cNvSpPr txBox="1">
            <a:spLocks noGrp="1"/>
          </p:cNvSpPr>
          <p:nvPr>
            <p:ph type="body" idx="7"/>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2" name="Google Shape;592;p84"/>
          <p:cNvGrpSpPr/>
          <p:nvPr/>
        </p:nvGrpSpPr>
        <p:grpSpPr>
          <a:xfrm>
            <a:off x="2843727" y="4059104"/>
            <a:ext cx="562936" cy="1051917"/>
            <a:chOff x="588262" y="4109720"/>
            <a:chExt cx="562936" cy="1051917"/>
          </a:xfrm>
        </p:grpSpPr>
        <p:sp>
          <p:nvSpPr>
            <p:cNvPr id="593" name="Google Shape;593;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4" name="Google Shape;594;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5" name="Google Shape;595;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6" name="Google Shape;596;p84"/>
          <p:cNvSpPr txBox="1">
            <a:spLocks noGrp="1"/>
          </p:cNvSpPr>
          <p:nvPr>
            <p:ph type="body" idx="8"/>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7" name="Google Shape;597;p84"/>
          <p:cNvGrpSpPr/>
          <p:nvPr/>
        </p:nvGrpSpPr>
        <p:grpSpPr>
          <a:xfrm>
            <a:off x="5099192" y="4059104"/>
            <a:ext cx="562936" cy="1051917"/>
            <a:chOff x="588262" y="4109720"/>
            <a:chExt cx="562936" cy="1051917"/>
          </a:xfrm>
        </p:grpSpPr>
        <p:sp>
          <p:nvSpPr>
            <p:cNvPr id="598" name="Google Shape;598;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9" name="Google Shape;599;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0" name="Google Shape;600;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1" name="Google Shape;601;p84"/>
          <p:cNvSpPr txBox="1">
            <a:spLocks noGrp="1"/>
          </p:cNvSpPr>
          <p:nvPr>
            <p:ph type="body" idx="9"/>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2" name="Google Shape;602;p84"/>
          <p:cNvGrpSpPr/>
          <p:nvPr/>
        </p:nvGrpSpPr>
        <p:grpSpPr>
          <a:xfrm>
            <a:off x="7354657" y="4059104"/>
            <a:ext cx="562936" cy="1051917"/>
            <a:chOff x="588262" y="4109720"/>
            <a:chExt cx="562936" cy="1051917"/>
          </a:xfrm>
        </p:grpSpPr>
        <p:sp>
          <p:nvSpPr>
            <p:cNvPr id="603" name="Google Shape;603;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4" name="Google Shape;604;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5" name="Google Shape;605;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6" name="Google Shape;606;p84"/>
          <p:cNvSpPr txBox="1">
            <a:spLocks noGrp="1"/>
          </p:cNvSpPr>
          <p:nvPr>
            <p:ph type="body" idx="13"/>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7" name="Google Shape;607;p84"/>
          <p:cNvGrpSpPr/>
          <p:nvPr/>
        </p:nvGrpSpPr>
        <p:grpSpPr>
          <a:xfrm>
            <a:off x="9610122" y="4059104"/>
            <a:ext cx="562936" cy="1051917"/>
            <a:chOff x="588262" y="4109720"/>
            <a:chExt cx="562936" cy="1051917"/>
          </a:xfrm>
        </p:grpSpPr>
        <p:sp>
          <p:nvSpPr>
            <p:cNvPr id="608" name="Google Shape;608;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9" name="Google Shape;609;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0" name="Google Shape;610;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1" name="Google Shape;611;p84"/>
          <p:cNvSpPr txBox="1">
            <a:spLocks noGrp="1"/>
          </p:cNvSpPr>
          <p:nvPr>
            <p:ph type="body" idx="14"/>
          </p:nvPr>
        </p:nvSpPr>
        <p:spPr>
          <a:xfrm>
            <a:off x="77946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2" name="Google Shape;612;p84"/>
          <p:cNvSpPr txBox="1">
            <a:spLocks noGrp="1"/>
          </p:cNvSpPr>
          <p:nvPr>
            <p:ph type="body" idx="15"/>
          </p:nvPr>
        </p:nvSpPr>
        <p:spPr>
          <a:xfrm>
            <a:off x="303211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3" name="Google Shape;613;p84"/>
          <p:cNvSpPr txBox="1">
            <a:spLocks noGrp="1"/>
          </p:cNvSpPr>
          <p:nvPr>
            <p:ph type="body" idx="16"/>
          </p:nvPr>
        </p:nvSpPr>
        <p:spPr>
          <a:xfrm>
            <a:off x="528477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4" name="Google Shape;614;p84"/>
          <p:cNvSpPr txBox="1">
            <a:spLocks noGrp="1"/>
          </p:cNvSpPr>
          <p:nvPr>
            <p:ph type="body" idx="17"/>
          </p:nvPr>
        </p:nvSpPr>
        <p:spPr>
          <a:xfrm>
            <a:off x="753742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5" name="Google Shape;615;p84"/>
          <p:cNvSpPr txBox="1">
            <a:spLocks noGrp="1"/>
          </p:cNvSpPr>
          <p:nvPr>
            <p:ph type="body" idx="18"/>
          </p:nvPr>
        </p:nvSpPr>
        <p:spPr>
          <a:xfrm>
            <a:off x="9790081"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616"/>
        <p:cNvGrpSpPr/>
        <p:nvPr/>
      </p:nvGrpSpPr>
      <p:grpSpPr>
        <a:xfrm>
          <a:off x="0" y="0"/>
          <a:ext cx="0" cy="0"/>
          <a:chOff x="0" y="0"/>
          <a:chExt cx="0" cy="0"/>
        </a:xfrm>
      </p:grpSpPr>
      <p:sp>
        <p:nvSpPr>
          <p:cNvPr id="617" name="Google Shape;617;p8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8" name="Google Shape;618;p8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9" name="Google Shape;619;p8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0" name="Google Shape;620;p8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1" name="Google Shape;621;p8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2" name="Google Shape;622;p8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623" name="Google Shape;623;p8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4" name="Google Shape;624;p8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5" name="Google Shape;625;p8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6" name="Google Shape;626;p8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7" name="Google Shape;627;p8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8" name="Google Shape;628;p8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9" name="Google Shape;629;p8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0" name="Google Shape;630;p8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1" name="Google Shape;631;p8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2" name="Google Shape;632;p8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3" name="Google Shape;633;p8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4" name="Google Shape;634;p8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5" name="Google Shape;635;p8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6" name="Google Shape;636;p8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7" name="Google Shape;637;p8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8" name="Google Shape;638;p8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639"/>
        <p:cNvGrpSpPr/>
        <p:nvPr/>
      </p:nvGrpSpPr>
      <p:grpSpPr>
        <a:xfrm>
          <a:off x="0" y="0"/>
          <a:ext cx="0" cy="0"/>
          <a:chOff x="0" y="0"/>
          <a:chExt cx="0" cy="0"/>
        </a:xfrm>
      </p:grpSpPr>
      <p:sp>
        <p:nvSpPr>
          <p:cNvPr id="640" name="Google Shape;640;p8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641"/>
        <p:cNvGrpSpPr/>
        <p:nvPr/>
      </p:nvGrpSpPr>
      <p:grpSpPr>
        <a:xfrm>
          <a:off x="0" y="0"/>
          <a:ext cx="0" cy="0"/>
          <a:chOff x="0" y="0"/>
          <a:chExt cx="0" cy="0"/>
        </a:xfrm>
      </p:grpSpPr>
      <p:sp>
        <p:nvSpPr>
          <p:cNvPr id="642" name="Google Shape;642;p8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3" name="Google Shape;643;p8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4" name="Google Shape;644;p8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645"/>
        <p:cNvGrpSpPr/>
        <p:nvPr/>
      </p:nvGrpSpPr>
      <p:grpSpPr>
        <a:xfrm>
          <a:off x="0" y="0"/>
          <a:ext cx="0" cy="0"/>
          <a:chOff x="0" y="0"/>
          <a:chExt cx="0" cy="0"/>
        </a:xfrm>
      </p:grpSpPr>
      <p:sp>
        <p:nvSpPr>
          <p:cNvPr id="646" name="Google Shape;646;p8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7" name="Google Shape;647;p8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648"/>
        <p:cNvGrpSpPr/>
        <p:nvPr/>
      </p:nvGrpSpPr>
      <p:grpSpPr>
        <a:xfrm>
          <a:off x="0" y="0"/>
          <a:ext cx="0" cy="0"/>
          <a:chOff x="0" y="0"/>
          <a:chExt cx="0" cy="0"/>
        </a:xfrm>
      </p:grpSpPr>
      <p:sp>
        <p:nvSpPr>
          <p:cNvPr id="649" name="Google Shape;649;p8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0" name="Google Shape;650;p8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651"/>
        <p:cNvGrpSpPr/>
        <p:nvPr/>
      </p:nvGrpSpPr>
      <p:grpSpPr>
        <a:xfrm>
          <a:off x="0" y="0"/>
          <a:ext cx="0" cy="0"/>
          <a:chOff x="0" y="0"/>
          <a:chExt cx="0" cy="0"/>
        </a:xfrm>
      </p:grpSpPr>
      <p:sp>
        <p:nvSpPr>
          <p:cNvPr id="652" name="Google Shape;652;p9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3" name="Google Shape;653;p9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654"/>
        <p:cNvGrpSpPr/>
        <p:nvPr/>
      </p:nvGrpSpPr>
      <p:grpSpPr>
        <a:xfrm>
          <a:off x="0" y="0"/>
          <a:ext cx="0" cy="0"/>
          <a:chOff x="0" y="0"/>
          <a:chExt cx="0" cy="0"/>
        </a:xfrm>
      </p:grpSpPr>
      <p:sp>
        <p:nvSpPr>
          <p:cNvPr id="655" name="Google Shape;655;p9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6" name="Google Shape;656;p9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5"/>
        <p:cNvGrpSpPr/>
        <p:nvPr/>
      </p:nvGrpSpPr>
      <p:grpSpPr>
        <a:xfrm>
          <a:off x="0" y="0"/>
          <a:ext cx="0" cy="0"/>
          <a:chOff x="0" y="0"/>
          <a:chExt cx="0" cy="0"/>
        </a:xfrm>
      </p:grpSpPr>
      <p:pic>
        <p:nvPicPr>
          <p:cNvPr id="46" name="Google Shape;46;p19"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7" name="Google Shape;47;p19"/>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657"/>
        <p:cNvGrpSpPr/>
        <p:nvPr/>
      </p:nvGrpSpPr>
      <p:grpSpPr>
        <a:xfrm>
          <a:off x="0" y="0"/>
          <a:ext cx="0" cy="0"/>
          <a:chOff x="0" y="0"/>
          <a:chExt cx="0" cy="0"/>
        </a:xfrm>
      </p:grpSpPr>
      <p:sp>
        <p:nvSpPr>
          <p:cNvPr id="658" name="Google Shape;658;p9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59" name="Google Shape;659;p9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0" name="Google Shape;660;p9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1" name="Google Shape;661;p9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2" name="Google Shape;662;p9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663"/>
        <p:cNvGrpSpPr/>
        <p:nvPr/>
      </p:nvGrpSpPr>
      <p:grpSpPr>
        <a:xfrm>
          <a:off x="0" y="0"/>
          <a:ext cx="0" cy="0"/>
          <a:chOff x="0" y="0"/>
          <a:chExt cx="0" cy="0"/>
        </a:xfrm>
      </p:grpSpPr>
      <p:sp>
        <p:nvSpPr>
          <p:cNvPr id="664" name="Google Shape;664;p9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5" name="Google Shape;665;p9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6" name="Google Shape;666;p9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7" name="Google Shape;667;p9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8" name="Google Shape;668;p9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9" name="Google Shape;669;p9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0" name="Google Shape;670;p9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671"/>
        <p:cNvGrpSpPr/>
        <p:nvPr/>
      </p:nvGrpSpPr>
      <p:grpSpPr>
        <a:xfrm>
          <a:off x="0" y="0"/>
          <a:ext cx="0" cy="0"/>
          <a:chOff x="0" y="0"/>
          <a:chExt cx="0" cy="0"/>
        </a:xfrm>
      </p:grpSpPr>
      <p:sp>
        <p:nvSpPr>
          <p:cNvPr id="672" name="Google Shape;672;p9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3" name="Google Shape;673;p9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4" name="Google Shape;674;p9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5" name="Google Shape;675;p9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6" name="Google Shape;676;p9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7" name="Google Shape;677;p9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8" name="Google Shape;678;p9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9" name="Google Shape;679;p9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0" name="Google Shape;680;p9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681"/>
        <p:cNvGrpSpPr/>
        <p:nvPr/>
      </p:nvGrpSpPr>
      <p:grpSpPr>
        <a:xfrm>
          <a:off x="0" y="0"/>
          <a:ext cx="0" cy="0"/>
          <a:chOff x="0" y="0"/>
          <a:chExt cx="0" cy="0"/>
        </a:xfrm>
      </p:grpSpPr>
      <p:sp>
        <p:nvSpPr>
          <p:cNvPr id="682" name="Google Shape;682;p9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3" name="Google Shape;683;p9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Font typeface="Quattrocento Sans"/>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4" name="Google Shape;684;p9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85"/>
        <p:cNvGrpSpPr/>
        <p:nvPr/>
      </p:nvGrpSpPr>
      <p:grpSpPr>
        <a:xfrm>
          <a:off x="0" y="0"/>
          <a:ext cx="0" cy="0"/>
          <a:chOff x="0" y="0"/>
          <a:chExt cx="0" cy="0"/>
        </a:xfrm>
      </p:grpSpPr>
      <p:sp>
        <p:nvSpPr>
          <p:cNvPr id="686" name="Google Shape;686;p96"/>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7" name="Google Shape;687;p96"/>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lt1"/>
              </a:buClr>
              <a:buSzPts val="2160"/>
              <a:buNone/>
              <a:defRPr sz="24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cxnSp>
        <p:nvCxnSpPr>
          <p:cNvPr id="688" name="Google Shape;688;p96"/>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689" name="Google Shape;689;p96"/>
          <p:cNvCxnSpPr/>
          <p:nvPr/>
        </p:nvCxnSpPr>
        <p:spPr>
          <a:xfrm>
            <a:off x="4648200" y="2017713"/>
            <a:ext cx="6961188"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690"/>
        <p:cNvGrpSpPr/>
        <p:nvPr/>
      </p:nvGrpSpPr>
      <p:grpSpPr>
        <a:xfrm>
          <a:off x="0" y="0"/>
          <a:ext cx="0" cy="0"/>
          <a:chOff x="0" y="0"/>
          <a:chExt cx="0" cy="0"/>
        </a:xfrm>
      </p:grpSpPr>
      <p:sp>
        <p:nvSpPr>
          <p:cNvPr id="691" name="Google Shape;691;p9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2" name="Google Shape;692;p9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3" name="Google Shape;693;p9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694"/>
        <p:cNvGrpSpPr/>
        <p:nvPr/>
      </p:nvGrpSpPr>
      <p:grpSpPr>
        <a:xfrm>
          <a:off x="0" y="0"/>
          <a:ext cx="0" cy="0"/>
          <a:chOff x="0" y="0"/>
          <a:chExt cx="0" cy="0"/>
        </a:xfrm>
      </p:grpSpPr>
      <p:sp>
        <p:nvSpPr>
          <p:cNvPr id="695" name="Google Shape;695;p98"/>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6" name="Google Shape;696;p98"/>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7" name="Google Shape;697;p98"/>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698"/>
        <p:cNvGrpSpPr/>
        <p:nvPr/>
      </p:nvGrpSpPr>
      <p:grpSpPr>
        <a:xfrm>
          <a:off x="0" y="0"/>
          <a:ext cx="0" cy="0"/>
          <a:chOff x="0" y="0"/>
          <a:chExt cx="0" cy="0"/>
        </a:xfrm>
      </p:grpSpPr>
      <p:cxnSp>
        <p:nvCxnSpPr>
          <p:cNvPr id="699" name="Google Shape;699;p99"/>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700" name="Google Shape;700;p99"/>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1" name="Google Shape;701;p99"/>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702"/>
        <p:cNvGrpSpPr/>
        <p:nvPr/>
      </p:nvGrpSpPr>
      <p:grpSpPr>
        <a:xfrm>
          <a:off x="0" y="0"/>
          <a:ext cx="0" cy="0"/>
          <a:chOff x="0" y="0"/>
          <a:chExt cx="0" cy="0"/>
        </a:xfrm>
      </p:grpSpPr>
      <p:sp>
        <p:nvSpPr>
          <p:cNvPr id="703" name="Google Shape;703;p10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4" name="Google Shape;704;p10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Demo slide 2">
  <p:cSld name="Demo slide 2">
    <p:spTree>
      <p:nvGrpSpPr>
        <p:cNvPr id="1" name="Shape 705"/>
        <p:cNvGrpSpPr/>
        <p:nvPr/>
      </p:nvGrpSpPr>
      <p:grpSpPr>
        <a:xfrm>
          <a:off x="0" y="0"/>
          <a:ext cx="0" cy="0"/>
          <a:chOff x="0" y="0"/>
          <a:chExt cx="0" cy="0"/>
        </a:xfrm>
      </p:grpSpPr>
      <p:sp>
        <p:nvSpPr>
          <p:cNvPr id="706" name="Google Shape;706;p101"/>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7" name="Google Shape;707;p101"/>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20"/>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708"/>
        <p:cNvGrpSpPr/>
        <p:nvPr/>
      </p:nvGrpSpPr>
      <p:grpSpPr>
        <a:xfrm>
          <a:off x="0" y="0"/>
          <a:ext cx="0" cy="0"/>
          <a:chOff x="0" y="0"/>
          <a:chExt cx="0" cy="0"/>
        </a:xfrm>
      </p:grpSpPr>
      <p:sp>
        <p:nvSpPr>
          <p:cNvPr id="709" name="Google Shape;709;p10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Title 2">
  <p:cSld name="Section Title 2">
    <p:spTree>
      <p:nvGrpSpPr>
        <p:cNvPr id="1" name="Shape 710"/>
        <p:cNvGrpSpPr/>
        <p:nvPr/>
      </p:nvGrpSpPr>
      <p:grpSpPr>
        <a:xfrm>
          <a:off x="0" y="0"/>
          <a:ext cx="0" cy="0"/>
          <a:chOff x="0" y="0"/>
          <a:chExt cx="0" cy="0"/>
        </a:xfrm>
      </p:grpSpPr>
      <p:sp>
        <p:nvSpPr>
          <p:cNvPr id="711" name="Google Shape;711;p10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713"/>
        <p:cNvGrpSpPr/>
        <p:nvPr/>
      </p:nvGrpSpPr>
      <p:grpSpPr>
        <a:xfrm>
          <a:off x="0" y="0"/>
          <a:ext cx="0" cy="0"/>
          <a:chOff x="0" y="0"/>
          <a:chExt cx="0" cy="0"/>
        </a:xfrm>
      </p:grpSpPr>
      <p:sp>
        <p:nvSpPr>
          <p:cNvPr id="714" name="Google Shape;714;p105"/>
          <p:cNvSpPr txBox="1">
            <a:spLocks noGrp="1"/>
          </p:cNvSpPr>
          <p:nvPr>
            <p:ph type="body" idx="1"/>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5" name="Google Shape;715;p105"/>
          <p:cNvSpPr txBox="1">
            <a:spLocks noGrp="1"/>
          </p:cNvSpPr>
          <p:nvPr>
            <p:ph type="body" idx="2"/>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6" name="Google Shape;716;p105"/>
          <p:cNvSpPr txBox="1">
            <a:spLocks noGrp="1"/>
          </p:cNvSpPr>
          <p:nvPr>
            <p:ph type="body" idx="3"/>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7" name="Google Shape;717;p105"/>
          <p:cNvSpPr txBox="1">
            <a:spLocks noGrp="1"/>
          </p:cNvSpPr>
          <p:nvPr>
            <p:ph type="body" idx="4"/>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8" name="Google Shape;718;p10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19" name="Google Shape;719;p10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20" name="Google Shape;720;p10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1" name="Google Shape;721;p10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2" name="Google Shape;722;p10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3" name="Google Shape;723;p10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4" name="Google Shape;724;p10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725" name="Google Shape;725;p105"/>
          <p:cNvSpPr txBox="1">
            <a:spLocks noGrp="1"/>
          </p:cNvSpPr>
          <p:nvPr>
            <p:ph type="body" idx="6"/>
          </p:nvPr>
        </p:nvSpPr>
        <p:spPr>
          <a:xfrm>
            <a:off x="0" y="4678706"/>
            <a:ext cx="3348038" cy="86177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6" name="Google Shape;726;p105"/>
          <p:cNvSpPr txBox="1">
            <a:spLocks noGrp="1"/>
          </p:cNvSpPr>
          <p:nvPr>
            <p:ph type="body" idx="7"/>
          </p:nvPr>
        </p:nvSpPr>
        <p:spPr>
          <a:xfrm>
            <a:off x="3597275" y="120967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7" name="Google Shape;727;p105"/>
          <p:cNvSpPr txBox="1">
            <a:spLocks noGrp="1"/>
          </p:cNvSpPr>
          <p:nvPr>
            <p:ph type="body" idx="8"/>
          </p:nvPr>
        </p:nvSpPr>
        <p:spPr>
          <a:xfrm>
            <a:off x="4532134" y="26523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8" name="Google Shape;728;p105"/>
          <p:cNvSpPr txBox="1">
            <a:spLocks noGrp="1"/>
          </p:cNvSpPr>
          <p:nvPr>
            <p:ph type="body" idx="9"/>
          </p:nvPr>
        </p:nvSpPr>
        <p:spPr>
          <a:xfrm>
            <a:off x="4532134" y="38715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9" name="Google Shape;729;p105"/>
          <p:cNvSpPr txBox="1">
            <a:spLocks noGrp="1"/>
          </p:cNvSpPr>
          <p:nvPr>
            <p:ph type="body" idx="13"/>
          </p:nvPr>
        </p:nvSpPr>
        <p:spPr>
          <a:xfrm>
            <a:off x="3597275" y="5155882"/>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0" name="Google Shape;730;p10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1" name="Google Shape;731;p10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2" name="Google Shape;732;p10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3" name="Google Shape;733;p10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734"/>
        <p:cNvGrpSpPr/>
        <p:nvPr/>
      </p:nvGrpSpPr>
      <p:grpSpPr>
        <a:xfrm>
          <a:off x="0" y="0"/>
          <a:ext cx="0" cy="0"/>
          <a:chOff x="0" y="0"/>
          <a:chExt cx="0" cy="0"/>
        </a:xfrm>
      </p:grpSpPr>
      <p:sp>
        <p:nvSpPr>
          <p:cNvPr id="735" name="Google Shape;735;p10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36" name="Google Shape;736;p10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7" name="Google Shape;737;p10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8" name="Google Shape;738;p10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2160"/>
              <a:buNone/>
              <a:defRPr sz="2400" i="0"/>
            </a:lvl1pPr>
            <a:lvl2pPr marL="914400" lvl="1" indent="-228600" algn="l">
              <a:lnSpc>
                <a:spcPct val="100000"/>
              </a:lnSpc>
              <a:spcBef>
                <a:spcPts val="1200"/>
              </a:spcBef>
              <a:spcAft>
                <a:spcPts val="0"/>
              </a:spcAft>
              <a:buClr>
                <a:schemeClr val="lt1"/>
              </a:buClr>
              <a:buSzPts val="2160"/>
              <a:buNone/>
              <a:defRPr sz="2400" i="1"/>
            </a:lvl2pPr>
            <a:lvl3pPr marL="1371600" lvl="2" indent="-228600" algn="l">
              <a:lnSpc>
                <a:spcPct val="100000"/>
              </a:lnSpc>
              <a:spcBef>
                <a:spcPts val="1200"/>
              </a:spcBef>
              <a:spcAft>
                <a:spcPts val="0"/>
              </a:spcAft>
              <a:buClr>
                <a:schemeClr val="lt1"/>
              </a:buClr>
              <a:buSzPts val="2160"/>
              <a:buNone/>
              <a:defRPr sz="2400" i="1"/>
            </a:lvl3pPr>
            <a:lvl4pPr marL="1828800" lvl="3" indent="-228600" algn="l">
              <a:lnSpc>
                <a:spcPct val="100000"/>
              </a:lnSpc>
              <a:spcBef>
                <a:spcPts val="1200"/>
              </a:spcBef>
              <a:spcAft>
                <a:spcPts val="0"/>
              </a:spcAft>
              <a:buClr>
                <a:schemeClr val="lt1"/>
              </a:buClr>
              <a:buSzPts val="2160"/>
              <a:buNone/>
              <a:defRPr sz="2400" i="1"/>
            </a:lvl4pPr>
            <a:lvl5pPr marL="2286000" lvl="4" indent="-228600" algn="l">
              <a:lnSpc>
                <a:spcPct val="100000"/>
              </a:lnSpc>
              <a:spcBef>
                <a:spcPts val="1200"/>
              </a:spcBef>
              <a:spcAft>
                <a:spcPts val="0"/>
              </a:spcAft>
              <a:buClr>
                <a:schemeClr val="lt1"/>
              </a:buClr>
              <a:buSzPts val="2160"/>
              <a:buNone/>
              <a:defRPr sz="2400" i="1"/>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9" name="Google Shape;739;p10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sz="2000">
                <a:solidFill>
                  <a:schemeClr val="dk1"/>
                </a:solidFill>
              </a:defRPr>
            </a:lvl2pPr>
            <a:lvl3pPr marL="1371600" lvl="2" indent="-228600" algn="l">
              <a:lnSpc>
                <a:spcPct val="100000"/>
              </a:lnSpc>
              <a:spcBef>
                <a:spcPts val="400"/>
              </a:spcBef>
              <a:spcAft>
                <a:spcPts val="0"/>
              </a:spcAft>
              <a:buClr>
                <a:schemeClr val="dk1"/>
              </a:buClr>
              <a:buSzPts val="1800"/>
              <a:buNone/>
              <a:defRPr sz="2000">
                <a:solidFill>
                  <a:schemeClr val="dk1"/>
                </a:solidFill>
              </a:defRPr>
            </a:lvl3pPr>
            <a:lvl4pPr marL="1828800" lvl="3" indent="-228600" algn="l">
              <a:lnSpc>
                <a:spcPct val="100000"/>
              </a:lnSpc>
              <a:spcBef>
                <a:spcPts val="400"/>
              </a:spcBef>
              <a:spcAft>
                <a:spcPts val="0"/>
              </a:spcAft>
              <a:buClr>
                <a:schemeClr val="dk1"/>
              </a:buClr>
              <a:buSzPts val="1800"/>
              <a:buNone/>
              <a:defRPr sz="2000">
                <a:solidFill>
                  <a:schemeClr val="dk1"/>
                </a:solidFill>
              </a:defRPr>
            </a:lvl4pPr>
            <a:lvl5pPr marL="2286000" lvl="4" indent="-228600" algn="l">
              <a:lnSpc>
                <a:spcPct val="100000"/>
              </a:lnSpc>
              <a:spcBef>
                <a:spcPts val="400"/>
              </a:spcBef>
              <a:spcAft>
                <a:spcPts val="0"/>
              </a:spcAft>
              <a:buClr>
                <a:schemeClr val="dk1"/>
              </a:buClr>
              <a:buSzPts val="1800"/>
              <a:buNone/>
              <a:defRPr sz="2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40"/>
        <p:cNvGrpSpPr/>
        <p:nvPr/>
      </p:nvGrpSpPr>
      <p:grpSpPr>
        <a:xfrm>
          <a:off x="0" y="0"/>
          <a:ext cx="0" cy="0"/>
          <a:chOff x="0" y="0"/>
          <a:chExt cx="0" cy="0"/>
        </a:xfrm>
      </p:grpSpPr>
      <p:sp>
        <p:nvSpPr>
          <p:cNvPr id="741" name="Google Shape;741;p10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742" name="Google Shape;742;p10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3" name="Google Shape;743;p10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dk1"/>
              </a:buClr>
              <a:buSzPts val="5400"/>
              <a:buFont typeface="Quattrocento Sans"/>
              <a:buNone/>
              <a:defRPr sz="5400">
                <a:solidFill>
                  <a:schemeClr val="dk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dk1"/>
              </a:buClr>
              <a:buSzPts val="4320"/>
              <a:buNone/>
              <a:defRPr sz="4800">
                <a:solidFill>
                  <a:schemeClr val="dk1"/>
                </a:solidFill>
              </a:defRPr>
            </a:lvl2pPr>
            <a:lvl3pPr marL="1371600" lvl="2" indent="-228600" algn="ctr">
              <a:lnSpc>
                <a:spcPct val="100000"/>
              </a:lnSpc>
              <a:spcBef>
                <a:spcPts val="960"/>
              </a:spcBef>
              <a:spcAft>
                <a:spcPts val="0"/>
              </a:spcAft>
              <a:buClr>
                <a:schemeClr val="dk1"/>
              </a:buClr>
              <a:buSzPts val="4320"/>
              <a:buNone/>
              <a:defRPr sz="4800">
                <a:solidFill>
                  <a:schemeClr val="dk1"/>
                </a:solidFill>
              </a:defRPr>
            </a:lvl3pPr>
            <a:lvl4pPr marL="1828800" lvl="3" indent="-228600" algn="ctr">
              <a:lnSpc>
                <a:spcPct val="100000"/>
              </a:lnSpc>
              <a:spcBef>
                <a:spcPts val="960"/>
              </a:spcBef>
              <a:spcAft>
                <a:spcPts val="0"/>
              </a:spcAft>
              <a:buClr>
                <a:schemeClr val="dk1"/>
              </a:buClr>
              <a:buSzPts val="4320"/>
              <a:buNone/>
              <a:defRPr sz="4800">
                <a:solidFill>
                  <a:schemeClr val="dk1"/>
                </a:solidFill>
              </a:defRPr>
            </a:lvl4pPr>
            <a:lvl5pPr marL="2286000" lvl="4" indent="-228600" algn="ctr">
              <a:lnSpc>
                <a:spcPct val="100000"/>
              </a:lnSpc>
              <a:spcBef>
                <a:spcPts val="960"/>
              </a:spcBef>
              <a:spcAft>
                <a:spcPts val="0"/>
              </a:spcAft>
              <a:buClr>
                <a:schemeClr val="dk1"/>
              </a:buClr>
              <a:buSzPts val="4320"/>
              <a:buNone/>
              <a:defRPr sz="48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744"/>
        <p:cNvGrpSpPr/>
        <p:nvPr/>
      </p:nvGrpSpPr>
      <p:grpSpPr>
        <a:xfrm>
          <a:off x="0" y="0"/>
          <a:ext cx="0" cy="0"/>
          <a:chOff x="0" y="0"/>
          <a:chExt cx="0" cy="0"/>
        </a:xfrm>
      </p:grpSpPr>
      <p:sp>
        <p:nvSpPr>
          <p:cNvPr id="745" name="Google Shape;745;p10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6" name="Google Shape;746;p10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7" name="Google Shape;747;p10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8" name="Google Shape;748;p10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9" name="Google Shape;749;p10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0" name="Google Shape;750;p10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1" name="Google Shape;751;p10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dk1"/>
              </a:buClr>
              <a:buSzPts val="4500"/>
              <a:buNone/>
              <a:defRPr sz="5000">
                <a:solidFill>
                  <a:schemeClr val="dk1"/>
                </a:solidFill>
              </a:defRPr>
            </a:lvl2pPr>
            <a:lvl3pPr marL="1371600" lvl="2" indent="-228600" algn="ctr">
              <a:lnSpc>
                <a:spcPct val="100000"/>
              </a:lnSpc>
              <a:spcBef>
                <a:spcPts val="1000"/>
              </a:spcBef>
              <a:spcAft>
                <a:spcPts val="0"/>
              </a:spcAft>
              <a:buClr>
                <a:schemeClr val="dk1"/>
              </a:buClr>
              <a:buSzPts val="4500"/>
              <a:buNone/>
              <a:defRPr sz="5000">
                <a:solidFill>
                  <a:schemeClr val="dk1"/>
                </a:solidFill>
              </a:defRPr>
            </a:lvl3pPr>
            <a:lvl4pPr marL="1828800" lvl="3" indent="-228600" algn="ctr">
              <a:lnSpc>
                <a:spcPct val="100000"/>
              </a:lnSpc>
              <a:spcBef>
                <a:spcPts val="1000"/>
              </a:spcBef>
              <a:spcAft>
                <a:spcPts val="0"/>
              </a:spcAft>
              <a:buClr>
                <a:schemeClr val="dk1"/>
              </a:buClr>
              <a:buSzPts val="4500"/>
              <a:buNone/>
              <a:defRPr sz="5000">
                <a:solidFill>
                  <a:schemeClr val="dk1"/>
                </a:solidFill>
              </a:defRPr>
            </a:lvl4pPr>
            <a:lvl5pPr marL="2286000" lvl="4" indent="-228600" algn="ctr">
              <a:lnSpc>
                <a:spcPct val="100000"/>
              </a:lnSpc>
              <a:spcBef>
                <a:spcPts val="1000"/>
              </a:spcBef>
              <a:spcAft>
                <a:spcPts val="0"/>
              </a:spcAft>
              <a:buClr>
                <a:schemeClr val="dk1"/>
              </a:buClr>
              <a:buSzPts val="4500"/>
              <a:buNone/>
              <a:defRPr sz="5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75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753"/>
        <p:cNvGrpSpPr/>
        <p:nvPr/>
      </p:nvGrpSpPr>
      <p:grpSpPr>
        <a:xfrm>
          <a:off x="0" y="0"/>
          <a:ext cx="0" cy="0"/>
          <a:chOff x="0" y="0"/>
          <a:chExt cx="0" cy="0"/>
        </a:xfrm>
      </p:grpSpPr>
      <p:sp>
        <p:nvSpPr>
          <p:cNvPr id="754" name="Google Shape;754;p1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5" name="Google Shape;755;p11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756"/>
        <p:cNvGrpSpPr/>
        <p:nvPr/>
      </p:nvGrpSpPr>
      <p:grpSpPr>
        <a:xfrm>
          <a:off x="0" y="0"/>
          <a:ext cx="0" cy="0"/>
          <a:chOff x="0" y="0"/>
          <a:chExt cx="0" cy="0"/>
        </a:xfrm>
      </p:grpSpPr>
      <p:pic>
        <p:nvPicPr>
          <p:cNvPr id="757" name="Google Shape;757;p11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758" name="Google Shape;758;p11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png"/><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3.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1"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0"/>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0"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1"/>
        <p:cNvGrpSpPr/>
        <p:nvPr/>
      </p:nvGrpSpPr>
      <p:grpSpPr>
        <a:xfrm>
          <a:off x="0" y="0"/>
          <a:ext cx="0" cy="0"/>
          <a:chOff x="0" y="0"/>
          <a:chExt cx="0" cy="0"/>
        </a:xfrm>
      </p:grpSpPr>
      <p:sp>
        <p:nvSpPr>
          <p:cNvPr id="402" name="Google Shape;40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3" name="Google Shape;40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404" name="Google Shape;404;p65"/>
          <p:cNvPicPr preferRelativeResize="0"/>
          <p:nvPr/>
        </p:nvPicPr>
        <p:blipFill rotWithShape="1">
          <a:blip r:embed="rId49">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ardinal_direc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770"/>
        <p:cNvGrpSpPr/>
        <p:nvPr/>
      </p:nvGrpSpPr>
      <p:grpSpPr>
        <a:xfrm>
          <a:off x="0" y="0"/>
          <a:ext cx="0" cy="0"/>
          <a:chOff x="0" y="0"/>
          <a:chExt cx="0" cy="0"/>
        </a:xfrm>
      </p:grpSpPr>
      <p:sp>
        <p:nvSpPr>
          <p:cNvPr id="771" name="Google Shape;771;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t>Lesson 2.07: Project 2 - Text Monster</a:t>
            </a:r>
            <a:endParaRPr dirty="0"/>
          </a:p>
        </p:txBody>
      </p:sp>
      <p:sp>
        <p:nvSpPr>
          <p:cNvPr id="772" name="Google Shape;772;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a:t>Microsoft Philanthropies TEALS Program</a:t>
            </a:r>
            <a:endParaRPr/>
          </a:p>
          <a:p>
            <a:pPr marL="0" lvl="0" indent="0" algn="l" rtl="0">
              <a:lnSpc>
                <a:spcPct val="100000"/>
              </a:lnSpc>
              <a:spcBef>
                <a:spcPts val="0"/>
              </a:spcBef>
              <a:spcAft>
                <a:spcPts val="0"/>
              </a:spcAft>
              <a:buClr>
                <a:schemeClr val="lt1"/>
              </a:buClr>
              <a:buSzPts val="1980"/>
              <a:buNone/>
            </a:pPr>
            <a:r>
              <a:rPr lang="en-US"/>
              <a:t>Introduction to Computer Science</a:t>
            </a:r>
            <a:endParaRPr/>
          </a:p>
          <a:p>
            <a:pPr marL="0" lvl="0" indent="0" algn="l" rtl="0">
              <a:lnSpc>
                <a:spcPct val="100000"/>
              </a:lnSpc>
              <a:spcBef>
                <a:spcPts val="0"/>
              </a:spcBef>
              <a:spcAft>
                <a:spcPts val="0"/>
              </a:spcAft>
              <a:buClr>
                <a:schemeClr val="lt1"/>
              </a:buClr>
              <a:buSzPts val="1980"/>
              <a:buNone/>
            </a:pPr>
            <a:r>
              <a:rPr lang="en-US"/>
              <a:t>Semester 2</a:t>
            </a:r>
            <a:endParaRPr/>
          </a:p>
        </p:txBody>
      </p:sp>
      <p:pic>
        <p:nvPicPr>
          <p:cNvPr id="773" name="Google Shape;773;p1" descr="Creative Commons Copyright. Prohibited Commercial Use. Microsoft Philanthropies TEALS Program"/>
          <p:cNvPicPr preferRelativeResize="0"/>
          <p:nvPr/>
        </p:nvPicPr>
        <p:blipFill rotWithShape="1">
          <a:blip r:embed="rId3">
            <a:alphaModFix/>
          </a:blip>
          <a:srcRect/>
          <a:stretch/>
        </p:blipFill>
        <p:spPr>
          <a:xfrm>
            <a:off x="9002536" y="6372049"/>
            <a:ext cx="3105150" cy="390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Text Monster</a:t>
            </a:r>
            <a:endParaRPr/>
          </a:p>
        </p:txBody>
      </p:sp>
      <p:sp>
        <p:nvSpPr>
          <p:cNvPr id="779" name="Google Shape;779;p2"/>
          <p:cNvSpPr txBox="1">
            <a:spLocks noGrp="1"/>
          </p:cNvSpPr>
          <p:nvPr>
            <p:ph type="body" idx="1"/>
          </p:nvPr>
        </p:nvSpPr>
        <p:spPr>
          <a:xfrm>
            <a:off x="584200" y="1435100"/>
            <a:ext cx="11018838" cy="86177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t>Using Python, students will use Boolean expressions, lists and </a:t>
            </a:r>
            <a:r>
              <a:rPr lang="en-US" b="1" dirty="0">
                <a:latin typeface="Consolas" panose="020B0609020204030204" pitchFamily="49" charset="0"/>
              </a:rPr>
              <a:t>while</a:t>
            </a:r>
            <a:r>
              <a:rPr lang="en-US" b="1" dirty="0"/>
              <a:t> loops to create a text-based adventure game!</a:t>
            </a:r>
            <a:endParaRPr dirty="0"/>
          </a:p>
        </p:txBody>
      </p:sp>
      <p:sp>
        <p:nvSpPr>
          <p:cNvPr id="4" name="Google Shape;779;p2">
            <a:extLst>
              <a:ext uri="{FF2B5EF4-FFF2-40B4-BE49-F238E27FC236}">
                <a16:creationId xmlns:a16="http://schemas.microsoft.com/office/drawing/2014/main" id="{059B6251-6E6F-43F0-9D4C-8D611F67FF96}"/>
              </a:ext>
            </a:extLst>
          </p:cNvPr>
          <p:cNvSpPr txBox="1">
            <a:spLocks/>
          </p:cNvSpPr>
          <p:nvPr/>
        </p:nvSpPr>
        <p:spPr>
          <a:xfrm>
            <a:off x="584200" y="3213556"/>
            <a:ext cx="11018838" cy="221599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31470" algn="l" rtl="0">
              <a:lnSpc>
                <a:spcPct val="100000"/>
              </a:lnSpc>
              <a:spcBef>
                <a:spcPts val="360"/>
              </a:spcBef>
              <a:spcAft>
                <a:spcPts val="0"/>
              </a:spcAft>
              <a:buClr>
                <a:schemeClr val="dk1"/>
              </a:buClr>
              <a:buSzPts val="16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31469" algn="l" rtl="0">
              <a:lnSpc>
                <a:spcPct val="100000"/>
              </a:lnSpc>
              <a:spcBef>
                <a:spcPts val="360"/>
              </a:spcBef>
              <a:spcAft>
                <a:spcPts val="0"/>
              </a:spcAft>
              <a:buClr>
                <a:schemeClr val="dk1"/>
              </a:buClr>
              <a:buSzPts val="162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31469" algn="l" rtl="0">
              <a:lnSpc>
                <a:spcPct val="100000"/>
              </a:lnSpc>
              <a:spcBef>
                <a:spcPts val="360"/>
              </a:spcBef>
              <a:spcAft>
                <a:spcPts val="0"/>
              </a:spcAft>
              <a:buClr>
                <a:schemeClr val="dk1"/>
              </a:buClr>
              <a:buSzPts val="162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31469" algn="l" rtl="0">
              <a:lnSpc>
                <a:spcPct val="100000"/>
              </a:lnSpc>
              <a:spcBef>
                <a:spcPts val="360"/>
              </a:spcBef>
              <a:spcAft>
                <a:spcPts val="0"/>
              </a:spcAft>
              <a:buClr>
                <a:schemeClr val="dk1"/>
              </a:buClr>
              <a:buSzPts val="162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31470" algn="l" rtl="0">
              <a:lnSpc>
                <a:spcPct val="100000"/>
              </a:lnSpc>
              <a:spcBef>
                <a:spcPts val="360"/>
              </a:spcBef>
              <a:spcAft>
                <a:spcPts val="0"/>
              </a:spcAft>
              <a:buClr>
                <a:schemeClr val="dk1"/>
              </a:buClr>
              <a:buSzPts val="162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SzPts val="2520"/>
              <a:buNone/>
            </a:pPr>
            <a:r>
              <a:rPr lang="en-US" sz="2400" dirty="0"/>
              <a:t>Text adventure games have a very long history.  The first such game was "Colossal Cave Adventure", written by Will Crowther in the mid-1970s for a PDP-10 mainframe computer.</a:t>
            </a:r>
          </a:p>
          <a:p>
            <a:pPr marL="0" indent="0">
              <a:spcBef>
                <a:spcPts val="0"/>
              </a:spcBef>
              <a:buSzPts val="2520"/>
              <a:buFont typeface="Noto Sans Symbols"/>
              <a:buNone/>
            </a:pPr>
            <a:endParaRPr lang="en-US" sz="2400" dirty="0"/>
          </a:p>
          <a:p>
            <a:pPr marL="0" indent="0">
              <a:spcBef>
                <a:spcPts val="0"/>
              </a:spcBef>
              <a:buSzPts val="2520"/>
              <a:buFont typeface="Noto Sans Symbols"/>
              <a:buNone/>
            </a:pPr>
            <a:r>
              <a:rPr lang="en-US" sz="2400" dirty="0"/>
              <a:t>Thousands of adventure games were written along similar lines in the next few decades, and "interactive fiction" text-based games are still being created today.</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 Text Monster Overview</a:t>
            </a:r>
            <a:endParaRPr/>
          </a:p>
        </p:txBody>
      </p:sp>
      <p:sp>
        <p:nvSpPr>
          <p:cNvPr id="786" name="Google Shape;786;p3"/>
          <p:cNvSpPr txBox="1">
            <a:spLocks noGrp="1"/>
          </p:cNvSpPr>
          <p:nvPr>
            <p:ph type="body" idx="1"/>
          </p:nvPr>
        </p:nvSpPr>
        <p:spPr>
          <a:xfrm>
            <a:off x="584200" y="1435100"/>
            <a:ext cx="11018700" cy="4833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a:t>This game takes place in a three-story virtual space/dungeon.</a:t>
            </a:r>
            <a:endParaRPr/>
          </a:p>
          <a:p>
            <a:pPr marL="228600" lvl="0" indent="-228600" algn="l" rtl="0">
              <a:lnSpc>
                <a:spcPct val="100000"/>
              </a:lnSpc>
              <a:spcBef>
                <a:spcPts val="560"/>
              </a:spcBef>
              <a:spcAft>
                <a:spcPts val="0"/>
              </a:spcAft>
              <a:buClr>
                <a:schemeClr val="dk1"/>
              </a:buClr>
              <a:buSzPts val="2520"/>
              <a:buChar char="·"/>
            </a:pPr>
            <a:r>
              <a:rPr lang="en-US"/>
              <a:t>Each story (or floor) has five rooms, arranged in a line from left to right. </a:t>
            </a:r>
            <a:endParaRPr/>
          </a:p>
          <a:p>
            <a:pPr marL="228600" lvl="0" indent="-228600" algn="l" rtl="0">
              <a:lnSpc>
                <a:spcPct val="100000"/>
              </a:lnSpc>
              <a:spcBef>
                <a:spcPts val="560"/>
              </a:spcBef>
              <a:spcAft>
                <a:spcPts val="0"/>
              </a:spcAft>
              <a:buClr>
                <a:schemeClr val="dk1"/>
              </a:buClr>
              <a:buSzPts val="2520"/>
              <a:buChar char="·"/>
            </a:pPr>
            <a:r>
              <a:rPr lang="en-US"/>
              <a:t>The player must navigate the levels in search of the prize.</a:t>
            </a:r>
            <a:endParaRPr/>
          </a:p>
          <a:p>
            <a:pPr marL="228600" lvl="0" indent="-228600" algn="l" rtl="0">
              <a:lnSpc>
                <a:spcPct val="100000"/>
              </a:lnSpc>
              <a:spcBef>
                <a:spcPts val="560"/>
              </a:spcBef>
              <a:spcAft>
                <a:spcPts val="0"/>
              </a:spcAft>
              <a:buClr>
                <a:schemeClr val="dk1"/>
              </a:buClr>
              <a:buSzPts val="2520"/>
              <a:buChar char="·"/>
            </a:pPr>
            <a:r>
              <a:rPr lang="en-US"/>
              <a:t>Along the way they collect items and fight monsters. On each move the player has seven possible commands: ‘left’, ‘right’, ‘up’, ‘down’, ‘grab’, ‘fight’ or ‘help’. </a:t>
            </a:r>
            <a:endParaRPr/>
          </a:p>
          <a:p>
            <a:pPr marL="457200" lvl="1" indent="-228600" algn="l" rtl="0">
              <a:lnSpc>
                <a:spcPct val="100000"/>
              </a:lnSpc>
              <a:spcBef>
                <a:spcPts val="400"/>
              </a:spcBef>
              <a:spcAft>
                <a:spcPts val="0"/>
              </a:spcAft>
              <a:buClr>
                <a:schemeClr val="dk1"/>
              </a:buClr>
              <a:buSzPts val="1800"/>
              <a:buChar char="·"/>
            </a:pPr>
            <a:r>
              <a:rPr lang="en-US"/>
              <a:t>If the input is invalid (not one of these commands,) the game will let the player know. Otherwise, the game will execute the player's command. </a:t>
            </a:r>
            <a:endParaRPr/>
          </a:p>
          <a:p>
            <a:pPr marL="228600" lvl="0" indent="-228600" algn="l" rtl="0">
              <a:lnSpc>
                <a:spcPct val="100000"/>
              </a:lnSpc>
              <a:spcBef>
                <a:spcPts val="560"/>
              </a:spcBef>
              <a:spcAft>
                <a:spcPts val="0"/>
              </a:spcAft>
              <a:buClr>
                <a:schemeClr val="dk1"/>
              </a:buClr>
              <a:buSzPts val="2520"/>
              <a:buChar char="·"/>
            </a:pPr>
            <a:r>
              <a:rPr lang="en-US"/>
              <a:t>The goal of the game is to collect the prize guarded by the boss monster.</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 Text Monster Behavior</a:t>
            </a:r>
            <a:endParaRPr/>
          </a:p>
        </p:txBody>
      </p:sp>
      <p:sp>
        <p:nvSpPr>
          <p:cNvPr id="793" name="Google Shape;793;p4"/>
          <p:cNvSpPr txBox="1">
            <a:spLocks noGrp="1"/>
          </p:cNvSpPr>
          <p:nvPr>
            <p:ph type="body" idx="1"/>
          </p:nvPr>
        </p:nvSpPr>
        <p:spPr>
          <a:xfrm>
            <a:off x="587945" y="1286016"/>
            <a:ext cx="11018700" cy="153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t>The game has three floors:</a:t>
            </a:r>
            <a:endParaRPr dirty="0"/>
          </a:p>
          <a:p>
            <a:pPr marL="457200" lvl="1" indent="-228600" algn="l" rtl="0">
              <a:lnSpc>
                <a:spcPct val="100000"/>
              </a:lnSpc>
              <a:spcBef>
                <a:spcPts val="400"/>
              </a:spcBef>
              <a:spcAft>
                <a:spcPts val="0"/>
              </a:spcAft>
              <a:buClr>
                <a:schemeClr val="dk1"/>
              </a:buClr>
              <a:buSzPts val="1800"/>
              <a:buChar char="·"/>
            </a:pPr>
            <a:r>
              <a:rPr lang="en-US" dirty="0"/>
              <a:t>Each floor is made up of five rooms, arranged in a line from left to right</a:t>
            </a:r>
            <a:endParaRPr dirty="0"/>
          </a:p>
          <a:p>
            <a:pPr marL="457200" lvl="1" indent="-228600" algn="l" rtl="0">
              <a:lnSpc>
                <a:spcPct val="100000"/>
              </a:lnSpc>
              <a:spcBef>
                <a:spcPts val="400"/>
              </a:spcBef>
              <a:spcAft>
                <a:spcPts val="0"/>
              </a:spcAft>
              <a:buClr>
                <a:schemeClr val="dk1"/>
              </a:buClr>
              <a:buSzPts val="1800"/>
              <a:buChar char="·"/>
            </a:pPr>
            <a:r>
              <a:rPr lang="en-US" dirty="0"/>
              <a:t>A room can contain: a sword, a monster, magic stones, up-stairs, down-stairs or nothing</a:t>
            </a:r>
            <a:endParaRPr dirty="0"/>
          </a:p>
          <a:p>
            <a:pPr marL="457200" lvl="1" indent="-228600" algn="l" rtl="0">
              <a:lnSpc>
                <a:spcPct val="100000"/>
              </a:lnSpc>
              <a:spcBef>
                <a:spcPts val="400"/>
              </a:spcBef>
              <a:spcAft>
                <a:spcPts val="0"/>
              </a:spcAft>
              <a:buClr>
                <a:schemeClr val="dk1"/>
              </a:buClr>
              <a:buSzPts val="1800"/>
              <a:buChar char="·"/>
            </a:pPr>
            <a:r>
              <a:rPr lang="en-US" dirty="0"/>
              <a:t>The player should always start in the same room.</a:t>
            </a:r>
            <a:endParaRPr dirty="0"/>
          </a:p>
        </p:txBody>
      </p:sp>
      <p:sp>
        <p:nvSpPr>
          <p:cNvPr id="794" name="Google Shape;794;p4"/>
          <p:cNvSpPr txBox="1"/>
          <p:nvPr/>
        </p:nvSpPr>
        <p:spPr>
          <a:xfrm>
            <a:off x="587945" y="2854845"/>
            <a:ext cx="11379300" cy="368562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520"/>
              <a:buFont typeface="Noto Sans Symbols"/>
              <a:buNone/>
            </a:pPr>
            <a:r>
              <a:rPr lang="en-US" sz="2800" b="0" i="0" u="none" strike="noStrike" cap="none" dirty="0">
                <a:solidFill>
                  <a:schemeClr val="dk1"/>
                </a:solidFill>
                <a:latin typeface="Quattrocento Sans"/>
                <a:ea typeface="Quattrocento Sans"/>
                <a:cs typeface="Quattrocento Sans"/>
                <a:sym typeface="Quattrocento Sans"/>
              </a:rPr>
              <a:t>Movement:</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The player can try to move to the left room or right room.</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If there is no room in that direction, the game should report this.</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The player can also move upstairs or downstairs if the room contains an up-staircase or a down-staircase.</a:t>
            </a:r>
            <a:endParaRPr dirty="0"/>
          </a:p>
          <a:p>
            <a:pPr marL="657225" marR="0" lvl="2" indent="-200025" algn="l" rtl="0">
              <a:lnSpc>
                <a:spcPct val="100000"/>
              </a:lnSpc>
              <a:spcBef>
                <a:spcPts val="320"/>
              </a:spcBef>
              <a:spcAft>
                <a:spcPts val="0"/>
              </a:spcAft>
              <a:buClr>
                <a:schemeClr val="dk1"/>
              </a:buClr>
              <a:buSzPts val="1440"/>
              <a:buFont typeface="Noto Sans Symbols"/>
              <a:buChar char="·"/>
            </a:pPr>
            <a:r>
              <a:rPr lang="en-US" sz="1600" b="0" i="0" u="none" strike="noStrike" cap="none" dirty="0">
                <a:solidFill>
                  <a:schemeClr val="dk1"/>
                </a:solidFill>
                <a:latin typeface="Quattrocento Sans"/>
                <a:ea typeface="Quattrocento Sans"/>
                <a:cs typeface="Quattrocento Sans"/>
                <a:sym typeface="Quattrocento Sans"/>
              </a:rPr>
              <a:t>The player can only go up if there is an up-staircase</a:t>
            </a:r>
            <a:endParaRPr dirty="0"/>
          </a:p>
          <a:p>
            <a:pPr marL="657225" marR="0" lvl="2" indent="-200025" algn="l" rtl="0">
              <a:lnSpc>
                <a:spcPct val="100000"/>
              </a:lnSpc>
              <a:spcBef>
                <a:spcPts val="320"/>
              </a:spcBef>
              <a:spcAft>
                <a:spcPts val="0"/>
              </a:spcAft>
              <a:buClr>
                <a:schemeClr val="dk1"/>
              </a:buClr>
              <a:buSzPts val="1440"/>
              <a:buFont typeface="Noto Sans Symbols"/>
              <a:buChar char="·"/>
            </a:pPr>
            <a:r>
              <a:rPr lang="en-US" sz="1600" b="0" i="0" u="none" strike="noStrike" cap="none" dirty="0">
                <a:solidFill>
                  <a:schemeClr val="dk1"/>
                </a:solidFill>
                <a:latin typeface="Quattrocento Sans"/>
                <a:ea typeface="Quattrocento Sans"/>
                <a:cs typeface="Quattrocento Sans"/>
                <a:sym typeface="Quattrocento Sans"/>
              </a:rPr>
              <a:t>The player can only go down if there is a down-staircase.</a:t>
            </a:r>
            <a:endParaRPr dirty="0"/>
          </a:p>
          <a:p>
            <a:pPr marL="657225" marR="0" lvl="2" indent="-200025" algn="l" rtl="0">
              <a:lnSpc>
                <a:spcPct val="100000"/>
              </a:lnSpc>
              <a:spcBef>
                <a:spcPts val="320"/>
              </a:spcBef>
              <a:spcAft>
                <a:spcPts val="0"/>
              </a:spcAft>
              <a:buClr>
                <a:schemeClr val="dk1"/>
              </a:buClr>
              <a:buSzPts val="1440"/>
              <a:buFont typeface="Noto Sans Symbols"/>
              <a:buChar char="·"/>
            </a:pPr>
            <a:r>
              <a:rPr lang="en-US" sz="1600" b="0" i="0" u="none" strike="noStrike" cap="none" dirty="0">
                <a:solidFill>
                  <a:schemeClr val="dk1"/>
                </a:solidFill>
                <a:latin typeface="Quattrocento Sans"/>
                <a:ea typeface="Quattrocento Sans"/>
                <a:cs typeface="Quattrocento Sans"/>
                <a:sym typeface="Quattrocento Sans"/>
              </a:rPr>
              <a:t>If a player uses a staircase, the room the player enters </a:t>
            </a:r>
            <a:r>
              <a:rPr lang="en-US" sz="1600" dirty="0">
                <a:solidFill>
                  <a:schemeClr val="dk1"/>
                </a:solidFill>
                <a:latin typeface="Quattrocento Sans"/>
                <a:ea typeface="Quattrocento Sans"/>
                <a:cs typeface="Quattrocento Sans"/>
                <a:sym typeface="Quattrocento Sans"/>
              </a:rPr>
              <a:t>must</a:t>
            </a:r>
            <a:r>
              <a:rPr lang="en-US" sz="1600" b="0" i="0" u="none" strike="noStrike" cap="none" dirty="0">
                <a:solidFill>
                  <a:schemeClr val="dk1"/>
                </a:solidFill>
                <a:latin typeface="Quattrocento Sans"/>
                <a:ea typeface="Quattrocento Sans"/>
                <a:cs typeface="Quattrocento Sans"/>
                <a:sym typeface="Quattrocento Sans"/>
              </a:rPr>
              <a:t> contain a staircase in </a:t>
            </a:r>
            <a:r>
              <a:rPr lang="en-US" sz="1600" dirty="0">
                <a:solidFill>
                  <a:schemeClr val="dk1"/>
                </a:solidFill>
                <a:latin typeface="Quattrocento Sans"/>
                <a:ea typeface="Quattrocento Sans"/>
                <a:cs typeface="Quattrocento Sans"/>
                <a:sym typeface="Quattrocento Sans"/>
              </a:rPr>
              <a:t>the opposite direction</a:t>
            </a:r>
            <a:r>
              <a:rPr lang="en-US" sz="1600" b="0" i="0" u="none" strike="noStrike" cap="none" dirty="0">
                <a:solidFill>
                  <a:schemeClr val="dk1"/>
                </a:solidFill>
                <a:latin typeface="Quattrocento Sans"/>
                <a:ea typeface="Quattrocento Sans"/>
                <a:cs typeface="Quattrocento Sans"/>
                <a:sym typeface="Quattrocento Sans"/>
              </a:rPr>
              <a:t>.</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The program should not allow the player to run past a monster.</a:t>
            </a:r>
          </a:p>
          <a:p>
            <a:pPr marL="457200" lvl="1" indent="-228600">
              <a:spcBef>
                <a:spcPts val="400"/>
              </a:spcBef>
              <a:buClr>
                <a:schemeClr val="dk1"/>
              </a:buClr>
              <a:buSzPts val="1800"/>
              <a:buFont typeface="Noto Sans Symbols"/>
              <a:buChar char="·"/>
            </a:pPr>
            <a:r>
              <a:rPr lang="en-US" sz="2000" dirty="0">
                <a:solidFill>
                  <a:schemeClr val="dk1"/>
                </a:solidFill>
                <a:latin typeface="Quattrocento Sans"/>
                <a:sym typeface="Quattrocento Sans"/>
              </a:rPr>
              <a:t>The player cannot move outside the boundaries of the virtual world.</a:t>
            </a:r>
            <a:endParaRPr lang="en-US" sz="2000" dirty="0">
              <a:solidFill>
                <a:schemeClr val="dk1"/>
              </a:solidFill>
              <a:latin typeface="Quattrocento Sans"/>
            </a:endParaRPr>
          </a:p>
          <a:p>
            <a:pPr marL="457200" marR="0" lvl="1" indent="-228600" algn="l" rtl="0">
              <a:lnSpc>
                <a:spcPct val="100000"/>
              </a:lnSpc>
              <a:spcBef>
                <a:spcPts val="400"/>
              </a:spcBef>
              <a:spcAft>
                <a:spcPts val="0"/>
              </a:spcAft>
              <a:buClr>
                <a:schemeClr val="dk1"/>
              </a:buClr>
              <a:buSzPts val="1800"/>
              <a:buFont typeface="Noto Sans Symbols"/>
              <a:buChar char="·"/>
            </a:pPr>
            <a:endParaRPr sz="1600" b="1" i="0" u="none" strike="noStrike" cap="none" dirty="0">
              <a:solidFill>
                <a:schemeClr val="dk1"/>
              </a:solidFill>
              <a:latin typeface="Consolas"/>
              <a:ea typeface="Consolas"/>
              <a:cs typeface="Consolas"/>
              <a:sym typeface="Consola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 Text Monster Implementation</a:t>
            </a:r>
            <a:endParaRPr/>
          </a:p>
        </p:txBody>
      </p:sp>
      <p:sp>
        <p:nvSpPr>
          <p:cNvPr id="801" name="Google Shape;801;p5"/>
          <p:cNvSpPr txBox="1">
            <a:spLocks noGrp="1"/>
          </p:cNvSpPr>
          <p:nvPr>
            <p:ph type="body" idx="1"/>
          </p:nvPr>
        </p:nvSpPr>
        <p:spPr>
          <a:xfrm>
            <a:off x="584200" y="1435100"/>
            <a:ext cx="11018838" cy="227754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t>Contents of rooms </a:t>
            </a:r>
            <a:endParaRPr dirty="0"/>
          </a:p>
          <a:p>
            <a:pPr marL="228600" lvl="0" indent="-228600" algn="l" rtl="0">
              <a:lnSpc>
                <a:spcPct val="100000"/>
              </a:lnSpc>
              <a:spcBef>
                <a:spcPts val="400"/>
              </a:spcBef>
              <a:spcAft>
                <a:spcPts val="0"/>
              </a:spcAft>
              <a:buClr>
                <a:schemeClr val="dk1"/>
              </a:buClr>
              <a:buSzPts val="1800"/>
              <a:buChar char="·"/>
            </a:pPr>
            <a:r>
              <a:rPr lang="en-US" sz="2000" dirty="0"/>
              <a:t>The game prints out the contents of the current room after every command.</a:t>
            </a:r>
            <a:endParaRPr dirty="0"/>
          </a:p>
          <a:p>
            <a:pPr marL="228600" lvl="0" indent="-228600" algn="l" rtl="0">
              <a:lnSpc>
                <a:spcPct val="100000"/>
              </a:lnSpc>
              <a:spcBef>
                <a:spcPts val="400"/>
              </a:spcBef>
              <a:spcAft>
                <a:spcPts val="0"/>
              </a:spcAft>
              <a:buClr>
                <a:schemeClr val="dk1"/>
              </a:buClr>
              <a:buSzPts val="1800"/>
              <a:buChar char="·"/>
            </a:pPr>
            <a:r>
              <a:rPr lang="en-US" sz="2000" dirty="0"/>
              <a:t>The player can grab swords or magic stones if they walk into a room with them.</a:t>
            </a:r>
            <a:endParaRPr dirty="0"/>
          </a:p>
          <a:p>
            <a:pPr marL="228600" lvl="0" indent="-228600" algn="l" rtl="0">
              <a:lnSpc>
                <a:spcPct val="100000"/>
              </a:lnSpc>
              <a:spcBef>
                <a:spcPts val="400"/>
              </a:spcBef>
              <a:spcAft>
                <a:spcPts val="0"/>
              </a:spcAft>
              <a:buClr>
                <a:schemeClr val="dk1"/>
              </a:buClr>
              <a:buSzPts val="1800"/>
              <a:buChar char="·"/>
            </a:pPr>
            <a:r>
              <a:rPr lang="en-US" sz="2000" dirty="0"/>
              <a:t>The sword or stones are no longer in the room once grabbed.</a:t>
            </a:r>
            <a:endParaRPr dirty="0"/>
          </a:p>
          <a:p>
            <a:pPr marL="228600" lvl="0" indent="-228600" algn="l" rtl="0">
              <a:lnSpc>
                <a:spcPct val="100000"/>
              </a:lnSpc>
              <a:spcBef>
                <a:spcPts val="400"/>
              </a:spcBef>
              <a:spcAft>
                <a:spcPts val="0"/>
              </a:spcAft>
              <a:buClr>
                <a:schemeClr val="dk1"/>
              </a:buClr>
              <a:buSzPts val="1800"/>
              <a:buChar char="·"/>
            </a:pPr>
            <a:r>
              <a:rPr lang="en-US" sz="2000" dirty="0"/>
              <a:t>Your virtual world should have a minimum of 4 swords.</a:t>
            </a:r>
            <a:endParaRPr dirty="0"/>
          </a:p>
          <a:p>
            <a:pPr marL="228600" lvl="0" indent="-228600" algn="l" rtl="0">
              <a:lnSpc>
                <a:spcPct val="100000"/>
              </a:lnSpc>
              <a:spcBef>
                <a:spcPts val="400"/>
              </a:spcBef>
              <a:spcAft>
                <a:spcPts val="0"/>
              </a:spcAft>
              <a:buClr>
                <a:schemeClr val="dk1"/>
              </a:buClr>
              <a:buSzPts val="1800"/>
              <a:buChar char="·"/>
            </a:pPr>
            <a:r>
              <a:rPr lang="en-US" sz="2000" dirty="0"/>
              <a:t>Your virtual world must have a minimum of 1 set of magic stones.</a:t>
            </a:r>
            <a:endParaRPr dirty="0"/>
          </a:p>
        </p:txBody>
      </p:sp>
      <p:sp>
        <p:nvSpPr>
          <p:cNvPr id="802" name="Google Shape;802;p5"/>
          <p:cNvSpPr txBox="1"/>
          <p:nvPr/>
        </p:nvSpPr>
        <p:spPr>
          <a:xfrm>
            <a:off x="404018" y="3928106"/>
            <a:ext cx="11379300" cy="2585323"/>
          </a:xfrm>
          <a:prstGeom prst="rect">
            <a:avLst/>
          </a:prstGeom>
          <a:noFill/>
          <a:ln>
            <a:noFill/>
          </a:ln>
        </p:spPr>
        <p:txBody>
          <a:bodyPr spcFirstLastPara="1" wrap="square" lIns="0" tIns="0" rIns="0" bIns="0" anchor="t" anchorCtr="0">
            <a:spAutoFit/>
          </a:bodyPr>
          <a:lstStyle/>
          <a:p>
            <a:pPr marL="228600" marR="0" lvl="0" indent="-228600" algn="l" rtl="0">
              <a:lnSpc>
                <a:spcPct val="100000"/>
              </a:lnSpc>
              <a:spcBef>
                <a:spcPts val="0"/>
              </a:spcBef>
              <a:spcAft>
                <a:spcPts val="0"/>
              </a:spcAft>
              <a:buClr>
                <a:schemeClr val="dk1"/>
              </a:buClr>
              <a:buSzPts val="2520"/>
              <a:buFont typeface="Noto Sans Symbols"/>
              <a:buChar char="·"/>
            </a:pPr>
            <a:r>
              <a:rPr lang="en-US" sz="2800" b="0" i="0" u="none" strike="noStrike" cap="none" dirty="0">
                <a:solidFill>
                  <a:schemeClr val="dk1"/>
                </a:solidFill>
                <a:latin typeface="Quattrocento Sans"/>
                <a:ea typeface="Quattrocento Sans"/>
                <a:cs typeface="Quattrocento Sans"/>
                <a:sym typeface="Quattrocento Sans"/>
              </a:rPr>
              <a:t>Monsters guard some rooms</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The player can use a sword to defeat a monster using the 'fight</a:t>
            </a:r>
            <a:r>
              <a:rPr lang="en-US" sz="2000" dirty="0">
                <a:solidFill>
                  <a:schemeClr val="dk1"/>
                </a:solidFill>
                <a:latin typeface="Quattrocento Sans"/>
                <a:ea typeface="Quattrocento Sans"/>
                <a:cs typeface="Quattrocento Sans"/>
                <a:sym typeface="Quattrocento Sans"/>
              </a:rPr>
              <a:t>'</a:t>
            </a:r>
            <a:r>
              <a:rPr lang="en-US" sz="2000" b="0" i="0" u="none" strike="noStrike" cap="none" dirty="0">
                <a:solidFill>
                  <a:schemeClr val="dk1"/>
                </a:solidFill>
                <a:latin typeface="Quattrocento Sans"/>
                <a:ea typeface="Quattrocento Sans"/>
                <a:cs typeface="Quattrocento Sans"/>
                <a:sym typeface="Quattrocento Sans"/>
              </a:rPr>
              <a:t> command.</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The sword and monster disappear after fighting.</a:t>
            </a:r>
            <a:endParaRPr dirty="0"/>
          </a:p>
          <a:p>
            <a:pPr marL="457200" lvl="1" indent="-228600">
              <a:spcBef>
                <a:spcPts val="400"/>
              </a:spcBef>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If they have no sword, the player can exit in the direction from which they came</a:t>
            </a:r>
            <a:r>
              <a:rPr lang="en-US" sz="2000" dirty="0">
                <a:solidFill>
                  <a:schemeClr val="dk1"/>
                </a:solidFill>
                <a:latin typeface="Quattrocento Sans"/>
                <a:sym typeface="Quattrocento Sans"/>
              </a:rPr>
              <a:t>.</a:t>
            </a:r>
          </a:p>
          <a:p>
            <a:pPr marL="457200" lvl="1" indent="-228600">
              <a:spcBef>
                <a:spcPts val="400"/>
              </a:spcBef>
              <a:buClr>
                <a:schemeClr val="dk1"/>
              </a:buClr>
              <a:buSzPts val="1800"/>
              <a:buFont typeface="Noto Sans Symbols"/>
              <a:buChar char="·"/>
            </a:pPr>
            <a:r>
              <a:rPr lang="en-US" sz="2000" dirty="0">
                <a:solidFill>
                  <a:schemeClr val="dk1"/>
                </a:solidFill>
                <a:latin typeface="Quattrocento Sans"/>
                <a:sym typeface="Quattrocento Sans"/>
              </a:rPr>
              <a:t>If the player tries to walk past a monster, they will be defeated and the game will end.</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If the player fights without a sword, they will be defeated and the game will end.</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A sword and magic stones are required to defeat a boss monster.</a:t>
            </a:r>
            <a:endParaRPr sz="1600" b="1" i="0" u="none" strike="noStrike" cap="none" dirty="0">
              <a:solidFill>
                <a:schemeClr val="dk1"/>
              </a:solidFill>
              <a:latin typeface="Consolas"/>
              <a:ea typeface="Consolas"/>
              <a:cs typeface="Consolas"/>
              <a:sym typeface="Consola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 Text Monster Implementation Details</a:t>
            </a:r>
            <a:endParaRPr/>
          </a:p>
        </p:txBody>
      </p:sp>
      <p:sp>
        <p:nvSpPr>
          <p:cNvPr id="809" name="Google Shape;809;p6"/>
          <p:cNvSpPr txBox="1">
            <a:spLocks noGrp="1"/>
          </p:cNvSpPr>
          <p:nvPr>
            <p:ph type="body" idx="1"/>
          </p:nvPr>
        </p:nvSpPr>
        <p:spPr>
          <a:xfrm>
            <a:off x="586740" y="1113476"/>
            <a:ext cx="11018400" cy="541686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440"/>
              <a:buNone/>
            </a:pPr>
            <a:r>
              <a:rPr lang="en-US" sz="1600" b="1" dirty="0"/>
              <a:t>The game should be implemented using lists.</a:t>
            </a:r>
            <a:br>
              <a:rPr lang="en-US" sz="1600" b="1" dirty="0"/>
            </a:br>
            <a:endParaRPr sz="1200" dirty="0"/>
          </a:p>
          <a:p>
            <a:pPr marL="0" lvl="0" indent="0" algn="l" rtl="0">
              <a:lnSpc>
                <a:spcPct val="100000"/>
              </a:lnSpc>
              <a:spcBef>
                <a:spcPts val="320"/>
              </a:spcBef>
              <a:spcAft>
                <a:spcPts val="0"/>
              </a:spcAft>
              <a:buClr>
                <a:schemeClr val="dk1"/>
              </a:buClr>
              <a:buSzPts val="1440"/>
              <a:buNone/>
            </a:pPr>
            <a:r>
              <a:rPr lang="en-US" sz="1600" b="1" dirty="0"/>
              <a:t>Player Items</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Use a list to keep track of the player's items.</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At the beginning of the game, it should be empty.</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Players can hold a maximum of three items.</a:t>
            </a:r>
            <a:endParaRPr dirty="0"/>
          </a:p>
          <a:p>
            <a:pPr marL="0" lvl="0" indent="0" algn="l" rtl="0">
              <a:lnSpc>
                <a:spcPct val="100000"/>
              </a:lnSpc>
              <a:spcBef>
                <a:spcPts val="320"/>
              </a:spcBef>
              <a:spcAft>
                <a:spcPts val="0"/>
              </a:spcAft>
              <a:buClr>
                <a:schemeClr val="dk1"/>
              </a:buClr>
              <a:buSzPts val="1440"/>
              <a:buNone/>
            </a:pPr>
            <a:endParaRPr sz="1600" dirty="0"/>
          </a:p>
          <a:p>
            <a:pPr marL="0" lvl="0" indent="0" algn="l" rtl="0">
              <a:lnSpc>
                <a:spcPct val="100000"/>
              </a:lnSpc>
              <a:spcBef>
                <a:spcPts val="320"/>
              </a:spcBef>
              <a:spcAft>
                <a:spcPts val="0"/>
              </a:spcAft>
              <a:buClr>
                <a:schemeClr val="dk1"/>
              </a:buClr>
              <a:buSzPts val="1440"/>
              <a:buNone/>
            </a:pPr>
            <a:r>
              <a:rPr lang="en-US" sz="1600" b="1" dirty="0"/>
              <a:t>Monsters</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There should be three regular monsters placed throughout the game.</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These require a sword to defeat.</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There should be a boss monster in the room just before the room that contains the prize.</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 boss monster requires magic stones and a sword to defeat.</a:t>
            </a:r>
            <a:br>
              <a:rPr lang="en-US" sz="1600" dirty="0"/>
            </a:br>
            <a:endParaRPr dirty="0"/>
          </a:p>
          <a:p>
            <a:pPr marL="0" lvl="0" indent="0" algn="l" rtl="0">
              <a:lnSpc>
                <a:spcPct val="100000"/>
              </a:lnSpc>
              <a:spcBef>
                <a:spcPts val="320"/>
              </a:spcBef>
              <a:spcAft>
                <a:spcPts val="0"/>
              </a:spcAft>
              <a:buClr>
                <a:schemeClr val="dk1"/>
              </a:buClr>
              <a:buSzPts val="1440"/>
              <a:buNone/>
            </a:pPr>
            <a:r>
              <a:rPr lang="en-US" sz="1600" b="1" dirty="0"/>
              <a:t>Win or lose</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 game is won when the player grabs the prize after defeating the boss monster</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 game is lost if the player:</a:t>
            </a:r>
            <a:endParaRPr dirty="0"/>
          </a:p>
          <a:p>
            <a:pPr marL="685800" lvl="3" indent="0" algn="l" rtl="0">
              <a:lnSpc>
                <a:spcPct val="100000"/>
              </a:lnSpc>
              <a:spcBef>
                <a:spcPts val="320"/>
              </a:spcBef>
              <a:spcAft>
                <a:spcPts val="0"/>
              </a:spcAft>
              <a:buClr>
                <a:schemeClr val="dk1"/>
              </a:buClr>
              <a:buSzPts val="1440"/>
              <a:buFont typeface="Arial"/>
              <a:buNone/>
            </a:pPr>
            <a:r>
              <a:rPr lang="en-US" sz="1600" dirty="0"/>
              <a:t>1. Fights a monster without a sword</a:t>
            </a:r>
            <a:endParaRPr dirty="0"/>
          </a:p>
          <a:p>
            <a:pPr marL="457200" lvl="0" indent="0" algn="l" rtl="0">
              <a:lnSpc>
                <a:spcPct val="100000"/>
              </a:lnSpc>
              <a:spcBef>
                <a:spcPts val="320"/>
              </a:spcBef>
              <a:spcAft>
                <a:spcPts val="0"/>
              </a:spcAft>
              <a:buNone/>
            </a:pPr>
            <a:r>
              <a:rPr lang="en-US" sz="1600" dirty="0"/>
              <a:t>    2. Fights the boss monster without a sword and stones</a:t>
            </a:r>
            <a:endParaRPr dirty="0"/>
          </a:p>
          <a:p>
            <a:pPr marL="0" lvl="0" indent="0" algn="l" rtl="0">
              <a:lnSpc>
                <a:spcPct val="100000"/>
              </a:lnSpc>
              <a:spcBef>
                <a:spcPts val="320"/>
              </a:spcBef>
              <a:spcAft>
                <a:spcPts val="0"/>
              </a:spcAft>
              <a:buNone/>
            </a:pPr>
            <a:r>
              <a:rPr lang="en-US" sz="1600" dirty="0"/>
              <a:t>             3. Tries to move past the monster</a:t>
            </a:r>
            <a:endParaRPr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2.07 Text Monster – Game Board</a:t>
            </a:r>
            <a:endParaRPr dirty="0"/>
          </a:p>
        </p:txBody>
      </p:sp>
      <p:sp>
        <p:nvSpPr>
          <p:cNvPr id="817" name="Google Shape;817;p7"/>
          <p:cNvSpPr txBox="1">
            <a:spLocks noGrp="1"/>
          </p:cNvSpPr>
          <p:nvPr>
            <p:ph type="body" idx="1"/>
          </p:nvPr>
        </p:nvSpPr>
        <p:spPr>
          <a:xfrm>
            <a:off x="584200" y="1435100"/>
            <a:ext cx="11018838" cy="401648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t>The game board is the basis of the game. The following is a way to think of a smaller game board as a set of three lists:</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a:ea typeface="Consolas"/>
                <a:cs typeface="Consolas"/>
                <a:sym typeface="Consolas"/>
              </a:rPr>
              <a:t>Floor_1  = [</a:t>
            </a:r>
            <a:r>
              <a:rPr lang="en-US" sz="2400" dirty="0">
                <a:solidFill>
                  <a:srgbClr val="FF0000"/>
                </a:solidFill>
                <a:latin typeface="Consolas"/>
                <a:ea typeface="Consolas"/>
                <a:cs typeface="Consolas"/>
                <a:sym typeface="Consolas"/>
              </a:rPr>
              <a:t>'nothing', 'nothing', 'stairs up'</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a:ea typeface="Consolas"/>
                <a:cs typeface="Consolas"/>
                <a:sym typeface="Consolas"/>
              </a:rPr>
              <a:t>Floor_2  = [</a:t>
            </a:r>
            <a:r>
              <a:rPr lang="en-US" sz="2400" dirty="0">
                <a:solidFill>
                  <a:srgbClr val="FF0000"/>
                </a:solidFill>
                <a:latin typeface="Consolas"/>
                <a:ea typeface="Consolas"/>
                <a:cs typeface="Consolas"/>
                <a:sym typeface="Consolas"/>
              </a:rPr>
              <a:t>'stairs up', 'nothing', 'stairs down'</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a:ea typeface="Consolas"/>
                <a:cs typeface="Consolas"/>
                <a:sym typeface="Consolas"/>
              </a:rPr>
              <a:t>Floor_3  = [</a:t>
            </a:r>
            <a:r>
              <a:rPr lang="en-US" sz="2400" dirty="0">
                <a:solidFill>
                  <a:srgbClr val="FF0000"/>
                </a:solidFill>
                <a:latin typeface="Consolas"/>
                <a:ea typeface="Consolas"/>
                <a:cs typeface="Consolas"/>
                <a:sym typeface="Consolas"/>
              </a:rPr>
              <a:t>'stairs down', 'nothing', 'prize'</a:t>
            </a:r>
            <a:r>
              <a:rPr lang="en-US" sz="2400" dirty="0">
                <a:latin typeface="Consolas"/>
                <a:ea typeface="Consolas"/>
                <a:cs typeface="Consolas"/>
                <a:sym typeface="Consolas"/>
              </a:rPr>
              <a:t>]</a:t>
            </a:r>
            <a:endParaRPr dirty="0"/>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0" lvl="0" indent="0" algn="l" rtl="0">
              <a:lnSpc>
                <a:spcPct val="100000"/>
              </a:lnSpc>
              <a:spcBef>
                <a:spcPts val="560"/>
              </a:spcBef>
              <a:spcAft>
                <a:spcPts val="0"/>
              </a:spcAft>
              <a:buClr>
                <a:schemeClr val="dk1"/>
              </a:buClr>
              <a:buSzPts val="2520"/>
              <a:buNone/>
            </a:pPr>
            <a:r>
              <a:rPr lang="en-US" dirty="0"/>
              <a:t>The above code has a separate list for each floor. Feel free to use a different implementation, but this is a reasonably simple approach.</a:t>
            </a:r>
            <a:endParaRPr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Text Monster player position and validating input</a:t>
            </a:r>
            <a:endParaRPr/>
          </a:p>
        </p:txBody>
      </p:sp>
      <p:sp>
        <p:nvSpPr>
          <p:cNvPr id="824" name="Google Shape;824;p8"/>
          <p:cNvSpPr txBox="1">
            <a:spLocks noGrp="1"/>
          </p:cNvSpPr>
          <p:nvPr>
            <p:ph type="body" idx="1"/>
          </p:nvPr>
        </p:nvSpPr>
        <p:spPr>
          <a:xfrm>
            <a:off x="584200" y="1435100"/>
            <a:ext cx="11018838" cy="432118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t>It will be useful to keep track of the player’s position through a variable</a:t>
            </a:r>
            <a:endParaRPr dirty="0"/>
          </a:p>
          <a:p>
            <a:pPr marL="974725" lvl="0" indent="-228600" algn="l" rtl="0">
              <a:lnSpc>
                <a:spcPct val="100000"/>
              </a:lnSpc>
              <a:spcBef>
                <a:spcPts val="0"/>
              </a:spcBef>
              <a:spcAft>
                <a:spcPts val="0"/>
              </a:spcAft>
              <a:buClr>
                <a:srgbClr val="C57A15"/>
              </a:buClr>
              <a:buSzPts val="1800"/>
              <a:buFont typeface="Consolas"/>
              <a:buNone/>
            </a:pPr>
            <a:endParaRPr sz="20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dirty="0" err="1">
                <a:latin typeface="Consolas"/>
                <a:ea typeface="Consolas"/>
                <a:cs typeface="Consolas"/>
                <a:sym typeface="Consolas"/>
              </a:rPr>
              <a:t>player_room</a:t>
            </a:r>
            <a:r>
              <a:rPr lang="en-US" sz="2000" dirty="0">
                <a:latin typeface="Consolas"/>
                <a:ea typeface="Consolas"/>
                <a:cs typeface="Consolas"/>
                <a:sym typeface="Consolas"/>
              </a:rPr>
              <a:t> = 0</a:t>
            </a:r>
            <a:endParaRPr dirty="0"/>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dirty="0" err="1">
                <a:latin typeface="Consolas"/>
                <a:ea typeface="Consolas"/>
                <a:cs typeface="Consolas"/>
                <a:sym typeface="Consolas"/>
              </a:rPr>
              <a:t>player_floor</a:t>
            </a:r>
            <a:r>
              <a:rPr lang="en-US" sz="2000" dirty="0">
                <a:latin typeface="Consolas"/>
                <a:ea typeface="Consolas"/>
                <a:cs typeface="Consolas"/>
                <a:sym typeface="Consolas"/>
              </a:rPr>
              <a:t> = floor_1</a:t>
            </a:r>
            <a:endParaRPr dirty="0"/>
          </a:p>
          <a:p>
            <a:pPr marL="631825" lvl="0" indent="0" algn="l" rtl="0">
              <a:lnSpc>
                <a:spcPct val="100000"/>
              </a:lnSpc>
              <a:spcBef>
                <a:spcPts val="0"/>
              </a:spcBef>
              <a:spcAft>
                <a:spcPts val="0"/>
              </a:spcAft>
              <a:buClr>
                <a:srgbClr val="C57A15"/>
              </a:buClr>
              <a:buSzPts val="1800"/>
              <a:buNone/>
            </a:pPr>
            <a:endParaRPr sz="2000"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2160"/>
              <a:buNone/>
            </a:pPr>
            <a:r>
              <a:rPr lang="en-US" sz="2400" b="1" dirty="0"/>
              <a:t>Validating player input</a:t>
            </a:r>
            <a:endParaRPr dirty="0"/>
          </a:p>
          <a:p>
            <a:pPr marL="228600" lvl="0" indent="-228600" algn="l" rtl="0">
              <a:lnSpc>
                <a:spcPct val="100000"/>
              </a:lnSpc>
              <a:spcBef>
                <a:spcPts val="480"/>
              </a:spcBef>
              <a:spcAft>
                <a:spcPts val="0"/>
              </a:spcAft>
              <a:buClr>
                <a:schemeClr val="dk1"/>
              </a:buClr>
              <a:buSzPts val="2160"/>
              <a:buChar char="·"/>
            </a:pPr>
            <a:r>
              <a:rPr lang="en-US" sz="2400" dirty="0"/>
              <a:t>You will need to check the input of the player to make sure it is valid for the current game state:</a:t>
            </a:r>
            <a:endParaRPr dirty="0"/>
          </a:p>
          <a:p>
            <a:pPr marL="974725" lvl="0" indent="-228600" algn="l" rtl="0">
              <a:lnSpc>
                <a:spcPct val="100000"/>
              </a:lnSpc>
              <a:spcBef>
                <a:spcPts val="0"/>
              </a:spcBef>
              <a:spcAft>
                <a:spcPts val="0"/>
              </a:spcAft>
              <a:buClr>
                <a:srgbClr val="C57A15"/>
              </a:buClr>
              <a:buSzPts val="1800"/>
              <a:buFont typeface="Consolas"/>
              <a:buNone/>
            </a:pPr>
            <a:endParaRPr sz="20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dirty="0">
                <a:solidFill>
                  <a:srgbClr val="0000FF"/>
                </a:solidFill>
                <a:latin typeface="Consolas"/>
                <a:ea typeface="Consolas"/>
                <a:cs typeface="Consolas"/>
                <a:sym typeface="Consolas"/>
              </a:rPr>
              <a:t>if</a:t>
            </a:r>
            <a:r>
              <a:rPr lang="en-US" sz="2000" dirty="0">
                <a:latin typeface="Consolas"/>
                <a:ea typeface="Consolas"/>
                <a:cs typeface="Consolas"/>
                <a:sym typeface="Consolas"/>
              </a:rPr>
              <a:t> </a:t>
            </a:r>
            <a:r>
              <a:rPr lang="en-US" sz="2000" dirty="0" err="1">
                <a:latin typeface="Consolas"/>
                <a:ea typeface="Consolas"/>
                <a:cs typeface="Consolas"/>
                <a:sym typeface="Consolas"/>
              </a:rPr>
              <a:t>player_input</a:t>
            </a:r>
            <a:r>
              <a:rPr lang="en-US" sz="2000" dirty="0">
                <a:latin typeface="Consolas"/>
                <a:ea typeface="Consolas"/>
                <a:cs typeface="Consolas"/>
                <a:sym typeface="Consolas"/>
              </a:rPr>
              <a:t> == </a:t>
            </a:r>
            <a:r>
              <a:rPr lang="en-US" sz="2000" dirty="0">
                <a:solidFill>
                  <a:srgbClr val="FF0000"/>
                </a:solidFill>
                <a:latin typeface="Consolas"/>
                <a:ea typeface="Consolas"/>
                <a:cs typeface="Consolas"/>
                <a:sym typeface="Consolas"/>
              </a:rPr>
              <a:t>"down"</a:t>
            </a:r>
            <a:r>
              <a:rPr lang="en-US" sz="20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dirty="0">
                <a:latin typeface="Consolas"/>
                <a:ea typeface="Consolas"/>
                <a:cs typeface="Consolas"/>
                <a:sym typeface="Consolas"/>
              </a:rPr>
              <a:t>     </a:t>
            </a:r>
            <a:r>
              <a:rPr lang="en-US" sz="2000" dirty="0" err="1">
                <a:latin typeface="Consolas"/>
                <a:ea typeface="Consolas"/>
                <a:cs typeface="Consolas"/>
                <a:sym typeface="Consolas"/>
              </a:rPr>
              <a:t>current_room</a:t>
            </a:r>
            <a:r>
              <a:rPr lang="en-US" sz="2000" dirty="0">
                <a:latin typeface="Consolas"/>
                <a:ea typeface="Consolas"/>
                <a:cs typeface="Consolas"/>
                <a:sym typeface="Consolas"/>
              </a:rPr>
              <a:t> = </a:t>
            </a:r>
            <a:r>
              <a:rPr lang="en-US" sz="2000" dirty="0" err="1">
                <a:latin typeface="Consolas"/>
                <a:ea typeface="Consolas"/>
                <a:cs typeface="Consolas"/>
                <a:sym typeface="Consolas"/>
              </a:rPr>
              <a:t>player_floor</a:t>
            </a:r>
            <a:r>
              <a:rPr lang="en-US" sz="2000" dirty="0">
                <a:latin typeface="Consolas"/>
                <a:ea typeface="Consolas"/>
                <a:cs typeface="Consolas"/>
                <a:sym typeface="Consolas"/>
              </a:rPr>
              <a:t>[</a:t>
            </a:r>
            <a:r>
              <a:rPr lang="en-US" sz="2000" dirty="0" err="1">
                <a:latin typeface="Consolas"/>
                <a:ea typeface="Consolas"/>
                <a:cs typeface="Consolas"/>
                <a:sym typeface="Consolas"/>
              </a:rPr>
              <a:t>player_room</a:t>
            </a:r>
            <a:r>
              <a:rPr lang="en-US" sz="20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dirty="0">
                <a:latin typeface="Consolas"/>
                <a:ea typeface="Consolas"/>
                <a:cs typeface="Consolas"/>
                <a:sym typeface="Consolas"/>
              </a:rPr>
              <a:t>     </a:t>
            </a:r>
            <a:r>
              <a:rPr lang="en-US" sz="2000" dirty="0">
                <a:solidFill>
                  <a:srgbClr val="0000FF"/>
                </a:solidFill>
                <a:latin typeface="Consolas"/>
                <a:ea typeface="Consolas"/>
                <a:cs typeface="Consolas"/>
                <a:sym typeface="Consolas"/>
              </a:rPr>
              <a:t>if</a:t>
            </a:r>
            <a:r>
              <a:rPr lang="en-US" sz="2000" dirty="0">
                <a:latin typeface="Consolas"/>
                <a:ea typeface="Consolas"/>
                <a:cs typeface="Consolas"/>
                <a:sym typeface="Consolas"/>
              </a:rPr>
              <a:t> </a:t>
            </a:r>
            <a:r>
              <a:rPr lang="en-US" sz="2000" dirty="0" err="1">
                <a:latin typeface="Consolas"/>
                <a:ea typeface="Consolas"/>
                <a:cs typeface="Consolas"/>
                <a:sym typeface="Consolas"/>
              </a:rPr>
              <a:t>current_room</a:t>
            </a:r>
            <a:r>
              <a:rPr lang="en-US" sz="2000" dirty="0">
                <a:latin typeface="Consolas"/>
                <a:ea typeface="Consolas"/>
                <a:cs typeface="Consolas"/>
                <a:sym typeface="Consolas"/>
              </a:rPr>
              <a:t> != </a:t>
            </a:r>
            <a:r>
              <a:rPr lang="en-US" sz="2000" dirty="0">
                <a:solidFill>
                  <a:srgbClr val="FF0000"/>
                </a:solidFill>
                <a:latin typeface="Consolas"/>
                <a:ea typeface="Consolas"/>
                <a:cs typeface="Consolas"/>
                <a:sym typeface="Consolas"/>
              </a:rPr>
              <a:t>"stairs down"</a:t>
            </a:r>
            <a:r>
              <a:rPr lang="en-US" sz="20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dirty="0">
                <a:latin typeface="Consolas"/>
                <a:ea typeface="Consolas"/>
                <a:cs typeface="Consolas"/>
                <a:sym typeface="Consolas"/>
              </a:rPr>
              <a:t>          </a:t>
            </a:r>
            <a:r>
              <a:rPr lang="en-US" sz="2000" dirty="0">
                <a:solidFill>
                  <a:srgbClr val="0000FF"/>
                </a:solidFill>
                <a:latin typeface="Consolas"/>
                <a:ea typeface="Consolas"/>
                <a:cs typeface="Consolas"/>
                <a:sym typeface="Consolas"/>
              </a:rPr>
              <a:t>print</a:t>
            </a:r>
            <a:r>
              <a:rPr lang="en-US" sz="2000" dirty="0">
                <a:latin typeface="Consolas"/>
                <a:ea typeface="Consolas"/>
                <a:cs typeface="Consolas"/>
                <a:sym typeface="Consolas"/>
              </a:rPr>
              <a:t>(</a:t>
            </a:r>
            <a:r>
              <a:rPr lang="en-US" sz="2000" dirty="0">
                <a:solidFill>
                  <a:srgbClr val="FF0000"/>
                </a:solidFill>
                <a:latin typeface="Consolas"/>
                <a:ea typeface="Consolas"/>
                <a:cs typeface="Consolas"/>
                <a:sym typeface="Consolas"/>
              </a:rPr>
              <a:t>"Can't go downstairs; there are no stairs."</a:t>
            </a:r>
            <a:r>
              <a:rPr lang="en-US" sz="2000" dirty="0">
                <a:latin typeface="Consolas"/>
                <a:ea typeface="Consolas"/>
                <a:cs typeface="Consolas"/>
                <a:sym typeface="Consolas"/>
              </a:rPr>
              <a:t>)</a:t>
            </a:r>
            <a:endParaRPr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Quattrocento Sans"/>
              <a:buNone/>
            </a:pPr>
            <a:r>
              <a:rPr lang="en-US" dirty="0"/>
              <a:t>Bonus</a:t>
            </a:r>
            <a:endParaRPr dirty="0"/>
          </a:p>
        </p:txBody>
      </p:sp>
      <p:sp>
        <p:nvSpPr>
          <p:cNvPr id="831" name="Google Shape;831;p9"/>
          <p:cNvSpPr txBox="1">
            <a:spLocks noGrp="1"/>
          </p:cNvSpPr>
          <p:nvPr>
            <p:ph type="body" idx="1"/>
          </p:nvPr>
        </p:nvSpPr>
        <p:spPr>
          <a:xfrm>
            <a:off x="293699" y="1435100"/>
            <a:ext cx="6719843" cy="5088158"/>
          </a:xfrm>
          <a:prstGeom prst="rect">
            <a:avLst/>
          </a:prstGeom>
          <a:noFill/>
          <a:ln>
            <a:noFill/>
          </a:ln>
        </p:spPr>
        <p:txBody>
          <a:bodyPr spcFirstLastPara="1" wrap="square" lIns="0" tIns="0" rIns="0" bIns="0" anchor="t" anchorCtr="0">
            <a:normAutofit fontScale="92500" lnSpcReduction="20000"/>
          </a:bodyPr>
          <a:lstStyle/>
          <a:p>
            <a:pPr marL="228600" lvl="0" indent="-228600" algn="l" rtl="0">
              <a:lnSpc>
                <a:spcPct val="100000"/>
              </a:lnSpc>
              <a:spcBef>
                <a:spcPts val="0"/>
              </a:spcBef>
              <a:spcAft>
                <a:spcPts val="0"/>
              </a:spcAft>
              <a:buClr>
                <a:schemeClr val="dk1"/>
              </a:buClr>
              <a:buSzPts val="2520"/>
              <a:buChar char="·"/>
            </a:pPr>
            <a:r>
              <a:rPr lang="en-US" sz="2400" dirty="0"/>
              <a:t>Add an 'inventory' command to display the items (if any) that the player is currently carrying.</a:t>
            </a:r>
            <a:br>
              <a:rPr lang="en-US" sz="2400" dirty="0"/>
            </a:br>
            <a:endParaRPr sz="2400" dirty="0"/>
          </a:p>
          <a:p>
            <a:pPr marL="228600" lvl="0" indent="-228600" algn="l" rtl="0">
              <a:lnSpc>
                <a:spcPct val="100000"/>
              </a:lnSpc>
              <a:spcBef>
                <a:spcPts val="560"/>
              </a:spcBef>
              <a:spcAft>
                <a:spcPts val="0"/>
              </a:spcAft>
              <a:buClr>
                <a:schemeClr val="dk1"/>
              </a:buClr>
              <a:buSzPts val="2520"/>
              <a:buChar char="·"/>
            </a:pPr>
            <a:r>
              <a:rPr lang="en-US" sz="2400" dirty="0"/>
              <a:t>Implement [</a:t>
            </a:r>
            <a:r>
              <a:rPr lang="en-US" sz="2400" u="sng" dirty="0">
                <a:solidFill>
                  <a:schemeClr val="hlink"/>
                </a:solidFill>
                <a:hlinkClick r:id="rId3"/>
              </a:rPr>
              <a:t>Cardinal Directions</a:t>
            </a:r>
            <a:r>
              <a:rPr lang="en-US" sz="2400" dirty="0"/>
              <a:t>] into your code to give the player more control over direction.</a:t>
            </a:r>
            <a:br>
              <a:rPr lang="en-US" sz="2400" dirty="0"/>
            </a:br>
            <a:endParaRPr sz="2400" dirty="0"/>
          </a:p>
          <a:p>
            <a:pPr marL="228600" lvl="0" indent="-228600" algn="l" rtl="0">
              <a:lnSpc>
                <a:spcPct val="100000"/>
              </a:lnSpc>
              <a:spcBef>
                <a:spcPts val="560"/>
              </a:spcBef>
              <a:spcAft>
                <a:spcPts val="0"/>
              </a:spcAft>
              <a:buClr>
                <a:schemeClr val="dk1"/>
              </a:buClr>
              <a:buSzPts val="2520"/>
              <a:buChar char="·"/>
            </a:pPr>
            <a:r>
              <a:rPr lang="en-US" sz="2400" dirty="0"/>
              <a:t>Include a short description of each room, printed each time a player enters it -- and optionally a longer description of the same room, printed only the first time the player enters.</a:t>
            </a:r>
          </a:p>
          <a:p>
            <a:pPr marL="228600" lvl="0" indent="-228600" algn="l" rtl="0">
              <a:lnSpc>
                <a:spcPct val="100000"/>
              </a:lnSpc>
              <a:spcBef>
                <a:spcPts val="560"/>
              </a:spcBef>
              <a:spcAft>
                <a:spcPts val="0"/>
              </a:spcAft>
              <a:buClr>
                <a:schemeClr val="dk1"/>
              </a:buClr>
              <a:buSzPts val="2520"/>
              <a:buChar char="·"/>
            </a:pPr>
            <a:endParaRPr lang="en-US" sz="2400" dirty="0"/>
          </a:p>
          <a:p>
            <a:pPr marL="228600" lvl="0" indent="-228600">
              <a:spcBef>
                <a:spcPts val="560"/>
              </a:spcBef>
              <a:buSzPts val="2520"/>
            </a:pPr>
            <a:r>
              <a:rPr lang="en-US" sz="2400" dirty="0"/>
              <a:t>Advanced:  Randomly generate locations of monsters, magic stones and swords. Simple random placement is likely to make the game unplayable, so this will probably require a larger floor plan and careful design of the randomization.</a:t>
            </a:r>
            <a:endParaRPr sz="2400" dirty="0"/>
          </a:p>
        </p:txBody>
      </p:sp>
      <p:pic>
        <p:nvPicPr>
          <p:cNvPr id="832" name="Google Shape;832;p9" descr="A white star with a black background&#10;&#10;Description automatically generated with medium confidence"/>
          <p:cNvPicPr preferRelativeResize="0"/>
          <p:nvPr/>
        </p:nvPicPr>
        <p:blipFill rotWithShape="1">
          <a:blip r:embed="rId4">
            <a:alphaModFix/>
          </a:blip>
          <a:srcRect/>
          <a:stretch/>
        </p:blipFill>
        <p:spPr>
          <a:xfrm>
            <a:off x="7013542" y="1350259"/>
            <a:ext cx="4833938" cy="4833938"/>
          </a:xfrm>
          <a:prstGeom prst="rect">
            <a:avLst/>
          </a:prstGeom>
          <a:solidFill>
            <a:srgbClr val="FFFFFF"/>
          </a:solidFill>
          <a:ln>
            <a:noFill/>
          </a:ln>
        </p:spPr>
      </p:pic>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1157</Words>
  <Application>Microsoft Office PowerPoint</Application>
  <PresentationFormat>Widescreen</PresentationFormat>
  <Paragraphs>101</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Noto Sans Symbols</vt:lpstr>
      <vt:lpstr>Calibri</vt:lpstr>
      <vt:lpstr>Quattrocento Sans</vt:lpstr>
      <vt:lpstr>Consolas</vt:lpstr>
      <vt:lpstr>Microsoft Philanthropies TEALS</vt:lpstr>
      <vt:lpstr>Microsoft Philanthropies TEALS</vt:lpstr>
      <vt:lpstr>Black Template</vt:lpstr>
      <vt:lpstr>Lesson 2.07: Project 2 - Text Monster</vt:lpstr>
      <vt:lpstr>Text Monster</vt:lpstr>
      <vt:lpstr>2.07 – Text Monster Overview</vt:lpstr>
      <vt:lpstr>2.07 – Text Monster Behavior</vt:lpstr>
      <vt:lpstr>2.07 – Text Monster Implementation</vt:lpstr>
      <vt:lpstr>2.07 – Text Monster Implementation Details</vt:lpstr>
      <vt:lpstr>2.07 Text Monster – Game Board</vt:lpstr>
      <vt:lpstr>2.07 Text Monster player position and validating input</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2.07: Project 2 Text Monster</dc:title>
  <cp:lastModifiedBy>David</cp:lastModifiedBy>
  <cp:revision>8</cp:revision>
  <dcterms:created xsi:type="dcterms:W3CDTF">2019-12-20T18:32:57Z</dcterms:created>
  <dcterms:modified xsi:type="dcterms:W3CDTF">2021-03-09T16:02:31Z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55FC9D2D-88A7-4921-8D6D-C15D0CA006CF</vt:lpwstr>
  </property>
  <property fmtid="{D5CDD505-2E9C-101B-9397-08002B2CF9AE}" pid="4" name="ArticulatePath">
    <vt:lpwstr>Intro Python 2.07 TEALS</vt:lpwstr>
  </property>
</Properties>
</file>