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 id="2147483705"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onsolas" panose="020B0609020204030204" pitchFamily="49" charset="0"/>
      <p:regular r:id="rId19"/>
      <p:bold r:id="rId20"/>
      <p:italic r:id="rId21"/>
      <p:boldItalic r:id="rId22"/>
    </p:embeddedFont>
    <p:embeddedFont>
      <p:font typeface="Quattrocento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FS6KdV9KYj0xzNfy6E2IzH6C3f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47F4E5-D313-4320-88CA-28A18CE5D333}">
  <a:tblStyle styleId="{BA47F4E5-D313-4320-88CA-28A18CE5D333}" styleName="Table_0">
    <a:wholeTbl>
      <a:tcTxStyle b="off" i="off">
        <a:font>
          <a:latin typeface="Segoe UI"/>
          <a:ea typeface="Segoe UI"/>
          <a:cs typeface="Segoe U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DEB"/>
          </a:solidFill>
        </a:fill>
      </a:tcStyle>
    </a:wholeTbl>
    <a:band1H>
      <a:tcTxStyle/>
      <a:tcStyle>
        <a:tcBdr/>
        <a:fill>
          <a:solidFill>
            <a:srgbClr val="CAD8D5"/>
          </a:solidFill>
        </a:fill>
      </a:tcStyle>
    </a:band1H>
    <a:band2H>
      <a:tcTxStyle/>
      <a:tcStyle>
        <a:tcBdr/>
      </a:tcStyle>
    </a:band2H>
    <a:band1V>
      <a:tcTxStyle/>
      <a:tcStyle>
        <a:tcBdr/>
        <a:fill>
          <a:solidFill>
            <a:srgbClr val="CAD8D5"/>
          </a:solidFill>
        </a:fill>
      </a:tcStyle>
    </a:band1V>
    <a:band2V>
      <a:tcTxStyle/>
      <a:tcStyle>
        <a:tcBdr/>
      </a:tcStyle>
    </a:band2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a:ea typeface="Segoe UI"/>
          <a:cs typeface="Segoe U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2-31T03:30:10.443" idx="1">
    <p:pos x="10" y="10"/>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JDcJP2I"/>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9-12-31T03:31:04.264" idx="2">
    <p:pos x="7311" y="288"/>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JDcJP18"/>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9-12-31T03:31:19.048" idx="3">
    <p:pos x="10" y="10"/>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JDcJP2E"/>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9-12-31T03:31:35.281" idx="4">
    <p:pos x="10" y="10"/>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JDcJP2A"/>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9-12-31T03:31:59.422" idx="5">
    <p:pos x="10" y="10"/>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JDcJP14"/>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9-12-31T04:35:29.635" idx="6">
    <p:pos x="10" y="10"/>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JDcJP2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book.io/intro-cs-2/unit6/lesson/la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1" name="Google Shape;77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1" name="Google Shape;85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Review what was covered in today's lesson and check for understanding of the three concepts covered: </a:t>
            </a:r>
            <a:r>
              <a:rPr lang="en-US" b="1"/>
              <a:t>dictionaries, keys,</a:t>
            </a:r>
            <a:r>
              <a:rPr lang="en-US"/>
              <a:t> and </a:t>
            </a:r>
            <a:r>
              <a:rPr lang="en-US" b="1"/>
              <a:t>values</a:t>
            </a:r>
            <a:endParaRPr/>
          </a:p>
        </p:txBody>
      </p:sp>
      <p:sp>
        <p:nvSpPr>
          <p:cNvPr id="852" name="Google Shape;85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9" name="Google Shape;77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Link updared 12/30/19</a:t>
            </a:r>
            <a:endParaRPr/>
          </a:p>
          <a:p>
            <a:pPr marL="0" lvl="0" indent="0" algn="l" rtl="0">
              <a:spcBef>
                <a:spcPts val="0"/>
              </a:spcBef>
              <a:spcAft>
                <a:spcPts val="0"/>
              </a:spcAft>
              <a:buNone/>
            </a:pPr>
            <a:r>
              <a:rPr lang="en-US"/>
              <a:t>Link to Lesson 6.01: </a:t>
            </a:r>
            <a:endParaRPr/>
          </a:p>
        </p:txBody>
      </p:sp>
      <p:sp>
        <p:nvSpPr>
          <p:cNvPr id="780" name="Google Shape;78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5 Minutes - Do Now</a:t>
            </a:r>
            <a:endParaRPr/>
          </a:p>
          <a:p>
            <a:pPr marL="0" lvl="0" indent="0" algn="l" rtl="0">
              <a:spcBef>
                <a:spcPts val="0"/>
              </a:spcBef>
              <a:spcAft>
                <a:spcPts val="0"/>
              </a:spcAft>
              <a:buNone/>
            </a:pPr>
            <a:r>
              <a:rPr lang="en-US"/>
              <a:t>10 Minutes - Lesson</a:t>
            </a:r>
            <a:endParaRPr/>
          </a:p>
          <a:p>
            <a:pPr marL="0" lvl="0" indent="0" algn="l" rtl="0">
              <a:spcBef>
                <a:spcPts val="0"/>
              </a:spcBef>
              <a:spcAft>
                <a:spcPts val="0"/>
              </a:spcAft>
              <a:buNone/>
            </a:pPr>
            <a:r>
              <a:rPr lang="en-US"/>
              <a:t>35 Minutes - Lab</a:t>
            </a:r>
            <a:endParaRPr/>
          </a:p>
          <a:p>
            <a:pPr marL="0" lvl="0" indent="0" algn="l" rtl="0">
              <a:spcBef>
                <a:spcPts val="0"/>
              </a:spcBef>
              <a:spcAft>
                <a:spcPts val="0"/>
              </a:spcAft>
              <a:buNone/>
            </a:pPr>
            <a:r>
              <a:rPr lang="en-US"/>
              <a:t>5 Minutes - Debrief</a:t>
            </a:r>
            <a:endParaRPr/>
          </a:p>
          <a:p>
            <a:pPr marL="0" lvl="0" indent="0" algn="l" rtl="0">
              <a:spcBef>
                <a:spcPts val="0"/>
              </a:spcBef>
              <a:spcAft>
                <a:spcPts val="0"/>
              </a:spcAft>
              <a:buNone/>
            </a:pPr>
            <a:endParaRPr/>
          </a:p>
        </p:txBody>
      </p:sp>
      <p:sp>
        <p:nvSpPr>
          <p:cNvPr id="787" name="Google Shape;78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3" name="Google Shape;79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Students should answer the questions in their notebook.</a:t>
            </a:r>
            <a:endParaRPr/>
          </a:p>
          <a:p>
            <a:pPr marL="0" lvl="0" indent="0" algn="l" rtl="0">
              <a:spcBef>
                <a:spcPts val="0"/>
              </a:spcBef>
              <a:spcAft>
                <a:spcPts val="0"/>
              </a:spcAft>
              <a:buNone/>
            </a:pPr>
            <a:endParaRPr/>
          </a:p>
          <a:p>
            <a:pPr marL="0" lvl="0" indent="0" algn="l" rtl="0">
              <a:spcBef>
                <a:spcPts val="0"/>
              </a:spcBef>
              <a:spcAft>
                <a:spcPts val="0"/>
              </a:spcAft>
              <a:buNone/>
            </a:pPr>
            <a:r>
              <a:rPr lang="en-US"/>
              <a:t>Once the students are finished with the do now, facilitate a discussion of the answers: </a:t>
            </a:r>
            <a:endParaRPr/>
          </a:p>
          <a:p>
            <a:pPr marL="0" lvl="0" indent="0" algn="l" rtl="0">
              <a:spcBef>
                <a:spcPts val="0"/>
              </a:spcBef>
              <a:spcAft>
                <a:spcPts val="0"/>
              </a:spcAft>
              <a:buNone/>
            </a:pPr>
            <a:endParaRPr/>
          </a:p>
        </p:txBody>
      </p:sp>
      <p:sp>
        <p:nvSpPr>
          <p:cNvPr id="794" name="Google Shape;79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1" name="Google Shape;8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Ask the students what </a:t>
            </a:r>
            <a:r>
              <a:rPr lang="en-US" i="1"/>
              <a:t>type</a:t>
            </a:r>
            <a:r>
              <a:rPr lang="en-US"/>
              <a:t> they think my_dictionary is.</a:t>
            </a:r>
            <a:endParaRPr/>
          </a:p>
          <a:p>
            <a:pPr marL="171450" lvl="0" indent="-171450" algn="l" rtl="0">
              <a:spcBef>
                <a:spcPts val="0"/>
              </a:spcBef>
              <a:spcAft>
                <a:spcPts val="0"/>
              </a:spcAft>
              <a:buClr>
                <a:schemeClr val="dk1"/>
              </a:buClr>
              <a:buSzPts val="1200"/>
              <a:buFont typeface="Arial"/>
              <a:buChar char="•"/>
            </a:pPr>
            <a:r>
              <a:rPr lang="en-US"/>
              <a:t>my_dictionary is a </a:t>
            </a:r>
            <a:r>
              <a:rPr lang="en-US" b="1"/>
              <a:t>dictionary</a:t>
            </a:r>
            <a:r>
              <a:rPr lang="en-US"/>
              <a:t> or a collection of </a:t>
            </a:r>
            <a:r>
              <a:rPr lang="en-US" b="1"/>
              <a:t>key-value</a:t>
            </a:r>
            <a:r>
              <a:rPr lang="en-US"/>
              <a:t> pairs.</a:t>
            </a:r>
            <a:endParaRPr/>
          </a:p>
          <a:p>
            <a:pPr marL="171450" lvl="0" indent="-171450" algn="l" rtl="0">
              <a:spcBef>
                <a:spcPts val="0"/>
              </a:spcBef>
              <a:spcAft>
                <a:spcPts val="0"/>
              </a:spcAft>
              <a:buClr>
                <a:schemeClr val="dk1"/>
              </a:buClr>
              <a:buSzPts val="1200"/>
              <a:buFont typeface="Arial"/>
              <a:buChar char="•"/>
            </a:pPr>
            <a:r>
              <a:rPr lang="en-US"/>
              <a:t>You use the key to look up the value in the dictionary.</a:t>
            </a:r>
            <a:endParaRPr/>
          </a:p>
          <a:p>
            <a:pPr marL="171450" lvl="0" indent="-171450" algn="l" rtl="0">
              <a:spcBef>
                <a:spcPts val="0"/>
              </a:spcBef>
              <a:spcAft>
                <a:spcPts val="0"/>
              </a:spcAft>
              <a:buClr>
                <a:schemeClr val="dk1"/>
              </a:buClr>
              <a:buSzPts val="1200"/>
              <a:buFont typeface="Arial"/>
              <a:buChar char="•"/>
            </a:pPr>
            <a:r>
              <a:rPr lang="en-US"/>
              <a:t>Keys and values can be of any type. The syntax is: {key : value, key : value, ...}</a:t>
            </a:r>
            <a:endParaRPr/>
          </a:p>
          <a:p>
            <a:pPr marL="171450" lvl="0" indent="-171450" algn="l" rtl="0">
              <a:spcBef>
                <a:spcPts val="0"/>
              </a:spcBef>
              <a:spcAft>
                <a:spcPts val="0"/>
              </a:spcAft>
              <a:buClr>
                <a:schemeClr val="dk1"/>
              </a:buClr>
              <a:buSzPts val="1200"/>
              <a:buFont typeface="Arial"/>
              <a:buChar char="•"/>
            </a:pPr>
            <a:r>
              <a:rPr lang="en-US"/>
              <a:t>Have students brainstorm other ways you could use key: values</a:t>
            </a:r>
            <a:endParaRPr/>
          </a:p>
        </p:txBody>
      </p:sp>
      <p:sp>
        <p:nvSpPr>
          <p:cNvPr id="802" name="Google Shape;8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Did anyone run the type() function to find out what type 'my_dictionary' is?</a:t>
            </a:r>
            <a:endParaRPr/>
          </a:p>
          <a:p>
            <a:pPr marL="171450" lvl="0" indent="-171450" algn="l" rtl="0">
              <a:spcBef>
                <a:spcPts val="0"/>
              </a:spcBef>
              <a:spcAft>
                <a:spcPts val="0"/>
              </a:spcAft>
              <a:buClr>
                <a:schemeClr val="dk1"/>
              </a:buClr>
              <a:buSzPts val="1200"/>
              <a:buFont typeface="Arial"/>
              <a:buChar char="•"/>
            </a:pPr>
            <a:r>
              <a:rPr lang="en-US"/>
              <a:t>Ask: what are the keys in the example from the Do Now? What are the associated values?</a:t>
            </a:r>
            <a:endParaRPr/>
          </a:p>
          <a:p>
            <a:pPr marL="171450" lvl="0" indent="-171450" algn="l" rtl="0">
              <a:spcBef>
                <a:spcPts val="0"/>
              </a:spcBef>
              <a:spcAft>
                <a:spcPts val="0"/>
              </a:spcAft>
              <a:buClr>
                <a:schemeClr val="dk1"/>
              </a:buClr>
              <a:buSzPts val="1200"/>
              <a:buFont typeface="Arial"/>
              <a:buChar char="•"/>
            </a:pPr>
            <a:r>
              <a:rPr lang="en-US"/>
              <a:t>Ask the students what my_dictionary['dog'] did, and if this syntax reminds them of anything (lists!).</a:t>
            </a:r>
            <a:endParaRPr/>
          </a:p>
          <a:p>
            <a:pPr marL="0" lvl="0" indent="0" algn="l" rtl="0">
              <a:spcBef>
                <a:spcPts val="0"/>
              </a:spcBef>
              <a:spcAft>
                <a:spcPts val="0"/>
              </a:spcAft>
              <a:buNone/>
            </a:pPr>
            <a:endParaRPr/>
          </a:p>
        </p:txBody>
      </p:sp>
      <p:sp>
        <p:nvSpPr>
          <p:cNvPr id="821" name="Google Shape;82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8" name="Google Shape;82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To get the value associated with a key in a dictionary you use square brackets.</a:t>
            </a:r>
            <a:endParaRPr/>
          </a:p>
          <a:p>
            <a:pPr marL="171450" lvl="0" indent="-171450" algn="l" rtl="0">
              <a:spcBef>
                <a:spcPts val="0"/>
              </a:spcBef>
              <a:spcAft>
                <a:spcPts val="0"/>
              </a:spcAft>
              <a:buClr>
                <a:schemeClr val="dk1"/>
              </a:buClr>
              <a:buSzPts val="1200"/>
              <a:buFont typeface="Arial"/>
              <a:buChar char="•"/>
            </a:pPr>
            <a:r>
              <a:rPr lang="en-US"/>
              <a:t>You can also use my_dictionary.get(), which will return None if the key isn't there.</a:t>
            </a:r>
            <a:endParaRPr/>
          </a:p>
          <a:p>
            <a:pPr marL="171450" lvl="0" indent="-171450" algn="l" rtl="0">
              <a:spcBef>
                <a:spcPts val="0"/>
              </a:spcBef>
              <a:spcAft>
                <a:spcPts val="0"/>
              </a:spcAft>
              <a:buClr>
                <a:schemeClr val="dk1"/>
              </a:buClr>
              <a:buSzPts val="1200"/>
              <a:buFont typeface="Arial"/>
              <a:buChar char="•"/>
            </a:pPr>
            <a:r>
              <a:rPr lang="en-US" i="1"/>
              <a:t>Note</a:t>
            </a:r>
            <a:r>
              <a:rPr lang="en-US"/>
              <a:t>: You can pass in a second argument to get which takes the place of the None default.</a:t>
            </a:r>
            <a:endParaRPr/>
          </a:p>
          <a:p>
            <a:pPr marL="171450" lvl="0" indent="-184150" algn="l" rtl="0">
              <a:spcBef>
                <a:spcPts val="0"/>
              </a:spcBef>
              <a:spcAft>
                <a:spcPts val="0"/>
              </a:spcAft>
              <a:buSzPts val="1400"/>
              <a:buChar char="•"/>
            </a:pPr>
            <a:r>
              <a:rPr lang="en-US" i="1"/>
              <a:t>Note</a:t>
            </a:r>
            <a:r>
              <a:rPr lang="en-US"/>
              <a:t> on the final question above:  Python is generally case-sensitive, so there </a:t>
            </a:r>
            <a:r>
              <a:rPr lang="en-US" b="1"/>
              <a:t>is</a:t>
            </a:r>
            <a:r>
              <a:rPr lang="en-US"/>
              <a:t> a difference!</a:t>
            </a:r>
            <a:endParaRPr/>
          </a:p>
          <a:p>
            <a:pPr marL="0" lvl="0" indent="0" algn="l" rtl="0">
              <a:spcBef>
                <a:spcPts val="0"/>
              </a:spcBef>
              <a:spcAft>
                <a:spcPts val="0"/>
              </a:spcAft>
              <a:buNone/>
            </a:pPr>
            <a:endParaRPr/>
          </a:p>
        </p:txBody>
      </p:sp>
      <p:sp>
        <p:nvSpPr>
          <p:cNvPr id="829" name="Google Shape;82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6" name="Google Shape;8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Help students understand that when they use the ‘in’ key word, they are not adding a word, but asking if the key is included in the dictionary. </a:t>
            </a:r>
            <a:endParaRPr/>
          </a:p>
        </p:txBody>
      </p:sp>
      <p:sp>
        <p:nvSpPr>
          <p:cNvPr id="837" name="Google Shape;8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4" name="Google Shape;84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u="sng">
                <a:solidFill>
                  <a:schemeClr val="dk1"/>
                </a:solidFill>
                <a:hlinkClick r:id="rId3">
                  <a:extLst>
                    <a:ext uri="{A12FA001-AC4F-418D-AE19-62706E023703}">
                      <ahyp:hlinkClr xmlns:ahyp="http://schemas.microsoft.com/office/drawing/2018/hyperlinkcolor" val="tx"/>
                    </a:ext>
                  </a:extLst>
                </a:hlinkClick>
              </a:rPr>
              <a:t>12/29/19 link to Lab 4.01: </a:t>
            </a:r>
            <a:r>
              <a:rPr lang="en-US" u="sng">
                <a:solidFill>
                  <a:schemeClr val="hlink"/>
                </a:solidFill>
                <a:hlinkClick r:id="rId3"/>
              </a:rPr>
              <a:t>https://tealsk12.gitbook.io/intro-cs-2/unit6/lesson/lab</a:t>
            </a:r>
            <a:endParaRPr u="sng"/>
          </a:p>
          <a:p>
            <a:pPr marL="0" lvl="0" indent="0" algn="l" rtl="0">
              <a:spcBef>
                <a:spcPts val="0"/>
              </a:spcBef>
              <a:spcAft>
                <a:spcPts val="0"/>
              </a:spcAft>
              <a:buNone/>
            </a:pPr>
            <a:endParaRPr/>
          </a:p>
        </p:txBody>
      </p:sp>
      <p:sp>
        <p:nvSpPr>
          <p:cNvPr id="845" name="Google Shape;84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3"/>
        <p:cNvGrpSpPr/>
        <p:nvPr/>
      </p:nvGrpSpPr>
      <p:grpSpPr>
        <a:xfrm>
          <a:off x="0" y="0"/>
          <a:ext cx="0" cy="0"/>
          <a:chOff x="0" y="0"/>
          <a:chExt cx="0" cy="0"/>
        </a:xfrm>
      </p:grpSpPr>
      <p:pic>
        <p:nvPicPr>
          <p:cNvPr id="54" name="Google Shape;54;p23"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55" name="Google Shape;55;p23"/>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759"/>
        <p:cNvGrpSpPr/>
        <p:nvPr/>
      </p:nvGrpSpPr>
      <p:grpSpPr>
        <a:xfrm>
          <a:off x="0" y="0"/>
          <a:ext cx="0" cy="0"/>
          <a:chOff x="0" y="0"/>
          <a:chExt cx="0" cy="0"/>
        </a:xfrm>
      </p:grpSpPr>
      <p:sp>
        <p:nvSpPr>
          <p:cNvPr id="760" name="Google Shape;760;p1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1" name="Google Shape;761;p113"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762"/>
        <p:cNvGrpSpPr/>
        <p:nvPr/>
      </p:nvGrpSpPr>
      <p:grpSpPr>
        <a:xfrm>
          <a:off x="0" y="0"/>
          <a:ext cx="0" cy="0"/>
          <a:chOff x="0" y="0"/>
          <a:chExt cx="0" cy="0"/>
        </a:xfrm>
      </p:grpSpPr>
      <p:pic>
        <p:nvPicPr>
          <p:cNvPr id="763" name="Google Shape;763;p1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764" name="Google Shape;764;p114"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chemeClr val="dk1"/>
        </a:solidFill>
        <a:effectLst/>
      </p:bgPr>
    </p:bg>
    <p:spTree>
      <p:nvGrpSpPr>
        <p:cNvPr id="1" name="Shape 765"/>
        <p:cNvGrpSpPr/>
        <p:nvPr/>
      </p:nvGrpSpPr>
      <p:grpSpPr>
        <a:xfrm>
          <a:off x="0" y="0"/>
          <a:ext cx="0" cy="0"/>
          <a:chOff x="0" y="0"/>
          <a:chExt cx="0" cy="0"/>
        </a:xfrm>
      </p:grpSpPr>
      <p:sp>
        <p:nvSpPr>
          <p:cNvPr id="766" name="Google Shape;766;p1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7" name="Google Shape;767;p115"/>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68" name="Google Shape;768;p115"/>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57"/>
        <p:cNvGrpSpPr/>
        <p:nvPr/>
      </p:nvGrpSpPr>
      <p:grpSpPr>
        <a:xfrm>
          <a:off x="0" y="0"/>
          <a:ext cx="0" cy="0"/>
          <a:chOff x="0" y="0"/>
          <a:chExt cx="0" cy="0"/>
        </a:xfrm>
      </p:grpSpPr>
      <p:sp>
        <p:nvSpPr>
          <p:cNvPr id="58" name="Google Shape;58;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4"/>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60"/>
        <p:cNvGrpSpPr/>
        <p:nvPr/>
      </p:nvGrpSpPr>
      <p:grpSpPr>
        <a:xfrm>
          <a:off x="0" y="0"/>
          <a:ext cx="0" cy="0"/>
          <a:chOff x="0" y="0"/>
          <a:chExt cx="0" cy="0"/>
        </a:xfrm>
      </p:grpSpPr>
      <p:sp>
        <p:nvSpPr>
          <p:cNvPr id="61" name="Google Shape;61;p2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5"/>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25"/>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2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6"/>
        <p:cNvGrpSpPr/>
        <p:nvPr/>
      </p:nvGrpSpPr>
      <p:grpSpPr>
        <a:xfrm>
          <a:off x="0" y="0"/>
          <a:ext cx="0" cy="0"/>
          <a:chOff x="0" y="0"/>
          <a:chExt cx="0" cy="0"/>
        </a:xfrm>
      </p:grpSpPr>
      <p:sp>
        <p:nvSpPr>
          <p:cNvPr id="67" name="Google Shape;67;p27"/>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8" name="Google Shape;68;p27"/>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9" name="Google Shape;69;p27"/>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70" name="Google Shape;70;p27"/>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71" name="Google Shape;71;p27"/>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27"/>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27"/>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27"/>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7"/>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6" name="Google Shape;76;p27"/>
          <p:cNvGrpSpPr/>
          <p:nvPr/>
        </p:nvGrpSpPr>
        <p:grpSpPr>
          <a:xfrm>
            <a:off x="7407275" y="1447800"/>
            <a:ext cx="599440" cy="4724400"/>
            <a:chOff x="7406640" y="1447800"/>
            <a:chExt cx="599440" cy="4724400"/>
          </a:xfrm>
        </p:grpSpPr>
        <p:cxnSp>
          <p:nvCxnSpPr>
            <p:cNvPr id="77" name="Google Shape;77;p27"/>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8" name="Google Shape;78;p27"/>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9" name="Google Shape;79;p27"/>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80" name="Google Shape;80;p27"/>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81" name="Google Shape;81;p27"/>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2" name="Google Shape;82;p27"/>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27"/>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27"/>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27"/>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6"/>
        <p:cNvGrpSpPr/>
        <p:nvPr/>
      </p:nvGrpSpPr>
      <p:grpSpPr>
        <a:xfrm>
          <a:off x="0" y="0"/>
          <a:ext cx="0" cy="0"/>
          <a:chOff x="0" y="0"/>
          <a:chExt cx="0" cy="0"/>
        </a:xfrm>
      </p:grpSpPr>
      <p:sp>
        <p:nvSpPr>
          <p:cNvPr id="87" name="Google Shape;87;p28"/>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8" name="Google Shape;88;p28"/>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9" name="Google Shape;89;p28"/>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90" name="Google Shape;90;p28"/>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91" name="Google Shape;91;p28"/>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92" name="Google Shape;92;p28"/>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93" name="Google Shape;93;p28"/>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94" name="Google Shape;94;p28"/>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95" name="Google Shape;95;p28"/>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6" name="Google Shape;96;p28"/>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7" name="Google Shape;97;p28"/>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8" name="Google Shape;98;p28"/>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p28"/>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28"/>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101"/>
        <p:cNvGrpSpPr/>
        <p:nvPr/>
      </p:nvGrpSpPr>
      <p:grpSpPr>
        <a:xfrm>
          <a:off x="0" y="0"/>
          <a:ext cx="0" cy="0"/>
          <a:chOff x="0" y="0"/>
          <a:chExt cx="0" cy="0"/>
        </a:xfrm>
      </p:grpSpPr>
      <p:sp>
        <p:nvSpPr>
          <p:cNvPr id="102" name="Google Shape;102;p29"/>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103" name="Google Shape;103;p29"/>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104" name="Google Shape;104;p29"/>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105" name="Google Shape;105;p29"/>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106" name="Google Shape;106;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7" name="Google Shape;107;p29"/>
          <p:cNvGrpSpPr/>
          <p:nvPr/>
        </p:nvGrpSpPr>
        <p:grpSpPr>
          <a:xfrm>
            <a:off x="1" y="3228301"/>
            <a:ext cx="3962400" cy="2367280"/>
            <a:chOff x="3444239" y="3274021"/>
            <a:chExt cx="518161" cy="2367280"/>
          </a:xfrm>
        </p:grpSpPr>
        <p:cxnSp>
          <p:nvCxnSpPr>
            <p:cNvPr id="108" name="Google Shape;108;p29"/>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9" name="Google Shape;109;p29"/>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10" name="Google Shape;110;p29"/>
          <p:cNvGrpSpPr/>
          <p:nvPr/>
        </p:nvGrpSpPr>
        <p:grpSpPr>
          <a:xfrm>
            <a:off x="8188962" y="3228301"/>
            <a:ext cx="4003041" cy="2367280"/>
            <a:chOff x="8188959" y="3274021"/>
            <a:chExt cx="518161" cy="2367280"/>
          </a:xfrm>
        </p:grpSpPr>
        <p:cxnSp>
          <p:nvCxnSpPr>
            <p:cNvPr id="111" name="Google Shape;111;p29"/>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12" name="Google Shape;112;p29"/>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13" name="Google Shape;113;p29"/>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4" name="Google Shape;114;p29"/>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5" name="Google Shape;115;p29"/>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9"/>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29"/>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8" name="Google Shape;118;p29"/>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9" name="Google Shape;119;p29"/>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20" name="Google Shape;120;p29"/>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0"/>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4" name="Google Shape;124;p30"/>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5" name="Google Shape;125;p30"/>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6" name="Google Shape;126;p30"/>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7" name="Google Shape;127;p30"/>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8" name="Google Shape;128;p30"/>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9" name="Google Shape;129;p30"/>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30"/>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30"/>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30"/>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30"/>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4" name="Google Shape;134;p30"/>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30"/>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30"/>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30"/>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30"/>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9"/>
        <p:cNvGrpSpPr/>
        <p:nvPr/>
      </p:nvGrpSpPr>
      <p:grpSpPr>
        <a:xfrm>
          <a:off x="0" y="0"/>
          <a:ext cx="0" cy="0"/>
          <a:chOff x="0" y="0"/>
          <a:chExt cx="0" cy="0"/>
        </a:xfrm>
      </p:grpSpPr>
      <p:sp>
        <p:nvSpPr>
          <p:cNvPr id="140" name="Google Shape;140;p31"/>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1" name="Google Shape;141;p31"/>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31"/>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3" name="Google Shape;143;p31"/>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45" name="Google Shape;145;p31"/>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6" name="Google Shape;146;p31"/>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7" name="Google Shape;147;p31"/>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8" name="Google Shape;148;p31"/>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9" name="Google Shape;149;p31"/>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1"/>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1"/>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2" name="Google Shape;152;p31"/>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53"/>
        <p:cNvGrpSpPr/>
        <p:nvPr/>
      </p:nvGrpSpPr>
      <p:grpSpPr>
        <a:xfrm>
          <a:off x="0" y="0"/>
          <a:ext cx="0" cy="0"/>
          <a:chOff x="0" y="0"/>
          <a:chExt cx="0" cy="0"/>
        </a:xfrm>
      </p:grpSpPr>
      <p:sp>
        <p:nvSpPr>
          <p:cNvPr id="154" name="Google Shape;154;p32"/>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32"/>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32"/>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7" name="Google Shape;157;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32"/>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9" name="Google Shape;159;p32"/>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60" name="Google Shape;160;p32"/>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61" name="Google Shape;161;p32"/>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62" name="Google Shape;162;p32"/>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63" name="Google Shape;163;p32"/>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164" name="Google Shape;164;p32"/>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5" name="Google Shape;165;p32"/>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6" name="Google Shape;166;p32"/>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7" name="Google Shape;167;p32"/>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8" name="Google Shape;168;p32"/>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9" name="Google Shape;169;p32"/>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70"/>
        <p:cNvGrpSpPr/>
        <p:nvPr/>
      </p:nvGrpSpPr>
      <p:grpSpPr>
        <a:xfrm>
          <a:off x="0" y="0"/>
          <a:ext cx="0" cy="0"/>
          <a:chOff x="0" y="0"/>
          <a:chExt cx="0" cy="0"/>
        </a:xfrm>
      </p:grpSpPr>
      <p:sp>
        <p:nvSpPr>
          <p:cNvPr id="171" name="Google Shape;171;p33"/>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2" name="Google Shape;172;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73" name="Google Shape;173;p33"/>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74" name="Google Shape;174;p33"/>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75"/>
        <p:cNvGrpSpPr/>
        <p:nvPr/>
      </p:nvGrpSpPr>
      <p:grpSpPr>
        <a:xfrm>
          <a:off x="0" y="0"/>
          <a:ext cx="0" cy="0"/>
          <a:chOff x="0" y="0"/>
          <a:chExt cx="0" cy="0"/>
        </a:xfrm>
      </p:grpSpPr>
      <p:sp>
        <p:nvSpPr>
          <p:cNvPr id="176" name="Google Shape;176;p34"/>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7" name="Google Shape;177;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4"/>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9" name="Google Shape;179;p34"/>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0" name="Google Shape;180;p34"/>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1" name="Google Shape;181;p34"/>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82"/>
        <p:cNvGrpSpPr/>
        <p:nvPr/>
      </p:nvGrpSpPr>
      <p:grpSpPr>
        <a:xfrm>
          <a:off x="0" y="0"/>
          <a:ext cx="0" cy="0"/>
          <a:chOff x="0" y="0"/>
          <a:chExt cx="0" cy="0"/>
        </a:xfrm>
      </p:grpSpPr>
      <p:sp>
        <p:nvSpPr>
          <p:cNvPr id="183" name="Google Shape;183;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35"/>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85" name="Google Shape;185;p35"/>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6" name="Google Shape;186;p35"/>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7" name="Google Shape;187;p35"/>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8" name="Google Shape;188;p35"/>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89" name="Google Shape;189;p35"/>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90" name="Google Shape;190;p35"/>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35"/>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35"/>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35"/>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5"/>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5"/>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36"/>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9" name="Google Shape;199;p36"/>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00" name="Google Shape;200;p36"/>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01" name="Google Shape;201;p36"/>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02" name="Google Shape;202;p36"/>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03" name="Google Shape;203;p36"/>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4" name="Google Shape;204;p36"/>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5" name="Google Shape;205;p36"/>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6" name="Google Shape;206;p36"/>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7" name="Google Shape;207;p36"/>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8" name="Google Shape;208;p36"/>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6"/>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6"/>
          <p:cNvGrpSpPr/>
          <p:nvPr/>
        </p:nvGrpSpPr>
        <p:grpSpPr>
          <a:xfrm>
            <a:off x="588262" y="4059104"/>
            <a:ext cx="562936" cy="1051917"/>
            <a:chOff x="588262" y="4109720"/>
            <a:chExt cx="562936" cy="1051917"/>
          </a:xfrm>
        </p:grpSpPr>
        <p:sp>
          <p:nvSpPr>
            <p:cNvPr id="211" name="Google Shape;211;p36"/>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2" name="Google Shape;212;p36"/>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6"/>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6"/>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6"/>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6"/>
          <p:cNvGrpSpPr/>
          <p:nvPr/>
        </p:nvGrpSpPr>
        <p:grpSpPr>
          <a:xfrm>
            <a:off x="2843727" y="4059104"/>
            <a:ext cx="562936" cy="1051917"/>
            <a:chOff x="588262" y="4109720"/>
            <a:chExt cx="562936" cy="1051917"/>
          </a:xfrm>
        </p:grpSpPr>
        <p:sp>
          <p:nvSpPr>
            <p:cNvPr id="217" name="Google Shape;217;p36"/>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8" name="Google Shape;218;p36"/>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6"/>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6"/>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6"/>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6"/>
          <p:cNvGrpSpPr/>
          <p:nvPr/>
        </p:nvGrpSpPr>
        <p:grpSpPr>
          <a:xfrm>
            <a:off x="5099192" y="4059104"/>
            <a:ext cx="562936" cy="1051917"/>
            <a:chOff x="588262" y="4109720"/>
            <a:chExt cx="562936" cy="1051917"/>
          </a:xfrm>
        </p:grpSpPr>
        <p:sp>
          <p:nvSpPr>
            <p:cNvPr id="223" name="Google Shape;223;p36"/>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24" name="Google Shape;224;p36"/>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6"/>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6"/>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6"/>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6"/>
          <p:cNvGrpSpPr/>
          <p:nvPr/>
        </p:nvGrpSpPr>
        <p:grpSpPr>
          <a:xfrm>
            <a:off x="7354657" y="4059104"/>
            <a:ext cx="562936" cy="1051917"/>
            <a:chOff x="588262" y="4109720"/>
            <a:chExt cx="562936" cy="1051917"/>
          </a:xfrm>
        </p:grpSpPr>
        <p:sp>
          <p:nvSpPr>
            <p:cNvPr id="229" name="Google Shape;229;p36"/>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30" name="Google Shape;230;p36"/>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6"/>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32" name="Google Shape;232;p36"/>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36"/>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34" name="Google Shape;234;p36"/>
          <p:cNvGrpSpPr/>
          <p:nvPr/>
        </p:nvGrpSpPr>
        <p:grpSpPr>
          <a:xfrm>
            <a:off x="9610122" y="4059104"/>
            <a:ext cx="562936" cy="1051917"/>
            <a:chOff x="588262" y="4109720"/>
            <a:chExt cx="562936" cy="1051917"/>
          </a:xfrm>
        </p:grpSpPr>
        <p:sp>
          <p:nvSpPr>
            <p:cNvPr id="235" name="Google Shape;235;p36"/>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36" name="Google Shape;236;p36"/>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7" name="Google Shape;237;p36"/>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8"/>
        <p:cNvGrpSpPr/>
        <p:nvPr/>
      </p:nvGrpSpPr>
      <p:grpSpPr>
        <a:xfrm>
          <a:off x="0" y="0"/>
          <a:ext cx="0" cy="0"/>
          <a:chOff x="0" y="0"/>
          <a:chExt cx="0" cy="0"/>
        </a:xfrm>
      </p:grpSpPr>
      <p:sp>
        <p:nvSpPr>
          <p:cNvPr id="239" name="Google Shape;239;p37"/>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40" name="Google Shape;240;p37"/>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41" name="Google Shape;241;p37"/>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42" name="Google Shape;242;p37"/>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43" name="Google Shape;243;p37"/>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44" name="Google Shape;244;p37"/>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45" name="Google Shape;245;p3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37"/>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7" name="Google Shape;247;p37"/>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8" name="Google Shape;248;p37"/>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9" name="Google Shape;249;p37"/>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0" name="Google Shape;250;p37"/>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1" name="Google Shape;251;p37"/>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7"/>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7"/>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7"/>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37"/>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6" name="Google Shape;256;p37"/>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7" name="Google Shape;257;p37"/>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8" name="Google Shape;258;p37"/>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7"/>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0" name="Google Shape;260;p37"/>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63"/>
        <p:cNvGrpSpPr/>
        <p:nvPr/>
      </p:nvGrpSpPr>
      <p:grpSpPr>
        <a:xfrm>
          <a:off x="0" y="0"/>
          <a:ext cx="0" cy="0"/>
          <a:chOff x="0" y="0"/>
          <a:chExt cx="0" cy="0"/>
        </a:xfrm>
      </p:grpSpPr>
      <p:sp>
        <p:nvSpPr>
          <p:cNvPr id="264" name="Google Shape;264;p39"/>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73"/>
        <p:cNvGrpSpPr/>
        <p:nvPr/>
      </p:nvGrpSpPr>
      <p:grpSpPr>
        <a:xfrm>
          <a:off x="0" y="0"/>
          <a:ext cx="0" cy="0"/>
          <a:chOff x="0" y="0"/>
          <a:chExt cx="0" cy="0"/>
        </a:xfrm>
      </p:grpSpPr>
      <p:sp>
        <p:nvSpPr>
          <p:cNvPr id="274" name="Google Shape;274;p42"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5" name="Google Shape;275;p42"/>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23"/>
        <p:cNvGrpSpPr/>
        <p:nvPr/>
      </p:nvGrpSpPr>
      <p:grpSpPr>
        <a:xfrm>
          <a:off x="0" y="0"/>
          <a:ext cx="0" cy="0"/>
          <a:chOff x="0" y="0"/>
          <a:chExt cx="0" cy="0"/>
        </a:xfrm>
      </p:grpSpPr>
      <p:sp>
        <p:nvSpPr>
          <p:cNvPr id="24" name="Google Shape;24;p15"/>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25" name="Google Shape;25;p15"/>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15"/>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6"/>
        <p:cNvGrpSpPr/>
        <p:nvPr/>
      </p:nvGrpSpPr>
      <p:grpSpPr>
        <a:xfrm>
          <a:off x="0" y="0"/>
          <a:ext cx="0" cy="0"/>
          <a:chOff x="0" y="0"/>
          <a:chExt cx="0" cy="0"/>
        </a:xfrm>
      </p:grpSpPr>
      <p:sp>
        <p:nvSpPr>
          <p:cNvPr id="277" name="Google Shape;277;p43"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3"/>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9"/>
        <p:cNvGrpSpPr/>
        <p:nvPr/>
      </p:nvGrpSpPr>
      <p:grpSpPr>
        <a:xfrm>
          <a:off x="0" y="0"/>
          <a:ext cx="0" cy="0"/>
          <a:chOff x="0" y="0"/>
          <a:chExt cx="0" cy="0"/>
        </a:xfrm>
      </p:grpSpPr>
      <p:sp>
        <p:nvSpPr>
          <p:cNvPr id="280" name="Google Shape;280;p44"/>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4"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4"/>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4"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85"/>
        <p:cNvGrpSpPr/>
        <p:nvPr/>
      </p:nvGrpSpPr>
      <p:grpSpPr>
        <a:xfrm>
          <a:off x="0" y="0"/>
          <a:ext cx="0" cy="0"/>
          <a:chOff x="0" y="0"/>
          <a:chExt cx="0" cy="0"/>
        </a:xfrm>
      </p:grpSpPr>
      <p:sp>
        <p:nvSpPr>
          <p:cNvPr id="286" name="Google Shape;286;p45"/>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45"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8" name="Google Shape;288;p45"/>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5"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5"/>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5"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93"/>
        <p:cNvGrpSpPr/>
        <p:nvPr/>
      </p:nvGrpSpPr>
      <p:grpSpPr>
        <a:xfrm>
          <a:off x="0" y="0"/>
          <a:ext cx="0" cy="0"/>
          <a:chOff x="0" y="0"/>
          <a:chExt cx="0" cy="0"/>
        </a:xfrm>
      </p:grpSpPr>
      <p:sp>
        <p:nvSpPr>
          <p:cNvPr id="294" name="Google Shape;294;p46"/>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6"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6"/>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46"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8" name="Google Shape;298;p46"/>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9" name="Google Shape;299;p46"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00" name="Google Shape;300;p46"/>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1" name="Google Shape;301;p46"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02" name="Google Shape;302;p46"/>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303"/>
        <p:cNvGrpSpPr/>
        <p:nvPr/>
      </p:nvGrpSpPr>
      <p:grpSpPr>
        <a:xfrm>
          <a:off x="0" y="0"/>
          <a:ext cx="0" cy="0"/>
          <a:chOff x="0" y="0"/>
          <a:chExt cx="0" cy="0"/>
        </a:xfrm>
      </p:grpSpPr>
      <p:sp>
        <p:nvSpPr>
          <p:cNvPr id="304" name="Google Shape;304;p4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5" name="Google Shape;305;p47"/>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6" name="Google Shape;306;p47"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7"/>
        <p:cNvGrpSpPr/>
        <p:nvPr/>
      </p:nvGrpSpPr>
      <p:grpSpPr>
        <a:xfrm>
          <a:off x="0" y="0"/>
          <a:ext cx="0" cy="0"/>
          <a:chOff x="0" y="0"/>
          <a:chExt cx="0" cy="0"/>
        </a:xfrm>
      </p:grpSpPr>
      <p:sp>
        <p:nvSpPr>
          <p:cNvPr id="308" name="Google Shape;308;p48"/>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09" name="Google Shape;309;p48"/>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0" name="Google Shape;310;p48"/>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11"/>
        <p:cNvGrpSpPr/>
        <p:nvPr/>
      </p:nvGrpSpPr>
      <p:grpSpPr>
        <a:xfrm>
          <a:off x="0" y="0"/>
          <a:ext cx="0" cy="0"/>
          <a:chOff x="0" y="0"/>
          <a:chExt cx="0" cy="0"/>
        </a:xfrm>
      </p:grpSpPr>
      <p:cxnSp>
        <p:nvCxnSpPr>
          <p:cNvPr id="312" name="Google Shape;312;p49"/>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3" name="Google Shape;313;p49"/>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4" name="Google Shape;314;p49"/>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7" name="Google Shape;317;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8"/>
        <p:cNvGrpSpPr/>
        <p:nvPr/>
      </p:nvGrpSpPr>
      <p:grpSpPr>
        <a:xfrm>
          <a:off x="0" y="0"/>
          <a:ext cx="0" cy="0"/>
          <a:chOff x="0" y="0"/>
          <a:chExt cx="0" cy="0"/>
        </a:xfrm>
      </p:grpSpPr>
      <p:sp>
        <p:nvSpPr>
          <p:cNvPr id="319" name="Google Shape;319;p51"/>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0" name="Google Shape;320;p51"/>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0" name="Google Shape;30;p16"/>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31" name="Google Shape;31;p16"/>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3"/>
        <p:cNvGrpSpPr/>
        <p:nvPr/>
      </p:nvGrpSpPr>
      <p:grpSpPr>
        <a:xfrm>
          <a:off x="0" y="0"/>
          <a:ext cx="0" cy="0"/>
          <a:chOff x="0" y="0"/>
          <a:chExt cx="0" cy="0"/>
        </a:xfrm>
      </p:grpSpPr>
      <p:sp>
        <p:nvSpPr>
          <p:cNvPr id="324" name="Google Shape;324;p19"/>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5"/>
        <p:cNvGrpSpPr/>
        <p:nvPr/>
      </p:nvGrpSpPr>
      <p:grpSpPr>
        <a:xfrm>
          <a:off x="0" y="0"/>
          <a:ext cx="0" cy="0"/>
          <a:chOff x="0" y="0"/>
          <a:chExt cx="0" cy="0"/>
        </a:xfrm>
      </p:grpSpPr>
      <p:sp>
        <p:nvSpPr>
          <p:cNvPr id="326" name="Google Shape;326;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7"/>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8"/>
        <p:cNvGrpSpPr/>
        <p:nvPr/>
      </p:nvGrpSpPr>
      <p:grpSpPr>
        <a:xfrm>
          <a:off x="0" y="0"/>
          <a:ext cx="0" cy="0"/>
          <a:chOff x="0" y="0"/>
          <a:chExt cx="0" cy="0"/>
        </a:xfrm>
      </p:grpSpPr>
      <p:sp>
        <p:nvSpPr>
          <p:cNvPr id="329" name="Google Shape;329;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2" name="Google Shape;332;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3" name="Google Shape;333;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4" name="Google Shape;334;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5" name="Google Shape;335;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8" name="Google Shape;338;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9" name="Google Shape;339;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340" name="Google Shape;340;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4" name="Google Shape;344;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5" name="Google Shape;345;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7" name="Google Shape;347;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8" name="Google Shape;348;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9"/>
        <p:cNvGrpSpPr/>
        <p:nvPr/>
      </p:nvGrpSpPr>
      <p:grpSpPr>
        <a:xfrm>
          <a:off x="0" y="0"/>
          <a:ext cx="0" cy="0"/>
          <a:chOff x="0" y="0"/>
          <a:chExt cx="0" cy="0"/>
        </a:xfrm>
      </p:grpSpPr>
      <p:sp>
        <p:nvSpPr>
          <p:cNvPr id="350" name="Google Shape;350;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1" name="Google Shape;351;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2" name="Google Shape;352;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3" name="Google Shape;353;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4" name="Google Shape;354;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5"/>
        <p:cNvGrpSpPr/>
        <p:nvPr/>
      </p:nvGrpSpPr>
      <p:grpSpPr>
        <a:xfrm>
          <a:off x="0" y="0"/>
          <a:ext cx="0" cy="0"/>
          <a:chOff x="0" y="0"/>
          <a:chExt cx="0" cy="0"/>
        </a:xfrm>
      </p:grpSpPr>
      <p:sp>
        <p:nvSpPr>
          <p:cNvPr id="356" name="Google Shape;356;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7" name="Google Shape;357;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8" name="Google Shape;358;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9"/>
        <p:cNvGrpSpPr/>
        <p:nvPr/>
      </p:nvGrpSpPr>
      <p:grpSpPr>
        <a:xfrm>
          <a:off x="0" y="0"/>
          <a:ext cx="0" cy="0"/>
          <a:chOff x="0" y="0"/>
          <a:chExt cx="0" cy="0"/>
        </a:xfrm>
      </p:grpSpPr>
      <p:sp>
        <p:nvSpPr>
          <p:cNvPr id="360" name="Google Shape;360;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5" name="Google Shape;365;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6" name="Google Shape;366;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7"/>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8"/>
        <p:cNvGrpSpPr/>
        <p:nvPr/>
      </p:nvGrpSpPr>
      <p:grpSpPr>
        <a:xfrm>
          <a:off x="0" y="0"/>
          <a:ext cx="0" cy="0"/>
          <a:chOff x="0" y="0"/>
          <a:chExt cx="0" cy="0"/>
        </a:xfrm>
      </p:grpSpPr>
      <p:sp>
        <p:nvSpPr>
          <p:cNvPr id="369" name="Google Shape;369;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0" name="Google Shape;370;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71"/>
        <p:cNvGrpSpPr/>
        <p:nvPr/>
      </p:nvGrpSpPr>
      <p:grpSpPr>
        <a:xfrm>
          <a:off x="0" y="0"/>
          <a:ext cx="0" cy="0"/>
          <a:chOff x="0" y="0"/>
          <a:chExt cx="0" cy="0"/>
        </a:xfrm>
      </p:grpSpPr>
      <p:pic>
        <p:nvPicPr>
          <p:cNvPr id="372" name="Google Shape;372;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3" name="Google Shape;373;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6" name="Google Shape;376;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7" name="Google Shape;377;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8"/>
        <p:cNvGrpSpPr/>
        <p:nvPr/>
      </p:nvGrpSpPr>
      <p:grpSpPr>
        <a:xfrm>
          <a:off x="0" y="0"/>
          <a:ext cx="0" cy="0"/>
          <a:chOff x="0" y="0"/>
          <a:chExt cx="0" cy="0"/>
        </a:xfrm>
      </p:grpSpPr>
      <p:sp>
        <p:nvSpPr>
          <p:cNvPr id="379" name="Google Shape;379;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81" name="Google Shape;381;p63"/>
          <p:cNvGrpSpPr/>
          <p:nvPr/>
        </p:nvGrpSpPr>
        <p:grpSpPr>
          <a:xfrm>
            <a:off x="11023167" y="412549"/>
            <a:ext cx="719065" cy="153377"/>
            <a:chOff x="4846638" y="3441700"/>
            <a:chExt cx="5910262" cy="1260475"/>
          </a:xfrm>
        </p:grpSpPr>
        <p:sp>
          <p:nvSpPr>
            <p:cNvPr id="382" name="Google Shape;382;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5" name="Google Shape;385;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6" name="Google Shape;386;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7"/>
        <p:cNvGrpSpPr/>
        <p:nvPr/>
      </p:nvGrpSpPr>
      <p:grpSpPr>
        <a:xfrm>
          <a:off x="0" y="0"/>
          <a:ext cx="0" cy="0"/>
          <a:chOff x="0" y="0"/>
          <a:chExt cx="0" cy="0"/>
        </a:xfrm>
      </p:grpSpPr>
      <p:sp>
        <p:nvSpPr>
          <p:cNvPr id="388" name="Google Shape;388;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9" name="Google Shape;389;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90" name="Google Shape;390;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1" name="Google Shape;391;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2" name="Google Shape;392;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3"/>
        <p:cNvGrpSpPr/>
        <p:nvPr/>
      </p:nvGrpSpPr>
      <p:grpSpPr>
        <a:xfrm>
          <a:off x="0" y="0"/>
          <a:ext cx="0" cy="0"/>
          <a:chOff x="0" y="0"/>
          <a:chExt cx="0" cy="0"/>
        </a:xfrm>
      </p:grpSpPr>
      <p:sp>
        <p:nvSpPr>
          <p:cNvPr id="394" name="Google Shape;394;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5" name="Google Shape;395;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6" name="Google Shape;396;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7" name="Google Shape;397;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8" name="Google Shape;398;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9"/>
        <p:cNvGrpSpPr/>
        <p:nvPr/>
      </p:nvGrpSpPr>
      <p:grpSpPr>
        <a:xfrm>
          <a:off x="0" y="0"/>
          <a:ext cx="0" cy="0"/>
          <a:chOff x="0" y="0"/>
          <a:chExt cx="0" cy="0"/>
        </a:xfrm>
      </p:grpSpPr>
      <p:pic>
        <p:nvPicPr>
          <p:cNvPr id="400" name="Google Shape;400;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01" name="Google Shape;401;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2" name="Google Shape;402;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3"/>
        <p:cNvGrpSpPr/>
        <p:nvPr/>
      </p:nvGrpSpPr>
      <p:grpSpPr>
        <a:xfrm>
          <a:off x="0" y="0"/>
          <a:ext cx="0" cy="0"/>
          <a:chOff x="0" y="0"/>
          <a:chExt cx="0" cy="0"/>
        </a:xfrm>
      </p:grpSpPr>
      <p:sp>
        <p:nvSpPr>
          <p:cNvPr id="404" name="Google Shape;404;p6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5" name="Google Shape;405;p6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Clr>
                <a:schemeClr val="dk1"/>
              </a:buClr>
              <a:buSzPts val="1800"/>
              <a:buChar char="●"/>
              <a:defRPr/>
            </a:lvl1pPr>
            <a:lvl2pPr marL="914400" lvl="1" indent="-317500" algn="l">
              <a:lnSpc>
                <a:spcPct val="100000"/>
              </a:lnSpc>
              <a:spcBef>
                <a:spcPts val="2133"/>
              </a:spcBef>
              <a:spcAft>
                <a:spcPts val="0"/>
              </a:spcAft>
              <a:buClr>
                <a:schemeClr val="dk1"/>
              </a:buClr>
              <a:buSzPts val="1400"/>
              <a:buChar char="○"/>
              <a:defRPr/>
            </a:lvl2pPr>
            <a:lvl3pPr marL="1371600" lvl="2" indent="-317500" algn="l">
              <a:lnSpc>
                <a:spcPct val="100000"/>
              </a:lnSpc>
              <a:spcBef>
                <a:spcPts val="2133"/>
              </a:spcBef>
              <a:spcAft>
                <a:spcPts val="0"/>
              </a:spcAft>
              <a:buClr>
                <a:schemeClr val="dk1"/>
              </a:buClr>
              <a:buSzPts val="1400"/>
              <a:buChar char="■"/>
              <a:defRPr/>
            </a:lvl3pPr>
            <a:lvl4pPr marL="1828800" lvl="3" indent="-317500" algn="l">
              <a:lnSpc>
                <a:spcPct val="100000"/>
              </a:lnSpc>
              <a:spcBef>
                <a:spcPts val="2133"/>
              </a:spcBef>
              <a:spcAft>
                <a:spcPts val="0"/>
              </a:spcAft>
              <a:buClr>
                <a:schemeClr val="dk1"/>
              </a:buClr>
              <a:buSzPts val="1400"/>
              <a:buChar char="●"/>
              <a:defRPr/>
            </a:lvl4pPr>
            <a:lvl5pPr marL="2286000" lvl="4" indent="-317500" algn="l">
              <a:lnSpc>
                <a:spcPct val="100000"/>
              </a:lnSpc>
              <a:spcBef>
                <a:spcPts val="2133"/>
              </a:spcBef>
              <a:spcAft>
                <a:spcPts val="0"/>
              </a:spcAft>
              <a:buClr>
                <a:schemeClr val="dk1"/>
              </a:buClr>
              <a:buSzPts val="1400"/>
              <a:buChar char="○"/>
              <a:defRPr/>
            </a:lvl5pPr>
            <a:lvl6pPr marL="2743200" lvl="5" indent="-317500" algn="l">
              <a:spcBef>
                <a:spcPts val="2133"/>
              </a:spcBef>
              <a:spcAft>
                <a:spcPts val="0"/>
              </a:spcAft>
              <a:buClr>
                <a:schemeClr val="dk1"/>
              </a:buClr>
              <a:buSzPts val="1400"/>
              <a:buChar char="■"/>
              <a:defRPr/>
            </a:lvl6pPr>
            <a:lvl7pPr marL="3200400" lvl="6" indent="-317500" algn="l">
              <a:spcBef>
                <a:spcPts val="2133"/>
              </a:spcBef>
              <a:spcAft>
                <a:spcPts val="0"/>
              </a:spcAft>
              <a:buClr>
                <a:schemeClr val="dk1"/>
              </a:buClr>
              <a:buSzPts val="1400"/>
              <a:buChar char="●"/>
              <a:defRPr/>
            </a:lvl7pPr>
            <a:lvl8pPr marL="3657600" lvl="7" indent="-317500" algn="l">
              <a:spcBef>
                <a:spcPts val="2133"/>
              </a:spcBef>
              <a:spcAft>
                <a:spcPts val="0"/>
              </a:spcAft>
              <a:buClr>
                <a:schemeClr val="dk1"/>
              </a:buClr>
              <a:buSzPts val="1400"/>
              <a:buChar char="○"/>
              <a:defRPr/>
            </a:lvl8pPr>
            <a:lvl9pPr marL="4114800" lvl="8" indent="-317500" algn="l">
              <a:spcBef>
                <a:spcPts val="2133"/>
              </a:spcBef>
              <a:spcAft>
                <a:spcPts val="2133"/>
              </a:spcAft>
              <a:buClr>
                <a:schemeClr val="dk1"/>
              </a:buClr>
              <a:buSzPts val="1400"/>
              <a:buChar char="■"/>
              <a:defRPr/>
            </a:lvl9pPr>
          </a:lstStyle>
          <a:p>
            <a:endParaRPr/>
          </a:p>
        </p:txBody>
      </p:sp>
      <p:sp>
        <p:nvSpPr>
          <p:cNvPr id="406" name="Google Shape;406;p6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1pPr>
            <a:lvl2pPr marL="0" marR="0" lvl="1"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2pPr>
            <a:lvl3pPr marL="0" marR="0" lvl="2"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3pPr>
            <a:lvl4pPr marL="0" marR="0" lvl="3"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4pPr>
            <a:lvl5pPr marL="0" marR="0" lvl="4"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5pPr>
            <a:lvl6pPr marL="0" marR="0" lvl="5"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6pPr>
            <a:lvl7pPr marL="0" marR="0" lvl="6"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7pPr>
            <a:lvl8pPr marL="0" marR="0" lvl="7"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8pPr>
            <a:lvl9pPr marL="0" marR="0" lvl="8"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quare photo">
  <p:cSld name="Title square photo">
    <p:bg>
      <p:bgPr>
        <a:solidFill>
          <a:schemeClr val="dk2"/>
        </a:solidFill>
        <a:effectLst/>
      </p:bgPr>
    </p:bg>
    <p:spTree>
      <p:nvGrpSpPr>
        <p:cNvPr id="1" name="Shape 411"/>
        <p:cNvGrpSpPr/>
        <p:nvPr/>
      </p:nvGrpSpPr>
      <p:grpSpPr>
        <a:xfrm>
          <a:off x="0" y="0"/>
          <a:ext cx="0" cy="0"/>
          <a:chOff x="0" y="0"/>
          <a:chExt cx="0" cy="0"/>
        </a:xfrm>
      </p:grpSpPr>
      <p:sp>
        <p:nvSpPr>
          <p:cNvPr id="412" name="Google Shape;412;p69"/>
          <p:cNvSpPr txBox="1">
            <a:spLocks noGrp="1"/>
          </p:cNvSpPr>
          <p:nvPr>
            <p:ph type="title"/>
          </p:nvPr>
        </p:nvSpPr>
        <p:spPr>
          <a:xfrm>
            <a:off x="588263" y="3544222"/>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a:solidFill>
                  <a:srgbClr val="30E5D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3" name="Google Shape;413;p69"/>
          <p:cNvSpPr txBox="1">
            <a:spLocks noGrp="1"/>
          </p:cNvSpPr>
          <p:nvPr>
            <p:ph type="body" idx="1"/>
          </p:nvPr>
        </p:nvSpPr>
        <p:spPr>
          <a:xfrm>
            <a:off x="582042" y="4911405"/>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4" name="Google Shape;414;p6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5" name="Google Shape;415;p69"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spTree>
      <p:nvGrpSpPr>
        <p:cNvPr id="1" name="Shape 416"/>
        <p:cNvGrpSpPr/>
        <p:nvPr/>
      </p:nvGrpSpPr>
      <p:grpSpPr>
        <a:xfrm>
          <a:off x="0" y="0"/>
          <a:ext cx="0" cy="0"/>
          <a:chOff x="0" y="0"/>
          <a:chExt cx="0" cy="0"/>
        </a:xfrm>
      </p:grpSpPr>
      <p:sp>
        <p:nvSpPr>
          <p:cNvPr id="417" name="Google Shape;417;p70"/>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8" name="Google Shape;418;p70"/>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9" name="Google Shape;419;p70"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20" name="Google Shape;420;p70"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21"/>
        <p:cNvGrpSpPr/>
        <p:nvPr/>
      </p:nvGrpSpPr>
      <p:grpSpPr>
        <a:xfrm>
          <a:off x="0" y="0"/>
          <a:ext cx="0" cy="0"/>
          <a:chOff x="0" y="0"/>
          <a:chExt cx="0" cy="0"/>
        </a:xfrm>
      </p:grpSpPr>
      <p:sp>
        <p:nvSpPr>
          <p:cNvPr id="422" name="Google Shape;422;p7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3" name="Google Shape;423;p71"/>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4" name="Google Shape;424;p7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425"/>
        <p:cNvGrpSpPr/>
        <p:nvPr/>
      </p:nvGrpSpPr>
      <p:grpSpPr>
        <a:xfrm>
          <a:off x="0" y="0"/>
          <a:ext cx="0" cy="0"/>
          <a:chOff x="0" y="0"/>
          <a:chExt cx="0" cy="0"/>
        </a:xfrm>
      </p:grpSpPr>
      <p:sp>
        <p:nvSpPr>
          <p:cNvPr id="426" name="Google Shape;426;p72"/>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72"/>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8" name="Google Shape;428;p7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18"/>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9"/>
        <p:cNvGrpSpPr/>
        <p:nvPr/>
      </p:nvGrpSpPr>
      <p:grpSpPr>
        <a:xfrm>
          <a:off x="0" y="0"/>
          <a:ext cx="0" cy="0"/>
          <a:chOff x="0" y="0"/>
          <a:chExt cx="0" cy="0"/>
        </a:xfrm>
      </p:grpSpPr>
      <p:sp>
        <p:nvSpPr>
          <p:cNvPr id="430" name="Google Shape;430;p7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73"/>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32"/>
        <p:cNvGrpSpPr/>
        <p:nvPr/>
      </p:nvGrpSpPr>
      <p:grpSpPr>
        <a:xfrm>
          <a:off x="0" y="0"/>
          <a:ext cx="0" cy="0"/>
          <a:chOff x="0" y="0"/>
          <a:chExt cx="0" cy="0"/>
        </a:xfrm>
      </p:grpSpPr>
      <p:sp>
        <p:nvSpPr>
          <p:cNvPr id="433" name="Google Shape;433;p7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4" name="Google Shape;434;p74"/>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435"/>
        <p:cNvGrpSpPr/>
        <p:nvPr/>
      </p:nvGrpSpPr>
      <p:grpSpPr>
        <a:xfrm>
          <a:off x="0" y="0"/>
          <a:ext cx="0" cy="0"/>
          <a:chOff x="0" y="0"/>
          <a:chExt cx="0" cy="0"/>
        </a:xfrm>
      </p:grpSpPr>
      <p:sp>
        <p:nvSpPr>
          <p:cNvPr id="436" name="Google Shape;436;p7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75"/>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8" name="Google Shape;438;p75"/>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39"/>
        <p:cNvGrpSpPr/>
        <p:nvPr/>
      </p:nvGrpSpPr>
      <p:grpSpPr>
        <a:xfrm>
          <a:off x="0" y="0"/>
          <a:ext cx="0" cy="0"/>
          <a:chOff x="0" y="0"/>
          <a:chExt cx="0" cy="0"/>
        </a:xfrm>
      </p:grpSpPr>
      <p:sp>
        <p:nvSpPr>
          <p:cNvPr id="440" name="Google Shape;440;p7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1" name="Google Shape;441;p76"/>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2" name="Google Shape;442;p76"/>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43"/>
        <p:cNvGrpSpPr/>
        <p:nvPr/>
      </p:nvGrpSpPr>
      <p:grpSpPr>
        <a:xfrm>
          <a:off x="0" y="0"/>
          <a:ext cx="0" cy="0"/>
          <a:chOff x="0" y="0"/>
          <a:chExt cx="0" cy="0"/>
        </a:xfrm>
      </p:grpSpPr>
      <p:sp>
        <p:nvSpPr>
          <p:cNvPr id="444" name="Google Shape;444;p7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445"/>
        <p:cNvGrpSpPr/>
        <p:nvPr/>
      </p:nvGrpSpPr>
      <p:grpSpPr>
        <a:xfrm>
          <a:off x="0" y="0"/>
          <a:ext cx="0" cy="0"/>
          <a:chOff x="0" y="0"/>
          <a:chExt cx="0" cy="0"/>
        </a:xfrm>
      </p:grpSpPr>
      <p:sp>
        <p:nvSpPr>
          <p:cNvPr id="446" name="Google Shape;446;p78"/>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47" name="Google Shape;447;p78"/>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48" name="Google Shape;448;p78"/>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449" name="Google Shape;449;p78"/>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450" name="Google Shape;450;p78"/>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1" name="Google Shape;451;p78"/>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2" name="Google Shape;452;p78"/>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3" name="Google Shape;453;p78"/>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454" name="Google Shape;454;p78"/>
          <p:cNvGrpSpPr/>
          <p:nvPr/>
        </p:nvGrpSpPr>
        <p:grpSpPr>
          <a:xfrm>
            <a:off x="7407275" y="1447800"/>
            <a:ext cx="599440" cy="4724400"/>
            <a:chOff x="7406640" y="1447800"/>
            <a:chExt cx="599440" cy="4724400"/>
          </a:xfrm>
        </p:grpSpPr>
        <p:cxnSp>
          <p:nvCxnSpPr>
            <p:cNvPr id="455" name="Google Shape;455;p78"/>
            <p:cNvCxnSpPr/>
            <p:nvPr/>
          </p:nvCxnSpPr>
          <p:spPr>
            <a:xfrm>
              <a:off x="7406640" y="14478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6" name="Google Shape;456;p78"/>
            <p:cNvCxnSpPr/>
            <p:nvPr/>
          </p:nvCxnSpPr>
          <p:spPr>
            <a:xfrm>
              <a:off x="7406640" y="30226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7" name="Google Shape;457;p78"/>
            <p:cNvCxnSpPr/>
            <p:nvPr/>
          </p:nvCxnSpPr>
          <p:spPr>
            <a:xfrm>
              <a:off x="7406640" y="4627880"/>
              <a:ext cx="599440" cy="0"/>
            </a:xfrm>
            <a:prstGeom prst="straightConnector1">
              <a:avLst/>
            </a:prstGeom>
            <a:noFill/>
            <a:ln w="28575" cap="flat" cmpd="sng">
              <a:solidFill>
                <a:schemeClr val="dk1"/>
              </a:solidFill>
              <a:prstDash val="solid"/>
              <a:round/>
              <a:headEnd type="none" w="sm" len="sm"/>
              <a:tailEnd type="none" w="sm" len="sm"/>
            </a:ln>
          </p:spPr>
        </p:cxnSp>
        <p:cxnSp>
          <p:nvCxnSpPr>
            <p:cNvPr id="458" name="Google Shape;458;p78"/>
            <p:cNvCxnSpPr/>
            <p:nvPr/>
          </p:nvCxnSpPr>
          <p:spPr>
            <a:xfrm>
              <a:off x="7406640" y="6172200"/>
              <a:ext cx="599440" cy="0"/>
            </a:xfrm>
            <a:prstGeom prst="straightConnector1">
              <a:avLst/>
            </a:prstGeom>
            <a:noFill/>
            <a:ln w="28575" cap="flat" cmpd="sng">
              <a:solidFill>
                <a:schemeClr val="dk1"/>
              </a:solidFill>
              <a:prstDash val="solid"/>
              <a:round/>
              <a:headEnd type="none" w="sm" len="sm"/>
              <a:tailEnd type="none" w="sm" len="sm"/>
            </a:ln>
          </p:spPr>
        </p:cxnSp>
      </p:grpSp>
      <p:sp>
        <p:nvSpPr>
          <p:cNvPr id="459" name="Google Shape;459;p78"/>
          <p:cNvSpPr>
            <a:spLocks noGrp="1"/>
          </p:cNvSpPr>
          <p:nvPr>
            <p:ph type="pic" idx="5"/>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60" name="Google Shape;460;p78"/>
          <p:cNvSpPr txBox="1">
            <a:spLocks noGrp="1"/>
          </p:cNvSpPr>
          <p:nvPr>
            <p:ph type="body" idx="6"/>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1" name="Google Shape;461;p78"/>
          <p:cNvSpPr txBox="1">
            <a:spLocks noGrp="1"/>
          </p:cNvSpPr>
          <p:nvPr>
            <p:ph type="body" idx="7"/>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2" name="Google Shape;462;p78"/>
          <p:cNvSpPr txBox="1">
            <a:spLocks noGrp="1"/>
          </p:cNvSpPr>
          <p:nvPr>
            <p:ph type="body" idx="8"/>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3" name="Google Shape;463;p78"/>
          <p:cNvSpPr txBox="1">
            <a:spLocks noGrp="1"/>
          </p:cNvSpPr>
          <p:nvPr>
            <p:ph type="body" idx="9"/>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4" name="Google Shape;464;p78"/>
          <p:cNvSpPr txBox="1">
            <a:spLocks noGrp="1"/>
          </p:cNvSpPr>
          <p:nvPr>
            <p:ph type="body" idx="13"/>
          </p:nvPr>
        </p:nvSpPr>
        <p:spPr>
          <a:xfrm>
            <a:off x="3749039" y="1447798"/>
            <a:ext cx="341312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465"/>
        <p:cNvGrpSpPr/>
        <p:nvPr/>
      </p:nvGrpSpPr>
      <p:grpSpPr>
        <a:xfrm>
          <a:off x="0" y="0"/>
          <a:ext cx="0" cy="0"/>
          <a:chOff x="0" y="0"/>
          <a:chExt cx="0" cy="0"/>
        </a:xfrm>
      </p:grpSpPr>
      <p:sp>
        <p:nvSpPr>
          <p:cNvPr id="466" name="Google Shape;466;p79"/>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7" name="Google Shape;467;p79"/>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8" name="Google Shape;468;p79"/>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9" name="Google Shape;469;p79"/>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70" name="Google Shape;470;p79"/>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71" name="Google Shape;471;p79"/>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72" name="Google Shape;472;p79"/>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73" name="Google Shape;473;p79"/>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74" name="Google Shape;474;p79"/>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475" name="Google Shape;475;p79"/>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76" name="Google Shape;476;p79"/>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7" name="Google Shape;477;p79"/>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8" name="Google Shape;478;p79"/>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9" name="Google Shape;479;p79"/>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480"/>
        <p:cNvGrpSpPr/>
        <p:nvPr/>
      </p:nvGrpSpPr>
      <p:grpSpPr>
        <a:xfrm>
          <a:off x="0" y="0"/>
          <a:ext cx="0" cy="0"/>
          <a:chOff x="0" y="0"/>
          <a:chExt cx="0" cy="0"/>
        </a:xfrm>
      </p:grpSpPr>
      <p:sp>
        <p:nvSpPr>
          <p:cNvPr id="481" name="Google Shape;481;p80"/>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2" name="Google Shape;482;p80"/>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3" name="Google Shape;483;p80"/>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4" name="Google Shape;484;p80"/>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5" name="Google Shape;485;p8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6" name="Google Shape;486;p80"/>
          <p:cNvGrpSpPr/>
          <p:nvPr/>
        </p:nvGrpSpPr>
        <p:grpSpPr>
          <a:xfrm>
            <a:off x="1" y="3228301"/>
            <a:ext cx="3962400" cy="2367280"/>
            <a:chOff x="3444239" y="3274021"/>
            <a:chExt cx="518161" cy="2367280"/>
          </a:xfrm>
        </p:grpSpPr>
        <p:cxnSp>
          <p:nvCxnSpPr>
            <p:cNvPr id="487" name="Google Shape;487;p80"/>
            <p:cNvCxnSpPr/>
            <p:nvPr/>
          </p:nvCxnSpPr>
          <p:spPr>
            <a:xfrm rot="10800000">
              <a:off x="344423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8" name="Google Shape;488;p80"/>
            <p:cNvCxnSpPr/>
            <p:nvPr/>
          </p:nvCxnSpPr>
          <p:spPr>
            <a:xfrm rot="10800000">
              <a:off x="3444239" y="5641301"/>
              <a:ext cx="518161" cy="0"/>
            </a:xfrm>
            <a:prstGeom prst="straightConnector1">
              <a:avLst/>
            </a:prstGeom>
            <a:noFill/>
            <a:ln w="9525" cap="flat" cmpd="sng">
              <a:solidFill>
                <a:schemeClr val="accent1"/>
              </a:solidFill>
              <a:prstDash val="solid"/>
              <a:round/>
              <a:headEnd type="none" w="sm" len="sm"/>
              <a:tailEnd type="none" w="sm" len="sm"/>
            </a:ln>
          </p:spPr>
        </p:cxnSp>
      </p:grpSp>
      <p:grpSp>
        <p:nvGrpSpPr>
          <p:cNvPr id="489" name="Google Shape;489;p80"/>
          <p:cNvGrpSpPr/>
          <p:nvPr/>
        </p:nvGrpSpPr>
        <p:grpSpPr>
          <a:xfrm>
            <a:off x="8188962" y="3228301"/>
            <a:ext cx="4003041" cy="2367280"/>
            <a:chOff x="8188959" y="3274021"/>
            <a:chExt cx="518161" cy="2367280"/>
          </a:xfrm>
        </p:grpSpPr>
        <p:cxnSp>
          <p:nvCxnSpPr>
            <p:cNvPr id="490" name="Google Shape;490;p80"/>
            <p:cNvCxnSpPr/>
            <p:nvPr/>
          </p:nvCxnSpPr>
          <p:spPr>
            <a:xfrm rot="10800000">
              <a:off x="818895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91" name="Google Shape;491;p80"/>
            <p:cNvCxnSpPr/>
            <p:nvPr/>
          </p:nvCxnSpPr>
          <p:spPr>
            <a:xfrm rot="10800000">
              <a:off x="8188959" y="5641301"/>
              <a:ext cx="518161" cy="0"/>
            </a:xfrm>
            <a:prstGeom prst="straightConnector1">
              <a:avLst/>
            </a:prstGeom>
            <a:noFill/>
            <a:ln w="9525" cap="flat" cmpd="sng">
              <a:solidFill>
                <a:schemeClr val="accent1"/>
              </a:solidFill>
              <a:prstDash val="solid"/>
              <a:round/>
              <a:headEnd type="none" w="sm" len="sm"/>
              <a:tailEnd type="none" w="sm" len="sm"/>
            </a:ln>
          </p:spPr>
        </p:cxnSp>
      </p:grpSp>
      <p:sp>
        <p:nvSpPr>
          <p:cNvPr id="492" name="Google Shape;492;p80"/>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3" name="Google Shape;493;p80"/>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4" name="Google Shape;494;p80"/>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5" name="Google Shape;495;p80"/>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6" name="Google Shape;496;p80"/>
          <p:cNvSpPr/>
          <p:nvPr/>
        </p:nvSpPr>
        <p:spPr>
          <a:xfrm>
            <a:off x="4305441"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7" name="Google Shape;497;p80"/>
          <p:cNvSpPr/>
          <p:nvPr/>
        </p:nvSpPr>
        <p:spPr>
          <a:xfrm>
            <a:off x="6501563"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8" name="Google Shape;498;p80"/>
          <p:cNvSpPr/>
          <p:nvPr/>
        </p:nvSpPr>
        <p:spPr>
          <a:xfrm>
            <a:off x="4305441"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9" name="Google Shape;499;p80"/>
          <p:cNvSpPr/>
          <p:nvPr/>
        </p:nvSpPr>
        <p:spPr>
          <a:xfrm>
            <a:off x="6501563"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500"/>
        <p:cNvGrpSpPr/>
        <p:nvPr/>
      </p:nvGrpSpPr>
      <p:grpSpPr>
        <a:xfrm>
          <a:off x="0" y="0"/>
          <a:ext cx="0" cy="0"/>
          <a:chOff x="0" y="0"/>
          <a:chExt cx="0" cy="0"/>
        </a:xfrm>
      </p:grpSpPr>
      <p:sp>
        <p:nvSpPr>
          <p:cNvPr id="501" name="Google Shape;501;p8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2" name="Google Shape;502;p81"/>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3" name="Google Shape;503;p81"/>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4" name="Google Shape;504;p81"/>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rgbClr val="393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5" name="Google Shape;505;p81"/>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6" name="Google Shape;506;p81"/>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7" name="Google Shape;507;p81"/>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rgbClr val="F2F2F2">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8" name="Google Shape;508;p81"/>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9" name="Google Shape;509;p81"/>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0" name="Google Shape;510;p81"/>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rgbClr val="000000"/>
              </a:buClr>
              <a:buSzPts val="1440"/>
              <a:buNone/>
              <a:defRPr sz="16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1" name="Google Shape;511;p81"/>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2" name="Google Shape;512;p81"/>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3" name="Google Shape;513;p81"/>
          <p:cNvSpPr txBox="1">
            <a:spLocks noGrp="1"/>
          </p:cNvSpPr>
          <p:nvPr>
            <p:ph type="body" idx="6"/>
          </p:nvPr>
        </p:nvSpPr>
        <p:spPr>
          <a:xfrm>
            <a:off x="5821363" y="1431925"/>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4" name="Google Shape;514;p81"/>
          <p:cNvSpPr txBox="1">
            <a:spLocks noGrp="1"/>
          </p:cNvSpPr>
          <p:nvPr>
            <p:ph type="body" idx="7"/>
          </p:nvPr>
        </p:nvSpPr>
        <p:spPr>
          <a:xfrm>
            <a:off x="5821363" y="2466906"/>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5" name="Google Shape;515;p81"/>
          <p:cNvSpPr txBox="1">
            <a:spLocks noGrp="1"/>
          </p:cNvSpPr>
          <p:nvPr>
            <p:ph type="body" idx="8"/>
          </p:nvPr>
        </p:nvSpPr>
        <p:spPr>
          <a:xfrm>
            <a:off x="5821363" y="3501887"/>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6" name="Google Shape;516;p81"/>
          <p:cNvSpPr txBox="1">
            <a:spLocks noGrp="1"/>
          </p:cNvSpPr>
          <p:nvPr>
            <p:ph type="body" idx="9"/>
          </p:nvPr>
        </p:nvSpPr>
        <p:spPr>
          <a:xfrm>
            <a:off x="5821363" y="4536868"/>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7" name="Google Shape;517;p81"/>
          <p:cNvSpPr txBox="1">
            <a:spLocks noGrp="1"/>
          </p:cNvSpPr>
          <p:nvPr>
            <p:ph type="body" idx="13"/>
          </p:nvPr>
        </p:nvSpPr>
        <p:spPr>
          <a:xfrm>
            <a:off x="5821363" y="5571849"/>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8" name="Google Shape;518;p81"/>
          <p:cNvSpPr/>
          <p:nvPr/>
        </p:nvSpPr>
        <p:spPr>
          <a:xfrm>
            <a:off x="5821363" y="1431925"/>
            <a:ext cx="45720" cy="9144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9" name="Google Shape;519;p81"/>
          <p:cNvSpPr/>
          <p:nvPr/>
        </p:nvSpPr>
        <p:spPr>
          <a:xfrm>
            <a:off x="5821363" y="2466906"/>
            <a:ext cx="45720" cy="9144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20" name="Google Shape;520;p81"/>
          <p:cNvSpPr/>
          <p:nvPr/>
        </p:nvSpPr>
        <p:spPr>
          <a:xfrm>
            <a:off x="5821363" y="3501887"/>
            <a:ext cx="45720" cy="914400"/>
          </a:xfrm>
          <a:prstGeom prst="rect">
            <a:avLst/>
          </a:prstGeom>
          <a:solidFill>
            <a:schemeClr val="accent3"/>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21" name="Google Shape;521;p81"/>
          <p:cNvSpPr/>
          <p:nvPr/>
        </p:nvSpPr>
        <p:spPr>
          <a:xfrm>
            <a:off x="5821363" y="4536868"/>
            <a:ext cx="45720" cy="914400"/>
          </a:xfrm>
          <a:prstGeom prst="rect">
            <a:avLst/>
          </a:prstGeom>
          <a:solidFill>
            <a:srgbClr val="39313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22" name="Google Shape;522;p81"/>
          <p:cNvSpPr/>
          <p:nvPr/>
        </p:nvSpPr>
        <p:spPr>
          <a:xfrm>
            <a:off x="5821363" y="5571849"/>
            <a:ext cx="45720" cy="914400"/>
          </a:xfrm>
          <a:prstGeom prst="rect">
            <a:avLst/>
          </a:prstGeom>
          <a:solidFill>
            <a:schemeClr val="accent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523"/>
        <p:cNvGrpSpPr/>
        <p:nvPr/>
      </p:nvGrpSpPr>
      <p:grpSpPr>
        <a:xfrm>
          <a:off x="0" y="0"/>
          <a:ext cx="0" cy="0"/>
          <a:chOff x="0" y="0"/>
          <a:chExt cx="0" cy="0"/>
        </a:xfrm>
      </p:grpSpPr>
      <p:sp>
        <p:nvSpPr>
          <p:cNvPr id="524" name="Google Shape;524;p82"/>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5" name="Google Shape;525;p82"/>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6" name="Google Shape;526;p82"/>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7" name="Google Shape;527;p82"/>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8" name="Google Shape;528;p8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9" name="Google Shape;529;p82"/>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30" name="Google Shape;530;p82"/>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31" name="Google Shape;531;p82"/>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32" name="Google Shape;532;p82"/>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533" name="Google Shape;533;p82"/>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4" name="Google Shape;534;p82"/>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5" name="Google Shape;535;p82"/>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6" name="Google Shape;536;p82"/>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39"/>
        <p:cNvGrpSpPr/>
        <p:nvPr/>
      </p:nvGrpSpPr>
      <p:grpSpPr>
        <a:xfrm>
          <a:off x="0" y="0"/>
          <a:ext cx="0" cy="0"/>
          <a:chOff x="0" y="0"/>
          <a:chExt cx="0" cy="0"/>
        </a:xfrm>
      </p:grpSpPr>
      <p:pic>
        <p:nvPicPr>
          <p:cNvPr id="40" name="Google Shape;40;p21"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1" name="Google Shape;41;p21"/>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21"/>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537"/>
        <p:cNvGrpSpPr/>
        <p:nvPr/>
      </p:nvGrpSpPr>
      <p:grpSpPr>
        <a:xfrm>
          <a:off x="0" y="0"/>
          <a:ext cx="0" cy="0"/>
          <a:chOff x="0" y="0"/>
          <a:chExt cx="0" cy="0"/>
        </a:xfrm>
      </p:grpSpPr>
      <p:sp>
        <p:nvSpPr>
          <p:cNvPr id="538" name="Google Shape;538;p83"/>
          <p:cNvSpPr txBox="1">
            <a:spLocks noGrp="1"/>
          </p:cNvSpPr>
          <p:nvPr>
            <p:ph type="body" idx="1"/>
          </p:nvPr>
        </p:nvSpPr>
        <p:spPr>
          <a:xfrm>
            <a:off x="584200"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9" name="Google Shape;539;p83"/>
          <p:cNvSpPr txBox="1">
            <a:spLocks noGrp="1"/>
          </p:cNvSpPr>
          <p:nvPr>
            <p:ph type="body" idx="2"/>
          </p:nvPr>
        </p:nvSpPr>
        <p:spPr>
          <a:xfrm>
            <a:off x="4332805"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40" name="Google Shape;540;p83"/>
          <p:cNvSpPr txBox="1">
            <a:spLocks noGrp="1"/>
          </p:cNvSpPr>
          <p:nvPr>
            <p:ph type="body" idx="3"/>
          </p:nvPr>
        </p:nvSpPr>
        <p:spPr>
          <a:xfrm>
            <a:off x="8081411"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41" name="Google Shape;541;p8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2" name="Google Shape;542;p83"/>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3" name="Google Shape;543;p83"/>
          <p:cNvSpPr/>
          <p:nvPr/>
        </p:nvSpPr>
        <p:spPr>
          <a:xfrm>
            <a:off x="987033"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4" name="Google Shape;544;p83"/>
          <p:cNvSpPr/>
          <p:nvPr/>
        </p:nvSpPr>
        <p:spPr>
          <a:xfrm>
            <a:off x="4735639"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5" name="Google Shape;545;p83"/>
          <p:cNvSpPr/>
          <p:nvPr/>
        </p:nvSpPr>
        <p:spPr>
          <a:xfrm>
            <a:off x="8484245"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6" name="Google Shape;546;p83"/>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7" name="Google Shape;547;p83"/>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548" name="Google Shape;548;p83"/>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9" name="Google Shape;549;p83"/>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50" name="Google Shape;550;p83"/>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551" name="Google Shape;551;p83"/>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2" name="Google Shape;552;p83"/>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3" name="Google Shape;553;p83"/>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554"/>
        <p:cNvGrpSpPr/>
        <p:nvPr/>
      </p:nvGrpSpPr>
      <p:grpSpPr>
        <a:xfrm>
          <a:off x="0" y="0"/>
          <a:ext cx="0" cy="0"/>
          <a:chOff x="0" y="0"/>
          <a:chExt cx="0" cy="0"/>
        </a:xfrm>
      </p:grpSpPr>
      <p:sp>
        <p:nvSpPr>
          <p:cNvPr id="555" name="Google Shape;555;p84"/>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6" name="Google Shape;556;p8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7" name="Google Shape;557;p84"/>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558" name="Google Shape;558;p84"/>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vl1pPr>
            <a:lvl2pPr marL="914400" lvl="1" indent="-228600" algn="l">
              <a:lnSpc>
                <a:spcPct val="100000"/>
              </a:lnSpc>
              <a:spcBef>
                <a:spcPts val="440"/>
              </a:spcBef>
              <a:spcAft>
                <a:spcPts val="0"/>
              </a:spcAft>
              <a:buClr>
                <a:schemeClr val="lt1"/>
              </a:buClr>
              <a:buSzPts val="1980"/>
              <a:buNone/>
              <a:defRPr sz="2200"/>
            </a:lvl2pPr>
            <a:lvl3pPr marL="1371600" lvl="2" indent="-228600" algn="l">
              <a:lnSpc>
                <a:spcPct val="100000"/>
              </a:lnSpc>
              <a:spcBef>
                <a:spcPts val="440"/>
              </a:spcBef>
              <a:spcAft>
                <a:spcPts val="0"/>
              </a:spcAft>
              <a:buClr>
                <a:schemeClr val="lt1"/>
              </a:buClr>
              <a:buSzPts val="1980"/>
              <a:buNone/>
              <a:defRPr sz="2200"/>
            </a:lvl3pPr>
            <a:lvl4pPr marL="1828800" lvl="3" indent="-228600" algn="l">
              <a:lnSpc>
                <a:spcPct val="100000"/>
              </a:lnSpc>
              <a:spcBef>
                <a:spcPts val="440"/>
              </a:spcBef>
              <a:spcAft>
                <a:spcPts val="0"/>
              </a:spcAft>
              <a:buClr>
                <a:schemeClr val="lt1"/>
              </a:buClr>
              <a:buSzPts val="1980"/>
              <a:buNone/>
              <a:defRPr sz="2200"/>
            </a:lvl4pPr>
            <a:lvl5pPr marL="2286000" lvl="4" indent="-228600" algn="l">
              <a:lnSpc>
                <a:spcPct val="100000"/>
              </a:lnSpc>
              <a:spcBef>
                <a:spcPts val="440"/>
              </a:spcBef>
              <a:spcAft>
                <a:spcPts val="0"/>
              </a:spcAft>
              <a:buClr>
                <a:schemeClr val="lt1"/>
              </a:buClr>
              <a:buSzPts val="1980"/>
              <a:buNone/>
              <a:defRPr sz="22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559"/>
        <p:cNvGrpSpPr/>
        <p:nvPr/>
      </p:nvGrpSpPr>
      <p:grpSpPr>
        <a:xfrm>
          <a:off x="0" y="0"/>
          <a:ext cx="0" cy="0"/>
          <a:chOff x="0" y="0"/>
          <a:chExt cx="0" cy="0"/>
        </a:xfrm>
      </p:grpSpPr>
      <p:sp>
        <p:nvSpPr>
          <p:cNvPr id="560" name="Google Shape;560;p85"/>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61" name="Google Shape;561;p8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85"/>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63" name="Google Shape;563;p85"/>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64" name="Google Shape;564;p85"/>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65" name="Google Shape;565;p85"/>
          <p:cNvSpPr txBox="1">
            <a:spLocks noGrp="1"/>
          </p:cNvSpPr>
          <p:nvPr>
            <p:ph type="body" idx="1"/>
          </p:nvPr>
        </p:nvSpPr>
        <p:spPr>
          <a:xfrm>
            <a:off x="588263" y="1341438"/>
            <a:ext cx="5657150" cy="505936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Clr>
                <a:schemeClr val="lt1"/>
              </a:buClr>
              <a:buSzPts val="1440"/>
              <a:buFont typeface="Noto Sans Symbols"/>
              <a:buChar char="·"/>
              <a:defRPr sz="1600">
                <a:solidFill>
                  <a:schemeClr val="lt1"/>
                </a:solidFill>
              </a:defRPr>
            </a:lvl1pPr>
            <a:lvl2pPr marL="914400" lvl="1" indent="-228600" algn="l">
              <a:lnSpc>
                <a:spcPct val="100000"/>
              </a:lnSpc>
              <a:spcBef>
                <a:spcPts val="1200"/>
              </a:spcBef>
              <a:spcAft>
                <a:spcPts val="0"/>
              </a:spcAft>
              <a:buClr>
                <a:schemeClr val="lt1"/>
              </a:buClr>
              <a:buSzPts val="1800"/>
              <a:buNone/>
              <a:defRPr>
                <a:solidFill>
                  <a:schemeClr val="lt1"/>
                </a:solidFill>
              </a:defRPr>
            </a:lvl2pPr>
            <a:lvl3pPr marL="1371600" lvl="2" indent="-228600" algn="l">
              <a:lnSpc>
                <a:spcPct val="100000"/>
              </a:lnSpc>
              <a:spcBef>
                <a:spcPts val="1200"/>
              </a:spcBef>
              <a:spcAft>
                <a:spcPts val="0"/>
              </a:spcAft>
              <a:buClr>
                <a:schemeClr val="lt1"/>
              </a:buClr>
              <a:buSzPts val="1440"/>
              <a:buNone/>
              <a:defRPr>
                <a:solidFill>
                  <a:schemeClr val="lt1"/>
                </a:solidFill>
              </a:defRPr>
            </a:lvl3pPr>
            <a:lvl4pPr marL="1828800" lvl="3" indent="-228600" algn="l">
              <a:lnSpc>
                <a:spcPct val="100000"/>
              </a:lnSpc>
              <a:spcBef>
                <a:spcPts val="1200"/>
              </a:spcBef>
              <a:spcAft>
                <a:spcPts val="0"/>
              </a:spcAft>
              <a:buClr>
                <a:schemeClr val="lt1"/>
              </a:buClr>
              <a:buSzPts val="1260"/>
              <a:buNone/>
              <a:defRPr>
                <a:solidFill>
                  <a:schemeClr val="lt1"/>
                </a:solidFill>
              </a:defRPr>
            </a:lvl4pPr>
            <a:lvl5pPr marL="2286000" lvl="4" indent="-228600" algn="l">
              <a:lnSpc>
                <a:spcPct val="100000"/>
              </a:lnSpc>
              <a:spcBef>
                <a:spcPts val="1200"/>
              </a:spcBef>
              <a:spcAft>
                <a:spcPts val="0"/>
              </a:spcAft>
              <a:buClr>
                <a:schemeClr val="lt1"/>
              </a:buClr>
              <a:buSzPts val="1260"/>
              <a:buNone/>
              <a:defRPr>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566"/>
        <p:cNvGrpSpPr/>
        <p:nvPr/>
      </p:nvGrpSpPr>
      <p:grpSpPr>
        <a:xfrm>
          <a:off x="0" y="0"/>
          <a:ext cx="0" cy="0"/>
          <a:chOff x="0" y="0"/>
          <a:chExt cx="0" cy="0"/>
        </a:xfrm>
      </p:grpSpPr>
      <p:sp>
        <p:nvSpPr>
          <p:cNvPr id="567" name="Google Shape;567;p8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8" name="Google Shape;568;p86"/>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69" name="Google Shape;569;p86"/>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70" name="Google Shape;570;p86"/>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71" name="Google Shape;571;p86"/>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72" name="Google Shape;572;p86"/>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73" name="Google Shape;573;p86"/>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74" name="Google Shape;574;p86"/>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5" name="Google Shape;575;p86"/>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6" name="Google Shape;576;p86"/>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7" name="Google Shape;577;p86"/>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8" name="Google Shape;578;p86"/>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9" name="Google Shape;579;p86"/>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580"/>
        <p:cNvGrpSpPr/>
        <p:nvPr/>
      </p:nvGrpSpPr>
      <p:grpSpPr>
        <a:xfrm>
          <a:off x="0" y="0"/>
          <a:ext cx="0" cy="0"/>
          <a:chOff x="0" y="0"/>
          <a:chExt cx="0" cy="0"/>
        </a:xfrm>
      </p:grpSpPr>
      <p:sp>
        <p:nvSpPr>
          <p:cNvPr id="581" name="Google Shape;581;p8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2" name="Google Shape;582;p87"/>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3" name="Google Shape;583;p87"/>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4" name="Google Shape;584;p87"/>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5" name="Google Shape;585;p87"/>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6" name="Google Shape;586;p87"/>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7" name="Google Shape;587;p87"/>
          <p:cNvSpPr/>
          <p:nvPr/>
        </p:nvSpPr>
        <p:spPr>
          <a:xfrm>
            <a:off x="67382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8" name="Google Shape;588;p87"/>
          <p:cNvSpPr/>
          <p:nvPr/>
        </p:nvSpPr>
        <p:spPr>
          <a:xfrm>
            <a:off x="292928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9" name="Google Shape;589;p87"/>
          <p:cNvSpPr/>
          <p:nvPr/>
        </p:nvSpPr>
        <p:spPr>
          <a:xfrm>
            <a:off x="518475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90" name="Google Shape;590;p87"/>
          <p:cNvSpPr/>
          <p:nvPr/>
        </p:nvSpPr>
        <p:spPr>
          <a:xfrm>
            <a:off x="744021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91" name="Google Shape;591;p87"/>
          <p:cNvSpPr/>
          <p:nvPr/>
        </p:nvSpPr>
        <p:spPr>
          <a:xfrm>
            <a:off x="969568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92" name="Google Shape;592;p87"/>
          <p:cNvSpPr txBox="1">
            <a:spLocks noGrp="1"/>
          </p:cNvSpPr>
          <p:nvPr>
            <p:ph type="body" idx="1"/>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3" name="Google Shape;593;p87"/>
          <p:cNvGrpSpPr/>
          <p:nvPr/>
        </p:nvGrpSpPr>
        <p:grpSpPr>
          <a:xfrm>
            <a:off x="588262" y="4059104"/>
            <a:ext cx="562936" cy="1051917"/>
            <a:chOff x="588262" y="4109720"/>
            <a:chExt cx="562936" cy="1051917"/>
          </a:xfrm>
        </p:grpSpPr>
        <p:sp>
          <p:nvSpPr>
            <p:cNvPr id="594" name="Google Shape;594;p87"/>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5" name="Google Shape;595;p87"/>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6" name="Google Shape;596;p87"/>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7" name="Google Shape;597;p87"/>
          <p:cNvSpPr txBox="1">
            <a:spLocks noGrp="1"/>
          </p:cNvSpPr>
          <p:nvPr>
            <p:ph type="body" idx="7"/>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8" name="Google Shape;598;p87"/>
          <p:cNvGrpSpPr/>
          <p:nvPr/>
        </p:nvGrpSpPr>
        <p:grpSpPr>
          <a:xfrm>
            <a:off x="2843727" y="4059104"/>
            <a:ext cx="562936" cy="1051917"/>
            <a:chOff x="588262" y="4109720"/>
            <a:chExt cx="562936" cy="1051917"/>
          </a:xfrm>
        </p:grpSpPr>
        <p:sp>
          <p:nvSpPr>
            <p:cNvPr id="599" name="Google Shape;599;p87"/>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0" name="Google Shape;600;p87"/>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1" name="Google Shape;601;p87"/>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2" name="Google Shape;602;p87"/>
          <p:cNvSpPr txBox="1">
            <a:spLocks noGrp="1"/>
          </p:cNvSpPr>
          <p:nvPr>
            <p:ph type="body" idx="8"/>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3" name="Google Shape;603;p87"/>
          <p:cNvGrpSpPr/>
          <p:nvPr/>
        </p:nvGrpSpPr>
        <p:grpSpPr>
          <a:xfrm>
            <a:off x="5099192" y="4059104"/>
            <a:ext cx="562936" cy="1051917"/>
            <a:chOff x="588262" y="4109720"/>
            <a:chExt cx="562936" cy="1051917"/>
          </a:xfrm>
        </p:grpSpPr>
        <p:sp>
          <p:nvSpPr>
            <p:cNvPr id="604" name="Google Shape;604;p87"/>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5" name="Google Shape;605;p87"/>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6" name="Google Shape;606;p87"/>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7" name="Google Shape;607;p87"/>
          <p:cNvSpPr txBox="1">
            <a:spLocks noGrp="1"/>
          </p:cNvSpPr>
          <p:nvPr>
            <p:ph type="body" idx="9"/>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8" name="Google Shape;608;p87"/>
          <p:cNvGrpSpPr/>
          <p:nvPr/>
        </p:nvGrpSpPr>
        <p:grpSpPr>
          <a:xfrm>
            <a:off x="7354657" y="4059104"/>
            <a:ext cx="562936" cy="1051917"/>
            <a:chOff x="588262" y="4109720"/>
            <a:chExt cx="562936" cy="1051917"/>
          </a:xfrm>
        </p:grpSpPr>
        <p:sp>
          <p:nvSpPr>
            <p:cNvPr id="609" name="Google Shape;609;p87"/>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10" name="Google Shape;610;p87"/>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1" name="Google Shape;611;p87"/>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2" name="Google Shape;612;p87"/>
          <p:cNvSpPr txBox="1">
            <a:spLocks noGrp="1"/>
          </p:cNvSpPr>
          <p:nvPr>
            <p:ph type="body" idx="13"/>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13" name="Google Shape;613;p87"/>
          <p:cNvGrpSpPr/>
          <p:nvPr/>
        </p:nvGrpSpPr>
        <p:grpSpPr>
          <a:xfrm>
            <a:off x="9610122" y="4059104"/>
            <a:ext cx="562936" cy="1051917"/>
            <a:chOff x="588262" y="4109720"/>
            <a:chExt cx="562936" cy="1051917"/>
          </a:xfrm>
        </p:grpSpPr>
        <p:sp>
          <p:nvSpPr>
            <p:cNvPr id="614" name="Google Shape;614;p87"/>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15" name="Google Shape;615;p87"/>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6" name="Google Shape;616;p87"/>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7" name="Google Shape;617;p87"/>
          <p:cNvSpPr txBox="1">
            <a:spLocks noGrp="1"/>
          </p:cNvSpPr>
          <p:nvPr>
            <p:ph type="body" idx="14"/>
          </p:nvPr>
        </p:nvSpPr>
        <p:spPr>
          <a:xfrm>
            <a:off x="77946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8" name="Google Shape;618;p87"/>
          <p:cNvSpPr txBox="1">
            <a:spLocks noGrp="1"/>
          </p:cNvSpPr>
          <p:nvPr>
            <p:ph type="body" idx="15"/>
          </p:nvPr>
        </p:nvSpPr>
        <p:spPr>
          <a:xfrm>
            <a:off x="303211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9" name="Google Shape;619;p87"/>
          <p:cNvSpPr txBox="1">
            <a:spLocks noGrp="1"/>
          </p:cNvSpPr>
          <p:nvPr>
            <p:ph type="body" idx="16"/>
          </p:nvPr>
        </p:nvSpPr>
        <p:spPr>
          <a:xfrm>
            <a:off x="528477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20" name="Google Shape;620;p87"/>
          <p:cNvSpPr txBox="1">
            <a:spLocks noGrp="1"/>
          </p:cNvSpPr>
          <p:nvPr>
            <p:ph type="body" idx="17"/>
          </p:nvPr>
        </p:nvSpPr>
        <p:spPr>
          <a:xfrm>
            <a:off x="753742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21" name="Google Shape;621;p87"/>
          <p:cNvSpPr txBox="1">
            <a:spLocks noGrp="1"/>
          </p:cNvSpPr>
          <p:nvPr>
            <p:ph type="body" idx="18"/>
          </p:nvPr>
        </p:nvSpPr>
        <p:spPr>
          <a:xfrm>
            <a:off x="9790081"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622"/>
        <p:cNvGrpSpPr/>
        <p:nvPr/>
      </p:nvGrpSpPr>
      <p:grpSpPr>
        <a:xfrm>
          <a:off x="0" y="0"/>
          <a:ext cx="0" cy="0"/>
          <a:chOff x="0" y="0"/>
          <a:chExt cx="0" cy="0"/>
        </a:xfrm>
      </p:grpSpPr>
      <p:sp>
        <p:nvSpPr>
          <p:cNvPr id="623" name="Google Shape;623;p88"/>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4" name="Google Shape;624;p88"/>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5" name="Google Shape;625;p88"/>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6" name="Google Shape;626;p88"/>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7" name="Google Shape;627;p88"/>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8" name="Google Shape;628;p88"/>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629" name="Google Shape;629;p8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0" name="Google Shape;630;p88"/>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1" name="Google Shape;631;p88"/>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2" name="Google Shape;632;p88"/>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3" name="Google Shape;633;p88"/>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4" name="Google Shape;634;p88"/>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5" name="Google Shape;635;p88"/>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6" name="Google Shape;636;p88"/>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7" name="Google Shape;637;p88"/>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8" name="Google Shape;638;p88"/>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9" name="Google Shape;639;p88"/>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0" name="Google Shape;640;p88"/>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1" name="Google Shape;641;p88"/>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2" name="Google Shape;642;p88"/>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3" name="Google Shape;643;p88"/>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4" name="Google Shape;644;p88"/>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645"/>
        <p:cNvGrpSpPr/>
        <p:nvPr/>
      </p:nvGrpSpPr>
      <p:grpSpPr>
        <a:xfrm>
          <a:off x="0" y="0"/>
          <a:ext cx="0" cy="0"/>
          <a:chOff x="0" y="0"/>
          <a:chExt cx="0" cy="0"/>
        </a:xfrm>
      </p:grpSpPr>
      <p:sp>
        <p:nvSpPr>
          <p:cNvPr id="646" name="Google Shape;646;p89"/>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647"/>
        <p:cNvGrpSpPr/>
        <p:nvPr/>
      </p:nvGrpSpPr>
      <p:grpSpPr>
        <a:xfrm>
          <a:off x="0" y="0"/>
          <a:ext cx="0" cy="0"/>
          <a:chOff x="0" y="0"/>
          <a:chExt cx="0" cy="0"/>
        </a:xfrm>
      </p:grpSpPr>
      <p:sp>
        <p:nvSpPr>
          <p:cNvPr id="648" name="Google Shape;648;p90"/>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9" name="Google Shape;649;p90"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0" name="Google Shape;650;p90"/>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651"/>
        <p:cNvGrpSpPr/>
        <p:nvPr/>
      </p:nvGrpSpPr>
      <p:grpSpPr>
        <a:xfrm>
          <a:off x="0" y="0"/>
          <a:ext cx="0" cy="0"/>
          <a:chOff x="0" y="0"/>
          <a:chExt cx="0" cy="0"/>
        </a:xfrm>
      </p:grpSpPr>
      <p:sp>
        <p:nvSpPr>
          <p:cNvPr id="652" name="Google Shape;652;p91"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3" name="Google Shape;653;p91"/>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654"/>
        <p:cNvGrpSpPr/>
        <p:nvPr/>
      </p:nvGrpSpPr>
      <p:grpSpPr>
        <a:xfrm>
          <a:off x="0" y="0"/>
          <a:ext cx="0" cy="0"/>
          <a:chOff x="0" y="0"/>
          <a:chExt cx="0" cy="0"/>
        </a:xfrm>
      </p:grpSpPr>
      <p:sp>
        <p:nvSpPr>
          <p:cNvPr id="655" name="Google Shape;655;p92"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6" name="Google Shape;656;p92"/>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44"/>
        <p:cNvGrpSpPr/>
        <p:nvPr/>
      </p:nvGrpSpPr>
      <p:grpSpPr>
        <a:xfrm>
          <a:off x="0" y="0"/>
          <a:ext cx="0" cy="0"/>
          <a:chOff x="0" y="0"/>
          <a:chExt cx="0" cy="0"/>
        </a:xfrm>
      </p:grpSpPr>
      <p:sp>
        <p:nvSpPr>
          <p:cNvPr id="45" name="Google Shape;45;p22"/>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2"/>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22"/>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48" name="Google Shape;48;p22"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657"/>
        <p:cNvGrpSpPr/>
        <p:nvPr/>
      </p:nvGrpSpPr>
      <p:grpSpPr>
        <a:xfrm>
          <a:off x="0" y="0"/>
          <a:ext cx="0" cy="0"/>
          <a:chOff x="0" y="0"/>
          <a:chExt cx="0" cy="0"/>
        </a:xfrm>
      </p:grpSpPr>
      <p:sp>
        <p:nvSpPr>
          <p:cNvPr id="658" name="Google Shape;658;p93"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9" name="Google Shape;659;p93"/>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660"/>
        <p:cNvGrpSpPr/>
        <p:nvPr/>
      </p:nvGrpSpPr>
      <p:grpSpPr>
        <a:xfrm>
          <a:off x="0" y="0"/>
          <a:ext cx="0" cy="0"/>
          <a:chOff x="0" y="0"/>
          <a:chExt cx="0" cy="0"/>
        </a:xfrm>
      </p:grpSpPr>
      <p:sp>
        <p:nvSpPr>
          <p:cNvPr id="661" name="Google Shape;661;p94"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2" name="Google Shape;662;p94"/>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663"/>
        <p:cNvGrpSpPr/>
        <p:nvPr/>
      </p:nvGrpSpPr>
      <p:grpSpPr>
        <a:xfrm>
          <a:off x="0" y="0"/>
          <a:ext cx="0" cy="0"/>
          <a:chOff x="0" y="0"/>
          <a:chExt cx="0" cy="0"/>
        </a:xfrm>
      </p:grpSpPr>
      <p:sp>
        <p:nvSpPr>
          <p:cNvPr id="664" name="Google Shape;664;p95"/>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5" name="Google Shape;665;p95"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6" name="Google Shape;666;p95"/>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7" name="Google Shape;667;p95"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8" name="Google Shape;668;p9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669"/>
        <p:cNvGrpSpPr/>
        <p:nvPr/>
      </p:nvGrpSpPr>
      <p:grpSpPr>
        <a:xfrm>
          <a:off x="0" y="0"/>
          <a:ext cx="0" cy="0"/>
          <a:chOff x="0" y="0"/>
          <a:chExt cx="0" cy="0"/>
        </a:xfrm>
      </p:grpSpPr>
      <p:sp>
        <p:nvSpPr>
          <p:cNvPr id="670" name="Google Shape;670;p96"/>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1" name="Google Shape;671;p96"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2" name="Google Shape;672;p96"/>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3" name="Google Shape;673;p96"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4" name="Google Shape;674;p96"/>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5" name="Google Shape;675;p96"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6" name="Google Shape;676;p96"/>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677"/>
        <p:cNvGrpSpPr/>
        <p:nvPr/>
      </p:nvGrpSpPr>
      <p:grpSpPr>
        <a:xfrm>
          <a:off x="0" y="0"/>
          <a:ext cx="0" cy="0"/>
          <a:chOff x="0" y="0"/>
          <a:chExt cx="0" cy="0"/>
        </a:xfrm>
      </p:grpSpPr>
      <p:sp>
        <p:nvSpPr>
          <p:cNvPr id="678" name="Google Shape;678;p97"/>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9" name="Google Shape;679;p97"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0" name="Google Shape;680;p97"/>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1" name="Google Shape;681;p97"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2" name="Google Shape;682;p97"/>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3" name="Google Shape;683;p97"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4" name="Google Shape;684;p97"/>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5" name="Google Shape;685;p97"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6" name="Google Shape;686;p97"/>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687"/>
        <p:cNvGrpSpPr/>
        <p:nvPr/>
      </p:nvGrpSpPr>
      <p:grpSpPr>
        <a:xfrm>
          <a:off x="0" y="0"/>
          <a:ext cx="0" cy="0"/>
          <a:chOff x="0" y="0"/>
          <a:chExt cx="0" cy="0"/>
        </a:xfrm>
      </p:grpSpPr>
      <p:sp>
        <p:nvSpPr>
          <p:cNvPr id="688" name="Google Shape;688;p9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9" name="Google Shape;689;p98"/>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Font typeface="Quattrocento Sans"/>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0" name="Google Shape;690;p98"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91"/>
        <p:cNvGrpSpPr/>
        <p:nvPr/>
      </p:nvGrpSpPr>
      <p:grpSpPr>
        <a:xfrm>
          <a:off x="0" y="0"/>
          <a:ext cx="0" cy="0"/>
          <a:chOff x="0" y="0"/>
          <a:chExt cx="0" cy="0"/>
        </a:xfrm>
      </p:grpSpPr>
      <p:sp>
        <p:nvSpPr>
          <p:cNvPr id="692" name="Google Shape;692;p99"/>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3" name="Google Shape;693;p99"/>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lt1"/>
              </a:buClr>
              <a:buSzPts val="2160"/>
              <a:buNone/>
              <a:defRPr sz="24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cxnSp>
        <p:nvCxnSpPr>
          <p:cNvPr id="694" name="Google Shape;694;p99"/>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695" name="Google Shape;695;p99"/>
          <p:cNvCxnSpPr/>
          <p:nvPr/>
        </p:nvCxnSpPr>
        <p:spPr>
          <a:xfrm>
            <a:off x="4648200" y="2017713"/>
            <a:ext cx="6961188"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696"/>
        <p:cNvGrpSpPr/>
        <p:nvPr/>
      </p:nvGrpSpPr>
      <p:grpSpPr>
        <a:xfrm>
          <a:off x="0" y="0"/>
          <a:ext cx="0" cy="0"/>
          <a:chOff x="0" y="0"/>
          <a:chExt cx="0" cy="0"/>
        </a:xfrm>
      </p:grpSpPr>
      <p:sp>
        <p:nvSpPr>
          <p:cNvPr id="697" name="Google Shape;697;p100"/>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8" name="Google Shape;698;p100"/>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9" name="Google Shape;699;p100"/>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700"/>
        <p:cNvGrpSpPr/>
        <p:nvPr/>
      </p:nvGrpSpPr>
      <p:grpSpPr>
        <a:xfrm>
          <a:off x="0" y="0"/>
          <a:ext cx="0" cy="0"/>
          <a:chOff x="0" y="0"/>
          <a:chExt cx="0" cy="0"/>
        </a:xfrm>
      </p:grpSpPr>
      <p:sp>
        <p:nvSpPr>
          <p:cNvPr id="701" name="Google Shape;701;p101"/>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02" name="Google Shape;702;p101"/>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3" name="Google Shape;703;p101"/>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704"/>
        <p:cNvGrpSpPr/>
        <p:nvPr/>
      </p:nvGrpSpPr>
      <p:grpSpPr>
        <a:xfrm>
          <a:off x="0" y="0"/>
          <a:ext cx="0" cy="0"/>
          <a:chOff x="0" y="0"/>
          <a:chExt cx="0" cy="0"/>
        </a:xfrm>
      </p:grpSpPr>
      <p:cxnSp>
        <p:nvCxnSpPr>
          <p:cNvPr id="705" name="Google Shape;705;p102"/>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706" name="Google Shape;706;p102"/>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7" name="Google Shape;707;p102"/>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9"/>
        <p:cNvGrpSpPr/>
        <p:nvPr/>
      </p:nvGrpSpPr>
      <p:grpSpPr>
        <a:xfrm>
          <a:off x="0" y="0"/>
          <a:ext cx="0" cy="0"/>
          <a:chOff x="0" y="0"/>
          <a:chExt cx="0" cy="0"/>
        </a:xfrm>
      </p:grpSpPr>
      <p:pic>
        <p:nvPicPr>
          <p:cNvPr id="50" name="Google Shape;50;p13"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51" name="Google Shape;51;p13"/>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708"/>
        <p:cNvGrpSpPr/>
        <p:nvPr/>
      </p:nvGrpSpPr>
      <p:grpSpPr>
        <a:xfrm>
          <a:off x="0" y="0"/>
          <a:ext cx="0" cy="0"/>
          <a:chOff x="0" y="0"/>
          <a:chExt cx="0" cy="0"/>
        </a:xfrm>
      </p:grpSpPr>
      <p:sp>
        <p:nvSpPr>
          <p:cNvPr id="709" name="Google Shape;709;p103"/>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0" name="Google Shape;710;p103"/>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Demo slide 2">
  <p:cSld name="Demo slide 2">
    <p:spTree>
      <p:nvGrpSpPr>
        <p:cNvPr id="1" name="Shape 711"/>
        <p:cNvGrpSpPr/>
        <p:nvPr/>
      </p:nvGrpSpPr>
      <p:grpSpPr>
        <a:xfrm>
          <a:off x="0" y="0"/>
          <a:ext cx="0" cy="0"/>
          <a:chOff x="0" y="0"/>
          <a:chExt cx="0" cy="0"/>
        </a:xfrm>
      </p:grpSpPr>
      <p:sp>
        <p:nvSpPr>
          <p:cNvPr id="712" name="Google Shape;712;p104"/>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3" name="Google Shape;713;p104"/>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714"/>
        <p:cNvGrpSpPr/>
        <p:nvPr/>
      </p:nvGrpSpPr>
      <p:grpSpPr>
        <a:xfrm>
          <a:off x="0" y="0"/>
          <a:ext cx="0" cy="0"/>
          <a:chOff x="0" y="0"/>
          <a:chExt cx="0" cy="0"/>
        </a:xfrm>
      </p:grpSpPr>
      <p:sp>
        <p:nvSpPr>
          <p:cNvPr id="715" name="Google Shape;715;p105"/>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Section Title 2">
  <p:cSld name="Section Title 2">
    <p:spTree>
      <p:nvGrpSpPr>
        <p:cNvPr id="1" name="Shape 716"/>
        <p:cNvGrpSpPr/>
        <p:nvPr/>
      </p:nvGrpSpPr>
      <p:grpSpPr>
        <a:xfrm>
          <a:off x="0" y="0"/>
          <a:ext cx="0" cy="0"/>
          <a:chOff x="0" y="0"/>
          <a:chExt cx="0" cy="0"/>
        </a:xfrm>
      </p:grpSpPr>
      <p:sp>
        <p:nvSpPr>
          <p:cNvPr id="717" name="Google Shape;717;p106"/>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8"/>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719"/>
        <p:cNvGrpSpPr/>
        <p:nvPr/>
      </p:nvGrpSpPr>
      <p:grpSpPr>
        <a:xfrm>
          <a:off x="0" y="0"/>
          <a:ext cx="0" cy="0"/>
          <a:chOff x="0" y="0"/>
          <a:chExt cx="0" cy="0"/>
        </a:xfrm>
      </p:grpSpPr>
      <p:sp>
        <p:nvSpPr>
          <p:cNvPr id="720" name="Google Shape;720;p108"/>
          <p:cNvSpPr txBox="1">
            <a:spLocks noGrp="1"/>
          </p:cNvSpPr>
          <p:nvPr>
            <p:ph type="body" idx="1"/>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1" name="Google Shape;721;p108"/>
          <p:cNvSpPr txBox="1">
            <a:spLocks noGrp="1"/>
          </p:cNvSpPr>
          <p:nvPr>
            <p:ph type="body" idx="2"/>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2" name="Google Shape;722;p108"/>
          <p:cNvSpPr txBox="1">
            <a:spLocks noGrp="1"/>
          </p:cNvSpPr>
          <p:nvPr>
            <p:ph type="body" idx="3"/>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3" name="Google Shape;723;p108"/>
          <p:cNvSpPr txBox="1">
            <a:spLocks noGrp="1"/>
          </p:cNvSpPr>
          <p:nvPr>
            <p:ph type="body" idx="4"/>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4" name="Google Shape;724;p108"/>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5" name="Google Shape;725;p108"/>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26" name="Google Shape;726;p108"/>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7" name="Google Shape;727;p108"/>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8" name="Google Shape;728;p108"/>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9" name="Google Shape;729;p108"/>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0" name="Google Shape;730;p108"/>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731" name="Google Shape;731;p108"/>
          <p:cNvSpPr txBox="1">
            <a:spLocks noGrp="1"/>
          </p:cNvSpPr>
          <p:nvPr>
            <p:ph type="body" idx="6"/>
          </p:nvPr>
        </p:nvSpPr>
        <p:spPr>
          <a:xfrm>
            <a:off x="0" y="4678706"/>
            <a:ext cx="3348038" cy="86177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2" name="Google Shape;732;p108"/>
          <p:cNvSpPr txBox="1">
            <a:spLocks noGrp="1"/>
          </p:cNvSpPr>
          <p:nvPr>
            <p:ph type="body" idx="7"/>
          </p:nvPr>
        </p:nvSpPr>
        <p:spPr>
          <a:xfrm>
            <a:off x="3597275" y="120967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3" name="Google Shape;733;p108"/>
          <p:cNvSpPr txBox="1">
            <a:spLocks noGrp="1"/>
          </p:cNvSpPr>
          <p:nvPr>
            <p:ph type="body" idx="8"/>
          </p:nvPr>
        </p:nvSpPr>
        <p:spPr>
          <a:xfrm>
            <a:off x="4532134" y="26523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4" name="Google Shape;734;p108"/>
          <p:cNvSpPr txBox="1">
            <a:spLocks noGrp="1"/>
          </p:cNvSpPr>
          <p:nvPr>
            <p:ph type="body" idx="9"/>
          </p:nvPr>
        </p:nvSpPr>
        <p:spPr>
          <a:xfrm>
            <a:off x="4532134" y="38715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5" name="Google Shape;735;p108"/>
          <p:cNvSpPr txBox="1">
            <a:spLocks noGrp="1"/>
          </p:cNvSpPr>
          <p:nvPr>
            <p:ph type="body" idx="13"/>
          </p:nvPr>
        </p:nvSpPr>
        <p:spPr>
          <a:xfrm>
            <a:off x="3597275" y="5155882"/>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6" name="Google Shape;736;p108"/>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7" name="Google Shape;737;p108"/>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8" name="Google Shape;738;p108"/>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9" name="Google Shape;739;p108"/>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740"/>
        <p:cNvGrpSpPr/>
        <p:nvPr/>
      </p:nvGrpSpPr>
      <p:grpSpPr>
        <a:xfrm>
          <a:off x="0" y="0"/>
          <a:ext cx="0" cy="0"/>
          <a:chOff x="0" y="0"/>
          <a:chExt cx="0" cy="0"/>
        </a:xfrm>
      </p:grpSpPr>
      <p:sp>
        <p:nvSpPr>
          <p:cNvPr id="741" name="Google Shape;741;p109"/>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2" name="Google Shape;742;p109"/>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43" name="Google Shape;743;p109"/>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44" name="Google Shape;744;p109"/>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2160"/>
              <a:buNone/>
              <a:defRPr sz="2400" i="0"/>
            </a:lvl1pPr>
            <a:lvl2pPr marL="914400" lvl="1" indent="-228600" algn="l">
              <a:lnSpc>
                <a:spcPct val="100000"/>
              </a:lnSpc>
              <a:spcBef>
                <a:spcPts val="1200"/>
              </a:spcBef>
              <a:spcAft>
                <a:spcPts val="0"/>
              </a:spcAft>
              <a:buClr>
                <a:schemeClr val="lt1"/>
              </a:buClr>
              <a:buSzPts val="2160"/>
              <a:buNone/>
              <a:defRPr sz="2400" i="1"/>
            </a:lvl2pPr>
            <a:lvl3pPr marL="1371600" lvl="2" indent="-228600" algn="l">
              <a:lnSpc>
                <a:spcPct val="100000"/>
              </a:lnSpc>
              <a:spcBef>
                <a:spcPts val="1200"/>
              </a:spcBef>
              <a:spcAft>
                <a:spcPts val="0"/>
              </a:spcAft>
              <a:buClr>
                <a:schemeClr val="lt1"/>
              </a:buClr>
              <a:buSzPts val="2160"/>
              <a:buNone/>
              <a:defRPr sz="2400" i="1"/>
            </a:lvl3pPr>
            <a:lvl4pPr marL="1828800" lvl="3" indent="-228600" algn="l">
              <a:lnSpc>
                <a:spcPct val="100000"/>
              </a:lnSpc>
              <a:spcBef>
                <a:spcPts val="1200"/>
              </a:spcBef>
              <a:spcAft>
                <a:spcPts val="0"/>
              </a:spcAft>
              <a:buClr>
                <a:schemeClr val="lt1"/>
              </a:buClr>
              <a:buSzPts val="2160"/>
              <a:buNone/>
              <a:defRPr sz="2400" i="1"/>
            </a:lvl4pPr>
            <a:lvl5pPr marL="2286000" lvl="4" indent="-228600" algn="l">
              <a:lnSpc>
                <a:spcPct val="100000"/>
              </a:lnSpc>
              <a:spcBef>
                <a:spcPts val="1200"/>
              </a:spcBef>
              <a:spcAft>
                <a:spcPts val="0"/>
              </a:spcAft>
              <a:buClr>
                <a:schemeClr val="lt1"/>
              </a:buClr>
              <a:buSzPts val="2160"/>
              <a:buNone/>
              <a:defRPr sz="2400" i="1"/>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45" name="Google Shape;745;p109"/>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sz="2000">
                <a:solidFill>
                  <a:schemeClr val="dk1"/>
                </a:solidFill>
              </a:defRPr>
            </a:lvl2pPr>
            <a:lvl3pPr marL="1371600" lvl="2" indent="-228600" algn="l">
              <a:lnSpc>
                <a:spcPct val="100000"/>
              </a:lnSpc>
              <a:spcBef>
                <a:spcPts val="400"/>
              </a:spcBef>
              <a:spcAft>
                <a:spcPts val="0"/>
              </a:spcAft>
              <a:buClr>
                <a:schemeClr val="dk1"/>
              </a:buClr>
              <a:buSzPts val="1800"/>
              <a:buNone/>
              <a:defRPr sz="2000">
                <a:solidFill>
                  <a:schemeClr val="dk1"/>
                </a:solidFill>
              </a:defRPr>
            </a:lvl3pPr>
            <a:lvl4pPr marL="1828800" lvl="3" indent="-228600" algn="l">
              <a:lnSpc>
                <a:spcPct val="100000"/>
              </a:lnSpc>
              <a:spcBef>
                <a:spcPts val="400"/>
              </a:spcBef>
              <a:spcAft>
                <a:spcPts val="0"/>
              </a:spcAft>
              <a:buClr>
                <a:schemeClr val="dk1"/>
              </a:buClr>
              <a:buSzPts val="1800"/>
              <a:buNone/>
              <a:defRPr sz="2000">
                <a:solidFill>
                  <a:schemeClr val="dk1"/>
                </a:solidFill>
              </a:defRPr>
            </a:lvl4pPr>
            <a:lvl5pPr marL="2286000" lvl="4" indent="-228600" algn="l">
              <a:lnSpc>
                <a:spcPct val="100000"/>
              </a:lnSpc>
              <a:spcBef>
                <a:spcPts val="400"/>
              </a:spcBef>
              <a:spcAft>
                <a:spcPts val="0"/>
              </a:spcAft>
              <a:buClr>
                <a:schemeClr val="dk1"/>
              </a:buClr>
              <a:buSzPts val="1800"/>
              <a:buNone/>
              <a:defRPr sz="2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46"/>
        <p:cNvGrpSpPr/>
        <p:nvPr/>
      </p:nvGrpSpPr>
      <p:grpSpPr>
        <a:xfrm>
          <a:off x="0" y="0"/>
          <a:ext cx="0" cy="0"/>
          <a:chOff x="0" y="0"/>
          <a:chExt cx="0" cy="0"/>
        </a:xfrm>
      </p:grpSpPr>
      <p:sp>
        <p:nvSpPr>
          <p:cNvPr id="747" name="Google Shape;747;p110"/>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748" name="Google Shape;748;p110"/>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9" name="Google Shape;749;p110"/>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dk1"/>
              </a:buClr>
              <a:buSzPts val="5400"/>
              <a:buFont typeface="Quattrocento Sans"/>
              <a:buNone/>
              <a:defRPr sz="5400">
                <a:solidFill>
                  <a:schemeClr val="dk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dk1"/>
              </a:buClr>
              <a:buSzPts val="4320"/>
              <a:buNone/>
              <a:defRPr sz="4800">
                <a:solidFill>
                  <a:schemeClr val="dk1"/>
                </a:solidFill>
              </a:defRPr>
            </a:lvl2pPr>
            <a:lvl3pPr marL="1371600" lvl="2" indent="-228600" algn="ctr">
              <a:lnSpc>
                <a:spcPct val="100000"/>
              </a:lnSpc>
              <a:spcBef>
                <a:spcPts val="960"/>
              </a:spcBef>
              <a:spcAft>
                <a:spcPts val="0"/>
              </a:spcAft>
              <a:buClr>
                <a:schemeClr val="dk1"/>
              </a:buClr>
              <a:buSzPts val="4320"/>
              <a:buNone/>
              <a:defRPr sz="4800">
                <a:solidFill>
                  <a:schemeClr val="dk1"/>
                </a:solidFill>
              </a:defRPr>
            </a:lvl3pPr>
            <a:lvl4pPr marL="1828800" lvl="3" indent="-228600" algn="ctr">
              <a:lnSpc>
                <a:spcPct val="100000"/>
              </a:lnSpc>
              <a:spcBef>
                <a:spcPts val="960"/>
              </a:spcBef>
              <a:spcAft>
                <a:spcPts val="0"/>
              </a:spcAft>
              <a:buClr>
                <a:schemeClr val="dk1"/>
              </a:buClr>
              <a:buSzPts val="4320"/>
              <a:buNone/>
              <a:defRPr sz="4800">
                <a:solidFill>
                  <a:schemeClr val="dk1"/>
                </a:solidFill>
              </a:defRPr>
            </a:lvl4pPr>
            <a:lvl5pPr marL="2286000" lvl="4" indent="-228600" algn="ctr">
              <a:lnSpc>
                <a:spcPct val="100000"/>
              </a:lnSpc>
              <a:spcBef>
                <a:spcPts val="960"/>
              </a:spcBef>
              <a:spcAft>
                <a:spcPts val="0"/>
              </a:spcAft>
              <a:buClr>
                <a:schemeClr val="dk1"/>
              </a:buClr>
              <a:buSzPts val="4320"/>
              <a:buNone/>
              <a:defRPr sz="48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750"/>
        <p:cNvGrpSpPr/>
        <p:nvPr/>
      </p:nvGrpSpPr>
      <p:grpSpPr>
        <a:xfrm>
          <a:off x="0" y="0"/>
          <a:ext cx="0" cy="0"/>
          <a:chOff x="0" y="0"/>
          <a:chExt cx="0" cy="0"/>
        </a:xfrm>
      </p:grpSpPr>
      <p:sp>
        <p:nvSpPr>
          <p:cNvPr id="751" name="Google Shape;751;p111"/>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2" name="Google Shape;752;p111"/>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3" name="Google Shape;753;p111"/>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4" name="Google Shape;754;p111"/>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5" name="Google Shape;755;p111"/>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6" name="Google Shape;756;p111"/>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7" name="Google Shape;757;p111"/>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dk1"/>
              </a:buClr>
              <a:buSzPts val="4500"/>
              <a:buNone/>
              <a:defRPr sz="5000">
                <a:solidFill>
                  <a:schemeClr val="dk1"/>
                </a:solidFill>
              </a:defRPr>
            </a:lvl2pPr>
            <a:lvl3pPr marL="1371600" lvl="2" indent="-228600" algn="ctr">
              <a:lnSpc>
                <a:spcPct val="100000"/>
              </a:lnSpc>
              <a:spcBef>
                <a:spcPts val="1000"/>
              </a:spcBef>
              <a:spcAft>
                <a:spcPts val="0"/>
              </a:spcAft>
              <a:buClr>
                <a:schemeClr val="dk1"/>
              </a:buClr>
              <a:buSzPts val="4500"/>
              <a:buNone/>
              <a:defRPr sz="5000">
                <a:solidFill>
                  <a:schemeClr val="dk1"/>
                </a:solidFill>
              </a:defRPr>
            </a:lvl3pPr>
            <a:lvl4pPr marL="1828800" lvl="3" indent="-228600" algn="ctr">
              <a:lnSpc>
                <a:spcPct val="100000"/>
              </a:lnSpc>
              <a:spcBef>
                <a:spcPts val="1000"/>
              </a:spcBef>
              <a:spcAft>
                <a:spcPts val="0"/>
              </a:spcAft>
              <a:buClr>
                <a:schemeClr val="dk1"/>
              </a:buClr>
              <a:buSzPts val="4500"/>
              <a:buNone/>
              <a:defRPr sz="5000">
                <a:solidFill>
                  <a:schemeClr val="dk1"/>
                </a:solidFill>
              </a:defRPr>
            </a:lvl4pPr>
            <a:lvl5pPr marL="2286000" lvl="4" indent="-228600" algn="ctr">
              <a:lnSpc>
                <a:spcPct val="100000"/>
              </a:lnSpc>
              <a:spcBef>
                <a:spcPts val="1000"/>
              </a:spcBef>
              <a:spcAft>
                <a:spcPts val="0"/>
              </a:spcAft>
              <a:buClr>
                <a:schemeClr val="dk1"/>
              </a:buClr>
              <a:buSzPts val="4500"/>
              <a:buNone/>
              <a:defRPr sz="5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758"/>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9" Type="http://schemas.openxmlformats.org/officeDocument/2006/relationships/slideLayout" Target="../slideLayouts/slideLayout41.xml"/><Relationship Id="rId21" Type="http://schemas.openxmlformats.org/officeDocument/2006/relationships/slideLayout" Target="../slideLayouts/slideLayout23.xml"/><Relationship Id="rId34" Type="http://schemas.openxmlformats.org/officeDocument/2006/relationships/slideLayout" Target="../slideLayouts/slideLayout36.xml"/><Relationship Id="rId42" Type="http://schemas.openxmlformats.org/officeDocument/2006/relationships/slideLayout" Target="../slideLayouts/slideLayout44.xml"/><Relationship Id="rId47" Type="http://schemas.openxmlformats.org/officeDocument/2006/relationships/slideLayout" Target="../slideLayouts/slideLayout49.xml"/><Relationship Id="rId50" Type="http://schemas.openxmlformats.org/officeDocument/2006/relationships/slideLayout" Target="../slideLayouts/slideLayout52.xml"/><Relationship Id="rId55" Type="http://schemas.openxmlformats.org/officeDocument/2006/relationships/image" Target="../media/image1.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38" Type="http://schemas.openxmlformats.org/officeDocument/2006/relationships/slideLayout" Target="../slideLayouts/slideLayout40.xml"/><Relationship Id="rId46" Type="http://schemas.openxmlformats.org/officeDocument/2006/relationships/slideLayout" Target="../slideLayouts/slideLayout48.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slideLayout" Target="../slideLayouts/slideLayout31.xml"/><Relationship Id="rId41" Type="http://schemas.openxmlformats.org/officeDocument/2006/relationships/slideLayout" Target="../slideLayouts/slideLayout43.xml"/><Relationship Id="rId54"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37" Type="http://schemas.openxmlformats.org/officeDocument/2006/relationships/slideLayout" Target="../slideLayouts/slideLayout39.xml"/><Relationship Id="rId40" Type="http://schemas.openxmlformats.org/officeDocument/2006/relationships/slideLayout" Target="../slideLayouts/slideLayout42.xml"/><Relationship Id="rId45" Type="http://schemas.openxmlformats.org/officeDocument/2006/relationships/slideLayout" Target="../slideLayouts/slideLayout47.xml"/><Relationship Id="rId53" Type="http://schemas.openxmlformats.org/officeDocument/2006/relationships/slideLayout" Target="../slideLayouts/slideLayout55.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36" Type="http://schemas.openxmlformats.org/officeDocument/2006/relationships/slideLayout" Target="../slideLayouts/slideLayout38.xml"/><Relationship Id="rId49" Type="http://schemas.openxmlformats.org/officeDocument/2006/relationships/slideLayout" Target="../slideLayouts/slideLayout51.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4" Type="http://schemas.openxmlformats.org/officeDocument/2006/relationships/slideLayout" Target="../slideLayouts/slideLayout46.xml"/><Relationship Id="rId52" Type="http://schemas.openxmlformats.org/officeDocument/2006/relationships/slideLayout" Target="../slideLayouts/slideLayout54.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slideLayout" Target="../slideLayouts/slideLayout37.xml"/><Relationship Id="rId43" Type="http://schemas.openxmlformats.org/officeDocument/2006/relationships/slideLayout" Target="../slideLayouts/slideLayout45.xml"/><Relationship Id="rId48" Type="http://schemas.openxmlformats.org/officeDocument/2006/relationships/slideLayout" Target="../slideLayouts/slideLayout50.xml"/><Relationship Id="rId8" Type="http://schemas.openxmlformats.org/officeDocument/2006/relationships/slideLayout" Target="../slideLayouts/slideLayout10.xml"/><Relationship Id="rId51" Type="http://schemas.openxmlformats.org/officeDocument/2006/relationships/slideLayout" Target="../slideLayouts/slideLayout53.xml"/><Relationship Id="rId3"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slideLayout" Target="../slideLayouts/slideLayout97.xml"/><Relationship Id="rId47" Type="http://schemas.openxmlformats.org/officeDocument/2006/relationships/slideLayout" Target="../slideLayouts/slideLayout102.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46" Type="http://schemas.openxmlformats.org/officeDocument/2006/relationships/slideLayout" Target="../slideLayouts/slideLayout101.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41" Type="http://schemas.openxmlformats.org/officeDocument/2006/relationships/slideLayout" Target="../slideLayouts/slideLayout96.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45" Type="http://schemas.openxmlformats.org/officeDocument/2006/relationships/slideLayout" Target="../slideLayouts/slideLayout100.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49" Type="http://schemas.openxmlformats.org/officeDocument/2006/relationships/image" Target="../media/image1.png"/><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4" Type="http://schemas.openxmlformats.org/officeDocument/2006/relationships/slideLayout" Target="../slideLayouts/slideLayout99.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slideLayout" Target="../slideLayouts/slideLayout98.xml"/><Relationship Id="rId48" Type="http://schemas.openxmlformats.org/officeDocument/2006/relationships/theme" Target="../theme/theme3.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1"/>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2" name="Google Shape;22;p11"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5">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 id="2147483703" r:id="rId52"/>
    <p:sldLayoutId id="2147483704" r:id="rId53"/>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7"/>
        <p:cNvGrpSpPr/>
        <p:nvPr/>
      </p:nvGrpSpPr>
      <p:grpSpPr>
        <a:xfrm>
          <a:off x="0" y="0"/>
          <a:ext cx="0" cy="0"/>
          <a:chOff x="0" y="0"/>
          <a:chExt cx="0" cy="0"/>
        </a:xfrm>
      </p:grpSpPr>
      <p:sp>
        <p:nvSpPr>
          <p:cNvPr id="408" name="Google Shape;408;p6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9" name="Google Shape;409;p68"/>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410" name="Google Shape;410;p68"/>
          <p:cNvPicPr preferRelativeResize="0"/>
          <p:nvPr/>
        </p:nvPicPr>
        <p:blipFill rotWithShape="1">
          <a:blip r:embed="rId49">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a:t>Lesson: 6.01 Intro to Dictionaries</a:t>
            </a:r>
            <a:endParaRPr/>
          </a:p>
        </p:txBody>
      </p:sp>
      <p:sp>
        <p:nvSpPr>
          <p:cNvPr id="775" name="Google Shape;775;p1"/>
          <p:cNvSpPr txBox="1">
            <a:spLocks noGrp="1"/>
          </p:cNvSpPr>
          <p:nvPr>
            <p:ph type="body" idx="1"/>
          </p:nvPr>
        </p:nvSpPr>
        <p:spPr>
          <a:xfrm>
            <a:off x="584200" y="3962400"/>
            <a:ext cx="9474200"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t>Microsoft Philanthropies TEALS Program – Introduction to Computer Science – Semester 2</a:t>
            </a:r>
            <a:endParaRPr dirty="0"/>
          </a:p>
        </p:txBody>
      </p:sp>
      <p:pic>
        <p:nvPicPr>
          <p:cNvPr id="776" name="Google Shape;776;p1" descr="Creative Commons Copyright. Prohibited Commercial Use. Microsoft Philanthropies TEALS Program"/>
          <p:cNvPicPr preferRelativeResize="0"/>
          <p:nvPr/>
        </p:nvPicPr>
        <p:blipFill rotWithShape="1">
          <a:blip r:embed="rId3">
            <a:alphaModFix/>
          </a:blip>
          <a:srcRect/>
          <a:stretch/>
        </p:blipFill>
        <p:spPr>
          <a:xfrm>
            <a:off x="8991248" y="6338182"/>
            <a:ext cx="3105150" cy="390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53"/>
        <p:cNvGrpSpPr/>
        <p:nvPr/>
      </p:nvGrpSpPr>
      <p:grpSpPr>
        <a:xfrm>
          <a:off x="0" y="0"/>
          <a:ext cx="0" cy="0"/>
          <a:chOff x="0" y="0"/>
          <a:chExt cx="0" cy="0"/>
        </a:xfrm>
      </p:grpSpPr>
      <p:sp>
        <p:nvSpPr>
          <p:cNvPr id="854" name="Google Shape;854;p10"/>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rgbClr val="30E5D0"/>
              </a:buClr>
              <a:buSzPts val="3600"/>
              <a:buFont typeface="Quattrocento Sans"/>
              <a:buNone/>
            </a:pPr>
            <a:r>
              <a:rPr lang="en-US"/>
              <a:t>Intro to Dictionaries – Debrief </a:t>
            </a:r>
            <a:endParaRPr/>
          </a:p>
        </p:txBody>
      </p:sp>
      <p:pic>
        <p:nvPicPr>
          <p:cNvPr id="855" name="Google Shape;855;p10" descr="Lightbulb and pencil"/>
          <p:cNvPicPr preferRelativeResize="0"/>
          <p:nvPr/>
        </p:nvPicPr>
        <p:blipFill rotWithShape="1">
          <a:blip r:embed="rId3">
            <a:alphaModFix/>
          </a:blip>
          <a:srcRect/>
          <a:stretch/>
        </p:blipFill>
        <p:spPr>
          <a:xfrm>
            <a:off x="6772656" y="2827907"/>
            <a:ext cx="914400" cy="914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1"/>
        <p:cNvGrpSpPr/>
        <p:nvPr/>
      </p:nvGrpSpPr>
      <p:grpSpPr>
        <a:xfrm>
          <a:off x="0" y="0"/>
          <a:ext cx="0" cy="0"/>
          <a:chOff x="0" y="0"/>
          <a:chExt cx="0" cy="0"/>
        </a:xfrm>
      </p:grpSpPr>
      <p:sp>
        <p:nvSpPr>
          <p:cNvPr id="782" name="Google Shape;782;p2"/>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520"/>
              <a:buNone/>
            </a:pPr>
            <a:r>
              <a:rPr lang="en-US" b="1"/>
              <a:t>After this lesson, you will be able to...</a:t>
            </a:r>
            <a:endParaRPr/>
          </a:p>
          <a:p>
            <a:pPr marL="0" lvl="0" indent="0" algn="l" rtl="0">
              <a:lnSpc>
                <a:spcPct val="100000"/>
              </a:lnSpc>
              <a:spcBef>
                <a:spcPts val="1760"/>
              </a:spcBef>
              <a:spcAft>
                <a:spcPts val="0"/>
              </a:spcAft>
              <a:buClr>
                <a:schemeClr val="dk1"/>
              </a:buClr>
              <a:buSzPts val="2520"/>
              <a:buNone/>
            </a:pPr>
            <a:endParaRPr b="1"/>
          </a:p>
          <a:p>
            <a:pPr marL="0" lvl="0" indent="0" algn="l" rtl="0">
              <a:lnSpc>
                <a:spcPct val="100000"/>
              </a:lnSpc>
              <a:spcBef>
                <a:spcPts val="1760"/>
              </a:spcBef>
              <a:spcAft>
                <a:spcPts val="0"/>
              </a:spcAft>
              <a:buClr>
                <a:schemeClr val="dk1"/>
              </a:buClr>
              <a:buSzPts val="2520"/>
              <a:buNone/>
            </a:pPr>
            <a:r>
              <a:rPr lang="en-US"/>
              <a:t>Define and identify: </a:t>
            </a:r>
            <a:r>
              <a:rPr lang="en-US" b="1" i="1"/>
              <a:t>dictionary, key, value</a:t>
            </a:r>
            <a:endParaRPr/>
          </a:p>
          <a:p>
            <a:pPr marL="0" lvl="0" indent="0" algn="l" rtl="0">
              <a:lnSpc>
                <a:spcPct val="100000"/>
              </a:lnSpc>
              <a:spcBef>
                <a:spcPts val="1760"/>
              </a:spcBef>
              <a:spcAft>
                <a:spcPts val="0"/>
              </a:spcAft>
              <a:buClr>
                <a:schemeClr val="dk1"/>
              </a:buClr>
              <a:buSzPts val="2520"/>
              <a:buNone/>
            </a:pPr>
            <a:r>
              <a:rPr lang="en-US"/>
              <a:t>Create dictionaries of key-value pairs</a:t>
            </a:r>
            <a:endParaRPr/>
          </a:p>
          <a:p>
            <a:pPr marL="0" lvl="0" indent="0" algn="l" rtl="0">
              <a:lnSpc>
                <a:spcPct val="100000"/>
              </a:lnSpc>
              <a:spcBef>
                <a:spcPts val="1760"/>
              </a:spcBef>
              <a:spcAft>
                <a:spcPts val="0"/>
              </a:spcAft>
              <a:buClr>
                <a:schemeClr val="dk1"/>
              </a:buClr>
              <a:buSzPts val="2520"/>
              <a:buNone/>
            </a:pPr>
            <a:r>
              <a:rPr lang="en-US"/>
              <a:t>Access items from dictionaries</a:t>
            </a:r>
            <a:endParaRPr/>
          </a:p>
          <a:p>
            <a:pPr marL="0" lvl="0" indent="0" algn="l" rtl="0">
              <a:lnSpc>
                <a:spcPct val="100000"/>
              </a:lnSpc>
              <a:spcBef>
                <a:spcPts val="1760"/>
              </a:spcBef>
              <a:spcAft>
                <a:spcPts val="0"/>
              </a:spcAft>
              <a:buClr>
                <a:schemeClr val="dk1"/>
              </a:buClr>
              <a:buSzPts val="2520"/>
              <a:buNone/>
            </a:pPr>
            <a:endParaRPr b="1"/>
          </a:p>
          <a:p>
            <a:pPr marL="0" lvl="0" indent="0" algn="l" rtl="0">
              <a:lnSpc>
                <a:spcPct val="100000"/>
              </a:lnSpc>
              <a:spcBef>
                <a:spcPts val="1760"/>
              </a:spcBef>
              <a:spcAft>
                <a:spcPts val="0"/>
              </a:spcAft>
              <a:buClr>
                <a:schemeClr val="dk1"/>
              </a:buClr>
              <a:buSzPts val="2520"/>
              <a:buNone/>
            </a:pPr>
            <a:endParaRPr b="1"/>
          </a:p>
        </p:txBody>
      </p:sp>
      <p:sp>
        <p:nvSpPr>
          <p:cNvPr id="783" name="Google Shape;783;p2"/>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Intro to Dictionaries</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3"/>
          <p:cNvSpPr txBox="1">
            <a:spLocks noGrp="1"/>
          </p:cNvSpPr>
          <p:nvPr>
            <p:ph type="title"/>
          </p:nvPr>
        </p:nvSpPr>
        <p:spPr>
          <a:xfrm>
            <a:off x="584200" y="2305840"/>
            <a:ext cx="3468956"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Today’s Plan</a:t>
            </a:r>
            <a:endParaRPr/>
          </a:p>
        </p:txBody>
      </p:sp>
      <p:sp>
        <p:nvSpPr>
          <p:cNvPr id="790" name="Google Shape;790;p3"/>
          <p:cNvSpPr txBox="1">
            <a:spLocks noGrp="1"/>
          </p:cNvSpPr>
          <p:nvPr>
            <p:ph type="body" idx="1"/>
          </p:nvPr>
        </p:nvSpPr>
        <p:spPr>
          <a:xfrm>
            <a:off x="4646104" y="2447038"/>
            <a:ext cx="6961188" cy="216059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a:t>Do Now</a:t>
            </a:r>
            <a:endParaRPr/>
          </a:p>
          <a:p>
            <a:pPr marL="0" lvl="0" indent="0" algn="l" rtl="0">
              <a:lnSpc>
                <a:spcPct val="100000"/>
              </a:lnSpc>
              <a:spcBef>
                <a:spcPts val="1680"/>
              </a:spcBef>
              <a:spcAft>
                <a:spcPts val="0"/>
              </a:spcAft>
              <a:buClr>
                <a:schemeClr val="dk1"/>
              </a:buClr>
              <a:buSzPts val="2160"/>
              <a:buNone/>
            </a:pPr>
            <a:r>
              <a:rPr lang="en-US"/>
              <a:t>Lesson</a:t>
            </a:r>
            <a:endParaRPr/>
          </a:p>
          <a:p>
            <a:pPr marL="0" lvl="0" indent="0" algn="l" rtl="0">
              <a:lnSpc>
                <a:spcPct val="100000"/>
              </a:lnSpc>
              <a:spcBef>
                <a:spcPts val="1680"/>
              </a:spcBef>
              <a:spcAft>
                <a:spcPts val="0"/>
              </a:spcAft>
              <a:buClr>
                <a:schemeClr val="dk1"/>
              </a:buClr>
              <a:buSzPts val="2160"/>
              <a:buNone/>
            </a:pPr>
            <a:r>
              <a:rPr lang="en-US"/>
              <a:t>Lab</a:t>
            </a:r>
            <a:endParaRPr/>
          </a:p>
          <a:p>
            <a:pPr marL="0" lvl="0" indent="0" algn="l" rtl="0">
              <a:lnSpc>
                <a:spcPct val="100000"/>
              </a:lnSpc>
              <a:spcBef>
                <a:spcPts val="1680"/>
              </a:spcBef>
              <a:spcAft>
                <a:spcPts val="0"/>
              </a:spcAft>
              <a:buClr>
                <a:schemeClr val="dk1"/>
              </a:buClr>
              <a:buSzPts val="2160"/>
              <a:buNone/>
            </a:pPr>
            <a:r>
              <a:rPr lang="en-US"/>
              <a:t>Debrief</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
          <p:cNvSpPr txBox="1">
            <a:spLocks noGrp="1"/>
          </p:cNvSpPr>
          <p:nvPr>
            <p:ph type="body" idx="1"/>
          </p:nvPr>
        </p:nvSpPr>
        <p:spPr>
          <a:xfrm>
            <a:off x="221227" y="1258120"/>
            <a:ext cx="5374500" cy="2847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a:t>Answer these in your notebook : </a:t>
            </a:r>
            <a:endParaRPr/>
          </a:p>
          <a:p>
            <a:pPr marL="0" lvl="0" indent="0" algn="l" rtl="0">
              <a:lnSpc>
                <a:spcPct val="100000"/>
              </a:lnSpc>
              <a:spcBef>
                <a:spcPts val="480"/>
              </a:spcBef>
              <a:spcAft>
                <a:spcPts val="0"/>
              </a:spcAft>
              <a:buClr>
                <a:schemeClr val="dk1"/>
              </a:buClr>
              <a:buSzPts val="2160"/>
              <a:buNone/>
            </a:pPr>
            <a:endParaRPr sz="2400"/>
          </a:p>
          <a:p>
            <a:pPr marL="514350" lvl="0" indent="-514350" algn="l" rtl="0">
              <a:lnSpc>
                <a:spcPct val="100000"/>
              </a:lnSpc>
              <a:spcBef>
                <a:spcPts val="480"/>
              </a:spcBef>
              <a:spcAft>
                <a:spcPts val="0"/>
              </a:spcAft>
              <a:buClr>
                <a:schemeClr val="dk1"/>
              </a:buClr>
              <a:buSzPts val="2160"/>
              <a:buFont typeface="Quattrocento Sans"/>
              <a:buAutoNum type="arabicPeriod"/>
            </a:pPr>
            <a:r>
              <a:rPr lang="en-US" sz="2400"/>
              <a:t>Write down what was printed out. What type is </a:t>
            </a:r>
            <a:r>
              <a:rPr lang="en-US" sz="2400">
                <a:highlight>
                  <a:srgbClr val="FFFF99"/>
                </a:highlight>
                <a:latin typeface="Consolas"/>
                <a:ea typeface="Consolas"/>
                <a:cs typeface="Consolas"/>
                <a:sym typeface="Consolas"/>
              </a:rPr>
              <a:t>my_dictionary?</a:t>
            </a:r>
            <a:endParaRPr/>
          </a:p>
          <a:p>
            <a:pPr marL="514350" lvl="0" indent="-514350" algn="l" rtl="0">
              <a:lnSpc>
                <a:spcPct val="100000"/>
              </a:lnSpc>
              <a:spcBef>
                <a:spcPts val="1080"/>
              </a:spcBef>
              <a:spcAft>
                <a:spcPts val="0"/>
              </a:spcAft>
              <a:buClr>
                <a:schemeClr val="dk1"/>
              </a:buClr>
              <a:buSzPts val="2160"/>
              <a:buFont typeface="Quattrocento Sans"/>
              <a:buAutoNum type="arabicPeriod"/>
            </a:pPr>
            <a:r>
              <a:rPr lang="en-US" sz="2400"/>
              <a:t>Write down what happens if you use </a:t>
            </a:r>
            <a:r>
              <a:rPr lang="en-US" sz="2400">
                <a:highlight>
                  <a:srgbClr val="FFFF99"/>
                </a:highlight>
                <a:latin typeface="Consolas"/>
                <a:ea typeface="Consolas"/>
                <a:cs typeface="Consolas"/>
                <a:sym typeface="Consolas"/>
              </a:rPr>
              <a:t>my_dictionary[</a:t>
            </a:r>
            <a:r>
              <a:rPr lang="en-US" sz="2400">
                <a:solidFill>
                  <a:srgbClr val="FF0000"/>
                </a:solidFill>
                <a:highlight>
                  <a:srgbClr val="FFFF99"/>
                </a:highlight>
                <a:latin typeface="Consolas"/>
                <a:ea typeface="Consolas"/>
                <a:cs typeface="Consolas"/>
                <a:sym typeface="Consolas"/>
              </a:rPr>
              <a:t>'kittens'</a:t>
            </a:r>
            <a:r>
              <a:rPr lang="en-US" sz="2400">
                <a:highlight>
                  <a:srgbClr val="FFFF99"/>
                </a:highlight>
                <a:latin typeface="Consolas"/>
                <a:ea typeface="Consolas"/>
                <a:cs typeface="Consolas"/>
                <a:sym typeface="Consolas"/>
              </a:rPr>
              <a:t>]</a:t>
            </a:r>
            <a:r>
              <a:rPr lang="en-US" sz="2400">
                <a:solidFill>
                  <a:srgbClr val="FF0000"/>
                </a:solidFill>
                <a:highlight>
                  <a:srgbClr val="FFFF99"/>
                </a:highlight>
                <a:latin typeface="Consolas"/>
                <a:ea typeface="Consolas"/>
                <a:cs typeface="Consolas"/>
                <a:sym typeface="Consolas"/>
              </a:rPr>
              <a:t> </a:t>
            </a:r>
            <a:r>
              <a:rPr lang="en-US" sz="2400"/>
              <a:t>What do you think that error means?</a:t>
            </a:r>
            <a:endParaRPr/>
          </a:p>
        </p:txBody>
      </p:sp>
      <p:sp>
        <p:nvSpPr>
          <p:cNvPr id="797" name="Google Shape;797;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6.01</a:t>
            </a:r>
            <a:endParaRPr/>
          </a:p>
        </p:txBody>
      </p:sp>
      <p:graphicFrame>
        <p:nvGraphicFramePr>
          <p:cNvPr id="798" name="Google Shape;798;p4"/>
          <p:cNvGraphicFramePr/>
          <p:nvPr/>
        </p:nvGraphicFramePr>
        <p:xfrm>
          <a:off x="5925985" y="1011198"/>
          <a:ext cx="6044775" cy="4450200"/>
        </p:xfrm>
        <a:graphic>
          <a:graphicData uri="http://schemas.openxmlformats.org/drawingml/2006/table">
            <a:tbl>
              <a:tblPr firstRow="1">
                <a:noFill/>
                <a:tableStyleId>{BA47F4E5-D313-4320-88CA-28A18CE5D333}</a:tableStyleId>
              </a:tblPr>
              <a:tblGrid>
                <a:gridCol w="472875">
                  <a:extLst>
                    <a:ext uri="{9D8B030D-6E8A-4147-A177-3AD203B41FA5}">
                      <a16:colId xmlns:a16="http://schemas.microsoft.com/office/drawing/2014/main" val="20000"/>
                    </a:ext>
                  </a:extLst>
                </a:gridCol>
                <a:gridCol w="5571900">
                  <a:extLst>
                    <a:ext uri="{9D8B030D-6E8A-4147-A177-3AD203B41FA5}">
                      <a16:colId xmlns:a16="http://schemas.microsoft.com/office/drawing/2014/main" val="20001"/>
                    </a:ext>
                  </a:extLst>
                </a:gridCol>
              </a:tblGrid>
              <a:tr h="370850">
                <a:tc>
                  <a:txBody>
                    <a:bodyPr/>
                    <a:lstStyle/>
                    <a:p>
                      <a:pPr marL="0" marR="0" lvl="0" indent="0" algn="r" rtl="0">
                        <a:spcBef>
                          <a:spcPts val="0"/>
                        </a:spcBef>
                        <a:spcAft>
                          <a:spcPts val="0"/>
                        </a:spcAft>
                        <a:buNone/>
                      </a:pPr>
                      <a:endParaRPr sz="1800" u="none" strike="noStrike" cap="none">
                        <a:solidFill>
                          <a:schemeClr val="accent1"/>
                        </a:solidFill>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u="none" strike="noStrike" cap="none">
                          <a:solidFill>
                            <a:srgbClr val="000000"/>
                          </a:solidFill>
                          <a:latin typeface="Consolas"/>
                          <a:ea typeface="Consolas"/>
                          <a:cs typeface="Consolas"/>
                          <a:sym typeface="Consolas"/>
                        </a:rPr>
                        <a:t>Sample Code: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u="none" strike="noStrike" cap="none">
                          <a:solidFill>
                            <a:srgbClr val="000000"/>
                          </a:solidFill>
                          <a:latin typeface="Consolas"/>
                          <a:ea typeface="Consolas"/>
                          <a:cs typeface="Consolas"/>
                          <a:sym typeface="Consolas"/>
                        </a:rPr>
                        <a:t>my_dictionary = {</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2</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u="none" strike="noStrike" cap="none">
                          <a:solidFill>
                            <a:srgbClr val="A31515"/>
                          </a:solidFill>
                          <a:latin typeface="Consolas"/>
                          <a:ea typeface="Consolas"/>
                          <a:cs typeface="Consolas"/>
                          <a:sym typeface="Consolas"/>
                        </a:rPr>
                        <a:t>   'cat'</a:t>
                      </a:r>
                      <a:r>
                        <a:rPr lang="en-US" sz="1800" u="none" strike="noStrike" cap="none">
                          <a:solidFill>
                            <a:srgbClr val="000000"/>
                          </a:solidFill>
                          <a:latin typeface="Consolas"/>
                          <a:ea typeface="Consolas"/>
                          <a:cs typeface="Consolas"/>
                          <a:sym typeface="Consolas"/>
                        </a:rPr>
                        <a:t>: </a:t>
                      </a:r>
                      <a:r>
                        <a:rPr lang="en-US" sz="1800" u="none" strike="noStrike" cap="none">
                          <a:solidFill>
                            <a:srgbClr val="A31515"/>
                          </a:solidFill>
                          <a:latin typeface="Consolas"/>
                          <a:ea typeface="Consolas"/>
                          <a:cs typeface="Consolas"/>
                          <a:sym typeface="Consolas"/>
                        </a:rPr>
                        <a:t>'a domestic feline</a:t>
                      </a:r>
                      <a:r>
                        <a:rPr lang="en-US" sz="1800">
                          <a:solidFill>
                            <a:srgbClr val="A31515"/>
                          </a:solidFill>
                          <a:latin typeface="Consolas"/>
                          <a:ea typeface="Consolas"/>
                          <a:cs typeface="Consolas"/>
                          <a:sym typeface="Consolas"/>
                        </a:rPr>
                        <a:t>'</a:t>
                      </a:r>
                      <a:r>
                        <a:rPr lang="en-US" sz="1800" u="none" strike="noStrike" cap="none">
                          <a:solidFill>
                            <a:srgbClr val="A31515"/>
                          </a:solidFill>
                          <a:latin typeface="Consolas"/>
                          <a:ea typeface="Consolas"/>
                          <a:cs typeface="Consolas"/>
                          <a:sym typeface="Consolas"/>
                        </a:rPr>
                        <a:t>,</a:t>
                      </a:r>
                      <a:endParaRPr sz="1800" u="none" strike="noStrike" cap="none">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3</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u="none" strike="noStrike" cap="none">
                          <a:solidFill>
                            <a:srgbClr val="A31515"/>
                          </a:solidFill>
                          <a:latin typeface="Consolas"/>
                          <a:ea typeface="Consolas"/>
                          <a:cs typeface="Consolas"/>
                          <a:sym typeface="Consolas"/>
                        </a:rPr>
                        <a:t>   'dog'</a:t>
                      </a:r>
                      <a:r>
                        <a:rPr lang="en-US" sz="1800" u="none" strike="noStrike" cap="none">
                          <a:solidFill>
                            <a:srgbClr val="000000"/>
                          </a:solidFill>
                          <a:latin typeface="Consolas"/>
                          <a:ea typeface="Consolas"/>
                          <a:cs typeface="Consolas"/>
                          <a:sym typeface="Consolas"/>
                        </a:rPr>
                        <a:t>: </a:t>
                      </a:r>
                      <a:r>
                        <a:rPr lang="en-US" sz="1800" u="none" strike="noStrike" cap="none">
                          <a:solidFill>
                            <a:srgbClr val="A31515"/>
                          </a:solidFill>
                          <a:latin typeface="Consolas"/>
                          <a:ea typeface="Consolas"/>
                          <a:cs typeface="Consolas"/>
                          <a:sym typeface="Consolas"/>
                        </a:rPr>
                        <a:t>'a domestic canine</a:t>
                      </a:r>
                      <a:r>
                        <a:rPr lang="en-US" sz="1800">
                          <a:solidFill>
                            <a:srgbClr val="A31515"/>
                          </a:solidFill>
                          <a:latin typeface="Consolas"/>
                          <a:ea typeface="Consolas"/>
                          <a:cs typeface="Consolas"/>
                          <a:sym typeface="Consolas"/>
                        </a:rPr>
                        <a:t>'</a:t>
                      </a:r>
                      <a:r>
                        <a:rPr lang="en-US" sz="1800" u="none" strike="noStrike" cap="none">
                          <a:solidFill>
                            <a:srgbClr val="A31515"/>
                          </a:solidFill>
                          <a:latin typeface="Consolas"/>
                          <a:ea typeface="Consolas"/>
                          <a:cs typeface="Consolas"/>
                          <a:sym typeface="Consolas"/>
                        </a:rPr>
                        <a:t>,</a:t>
                      </a:r>
                      <a:endParaRPr sz="1800" u="none" strike="noStrike" cap="none">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4</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u="none" strike="noStrike" cap="none">
                          <a:solidFill>
                            <a:srgbClr val="A31515"/>
                          </a:solidFill>
                          <a:latin typeface="Consolas"/>
                          <a:ea typeface="Consolas"/>
                          <a:cs typeface="Consolas"/>
                          <a:sym typeface="Consolas"/>
                        </a:rPr>
                        <a:t>   'chair'</a:t>
                      </a:r>
                      <a:r>
                        <a:rPr lang="en-US" sz="1800" u="none" strike="noStrike" cap="none">
                          <a:solidFill>
                            <a:srgbClr val="000000"/>
                          </a:solidFill>
                          <a:latin typeface="Consolas"/>
                          <a:ea typeface="Consolas"/>
                          <a:cs typeface="Consolas"/>
                          <a:sym typeface="Consolas"/>
                        </a:rPr>
                        <a:t>: </a:t>
                      </a:r>
                      <a:r>
                        <a:rPr lang="en-US" sz="1800" u="none" strike="noStrike" cap="none">
                          <a:solidFill>
                            <a:srgbClr val="A31515"/>
                          </a:solidFill>
                          <a:latin typeface="Consolas"/>
                          <a:ea typeface="Consolas"/>
                          <a:cs typeface="Consolas"/>
                          <a:sym typeface="Consolas"/>
                        </a:rPr>
                        <a:t>'furniture piece for sitting</a:t>
                      </a:r>
                      <a:r>
                        <a:rPr lang="en-US" sz="1800">
                          <a:solidFill>
                            <a:srgbClr val="A31515"/>
                          </a:solidFill>
                          <a:latin typeface="Consolas"/>
                          <a:ea typeface="Consolas"/>
                          <a:cs typeface="Consolas"/>
                          <a:sym typeface="Consolas"/>
                        </a:rPr>
                        <a:t>'</a:t>
                      </a:r>
                      <a:r>
                        <a:rPr lang="en-US" sz="1800" u="none" strike="noStrike" cap="none">
                          <a:solidFill>
                            <a:srgbClr val="A31515"/>
                          </a:solidFill>
                          <a:latin typeface="Consolas"/>
                          <a:ea typeface="Consolas"/>
                          <a:cs typeface="Consolas"/>
                          <a:sym typeface="Consolas"/>
                        </a:rPr>
                        <a:t>,</a:t>
                      </a:r>
                      <a:endParaRPr sz="1800" u="none" strike="noStrike" cap="none">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5</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u="none" strike="noStrike" cap="none">
                          <a:solidFill>
                            <a:srgbClr val="A31515"/>
                          </a:solidFill>
                          <a:latin typeface="Consolas"/>
                          <a:ea typeface="Consolas"/>
                          <a:cs typeface="Consolas"/>
                          <a:sym typeface="Consolas"/>
                        </a:rPr>
                        <a:t>   'car'</a:t>
                      </a:r>
                      <a:r>
                        <a:rPr lang="en-US" sz="1800" u="none" strike="noStrike" cap="none">
                          <a:solidFill>
                            <a:srgbClr val="000000"/>
                          </a:solidFill>
                          <a:latin typeface="Consolas"/>
                          <a:ea typeface="Consolas"/>
                          <a:cs typeface="Consolas"/>
                          <a:sym typeface="Consolas"/>
                        </a:rPr>
                        <a:t>: </a:t>
                      </a:r>
                      <a:r>
                        <a:rPr lang="en-US" sz="1800" u="none" strike="noStrike" cap="none">
                          <a:solidFill>
                            <a:srgbClr val="A31515"/>
                          </a:solidFill>
                          <a:latin typeface="Consolas"/>
                          <a:ea typeface="Consolas"/>
                          <a:cs typeface="Consolas"/>
                          <a:sym typeface="Consolas"/>
                        </a:rPr>
                        <a:t>'automobile</a:t>
                      </a:r>
                      <a:r>
                        <a:rPr lang="en-US" sz="1800">
                          <a:solidFill>
                            <a:srgbClr val="A31515"/>
                          </a:solidFill>
                          <a:latin typeface="Consolas"/>
                          <a:ea typeface="Consolas"/>
                          <a:cs typeface="Consolas"/>
                          <a:sym typeface="Consolas"/>
                        </a:rPr>
                        <a:t>'</a:t>
                      </a:r>
                      <a:endParaRPr sz="1800" u="none" strike="noStrike" cap="none">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6</a:t>
                      </a:r>
                      <a:endParaRPr/>
                    </a:p>
                  </a:txBody>
                  <a:tcPr marL="91450" marR="91450" marT="45725" marB="45725"/>
                </a:tc>
                <a:tc>
                  <a:txBody>
                    <a:bodyPr/>
                    <a:lstStyle/>
                    <a:p>
                      <a:pPr marL="0" marR="0" lvl="0" indent="0" algn="l" rtl="0">
                        <a:spcBef>
                          <a:spcPts val="0"/>
                        </a:spcBef>
                        <a:spcAft>
                          <a:spcPts val="0"/>
                        </a:spcAft>
                        <a:buNone/>
                      </a:pPr>
                      <a:r>
                        <a:rPr lang="en-US" sz="1800" u="none" strike="noStrike" cap="none"/>
                        <a:t>}</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7</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8</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a:t>
                      </a:r>
                      <a:r>
                        <a:rPr lang="en-US" sz="1800">
                          <a:solidFill>
                            <a:srgbClr val="A31515"/>
                          </a:solidFill>
                          <a:latin typeface="Consolas"/>
                          <a:ea typeface="Consolas"/>
                          <a:cs typeface="Consolas"/>
                          <a:sym typeface="Consolas"/>
                        </a:rPr>
                        <a:t>'dog'</a:t>
                      </a:r>
                      <a:r>
                        <a:rPr lang="en-US"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9</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(my_dictionary.get(</a:t>
                      </a:r>
                      <a:r>
                        <a:rPr lang="en-US" sz="1800">
                          <a:solidFill>
                            <a:srgbClr val="A31515"/>
                          </a:solidFill>
                          <a:latin typeface="Consolas"/>
                          <a:ea typeface="Consolas"/>
                          <a:cs typeface="Consolas"/>
                          <a:sym typeface="Consolas"/>
                        </a:rPr>
                        <a:t>'dog'</a:t>
                      </a:r>
                      <a:r>
                        <a:rPr lang="en-US"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9"/>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10</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a:t>
                      </a:r>
                      <a:r>
                        <a:rPr lang="en-US" sz="1800">
                          <a:solidFill>
                            <a:srgbClr val="A31515"/>
                          </a:solidFill>
                          <a:latin typeface="Consolas"/>
                          <a:ea typeface="Consolas"/>
                          <a:cs typeface="Consolas"/>
                          <a:sym typeface="Consolas"/>
                        </a:rPr>
                        <a:t>'cat'</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a:t>
                      </a:r>
                      <a:r>
                        <a:rPr lang="en-US" sz="1800">
                          <a:solidFill>
                            <a:srgbClr val="000000"/>
                          </a:solidFill>
                          <a:latin typeface="Consolas"/>
                          <a:ea typeface="Consolas"/>
                          <a:cs typeface="Consolas"/>
                          <a:sym typeface="Consolas"/>
                        </a:rPr>
                        <a:t> my_dictionary)</a:t>
                      </a:r>
                      <a:endParaRPr/>
                    </a:p>
                  </a:txBody>
                  <a:tcPr marL="91450" marR="91450" marT="45725" marB="45725"/>
                </a:tc>
                <a:extLst>
                  <a:ext uri="{0D108BD9-81ED-4DB2-BD59-A6C34878D82A}">
                    <a16:rowId xmlns:a16="http://schemas.microsoft.com/office/drawing/2014/main" val="10010"/>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11</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a:t>
                      </a:r>
                      <a:r>
                        <a:rPr lang="en-US" sz="1800">
                          <a:solidFill>
                            <a:srgbClr val="A31515"/>
                          </a:solidFill>
                          <a:latin typeface="Consolas"/>
                          <a:ea typeface="Consolas"/>
                          <a:cs typeface="Consolas"/>
                          <a:sym typeface="Consolas"/>
                        </a:rPr>
                        <a:t>'monkey'</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a:t>
                      </a:r>
                      <a:r>
                        <a:rPr lang="en-US" sz="1800">
                          <a:solidFill>
                            <a:srgbClr val="000000"/>
                          </a:solidFill>
                          <a:latin typeface="Consolas"/>
                          <a:ea typeface="Consolas"/>
                          <a:cs typeface="Consolas"/>
                          <a:sym typeface="Consolas"/>
                        </a:rPr>
                        <a:t> my_dictionary)</a:t>
                      </a:r>
                      <a:endParaRPr/>
                    </a:p>
                  </a:txBody>
                  <a:tcPr marL="91450" marR="91450" marT="45725" marB="45725"/>
                </a:tc>
                <a:extLst>
                  <a:ext uri="{0D108BD9-81ED-4DB2-BD59-A6C34878D82A}">
                    <a16:rowId xmlns:a16="http://schemas.microsoft.com/office/drawing/2014/main" val="10011"/>
                  </a:ext>
                </a:extLst>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Key and Value </a:t>
            </a:r>
            <a:endParaRPr/>
          </a:p>
        </p:txBody>
      </p:sp>
      <p:sp>
        <p:nvSpPr>
          <p:cNvPr id="805" name="Google Shape;805;p5"/>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a:t>Key and value can be used to connect any two pieces of information </a:t>
            </a:r>
            <a:endParaRPr/>
          </a:p>
        </p:txBody>
      </p:sp>
      <p:grpSp>
        <p:nvGrpSpPr>
          <p:cNvPr id="806" name="Google Shape;806;p5" descr="Chart showing the relationship of keys and values as names. &#10;"/>
          <p:cNvGrpSpPr/>
          <p:nvPr/>
        </p:nvGrpSpPr>
        <p:grpSpPr>
          <a:xfrm>
            <a:off x="2635120" y="2145228"/>
            <a:ext cx="6916992" cy="3571240"/>
            <a:chOff x="722671" y="1974154"/>
            <a:chExt cx="6916992" cy="3571240"/>
          </a:xfrm>
        </p:grpSpPr>
        <p:sp>
          <p:nvSpPr>
            <p:cNvPr id="807" name="Google Shape;807;p5"/>
            <p:cNvSpPr/>
            <p:nvPr/>
          </p:nvSpPr>
          <p:spPr>
            <a:xfrm>
              <a:off x="4891625" y="2672641"/>
              <a:ext cx="2403987" cy="4982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lt1"/>
                  </a:solidFill>
                  <a:latin typeface="Quattrocento Sans"/>
                  <a:ea typeface="Quattrocento Sans"/>
                  <a:cs typeface="Quattrocento Sans"/>
                  <a:sym typeface="Quattrocento Sans"/>
                </a:rPr>
                <a:t>Hopper</a:t>
              </a:r>
              <a:endParaRPr/>
            </a:p>
          </p:txBody>
        </p:sp>
        <p:cxnSp>
          <p:nvCxnSpPr>
            <p:cNvPr id="808" name="Google Shape;808;p5"/>
            <p:cNvCxnSpPr/>
            <p:nvPr/>
          </p:nvCxnSpPr>
          <p:spPr>
            <a:xfrm>
              <a:off x="3628102" y="2921771"/>
              <a:ext cx="988143" cy="0"/>
            </a:xfrm>
            <a:prstGeom prst="straightConnector1">
              <a:avLst/>
            </a:prstGeom>
            <a:noFill/>
            <a:ln w="76200" cap="flat" cmpd="sng">
              <a:solidFill>
                <a:schemeClr val="dk1"/>
              </a:solidFill>
              <a:prstDash val="solid"/>
              <a:round/>
              <a:headEnd type="none" w="sm" len="sm"/>
              <a:tailEnd type="triangle" w="med" len="med"/>
            </a:ln>
          </p:spPr>
        </p:cxnSp>
        <p:cxnSp>
          <p:nvCxnSpPr>
            <p:cNvPr id="809" name="Google Shape;809;p5"/>
            <p:cNvCxnSpPr/>
            <p:nvPr/>
          </p:nvCxnSpPr>
          <p:spPr>
            <a:xfrm>
              <a:off x="3628101" y="3843545"/>
              <a:ext cx="988143" cy="0"/>
            </a:xfrm>
            <a:prstGeom prst="straightConnector1">
              <a:avLst/>
            </a:prstGeom>
            <a:noFill/>
            <a:ln w="76200" cap="flat" cmpd="sng">
              <a:solidFill>
                <a:schemeClr val="dk1"/>
              </a:solidFill>
              <a:prstDash val="solid"/>
              <a:round/>
              <a:headEnd type="none" w="sm" len="sm"/>
              <a:tailEnd type="triangle" w="med" len="med"/>
            </a:ln>
          </p:spPr>
        </p:cxnSp>
        <p:cxnSp>
          <p:nvCxnSpPr>
            <p:cNvPr id="810" name="Google Shape;810;p5"/>
            <p:cNvCxnSpPr/>
            <p:nvPr/>
          </p:nvCxnSpPr>
          <p:spPr>
            <a:xfrm>
              <a:off x="3628101" y="4827999"/>
              <a:ext cx="988143" cy="0"/>
            </a:xfrm>
            <a:prstGeom prst="straightConnector1">
              <a:avLst/>
            </a:prstGeom>
            <a:noFill/>
            <a:ln w="76200" cap="flat" cmpd="sng">
              <a:solidFill>
                <a:schemeClr val="dk1"/>
              </a:solidFill>
              <a:prstDash val="solid"/>
              <a:round/>
              <a:headEnd type="none" w="sm" len="sm"/>
              <a:tailEnd type="triangle" w="med" len="med"/>
            </a:ln>
          </p:spPr>
        </p:cxnSp>
        <p:sp>
          <p:nvSpPr>
            <p:cNvPr id="811" name="Google Shape;811;p5"/>
            <p:cNvSpPr/>
            <p:nvPr/>
          </p:nvSpPr>
          <p:spPr>
            <a:xfrm>
              <a:off x="4616244" y="2030002"/>
              <a:ext cx="3023419" cy="35153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Values</a:t>
              </a:r>
              <a:endParaRPr sz="2000" b="0" i="0" u="none" strike="noStrike" cap="none">
                <a:solidFill>
                  <a:schemeClr val="lt1"/>
                </a:solidFill>
                <a:latin typeface="Quattrocento Sans"/>
                <a:ea typeface="Quattrocento Sans"/>
                <a:cs typeface="Quattrocento Sans"/>
                <a:sym typeface="Quattrocento Sans"/>
              </a:endParaRPr>
            </a:p>
          </p:txBody>
        </p:sp>
        <p:sp>
          <p:nvSpPr>
            <p:cNvPr id="812" name="Google Shape;812;p5"/>
            <p:cNvSpPr/>
            <p:nvPr/>
          </p:nvSpPr>
          <p:spPr>
            <a:xfrm>
              <a:off x="722671" y="1974154"/>
              <a:ext cx="3023419" cy="351539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0" i="0" u="none" strike="noStrike" cap="none">
                  <a:solidFill>
                    <a:schemeClr val="lt1"/>
                  </a:solidFill>
                  <a:latin typeface="Quattrocento Sans"/>
                  <a:ea typeface="Quattrocento Sans"/>
                  <a:cs typeface="Quattrocento Sans"/>
                  <a:sym typeface="Quattrocento Sans"/>
                </a:rPr>
                <a:t>Keys</a:t>
              </a:r>
              <a:endParaRPr/>
            </a:p>
          </p:txBody>
        </p:sp>
        <p:sp>
          <p:nvSpPr>
            <p:cNvPr id="813" name="Google Shape;813;p5"/>
            <p:cNvSpPr/>
            <p:nvPr/>
          </p:nvSpPr>
          <p:spPr>
            <a:xfrm>
              <a:off x="973394" y="2616794"/>
              <a:ext cx="2403987" cy="4982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lt1"/>
                  </a:solidFill>
                  <a:latin typeface="Quattrocento Sans"/>
                  <a:ea typeface="Quattrocento Sans"/>
                  <a:cs typeface="Quattrocento Sans"/>
                  <a:sym typeface="Quattrocento Sans"/>
                </a:rPr>
                <a:t>Grace</a:t>
              </a:r>
              <a:endParaRPr/>
            </a:p>
          </p:txBody>
        </p:sp>
        <p:sp>
          <p:nvSpPr>
            <p:cNvPr id="814" name="Google Shape;814;p5"/>
            <p:cNvSpPr/>
            <p:nvPr/>
          </p:nvSpPr>
          <p:spPr>
            <a:xfrm>
              <a:off x="973393" y="3538568"/>
              <a:ext cx="2403987" cy="4982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lt1"/>
                  </a:solidFill>
                  <a:latin typeface="Quattrocento Sans"/>
                  <a:ea typeface="Quattrocento Sans"/>
                  <a:cs typeface="Quattrocento Sans"/>
                  <a:sym typeface="Quattrocento Sans"/>
                </a:rPr>
                <a:t>Katherine</a:t>
              </a:r>
              <a:endParaRPr/>
            </a:p>
          </p:txBody>
        </p:sp>
        <p:sp>
          <p:nvSpPr>
            <p:cNvPr id="815" name="Google Shape;815;p5"/>
            <p:cNvSpPr/>
            <p:nvPr/>
          </p:nvSpPr>
          <p:spPr>
            <a:xfrm>
              <a:off x="973392" y="4523021"/>
              <a:ext cx="2403987" cy="4982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lt1"/>
                  </a:solidFill>
                  <a:latin typeface="Quattrocento Sans"/>
                  <a:ea typeface="Quattrocento Sans"/>
                  <a:cs typeface="Quattrocento Sans"/>
                  <a:sym typeface="Quattrocento Sans"/>
                </a:rPr>
                <a:t>Margaret </a:t>
              </a:r>
              <a:endParaRPr/>
            </a:p>
          </p:txBody>
        </p:sp>
        <p:sp>
          <p:nvSpPr>
            <p:cNvPr id="816" name="Google Shape;816;p5"/>
            <p:cNvSpPr/>
            <p:nvPr/>
          </p:nvSpPr>
          <p:spPr>
            <a:xfrm>
              <a:off x="4891624" y="3538567"/>
              <a:ext cx="2403987" cy="4982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lt1"/>
                  </a:solidFill>
                  <a:latin typeface="Quattrocento Sans"/>
                  <a:ea typeface="Quattrocento Sans"/>
                  <a:cs typeface="Quattrocento Sans"/>
                  <a:sym typeface="Quattrocento Sans"/>
                </a:rPr>
                <a:t>Johnson</a:t>
              </a:r>
              <a:endParaRPr/>
            </a:p>
          </p:txBody>
        </p:sp>
        <p:sp>
          <p:nvSpPr>
            <p:cNvPr id="817" name="Google Shape;817;p5"/>
            <p:cNvSpPr/>
            <p:nvPr/>
          </p:nvSpPr>
          <p:spPr>
            <a:xfrm>
              <a:off x="4891623" y="4523021"/>
              <a:ext cx="2403987" cy="4982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lt1"/>
                  </a:solidFill>
                  <a:latin typeface="Quattrocento Sans"/>
                  <a:ea typeface="Quattrocento Sans"/>
                  <a:cs typeface="Quattrocento Sans"/>
                  <a:sym typeface="Quattrocento Sans"/>
                </a:rPr>
                <a:t>Hamilton</a:t>
              </a:r>
              <a:endParaRPr/>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Discussion </a:t>
            </a:r>
            <a:endParaRPr/>
          </a:p>
        </p:txBody>
      </p:sp>
      <p:graphicFrame>
        <p:nvGraphicFramePr>
          <p:cNvPr id="824" name="Google Shape;824;p6"/>
          <p:cNvGraphicFramePr/>
          <p:nvPr/>
        </p:nvGraphicFramePr>
        <p:xfrm>
          <a:off x="588263" y="1536864"/>
          <a:ext cx="6044775" cy="4450200"/>
        </p:xfrm>
        <a:graphic>
          <a:graphicData uri="http://schemas.openxmlformats.org/drawingml/2006/table">
            <a:tbl>
              <a:tblPr firstRow="1">
                <a:noFill/>
                <a:tableStyleId>{BA47F4E5-D313-4320-88CA-28A18CE5D333}</a:tableStyleId>
              </a:tblPr>
              <a:tblGrid>
                <a:gridCol w="472875">
                  <a:extLst>
                    <a:ext uri="{9D8B030D-6E8A-4147-A177-3AD203B41FA5}">
                      <a16:colId xmlns:a16="http://schemas.microsoft.com/office/drawing/2014/main" val="20000"/>
                    </a:ext>
                  </a:extLst>
                </a:gridCol>
                <a:gridCol w="5571900">
                  <a:extLst>
                    <a:ext uri="{9D8B030D-6E8A-4147-A177-3AD203B41FA5}">
                      <a16:colId xmlns:a16="http://schemas.microsoft.com/office/drawing/2014/main" val="20001"/>
                    </a:ext>
                  </a:extLst>
                </a:gridCol>
              </a:tblGrid>
              <a:tr h="370850">
                <a:tc>
                  <a:txBody>
                    <a:bodyPr/>
                    <a:lstStyle/>
                    <a:p>
                      <a:pPr marL="0" marR="0" lvl="0" indent="0" algn="r" rtl="0">
                        <a:spcBef>
                          <a:spcPts val="0"/>
                        </a:spcBef>
                        <a:spcAft>
                          <a:spcPts val="0"/>
                        </a:spcAft>
                        <a:buNone/>
                      </a:pPr>
                      <a:endParaRPr sz="1800">
                        <a:solidFill>
                          <a:schemeClr val="accent1"/>
                        </a:solidFill>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a:solidFill>
                            <a:srgbClr val="000000"/>
                          </a:solidFill>
                          <a:latin typeface="Consolas"/>
                          <a:ea typeface="Consolas"/>
                          <a:cs typeface="Consolas"/>
                          <a:sym typeface="Consolas"/>
                        </a:rPr>
                        <a:t>Sample Code: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a:solidFill>
                            <a:srgbClr val="000000"/>
                          </a:solidFill>
                          <a:latin typeface="Consolas"/>
                          <a:ea typeface="Consolas"/>
                          <a:cs typeface="Consolas"/>
                          <a:sym typeface="Consolas"/>
                        </a:rPr>
                        <a:t>my_dictionary = {</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2</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'cat'</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'a domestic feline',</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3</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'dog'</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'a domestic canine',</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4</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'chair'</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'furniture piece for sitting',</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5</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'car'</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'automobile’</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6</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7</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8</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highlight>
                            <a:srgbClr val="FFFF99"/>
                          </a:highlight>
                          <a:latin typeface="Consolas"/>
                          <a:ea typeface="Consolas"/>
                          <a:cs typeface="Consolas"/>
                          <a:sym typeface="Consolas"/>
                        </a:rPr>
                        <a:t>(my_dictionary[</a:t>
                      </a:r>
                      <a:r>
                        <a:rPr lang="en-US" sz="1800">
                          <a:solidFill>
                            <a:srgbClr val="A31515"/>
                          </a:solidFill>
                          <a:highlight>
                            <a:srgbClr val="FFFF99"/>
                          </a:highlight>
                          <a:latin typeface="Consolas"/>
                          <a:ea typeface="Consolas"/>
                          <a:cs typeface="Consolas"/>
                          <a:sym typeface="Consolas"/>
                        </a:rPr>
                        <a:t>'dog'</a:t>
                      </a:r>
                      <a:r>
                        <a:rPr lang="en-US" sz="1800">
                          <a:solidFill>
                            <a:srgbClr val="000000"/>
                          </a:solidFill>
                          <a:highlight>
                            <a:srgbClr val="FFFF99"/>
                          </a:highlight>
                          <a:latin typeface="Consolas"/>
                          <a:ea typeface="Consolas"/>
                          <a:cs typeface="Consolas"/>
                          <a:sym typeface="Consolas"/>
                        </a:rPr>
                        <a:t>])</a:t>
                      </a:r>
                      <a:endParaRPr sz="1800">
                        <a:solidFill>
                          <a:srgbClr val="000000"/>
                        </a:solidFill>
                        <a:highlight>
                          <a:srgbClr val="FFFF99"/>
                        </a:highlight>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9</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(my_dictionary.get(</a:t>
                      </a:r>
                      <a:r>
                        <a:rPr lang="en-US" sz="1800">
                          <a:solidFill>
                            <a:srgbClr val="A31515"/>
                          </a:solidFill>
                          <a:latin typeface="Consolas"/>
                          <a:ea typeface="Consolas"/>
                          <a:cs typeface="Consolas"/>
                          <a:sym typeface="Consolas"/>
                        </a:rPr>
                        <a:t>'dog'</a:t>
                      </a:r>
                      <a:r>
                        <a:rPr lang="en-US"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9"/>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10</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a:t>
                      </a:r>
                      <a:r>
                        <a:rPr lang="en-US" sz="1800">
                          <a:solidFill>
                            <a:srgbClr val="A31515"/>
                          </a:solidFill>
                          <a:latin typeface="Consolas"/>
                          <a:ea typeface="Consolas"/>
                          <a:cs typeface="Consolas"/>
                          <a:sym typeface="Consolas"/>
                        </a:rPr>
                        <a:t>'cat'</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a:t>
                      </a:r>
                      <a:r>
                        <a:rPr lang="en-US" sz="1800">
                          <a:solidFill>
                            <a:srgbClr val="000000"/>
                          </a:solidFill>
                          <a:latin typeface="Consolas"/>
                          <a:ea typeface="Consolas"/>
                          <a:cs typeface="Consolas"/>
                          <a:sym typeface="Consolas"/>
                        </a:rPr>
                        <a:t> my_dictionary)</a:t>
                      </a:r>
                      <a:endParaRPr/>
                    </a:p>
                  </a:txBody>
                  <a:tcPr marL="91450" marR="91450" marT="45725" marB="45725"/>
                </a:tc>
                <a:extLst>
                  <a:ext uri="{0D108BD9-81ED-4DB2-BD59-A6C34878D82A}">
                    <a16:rowId xmlns:a16="http://schemas.microsoft.com/office/drawing/2014/main" val="10010"/>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11</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a:t>
                      </a:r>
                      <a:r>
                        <a:rPr lang="en-US" sz="1800">
                          <a:solidFill>
                            <a:srgbClr val="A31515"/>
                          </a:solidFill>
                          <a:latin typeface="Consolas"/>
                          <a:ea typeface="Consolas"/>
                          <a:cs typeface="Consolas"/>
                          <a:sym typeface="Consolas"/>
                        </a:rPr>
                        <a:t>'monkey'</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a:t>
                      </a:r>
                      <a:r>
                        <a:rPr lang="en-US" sz="1800">
                          <a:solidFill>
                            <a:srgbClr val="000000"/>
                          </a:solidFill>
                          <a:latin typeface="Consolas"/>
                          <a:ea typeface="Consolas"/>
                          <a:cs typeface="Consolas"/>
                          <a:sym typeface="Consolas"/>
                        </a:rPr>
                        <a:t> my_dictionary)</a:t>
                      </a:r>
                      <a:endParaRPr/>
                    </a:p>
                  </a:txBody>
                  <a:tcPr marL="91450" marR="91450" marT="45725" marB="45725"/>
                </a:tc>
                <a:extLst>
                  <a:ext uri="{0D108BD9-81ED-4DB2-BD59-A6C34878D82A}">
                    <a16:rowId xmlns:a16="http://schemas.microsoft.com/office/drawing/2014/main" val="10011"/>
                  </a:ext>
                </a:extLst>
              </a:tr>
            </a:tbl>
          </a:graphicData>
        </a:graphic>
      </p:graphicFrame>
      <p:sp>
        <p:nvSpPr>
          <p:cNvPr id="825" name="Google Shape;825;p6"/>
          <p:cNvSpPr/>
          <p:nvPr/>
        </p:nvSpPr>
        <p:spPr>
          <a:xfrm>
            <a:off x="7090443" y="1536864"/>
            <a:ext cx="4620768" cy="3477875"/>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2000"/>
              <a:buFont typeface="Arial"/>
              <a:buChar char="•"/>
            </a:pPr>
            <a:r>
              <a:rPr lang="en-US" sz="2000" b="0" i="0" u="none" strike="noStrike" cap="none">
                <a:solidFill>
                  <a:schemeClr val="dk1"/>
                </a:solidFill>
                <a:latin typeface="Quattrocento Sans"/>
                <a:ea typeface="Quattrocento Sans"/>
                <a:cs typeface="Quattrocento Sans"/>
                <a:sym typeface="Quattrocento Sans"/>
              </a:rPr>
              <a:t>Did anyone run the type() function to find out what type 'my_dictionary' is?</a:t>
            </a:r>
            <a:endParaRPr/>
          </a:p>
          <a:p>
            <a:pPr marL="171450" marR="0" lvl="0" indent="-44450" algn="l" rtl="0">
              <a:spcBef>
                <a:spcPts val="0"/>
              </a:spcBef>
              <a:spcAft>
                <a:spcPts val="0"/>
              </a:spcAft>
              <a:buClr>
                <a:schemeClr val="dk1"/>
              </a:buClr>
              <a:buSzPts val="2000"/>
              <a:buFont typeface="Arial"/>
              <a:buNone/>
            </a:pPr>
            <a:endParaRPr sz="2000" b="0" i="0" u="none" strike="noStrike" cap="none">
              <a:solidFill>
                <a:schemeClr val="dk1"/>
              </a:solidFill>
              <a:latin typeface="Quattrocento Sans"/>
              <a:ea typeface="Quattrocento Sans"/>
              <a:cs typeface="Quattrocento Sans"/>
              <a:sym typeface="Quattrocento Sans"/>
            </a:endParaRPr>
          </a:p>
          <a:p>
            <a:pPr marL="171450" marR="0" lvl="0" indent="-171450" algn="l" rtl="0">
              <a:spcBef>
                <a:spcPts val="0"/>
              </a:spcBef>
              <a:spcAft>
                <a:spcPts val="0"/>
              </a:spcAft>
              <a:buClr>
                <a:schemeClr val="dk1"/>
              </a:buClr>
              <a:buSzPts val="2000"/>
              <a:buFont typeface="Arial"/>
              <a:buChar char="•"/>
            </a:pPr>
            <a:r>
              <a:rPr lang="en-US" sz="2000" b="0" i="0" u="none" strike="noStrike" cap="none">
                <a:solidFill>
                  <a:schemeClr val="dk1"/>
                </a:solidFill>
                <a:latin typeface="Quattrocento Sans"/>
                <a:ea typeface="Quattrocento Sans"/>
                <a:cs typeface="Quattrocento Sans"/>
                <a:sym typeface="Quattrocento Sans"/>
              </a:rPr>
              <a:t>What are the keys in the example from the Do Now? What are the associated values?</a:t>
            </a:r>
            <a:endParaRPr/>
          </a:p>
          <a:p>
            <a:pPr marL="0" marR="0" lvl="0" indent="0" algn="l" rtl="0">
              <a:spcBef>
                <a:spcPts val="0"/>
              </a:spcBef>
              <a:spcAft>
                <a:spcPts val="0"/>
              </a:spcAft>
              <a:buNone/>
            </a:pPr>
            <a:endParaRPr sz="2000">
              <a:solidFill>
                <a:schemeClr val="dk1"/>
              </a:solidFill>
              <a:latin typeface="Quattrocento Sans"/>
              <a:ea typeface="Quattrocento Sans"/>
              <a:cs typeface="Quattrocento Sans"/>
              <a:sym typeface="Quattrocento Sans"/>
            </a:endParaRPr>
          </a:p>
          <a:p>
            <a:pPr marL="171450" marR="0" lvl="0" indent="-171450" algn="l" rtl="0">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What is the purpose of </a:t>
            </a:r>
            <a:r>
              <a:rPr lang="en-US" sz="2000">
                <a:solidFill>
                  <a:schemeClr val="dk1"/>
                </a:solidFill>
                <a:highlight>
                  <a:srgbClr val="FFFF99"/>
                </a:highlight>
                <a:latin typeface="Consolas"/>
                <a:ea typeface="Consolas"/>
                <a:cs typeface="Consolas"/>
                <a:sym typeface="Consolas"/>
              </a:rPr>
              <a:t>my_dictionary['dog'] </a:t>
            </a:r>
            <a:r>
              <a:rPr lang="en-US" sz="2000">
                <a:solidFill>
                  <a:schemeClr val="dk1"/>
                </a:solidFill>
                <a:latin typeface="Quattrocento Sans"/>
                <a:ea typeface="Quattrocento Sans"/>
                <a:cs typeface="Quattrocento Sans"/>
                <a:sym typeface="Quattrocento Sans"/>
              </a:rPr>
              <a:t>and does that syntax remind you of anything else?</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Returning a Value</a:t>
            </a:r>
            <a:endParaRPr/>
          </a:p>
        </p:txBody>
      </p:sp>
      <p:graphicFrame>
        <p:nvGraphicFramePr>
          <p:cNvPr id="832" name="Google Shape;832;p7"/>
          <p:cNvGraphicFramePr/>
          <p:nvPr/>
        </p:nvGraphicFramePr>
        <p:xfrm>
          <a:off x="5944422" y="1389380"/>
          <a:ext cx="6044775" cy="4450200"/>
        </p:xfrm>
        <a:graphic>
          <a:graphicData uri="http://schemas.openxmlformats.org/drawingml/2006/table">
            <a:tbl>
              <a:tblPr firstRow="1">
                <a:noFill/>
                <a:tableStyleId>{BA47F4E5-D313-4320-88CA-28A18CE5D333}</a:tableStyleId>
              </a:tblPr>
              <a:tblGrid>
                <a:gridCol w="472875">
                  <a:extLst>
                    <a:ext uri="{9D8B030D-6E8A-4147-A177-3AD203B41FA5}">
                      <a16:colId xmlns:a16="http://schemas.microsoft.com/office/drawing/2014/main" val="20000"/>
                    </a:ext>
                  </a:extLst>
                </a:gridCol>
                <a:gridCol w="5571900">
                  <a:extLst>
                    <a:ext uri="{9D8B030D-6E8A-4147-A177-3AD203B41FA5}">
                      <a16:colId xmlns:a16="http://schemas.microsoft.com/office/drawing/2014/main" val="20001"/>
                    </a:ext>
                  </a:extLst>
                </a:gridCol>
              </a:tblGrid>
              <a:tr h="370850">
                <a:tc>
                  <a:txBody>
                    <a:bodyPr/>
                    <a:lstStyle/>
                    <a:p>
                      <a:pPr marL="0" marR="0" lvl="0" indent="0" algn="r" rtl="0">
                        <a:spcBef>
                          <a:spcPts val="0"/>
                        </a:spcBef>
                        <a:spcAft>
                          <a:spcPts val="0"/>
                        </a:spcAft>
                        <a:buNone/>
                      </a:pPr>
                      <a:endParaRPr sz="1800">
                        <a:solidFill>
                          <a:schemeClr val="accent1"/>
                        </a:solidFill>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a:solidFill>
                            <a:srgbClr val="000000"/>
                          </a:solidFill>
                          <a:latin typeface="Consolas"/>
                          <a:ea typeface="Consolas"/>
                          <a:cs typeface="Consolas"/>
                          <a:sym typeface="Consolas"/>
                        </a:rPr>
                        <a:t>Sample Code: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a:solidFill>
                            <a:srgbClr val="000000"/>
                          </a:solidFill>
                          <a:latin typeface="Consolas"/>
                          <a:ea typeface="Consolas"/>
                          <a:cs typeface="Consolas"/>
                          <a:sym typeface="Consolas"/>
                        </a:rPr>
                        <a:t>my_dictionary = {</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2</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'cat'</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'a domestic feline',</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3</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'dog'</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'a domestic canine',</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4</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'chair'</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'furniture piece for sitting',</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5</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'car'</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'automobile'</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6</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7</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8</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a:t>
                      </a:r>
                      <a:r>
                        <a:rPr lang="en-US" sz="1800">
                          <a:solidFill>
                            <a:srgbClr val="A31515"/>
                          </a:solidFill>
                          <a:latin typeface="Consolas"/>
                          <a:ea typeface="Consolas"/>
                          <a:cs typeface="Consolas"/>
                          <a:sym typeface="Consolas"/>
                        </a:rPr>
                        <a:t>'dog'</a:t>
                      </a:r>
                      <a:r>
                        <a:rPr lang="en-US"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txBody>
                  <a:tcPr marL="91450" marR="91450" marT="45725" marB="45725">
                    <a:solidFill>
                      <a:srgbClr val="FFFF99"/>
                    </a:solidFill>
                  </a:tcPr>
                </a:tc>
                <a:extLst>
                  <a:ext uri="{0D108BD9-81ED-4DB2-BD59-A6C34878D82A}">
                    <a16:rowId xmlns:a16="http://schemas.microsoft.com/office/drawing/2014/main" val="10008"/>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9</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(my_dictionary.get(</a:t>
                      </a:r>
                      <a:r>
                        <a:rPr lang="en-US" sz="1800">
                          <a:solidFill>
                            <a:srgbClr val="A31515"/>
                          </a:solidFill>
                          <a:latin typeface="Consolas"/>
                          <a:ea typeface="Consolas"/>
                          <a:cs typeface="Consolas"/>
                          <a:sym typeface="Consolas"/>
                        </a:rPr>
                        <a:t>'dog'</a:t>
                      </a:r>
                      <a:r>
                        <a:rPr lang="en-US"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txBody>
                  <a:tcPr marL="91450" marR="91450" marT="45725" marB="45725">
                    <a:solidFill>
                      <a:srgbClr val="FFFF99"/>
                    </a:solidFill>
                  </a:tcPr>
                </a:tc>
                <a:extLst>
                  <a:ext uri="{0D108BD9-81ED-4DB2-BD59-A6C34878D82A}">
                    <a16:rowId xmlns:a16="http://schemas.microsoft.com/office/drawing/2014/main" val="10009"/>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10</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a:t>
                      </a:r>
                      <a:r>
                        <a:rPr lang="en-US" sz="1800">
                          <a:solidFill>
                            <a:srgbClr val="A31515"/>
                          </a:solidFill>
                          <a:latin typeface="Consolas"/>
                          <a:ea typeface="Consolas"/>
                          <a:cs typeface="Consolas"/>
                          <a:sym typeface="Consolas"/>
                        </a:rPr>
                        <a:t>'cat'</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a:t>
                      </a:r>
                      <a:r>
                        <a:rPr lang="en-US" sz="1800">
                          <a:solidFill>
                            <a:srgbClr val="000000"/>
                          </a:solidFill>
                          <a:latin typeface="Consolas"/>
                          <a:ea typeface="Consolas"/>
                          <a:cs typeface="Consolas"/>
                          <a:sym typeface="Consolas"/>
                        </a:rPr>
                        <a:t> my_dictionary)</a:t>
                      </a:r>
                      <a:endParaRPr/>
                    </a:p>
                  </a:txBody>
                  <a:tcPr marL="91450" marR="91450" marT="45725" marB="45725"/>
                </a:tc>
                <a:extLst>
                  <a:ext uri="{0D108BD9-81ED-4DB2-BD59-A6C34878D82A}">
                    <a16:rowId xmlns:a16="http://schemas.microsoft.com/office/drawing/2014/main" val="10010"/>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11</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a:t>
                      </a:r>
                      <a:r>
                        <a:rPr lang="en-US" sz="1800">
                          <a:solidFill>
                            <a:srgbClr val="A31515"/>
                          </a:solidFill>
                          <a:latin typeface="Consolas"/>
                          <a:ea typeface="Consolas"/>
                          <a:cs typeface="Consolas"/>
                          <a:sym typeface="Consolas"/>
                        </a:rPr>
                        <a:t>'monkey'</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a:t>
                      </a:r>
                      <a:r>
                        <a:rPr lang="en-US" sz="1800">
                          <a:solidFill>
                            <a:srgbClr val="000000"/>
                          </a:solidFill>
                          <a:latin typeface="Consolas"/>
                          <a:ea typeface="Consolas"/>
                          <a:cs typeface="Consolas"/>
                          <a:sym typeface="Consolas"/>
                        </a:rPr>
                        <a:t> my_dictionary)</a:t>
                      </a:r>
                      <a:endParaRPr/>
                    </a:p>
                  </a:txBody>
                  <a:tcPr marL="91450" marR="91450" marT="45725" marB="45725"/>
                </a:tc>
                <a:extLst>
                  <a:ext uri="{0D108BD9-81ED-4DB2-BD59-A6C34878D82A}">
                    <a16:rowId xmlns:a16="http://schemas.microsoft.com/office/drawing/2014/main" val="10011"/>
                  </a:ext>
                </a:extLst>
              </a:tr>
            </a:tbl>
          </a:graphicData>
        </a:graphic>
      </p:graphicFrame>
      <p:sp>
        <p:nvSpPr>
          <p:cNvPr id="833" name="Google Shape;833;p7"/>
          <p:cNvSpPr txBox="1"/>
          <p:nvPr/>
        </p:nvSpPr>
        <p:spPr>
          <a:xfrm>
            <a:off x="588263" y="1389380"/>
            <a:ext cx="4885500" cy="4309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Two ways to return a value given a key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highlight>
                  <a:srgbClr val="FFFF99"/>
                </a:highlight>
                <a:latin typeface="Consolas"/>
                <a:ea typeface="Consolas"/>
                <a:cs typeface="Consolas"/>
                <a:sym typeface="Consolas"/>
              </a:rPr>
              <a:t>my_dictionary[</a:t>
            </a:r>
            <a:r>
              <a:rPr lang="en-US" sz="2000">
                <a:solidFill>
                  <a:srgbClr val="FF0000"/>
                </a:solidFill>
                <a:highlight>
                  <a:srgbClr val="FFFF99"/>
                </a:highlight>
                <a:latin typeface="Consolas"/>
                <a:ea typeface="Consolas"/>
                <a:cs typeface="Consolas"/>
                <a:sym typeface="Consolas"/>
              </a:rPr>
              <a:t>'dog'</a:t>
            </a:r>
            <a:r>
              <a:rPr lang="en-US" sz="2000">
                <a:solidFill>
                  <a:schemeClr val="dk1"/>
                </a:solidFill>
                <a:highlight>
                  <a:srgbClr val="FFFF99"/>
                </a:highlight>
                <a:latin typeface="Consolas"/>
                <a:ea typeface="Consolas"/>
                <a:cs typeface="Consolas"/>
                <a:sym typeface="Consolas"/>
              </a:rPr>
              <a: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highlight>
                  <a:srgbClr val="FFFF99"/>
                </a:highlight>
                <a:latin typeface="Consolas"/>
                <a:ea typeface="Consolas"/>
                <a:cs typeface="Consolas"/>
                <a:sym typeface="Consolas"/>
              </a:rPr>
              <a:t>my_dictionary.get(</a:t>
            </a:r>
            <a:r>
              <a:rPr lang="en-US" sz="2000">
                <a:solidFill>
                  <a:srgbClr val="FF0000"/>
                </a:solidFill>
                <a:highlight>
                  <a:srgbClr val="FFFF99"/>
                </a:highlight>
                <a:latin typeface="Consolas"/>
                <a:ea typeface="Consolas"/>
                <a:cs typeface="Consolas"/>
                <a:sym typeface="Consolas"/>
              </a:rPr>
              <a:t>'dog'</a:t>
            </a:r>
            <a:r>
              <a:rPr lang="en-US" sz="2000">
                <a:solidFill>
                  <a:schemeClr val="dk1"/>
                </a:solidFill>
                <a:highlight>
                  <a:srgbClr val="FFFF99"/>
                </a:highlight>
                <a:latin typeface="Consolas"/>
                <a:ea typeface="Consolas"/>
                <a:cs typeface="Consolas"/>
                <a:sym typeface="Consolas"/>
              </a:rPr>
              <a:t>)</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How would you get the value for </a:t>
            </a:r>
            <a:r>
              <a:rPr lang="en-US" sz="2000">
                <a:solidFill>
                  <a:schemeClr val="dk1"/>
                </a:solidFill>
                <a:latin typeface="Consolas"/>
                <a:ea typeface="Consolas"/>
                <a:cs typeface="Consolas"/>
                <a:sym typeface="Consolas"/>
              </a:rPr>
              <a:t>'chair'</a:t>
            </a:r>
            <a:r>
              <a:rPr lang="en-US" sz="2000">
                <a:solidFill>
                  <a:schemeClr val="dk1"/>
                </a:solidFill>
                <a:latin typeface="Quattrocento Sans"/>
                <a:ea typeface="Quattrocento Sans"/>
                <a:cs typeface="Quattrocento Sans"/>
                <a:sym typeface="Quattrocento Sans"/>
              </a:rPr>
              <a:t> or </a:t>
            </a:r>
            <a:r>
              <a:rPr lang="en-US" sz="2000">
                <a:solidFill>
                  <a:schemeClr val="dk1"/>
                </a:solidFill>
                <a:latin typeface="Consolas"/>
                <a:ea typeface="Consolas"/>
                <a:cs typeface="Consolas"/>
                <a:sym typeface="Consolas"/>
              </a:rPr>
              <a:t>'car'</a:t>
            </a:r>
            <a:r>
              <a:rPr lang="en-US" sz="2000">
                <a:solidFill>
                  <a:schemeClr val="dk1"/>
                </a:solidFill>
                <a:latin typeface="Quattrocento Sans"/>
                <a:ea typeface="Quattrocento Sans"/>
                <a:cs typeface="Quattrocento Sans"/>
                <a:sym typeface="Quattrocento Sans"/>
              </a:rPr>
              <a:t>? </a:t>
            </a:r>
            <a:endParaRPr/>
          </a:p>
          <a:p>
            <a:pPr marL="0" marR="0" lvl="0" indent="0" algn="l" rtl="0">
              <a:spcBef>
                <a:spcPts val="0"/>
              </a:spcBef>
              <a:spcAft>
                <a:spcPts val="0"/>
              </a:spcAft>
              <a:buNone/>
            </a:pPr>
            <a:endParaRPr sz="20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What happens when you run </a:t>
            </a:r>
            <a:endParaRPr/>
          </a:p>
          <a:p>
            <a:pPr marL="0" marR="0" lvl="0" indent="0" algn="l" rtl="0">
              <a:spcBef>
                <a:spcPts val="0"/>
              </a:spcBef>
              <a:spcAft>
                <a:spcPts val="0"/>
              </a:spcAft>
              <a:buNone/>
            </a:pPr>
            <a:r>
              <a:rPr lang="en-US" sz="2000">
                <a:solidFill>
                  <a:srgbClr val="0000FF"/>
                </a:solidFill>
                <a:highlight>
                  <a:srgbClr val="FFFF99"/>
                </a:highlight>
                <a:latin typeface="Consolas"/>
                <a:ea typeface="Consolas"/>
                <a:cs typeface="Consolas"/>
                <a:sym typeface="Consolas"/>
              </a:rPr>
              <a:t>print</a:t>
            </a:r>
            <a:r>
              <a:rPr lang="en-US" sz="2000">
                <a:solidFill>
                  <a:schemeClr val="dk1"/>
                </a:solidFill>
                <a:highlight>
                  <a:srgbClr val="FFFF99"/>
                </a:highlight>
                <a:latin typeface="Consolas"/>
                <a:ea typeface="Consolas"/>
                <a:cs typeface="Consolas"/>
                <a:sym typeface="Consolas"/>
              </a:rPr>
              <a:t>(my_dictionary[</a:t>
            </a:r>
            <a:r>
              <a:rPr lang="en-US" sz="2000">
                <a:solidFill>
                  <a:srgbClr val="FF0000"/>
                </a:solidFill>
                <a:highlight>
                  <a:srgbClr val="FFFF99"/>
                </a:highlight>
                <a:latin typeface="Consolas"/>
                <a:ea typeface="Consolas"/>
                <a:cs typeface="Consolas"/>
                <a:sym typeface="Consolas"/>
              </a:rPr>
              <a:t>'kitten'</a:t>
            </a:r>
            <a:r>
              <a:rPr lang="en-US" sz="2000">
                <a:solidFill>
                  <a:schemeClr val="dk1"/>
                </a:solidFill>
                <a:highlight>
                  <a:srgbClr val="FFFF99"/>
                </a:highlight>
                <a:latin typeface="Consolas"/>
                <a:ea typeface="Consolas"/>
                <a:cs typeface="Consolas"/>
                <a:sym typeface="Consolas"/>
              </a:rPr>
              <a:t>]) </a:t>
            </a:r>
            <a:endParaRPr/>
          </a:p>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a:t>
            </a:r>
            <a:endParaRPr sz="20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20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How is that different from </a:t>
            </a:r>
            <a:endParaRPr/>
          </a:p>
          <a:p>
            <a:pPr marL="0" marR="0" lvl="0" indent="0" algn="l" rtl="0">
              <a:spcBef>
                <a:spcPts val="0"/>
              </a:spcBef>
              <a:spcAft>
                <a:spcPts val="0"/>
              </a:spcAft>
              <a:buNone/>
            </a:pPr>
            <a:r>
              <a:rPr lang="en-US" sz="2000">
                <a:solidFill>
                  <a:srgbClr val="0000FF"/>
                </a:solidFill>
                <a:highlight>
                  <a:srgbClr val="FFFF99"/>
                </a:highlight>
                <a:latin typeface="Consolas"/>
                <a:ea typeface="Consolas"/>
                <a:cs typeface="Consolas"/>
                <a:sym typeface="Consolas"/>
              </a:rPr>
              <a:t>print</a:t>
            </a:r>
            <a:r>
              <a:rPr lang="en-US" sz="2000">
                <a:solidFill>
                  <a:schemeClr val="dk1"/>
                </a:solidFill>
                <a:highlight>
                  <a:srgbClr val="FFFF99"/>
                </a:highlight>
                <a:latin typeface="Consolas"/>
                <a:ea typeface="Consolas"/>
                <a:cs typeface="Consolas"/>
                <a:sym typeface="Consolas"/>
              </a:rPr>
              <a:t>(my_dictionary.get(</a:t>
            </a:r>
            <a:r>
              <a:rPr lang="en-US" sz="2000">
                <a:solidFill>
                  <a:srgbClr val="FF0000"/>
                </a:solidFill>
                <a:highlight>
                  <a:srgbClr val="FFFF99"/>
                </a:highlight>
                <a:latin typeface="Consolas"/>
                <a:ea typeface="Consolas"/>
                <a:cs typeface="Consolas"/>
                <a:sym typeface="Consolas"/>
              </a:rPr>
              <a:t>'Kitten'</a:t>
            </a:r>
            <a:r>
              <a:rPr lang="en-US" sz="2000">
                <a:solidFill>
                  <a:schemeClr val="dk1"/>
                </a:solidFill>
                <a:highlight>
                  <a:srgbClr val="FFFF99"/>
                </a:highlight>
                <a:latin typeface="Consolas"/>
                <a:ea typeface="Consolas"/>
                <a:cs typeface="Consolas"/>
                <a:sym typeface="Consolas"/>
              </a:rPr>
              <a:t>))</a:t>
            </a:r>
            <a:endParaRPr sz="2000">
              <a:solidFill>
                <a:schemeClr val="dk1"/>
              </a:solidFill>
              <a:highlight>
                <a:srgbClr val="FFFF99"/>
              </a:highlight>
              <a:latin typeface="Consolas"/>
              <a:ea typeface="Consolas"/>
              <a:cs typeface="Consolas"/>
              <a:sym typeface="Consolas"/>
            </a:endParaRPr>
          </a:p>
          <a:p>
            <a:pPr marL="0" lvl="0" indent="0" algn="l" rtl="0">
              <a:spcBef>
                <a:spcPts val="0"/>
              </a:spcBef>
              <a:spcAft>
                <a:spcPts val="0"/>
              </a:spcAft>
              <a:buClr>
                <a:schemeClr val="dk1"/>
              </a:buClr>
              <a:buFont typeface="Arial"/>
              <a:buNone/>
            </a:pPr>
            <a:r>
              <a:rPr lang="en-US" sz="2000">
                <a:solidFill>
                  <a:schemeClr val="dk1"/>
                </a:solidFill>
                <a:latin typeface="Quattrocento Sans"/>
                <a:ea typeface="Quattrocento Sans"/>
                <a:cs typeface="Quattrocento Sans"/>
                <a:sym typeface="Quattrocento Sans"/>
              </a:rPr>
              <a:t>?</a:t>
            </a:r>
            <a:endParaRPr sz="2000">
              <a:solidFill>
                <a:schemeClr val="dk1"/>
              </a:solidFill>
              <a:highlight>
                <a:srgbClr val="FFFF99"/>
              </a:highlight>
              <a:latin typeface="Consolas"/>
              <a:ea typeface="Consolas"/>
              <a:cs typeface="Consolas"/>
              <a:sym typeface="Consola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Key word ‘in’</a:t>
            </a:r>
            <a:endParaRPr dirty="0"/>
          </a:p>
        </p:txBody>
      </p:sp>
      <p:graphicFrame>
        <p:nvGraphicFramePr>
          <p:cNvPr id="840" name="Google Shape;840;p8"/>
          <p:cNvGraphicFramePr/>
          <p:nvPr>
            <p:extLst>
              <p:ext uri="{D42A27DB-BD31-4B8C-83A1-F6EECF244321}">
                <p14:modId xmlns:p14="http://schemas.microsoft.com/office/powerpoint/2010/main" val="2682661342"/>
              </p:ext>
            </p:extLst>
          </p:nvPr>
        </p:nvGraphicFramePr>
        <p:xfrm>
          <a:off x="5944422" y="1389380"/>
          <a:ext cx="6044775" cy="4450200"/>
        </p:xfrm>
        <a:graphic>
          <a:graphicData uri="http://schemas.openxmlformats.org/drawingml/2006/table">
            <a:tbl>
              <a:tblPr firstRow="1">
                <a:noFill/>
                <a:tableStyleId>{BA47F4E5-D313-4320-88CA-28A18CE5D333}</a:tableStyleId>
              </a:tblPr>
              <a:tblGrid>
                <a:gridCol w="472875">
                  <a:extLst>
                    <a:ext uri="{9D8B030D-6E8A-4147-A177-3AD203B41FA5}">
                      <a16:colId xmlns:a16="http://schemas.microsoft.com/office/drawing/2014/main" val="20000"/>
                    </a:ext>
                  </a:extLst>
                </a:gridCol>
                <a:gridCol w="5571900">
                  <a:extLst>
                    <a:ext uri="{9D8B030D-6E8A-4147-A177-3AD203B41FA5}">
                      <a16:colId xmlns:a16="http://schemas.microsoft.com/office/drawing/2014/main" val="20001"/>
                    </a:ext>
                  </a:extLst>
                </a:gridCol>
              </a:tblGrid>
              <a:tr h="370850">
                <a:tc>
                  <a:txBody>
                    <a:bodyPr/>
                    <a:lstStyle/>
                    <a:p>
                      <a:pPr marL="0" marR="0" lvl="0" indent="0" algn="r" rtl="0">
                        <a:spcBef>
                          <a:spcPts val="0"/>
                        </a:spcBef>
                        <a:spcAft>
                          <a:spcPts val="0"/>
                        </a:spcAft>
                        <a:buNone/>
                      </a:pPr>
                      <a:endParaRPr sz="1800">
                        <a:solidFill>
                          <a:schemeClr val="accent1"/>
                        </a:solidFill>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a:solidFill>
                            <a:srgbClr val="000000"/>
                          </a:solidFill>
                          <a:latin typeface="Consolas"/>
                          <a:ea typeface="Consolas"/>
                          <a:cs typeface="Consolas"/>
                          <a:sym typeface="Consolas"/>
                        </a:rPr>
                        <a:t>Sample Code: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a:solidFill>
                            <a:srgbClr val="000000"/>
                          </a:solidFill>
                          <a:latin typeface="Consolas"/>
                          <a:ea typeface="Consolas"/>
                          <a:cs typeface="Consolas"/>
                          <a:sym typeface="Consolas"/>
                        </a:rPr>
                        <a:t>my_dictionary = {</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2</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'cat'</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'a domestic feline',</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3</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'dog'</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'a domestic canine',</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4</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'chair'</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'furniture piece for sitting',</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5</a:t>
                      </a:r>
                      <a:endParaRPr/>
                    </a:p>
                  </a:txBody>
                  <a:tcPr marL="91450" marR="91450" marT="45725" marB="45725"/>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dirty="0">
                          <a:solidFill>
                            <a:srgbClr val="A31515"/>
                          </a:solidFill>
                          <a:latin typeface="Consolas"/>
                          <a:ea typeface="Consolas"/>
                          <a:cs typeface="Consolas"/>
                          <a:sym typeface="Consolas"/>
                        </a:rPr>
                        <a:t>   'car'</a:t>
                      </a:r>
                      <a:r>
                        <a:rPr lang="en-US" sz="1800" dirty="0">
                          <a:solidFill>
                            <a:srgbClr val="000000"/>
                          </a:solidFill>
                          <a:latin typeface="Consolas"/>
                          <a:ea typeface="Consolas"/>
                          <a:cs typeface="Consolas"/>
                          <a:sym typeface="Consolas"/>
                        </a:rPr>
                        <a:t>: </a:t>
                      </a:r>
                      <a:r>
                        <a:rPr lang="en-US" sz="1800" dirty="0">
                          <a:solidFill>
                            <a:srgbClr val="A31515"/>
                          </a:solidFill>
                          <a:latin typeface="Consolas"/>
                          <a:ea typeface="Consolas"/>
                          <a:cs typeface="Consolas"/>
                          <a:sym typeface="Consolas"/>
                        </a:rPr>
                        <a:t>'automobile'</a:t>
                      </a:r>
                      <a:endParaRPr sz="1800" dirty="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6</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7</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8</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a:t>
                      </a:r>
                      <a:r>
                        <a:rPr lang="en-US" sz="1800">
                          <a:solidFill>
                            <a:srgbClr val="A31515"/>
                          </a:solidFill>
                          <a:latin typeface="Consolas"/>
                          <a:ea typeface="Consolas"/>
                          <a:cs typeface="Consolas"/>
                          <a:sym typeface="Consolas"/>
                        </a:rPr>
                        <a:t>'dog'])</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9</a:t>
                      </a:r>
                      <a:endParaRPr/>
                    </a:p>
                  </a:txBody>
                  <a:tcPr marL="91450" marR="91450" marT="45725" marB="45725"/>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(my_dictionary.get(</a:t>
                      </a:r>
                      <a:r>
                        <a:rPr lang="en-US" sz="1800">
                          <a:solidFill>
                            <a:srgbClr val="A31515"/>
                          </a:solidFill>
                          <a:latin typeface="Consolas"/>
                          <a:ea typeface="Consolas"/>
                          <a:cs typeface="Consolas"/>
                          <a:sym typeface="Consolas"/>
                        </a:rPr>
                        <a:t>'dog'))</a:t>
                      </a:r>
                      <a:endParaRPr sz="1800">
                        <a:solidFill>
                          <a:srgbClr val="000000"/>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9"/>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10</a:t>
                      </a:r>
                      <a:endParaRPr/>
                    </a:p>
                  </a:txBody>
                  <a:tcPr marL="91450" marR="91450" marT="45725" marB="45725">
                    <a:solidFill>
                      <a:srgbClr val="FFFF99"/>
                    </a:solidFill>
                  </a:tcPr>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a:t>
                      </a:r>
                      <a:r>
                        <a:rPr lang="en-US" sz="1800">
                          <a:solidFill>
                            <a:srgbClr val="A31515"/>
                          </a:solidFill>
                          <a:latin typeface="Consolas"/>
                          <a:ea typeface="Consolas"/>
                          <a:cs typeface="Consolas"/>
                          <a:sym typeface="Consolas"/>
                        </a:rPr>
                        <a:t>'cat'</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a:t>
                      </a:r>
                      <a:r>
                        <a:rPr lang="en-US" sz="1800">
                          <a:solidFill>
                            <a:srgbClr val="000000"/>
                          </a:solidFill>
                          <a:latin typeface="Consolas"/>
                          <a:ea typeface="Consolas"/>
                          <a:cs typeface="Consolas"/>
                          <a:sym typeface="Consolas"/>
                        </a:rPr>
                        <a:t> my_dictionary)</a:t>
                      </a:r>
                      <a:endParaRPr/>
                    </a:p>
                  </a:txBody>
                  <a:tcPr marL="91450" marR="91450" marT="45725" marB="45725">
                    <a:solidFill>
                      <a:srgbClr val="FFFF99"/>
                    </a:solidFill>
                  </a:tcPr>
                </a:tc>
                <a:extLst>
                  <a:ext uri="{0D108BD9-81ED-4DB2-BD59-A6C34878D82A}">
                    <a16:rowId xmlns:a16="http://schemas.microsoft.com/office/drawing/2014/main" val="10010"/>
                  </a:ext>
                </a:extLst>
              </a:tr>
              <a:tr h="3708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11</a:t>
                      </a:r>
                      <a:endParaRPr/>
                    </a:p>
                  </a:txBody>
                  <a:tcPr marL="91450" marR="91450" marT="45725" marB="45725">
                    <a:solidFill>
                      <a:srgbClr val="FFFF99"/>
                    </a:solidFill>
                  </a:tcPr>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dirty="0">
                          <a:solidFill>
                            <a:srgbClr val="0000FF"/>
                          </a:solidFill>
                          <a:latin typeface="Consolas"/>
                          <a:ea typeface="Consolas"/>
                          <a:cs typeface="Consolas"/>
                          <a:sym typeface="Consolas"/>
                        </a:rPr>
                        <a:t>print</a:t>
                      </a:r>
                      <a:r>
                        <a:rPr lang="en-US" sz="1800" dirty="0">
                          <a:solidFill>
                            <a:srgbClr val="000000"/>
                          </a:solidFill>
                          <a:latin typeface="Consolas"/>
                          <a:ea typeface="Consolas"/>
                          <a:cs typeface="Consolas"/>
                          <a:sym typeface="Consolas"/>
                        </a:rPr>
                        <a:t>(</a:t>
                      </a:r>
                      <a:r>
                        <a:rPr lang="en-US" sz="1800" dirty="0">
                          <a:solidFill>
                            <a:srgbClr val="A31515"/>
                          </a:solidFill>
                          <a:latin typeface="Consolas"/>
                          <a:ea typeface="Consolas"/>
                          <a:cs typeface="Consolas"/>
                          <a:sym typeface="Consolas"/>
                        </a:rPr>
                        <a:t>'monkey'</a:t>
                      </a:r>
                      <a:r>
                        <a:rPr lang="en-US" sz="1800" dirty="0">
                          <a:solidFill>
                            <a:srgbClr val="000000"/>
                          </a:solidFill>
                          <a:latin typeface="Consolas"/>
                          <a:ea typeface="Consolas"/>
                          <a:cs typeface="Consolas"/>
                          <a:sym typeface="Consolas"/>
                        </a:rPr>
                        <a:t> </a:t>
                      </a:r>
                      <a:r>
                        <a:rPr lang="en-US" sz="1800" dirty="0">
                          <a:solidFill>
                            <a:srgbClr val="0000FF"/>
                          </a:solidFill>
                          <a:latin typeface="Consolas"/>
                          <a:ea typeface="Consolas"/>
                          <a:cs typeface="Consolas"/>
                          <a:sym typeface="Consolas"/>
                        </a:rPr>
                        <a:t>in</a:t>
                      </a:r>
                      <a:r>
                        <a:rPr lang="en-US" sz="1800" dirty="0">
                          <a:solidFill>
                            <a:srgbClr val="000000"/>
                          </a:solidFill>
                          <a:latin typeface="Consolas"/>
                          <a:ea typeface="Consolas"/>
                          <a:cs typeface="Consolas"/>
                          <a:sym typeface="Consolas"/>
                        </a:rPr>
                        <a:t> </a:t>
                      </a:r>
                      <a:r>
                        <a:rPr lang="en-US" sz="1800" dirty="0" err="1">
                          <a:solidFill>
                            <a:srgbClr val="000000"/>
                          </a:solidFill>
                          <a:latin typeface="Consolas"/>
                          <a:ea typeface="Consolas"/>
                          <a:cs typeface="Consolas"/>
                          <a:sym typeface="Consolas"/>
                        </a:rPr>
                        <a:t>my_dictionary</a:t>
                      </a:r>
                      <a:r>
                        <a:rPr lang="en-US" sz="1800" dirty="0">
                          <a:solidFill>
                            <a:srgbClr val="000000"/>
                          </a:solidFill>
                          <a:latin typeface="Consolas"/>
                          <a:ea typeface="Consolas"/>
                          <a:cs typeface="Consolas"/>
                          <a:sym typeface="Consolas"/>
                        </a:rPr>
                        <a:t>)</a:t>
                      </a:r>
                      <a:endParaRPr dirty="0"/>
                    </a:p>
                  </a:txBody>
                  <a:tcPr marL="91450" marR="91450" marT="45725" marB="45725">
                    <a:solidFill>
                      <a:srgbClr val="FFFF99"/>
                    </a:solidFill>
                  </a:tcPr>
                </a:tc>
                <a:extLst>
                  <a:ext uri="{0D108BD9-81ED-4DB2-BD59-A6C34878D82A}">
                    <a16:rowId xmlns:a16="http://schemas.microsoft.com/office/drawing/2014/main" val="10011"/>
                  </a:ext>
                </a:extLst>
              </a:tr>
            </a:tbl>
          </a:graphicData>
        </a:graphic>
      </p:graphicFrame>
      <p:sp>
        <p:nvSpPr>
          <p:cNvPr id="841" name="Google Shape;841;p8"/>
          <p:cNvSpPr txBox="1">
            <a:spLocks noGrp="1"/>
          </p:cNvSpPr>
          <p:nvPr>
            <p:ph type="body" idx="1"/>
          </p:nvPr>
        </p:nvSpPr>
        <p:spPr>
          <a:xfrm>
            <a:off x="309716" y="1435100"/>
            <a:ext cx="5486100" cy="406778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620"/>
              <a:buNone/>
            </a:pPr>
            <a:r>
              <a:rPr lang="en-US" sz="1800" dirty="0"/>
              <a:t>Use the keyword</a:t>
            </a:r>
            <a:r>
              <a:rPr lang="en-US" sz="1800" dirty="0">
                <a:solidFill>
                  <a:srgbClr val="000000"/>
                </a:solidFill>
                <a:latin typeface="Consolas"/>
                <a:ea typeface="Consolas"/>
                <a:cs typeface="Consolas"/>
                <a:sym typeface="Consolas"/>
              </a:rPr>
              <a:t> in </a:t>
            </a:r>
            <a:r>
              <a:rPr lang="en-US" sz="1800" dirty="0"/>
              <a:t>to return a Boolean value.</a:t>
            </a:r>
            <a:endParaRPr dirty="0"/>
          </a:p>
          <a:p>
            <a:pPr marL="0" lvl="0" indent="0" algn="l" rtl="0">
              <a:lnSpc>
                <a:spcPct val="100000"/>
              </a:lnSpc>
              <a:spcBef>
                <a:spcPts val="360"/>
              </a:spcBef>
              <a:spcAft>
                <a:spcPts val="0"/>
              </a:spcAft>
              <a:buClr>
                <a:schemeClr val="dk1"/>
              </a:buClr>
              <a:buSzPts val="1620"/>
              <a:buNone/>
            </a:pPr>
            <a:endParaRPr sz="1800" dirty="0"/>
          </a:p>
          <a:p>
            <a:pPr marL="0" marR="0" lvl="0" indent="0" algn="l" rtl="0">
              <a:lnSpc>
                <a:spcPct val="100000"/>
              </a:lnSpc>
              <a:spcBef>
                <a:spcPts val="360"/>
              </a:spcBef>
              <a:spcAft>
                <a:spcPts val="0"/>
              </a:spcAft>
              <a:buClr>
                <a:schemeClr val="dk1"/>
              </a:buClr>
              <a:buSzPts val="1620"/>
              <a:buNone/>
            </a:pPr>
            <a:r>
              <a:rPr lang="en-US" sz="1800" dirty="0">
                <a:solidFill>
                  <a:srgbClr val="000000"/>
                </a:solidFill>
                <a:latin typeface="Consolas"/>
                <a:ea typeface="Consolas"/>
                <a:cs typeface="Consolas"/>
                <a:sym typeface="Consolas"/>
              </a:rPr>
              <a:t>'cat'</a:t>
            </a:r>
            <a:r>
              <a:rPr lang="en-US" sz="1800" dirty="0"/>
              <a:t> is in</a:t>
            </a:r>
            <a:r>
              <a:rPr lang="en-US" sz="1800" dirty="0">
                <a:solidFill>
                  <a:srgbClr val="000000"/>
                </a:solidFill>
                <a:latin typeface="Consolas"/>
                <a:ea typeface="Consolas"/>
                <a:cs typeface="Consolas"/>
                <a:sym typeface="Consolas"/>
              </a:rPr>
              <a:t> </a:t>
            </a:r>
            <a:r>
              <a:rPr lang="en-US" sz="1800" dirty="0" err="1">
                <a:solidFill>
                  <a:srgbClr val="000000"/>
                </a:solidFill>
                <a:latin typeface="Consolas"/>
                <a:ea typeface="Consolas"/>
                <a:cs typeface="Consolas"/>
                <a:sym typeface="Consolas"/>
              </a:rPr>
              <a:t>my_dictionary</a:t>
            </a:r>
            <a:r>
              <a:rPr lang="en-US" sz="1800" dirty="0"/>
              <a:t>, so </a:t>
            </a:r>
            <a:endParaRPr dirty="0"/>
          </a:p>
          <a:p>
            <a:pPr marL="0" lvl="0" indent="0" algn="l" rtl="0">
              <a:lnSpc>
                <a:spcPct val="100000"/>
              </a:lnSpc>
              <a:spcBef>
                <a:spcPts val="360"/>
              </a:spcBef>
              <a:spcAft>
                <a:spcPts val="0"/>
              </a:spcAft>
              <a:buClr>
                <a:srgbClr val="A31515"/>
              </a:buClr>
              <a:buSzPts val="1620"/>
              <a:buNone/>
            </a:pPr>
            <a:r>
              <a:rPr lang="en-US" sz="1800" dirty="0">
                <a:solidFill>
                  <a:srgbClr val="A31515"/>
                </a:solidFill>
                <a:highlight>
                  <a:srgbClr val="C0C0C0"/>
                </a:highlight>
                <a:latin typeface="Consolas"/>
                <a:ea typeface="Consolas"/>
                <a:cs typeface="Consolas"/>
                <a:sym typeface="Consolas"/>
              </a:rPr>
              <a:t>'cat'</a:t>
            </a:r>
            <a:r>
              <a:rPr lang="en-US" sz="1800" dirty="0">
                <a:solidFill>
                  <a:srgbClr val="000000"/>
                </a:solidFill>
                <a:highlight>
                  <a:srgbClr val="C0C0C0"/>
                </a:highlight>
                <a:latin typeface="Consolas"/>
                <a:ea typeface="Consolas"/>
                <a:cs typeface="Consolas"/>
                <a:sym typeface="Consolas"/>
              </a:rPr>
              <a:t> </a:t>
            </a:r>
            <a:r>
              <a:rPr lang="en-US" sz="1800" dirty="0">
                <a:solidFill>
                  <a:srgbClr val="0000FF"/>
                </a:solidFill>
                <a:highlight>
                  <a:srgbClr val="C0C0C0"/>
                </a:highlight>
                <a:latin typeface="Consolas"/>
                <a:ea typeface="Consolas"/>
                <a:cs typeface="Consolas"/>
                <a:sym typeface="Consolas"/>
              </a:rPr>
              <a:t>in</a:t>
            </a:r>
            <a:r>
              <a:rPr lang="en-US" sz="1800" dirty="0">
                <a:solidFill>
                  <a:srgbClr val="000000"/>
                </a:solidFill>
                <a:highlight>
                  <a:srgbClr val="C0C0C0"/>
                </a:highlight>
                <a:latin typeface="Consolas"/>
                <a:ea typeface="Consolas"/>
                <a:cs typeface="Consolas"/>
                <a:sym typeface="Consolas"/>
              </a:rPr>
              <a:t> </a:t>
            </a:r>
            <a:r>
              <a:rPr lang="en-US" sz="1800" dirty="0" err="1">
                <a:solidFill>
                  <a:srgbClr val="000000"/>
                </a:solidFill>
                <a:highlight>
                  <a:srgbClr val="C0C0C0"/>
                </a:highlight>
                <a:latin typeface="Consolas"/>
                <a:ea typeface="Consolas"/>
                <a:cs typeface="Consolas"/>
                <a:sym typeface="Consolas"/>
              </a:rPr>
              <a:t>my_dictionary</a:t>
            </a:r>
            <a:endParaRPr dirty="0"/>
          </a:p>
          <a:p>
            <a:pPr marL="0" lvl="0" indent="0" algn="l" rtl="0">
              <a:lnSpc>
                <a:spcPct val="100000"/>
              </a:lnSpc>
              <a:spcBef>
                <a:spcPts val="360"/>
              </a:spcBef>
              <a:spcAft>
                <a:spcPts val="0"/>
              </a:spcAft>
              <a:buClr>
                <a:schemeClr val="dk1"/>
              </a:buClr>
              <a:buSzPts val="1620"/>
              <a:buNone/>
            </a:pPr>
            <a:r>
              <a:rPr lang="en-US" sz="1800" dirty="0"/>
              <a:t>returns</a:t>
            </a:r>
            <a:r>
              <a:rPr lang="en-US" sz="1800" dirty="0">
                <a:solidFill>
                  <a:srgbClr val="000000"/>
                </a:solidFill>
                <a:latin typeface="Consolas"/>
                <a:ea typeface="Consolas"/>
                <a:cs typeface="Consolas"/>
                <a:sym typeface="Consolas"/>
              </a:rPr>
              <a:t> True</a:t>
            </a:r>
            <a:r>
              <a:rPr lang="en-US" sz="1800" dirty="0"/>
              <a:t>. </a:t>
            </a:r>
            <a:endParaRPr dirty="0"/>
          </a:p>
          <a:p>
            <a:pPr marL="0" lvl="0" indent="0" algn="l" rtl="0">
              <a:lnSpc>
                <a:spcPct val="100000"/>
              </a:lnSpc>
              <a:spcBef>
                <a:spcPts val="360"/>
              </a:spcBef>
              <a:spcAft>
                <a:spcPts val="0"/>
              </a:spcAft>
              <a:buClr>
                <a:schemeClr val="dk1"/>
              </a:buClr>
              <a:buSzPts val="1620"/>
              <a:buNone/>
            </a:pPr>
            <a:endParaRPr sz="1800" dirty="0"/>
          </a:p>
          <a:p>
            <a:pPr marL="0" lvl="0" indent="0" algn="l" rtl="0">
              <a:lnSpc>
                <a:spcPct val="100000"/>
              </a:lnSpc>
              <a:spcBef>
                <a:spcPts val="360"/>
              </a:spcBef>
              <a:spcAft>
                <a:spcPts val="0"/>
              </a:spcAft>
              <a:buClr>
                <a:schemeClr val="dk1"/>
              </a:buClr>
              <a:buSzPts val="1620"/>
              <a:buNone/>
            </a:pPr>
            <a:r>
              <a:rPr lang="en-US" sz="1800" dirty="0">
                <a:solidFill>
                  <a:srgbClr val="000000"/>
                </a:solidFill>
                <a:latin typeface="Consolas"/>
                <a:ea typeface="Consolas"/>
                <a:cs typeface="Consolas"/>
                <a:sym typeface="Consolas"/>
              </a:rPr>
              <a:t>'monkey'</a:t>
            </a:r>
            <a:r>
              <a:rPr lang="en-US" sz="1800" dirty="0"/>
              <a:t> is not in </a:t>
            </a:r>
            <a:r>
              <a:rPr lang="en-US" sz="1800" dirty="0" err="1">
                <a:solidFill>
                  <a:srgbClr val="000000"/>
                </a:solidFill>
                <a:latin typeface="Consolas"/>
                <a:ea typeface="Consolas"/>
                <a:cs typeface="Consolas"/>
                <a:sym typeface="Consolas"/>
              </a:rPr>
              <a:t>my_dictionary</a:t>
            </a:r>
            <a:r>
              <a:rPr lang="en-US" sz="1800" dirty="0"/>
              <a:t>, so </a:t>
            </a:r>
            <a:endParaRPr dirty="0"/>
          </a:p>
          <a:p>
            <a:pPr marL="0" lvl="0" indent="0" algn="l" rtl="0">
              <a:lnSpc>
                <a:spcPct val="100000"/>
              </a:lnSpc>
              <a:spcBef>
                <a:spcPts val="360"/>
              </a:spcBef>
              <a:spcAft>
                <a:spcPts val="0"/>
              </a:spcAft>
              <a:buClr>
                <a:srgbClr val="A31515"/>
              </a:buClr>
              <a:buSzPts val="1620"/>
              <a:buNone/>
            </a:pPr>
            <a:r>
              <a:rPr lang="en-US" sz="1800" dirty="0">
                <a:solidFill>
                  <a:srgbClr val="A31515"/>
                </a:solidFill>
                <a:highlight>
                  <a:srgbClr val="C0C0C0"/>
                </a:highlight>
                <a:latin typeface="Consolas"/>
                <a:ea typeface="Consolas"/>
                <a:cs typeface="Consolas"/>
                <a:sym typeface="Consolas"/>
              </a:rPr>
              <a:t>'monkey'</a:t>
            </a:r>
            <a:r>
              <a:rPr lang="en-US" sz="1800" dirty="0">
                <a:solidFill>
                  <a:srgbClr val="000000"/>
                </a:solidFill>
                <a:highlight>
                  <a:srgbClr val="C0C0C0"/>
                </a:highlight>
                <a:latin typeface="Consolas"/>
                <a:ea typeface="Consolas"/>
                <a:cs typeface="Consolas"/>
                <a:sym typeface="Consolas"/>
              </a:rPr>
              <a:t> </a:t>
            </a:r>
            <a:r>
              <a:rPr lang="en-US" sz="1800" dirty="0">
                <a:solidFill>
                  <a:srgbClr val="0000FF"/>
                </a:solidFill>
                <a:highlight>
                  <a:srgbClr val="C0C0C0"/>
                </a:highlight>
                <a:latin typeface="Consolas"/>
                <a:ea typeface="Consolas"/>
                <a:cs typeface="Consolas"/>
                <a:sym typeface="Consolas"/>
              </a:rPr>
              <a:t>in</a:t>
            </a:r>
            <a:r>
              <a:rPr lang="en-US" sz="1800" dirty="0">
                <a:solidFill>
                  <a:srgbClr val="000000"/>
                </a:solidFill>
                <a:highlight>
                  <a:srgbClr val="C0C0C0"/>
                </a:highlight>
                <a:latin typeface="Consolas"/>
                <a:ea typeface="Consolas"/>
                <a:cs typeface="Consolas"/>
                <a:sym typeface="Consolas"/>
              </a:rPr>
              <a:t> </a:t>
            </a:r>
            <a:r>
              <a:rPr lang="en-US" sz="1800" dirty="0" err="1">
                <a:solidFill>
                  <a:srgbClr val="000000"/>
                </a:solidFill>
                <a:highlight>
                  <a:srgbClr val="C0C0C0"/>
                </a:highlight>
                <a:latin typeface="Consolas"/>
                <a:ea typeface="Consolas"/>
                <a:cs typeface="Consolas"/>
                <a:sym typeface="Consolas"/>
              </a:rPr>
              <a:t>my_dictionary</a:t>
            </a:r>
            <a:endParaRPr dirty="0"/>
          </a:p>
          <a:p>
            <a:pPr marL="0" marR="0" lvl="0" indent="0" algn="l" rtl="0">
              <a:lnSpc>
                <a:spcPct val="100000"/>
              </a:lnSpc>
              <a:spcBef>
                <a:spcPts val="360"/>
              </a:spcBef>
              <a:spcAft>
                <a:spcPts val="0"/>
              </a:spcAft>
              <a:buClr>
                <a:schemeClr val="dk1"/>
              </a:buClr>
              <a:buSzPts val="1620"/>
              <a:buFont typeface="Arial"/>
              <a:buNone/>
            </a:pPr>
            <a:r>
              <a:rPr lang="en-US" sz="1800" dirty="0">
                <a:solidFill>
                  <a:srgbClr val="000000"/>
                </a:solidFill>
              </a:rPr>
              <a:t>returns</a:t>
            </a:r>
            <a:r>
              <a:rPr lang="en-US" sz="1800" dirty="0">
                <a:solidFill>
                  <a:srgbClr val="000000"/>
                </a:solidFill>
                <a:latin typeface="Consolas"/>
                <a:ea typeface="Consolas"/>
                <a:cs typeface="Consolas"/>
                <a:sym typeface="Consolas"/>
              </a:rPr>
              <a:t> False</a:t>
            </a:r>
            <a:r>
              <a:rPr lang="en-US" sz="1800" dirty="0">
                <a:solidFill>
                  <a:srgbClr val="000000"/>
                </a:solidFill>
              </a:rPr>
              <a:t>.</a:t>
            </a:r>
            <a:r>
              <a:rPr lang="en-US" sz="1800" dirty="0">
                <a:solidFill>
                  <a:srgbClr val="000000"/>
                </a:solidFill>
                <a:highlight>
                  <a:srgbClr val="C0C0C0"/>
                </a:highlight>
                <a:latin typeface="Consolas"/>
                <a:ea typeface="Consolas"/>
                <a:cs typeface="Consolas"/>
                <a:sym typeface="Consolas"/>
              </a:rPr>
              <a:t> </a:t>
            </a:r>
            <a:endParaRPr sz="1800" dirty="0">
              <a:solidFill>
                <a:srgbClr val="000000"/>
              </a:solidFill>
              <a:highlight>
                <a:srgbClr val="C0C0C0"/>
              </a:highlight>
              <a:latin typeface="Consolas"/>
              <a:ea typeface="Consolas"/>
              <a:cs typeface="Consolas"/>
              <a:sym typeface="Consolas"/>
            </a:endParaRPr>
          </a:p>
          <a:p>
            <a:pPr marL="0" marR="0" lvl="0" indent="0" algn="l" rtl="0">
              <a:lnSpc>
                <a:spcPct val="100000"/>
              </a:lnSpc>
              <a:spcBef>
                <a:spcPts val="360"/>
              </a:spcBef>
              <a:spcAft>
                <a:spcPts val="0"/>
              </a:spcAft>
              <a:buClr>
                <a:schemeClr val="dk1"/>
              </a:buClr>
              <a:buSzPts val="1620"/>
              <a:buNone/>
            </a:pPr>
            <a:endParaRPr sz="1800" dirty="0">
              <a:solidFill>
                <a:srgbClr val="000000"/>
              </a:solidFill>
              <a:highlight>
                <a:srgbClr val="C0C0C0"/>
              </a:highlight>
              <a:latin typeface="Consolas"/>
              <a:ea typeface="Consolas"/>
              <a:cs typeface="Consolas"/>
              <a:sym typeface="Consolas"/>
            </a:endParaRPr>
          </a:p>
          <a:p>
            <a:pPr marL="0" lvl="0" indent="0" algn="l" rtl="0">
              <a:lnSpc>
                <a:spcPct val="100000"/>
              </a:lnSpc>
              <a:spcBef>
                <a:spcPts val="360"/>
              </a:spcBef>
              <a:spcAft>
                <a:spcPts val="0"/>
              </a:spcAft>
              <a:buClr>
                <a:srgbClr val="000000"/>
              </a:buClr>
              <a:buSzPts val="1620"/>
              <a:buNone/>
            </a:pPr>
            <a:r>
              <a:rPr lang="en-US" sz="1800" dirty="0">
                <a:solidFill>
                  <a:srgbClr val="000000"/>
                </a:solidFill>
              </a:rPr>
              <a:t>The keyword</a:t>
            </a:r>
            <a:r>
              <a:rPr lang="en-US" sz="1800" dirty="0">
                <a:solidFill>
                  <a:srgbClr val="000000"/>
                </a:solidFill>
                <a:latin typeface="Consolas"/>
                <a:ea typeface="Consolas"/>
                <a:cs typeface="Consolas"/>
                <a:sym typeface="Consolas"/>
              </a:rPr>
              <a:t> in </a:t>
            </a:r>
            <a:r>
              <a:rPr lang="en-US" sz="1800" dirty="0">
                <a:solidFill>
                  <a:srgbClr val="000000"/>
                </a:solidFill>
              </a:rPr>
              <a:t>can be used to write </a:t>
            </a:r>
            <a:r>
              <a:rPr lang="en-US" sz="1800" dirty="0">
                <a:solidFill>
                  <a:srgbClr val="000000"/>
                </a:solidFill>
                <a:latin typeface="Consolas"/>
                <a:ea typeface="Consolas"/>
                <a:cs typeface="Consolas"/>
                <a:sym typeface="Consolas"/>
              </a:rPr>
              <a:t>if</a:t>
            </a:r>
            <a:r>
              <a:rPr lang="en-US" sz="1800" dirty="0">
                <a:solidFill>
                  <a:srgbClr val="000000"/>
                </a:solidFill>
              </a:rPr>
              <a:t> statements. </a:t>
            </a:r>
            <a:endParaRPr dirty="0"/>
          </a:p>
          <a:p>
            <a:pPr marL="0" lvl="0" indent="0" algn="l" rtl="0">
              <a:lnSpc>
                <a:spcPct val="100000"/>
              </a:lnSpc>
              <a:spcBef>
                <a:spcPts val="560"/>
              </a:spcBef>
              <a:spcAft>
                <a:spcPts val="0"/>
              </a:spcAft>
              <a:buClr>
                <a:schemeClr val="dk1"/>
              </a:buClr>
              <a:buSzPts val="2520"/>
              <a:buNone/>
            </a:pPr>
            <a:endParaRPr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Quattrocento Sans"/>
              <a:buNone/>
            </a:pPr>
            <a:r>
              <a:rPr lang="en-US"/>
              <a:t>Lab – 6.01</a:t>
            </a:r>
            <a:endParaRPr/>
          </a:p>
        </p:txBody>
      </p:sp>
      <p:sp>
        <p:nvSpPr>
          <p:cNvPr id="848" name="Google Shape;848;p9"/>
          <p:cNvSpPr txBox="1">
            <a:spLocks noGrp="1"/>
          </p:cNvSpPr>
          <p:nvPr>
            <p:ph type="body" idx="1"/>
          </p:nvPr>
        </p:nvSpPr>
        <p:spPr>
          <a:xfrm>
            <a:off x="584200" y="1435100"/>
            <a:ext cx="11018700" cy="40944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dirty="0"/>
              <a:t>Write a program that uses a dictionary to offer users the meanings of common internet abbreviations.</a:t>
            </a:r>
            <a:endParaRPr dirty="0"/>
          </a:p>
          <a:p>
            <a:pPr marL="228600" lvl="0" indent="-228600" algn="l" rtl="0">
              <a:lnSpc>
                <a:spcPct val="100000"/>
              </a:lnSpc>
              <a:spcBef>
                <a:spcPts val="560"/>
              </a:spcBef>
              <a:spcAft>
                <a:spcPts val="0"/>
              </a:spcAft>
              <a:buClr>
                <a:schemeClr val="dk1"/>
              </a:buClr>
              <a:buSzPts val="2520"/>
              <a:buChar char="·"/>
            </a:pPr>
            <a:r>
              <a:rPr lang="en-US" dirty="0"/>
              <a:t>The program, </a:t>
            </a:r>
            <a:r>
              <a:rPr lang="en-US" b="1" dirty="0"/>
              <a:t>dictionary_lab.py</a:t>
            </a:r>
            <a:r>
              <a:rPr lang="en-US" dirty="0"/>
              <a:t>, prompts the user to enter an Internet abbreviation that they would like explained. </a:t>
            </a:r>
            <a:endParaRPr dirty="0"/>
          </a:p>
          <a:p>
            <a:pPr marL="228600" lvl="0" indent="-228600" algn="l" rtl="0">
              <a:lnSpc>
                <a:spcPct val="100000"/>
              </a:lnSpc>
              <a:spcBef>
                <a:spcPts val="560"/>
              </a:spcBef>
              <a:spcAft>
                <a:spcPts val="0"/>
              </a:spcAft>
              <a:buClr>
                <a:schemeClr val="dk1"/>
              </a:buClr>
              <a:buSzPts val="2520"/>
              <a:buChar char="·"/>
            </a:pPr>
            <a:r>
              <a:rPr lang="en-US" dirty="0"/>
              <a:t>If the requested abbreviation is in the program's dictionary (use the </a:t>
            </a:r>
            <a:r>
              <a:rPr lang="en-US" dirty="0">
                <a:latin typeface="Consolas"/>
                <a:ea typeface="Consolas"/>
                <a:cs typeface="Consolas"/>
                <a:sym typeface="Consolas"/>
              </a:rPr>
              <a:t>in</a:t>
            </a:r>
            <a:r>
              <a:rPr lang="en-US" dirty="0"/>
              <a:t> keyword with an </a:t>
            </a:r>
            <a:r>
              <a:rPr lang="en-US" dirty="0">
                <a:latin typeface="Consolas"/>
                <a:ea typeface="Consolas"/>
                <a:cs typeface="Consolas"/>
                <a:sym typeface="Consolas"/>
              </a:rPr>
              <a:t>if</a:t>
            </a:r>
            <a:r>
              <a:rPr lang="en-US" dirty="0"/>
              <a:t> statement to test this), then it prints out the definition. </a:t>
            </a:r>
            <a:endParaRPr dirty="0"/>
          </a:p>
          <a:p>
            <a:pPr marL="228600" lvl="0" indent="-228600" algn="l" rtl="0">
              <a:lnSpc>
                <a:spcPct val="100000"/>
              </a:lnSpc>
              <a:spcBef>
                <a:spcPts val="560"/>
              </a:spcBef>
              <a:spcAft>
                <a:spcPts val="0"/>
              </a:spcAft>
              <a:buClr>
                <a:schemeClr val="dk1"/>
              </a:buClr>
              <a:buSzPts val="2520"/>
              <a:buChar char="·"/>
            </a:pPr>
            <a:r>
              <a:rPr lang="en-US" dirty="0"/>
              <a:t>If the abbreviation is not in the dictionary, the program prints an apologetic message saying that it could not find a definition.</a:t>
            </a:r>
            <a:endParaRPr dirty="0"/>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1114</Words>
  <Application>Microsoft Office PowerPoint</Application>
  <PresentationFormat>Widescreen</PresentationFormat>
  <Paragraphs>192</Paragraphs>
  <Slides>10</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Quattrocento Sans</vt:lpstr>
      <vt:lpstr>Consolas</vt:lpstr>
      <vt:lpstr>Arial</vt:lpstr>
      <vt:lpstr>Noto Sans Symbols</vt:lpstr>
      <vt:lpstr>Calibri</vt:lpstr>
      <vt:lpstr>Microsoft Philanthropies TEALS</vt:lpstr>
      <vt:lpstr>Microsoft Philanthropies TEALS</vt:lpstr>
      <vt:lpstr>Black Template</vt:lpstr>
      <vt:lpstr>Lesson: 6.01 Intro to Dictionaries</vt:lpstr>
      <vt:lpstr>Intro to Dictionaries</vt:lpstr>
      <vt:lpstr>Today’s Plan</vt:lpstr>
      <vt:lpstr>Do Now 6.01</vt:lpstr>
      <vt:lpstr>Key and Value </vt:lpstr>
      <vt:lpstr>Discussion </vt:lpstr>
      <vt:lpstr>Returning a Value</vt:lpstr>
      <vt:lpstr>Key word ‘in’</vt:lpstr>
      <vt:lpstr>Lab – 6.01</vt:lpstr>
      <vt:lpstr>Intro to Dictionaries – Debrief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6.01 Intro to Dictionaries</dc:title>
  <cp:lastModifiedBy>Greene, David</cp:lastModifiedBy>
  <cp:revision>1</cp:revision>
  <dcterms:created xsi:type="dcterms:W3CDTF">2019-12-31T04:21:52Z</dcterms:created>
  <dcterms:modified xsi:type="dcterms:W3CDTF">2021-06-11T16:53:18Z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0DABB06D-8341-43F7-8675-81FBA9426D2C</vt:lpwstr>
  </property>
  <property fmtid="{D5CDD505-2E9C-101B-9397-08002B2CF9AE}" pid="3" name="ArticulatePath">
    <vt:lpwstr>Intro Python 6.01 TEALS</vt:lpwstr>
  </property>
</Properties>
</file>