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1" r:id="rId2"/>
    <p:sldMasterId id="2147483705" r:id="rId3"/>
  </p:sldMasterIdLst>
  <p:notesMasterIdLst>
    <p:notesMasterId r:id="rId11"/>
  </p:notesMasterIdLst>
  <p:sldIdLst>
    <p:sldId id="256" r:id="rId4"/>
    <p:sldId id="257" r:id="rId5"/>
    <p:sldId id="258" r:id="rId6"/>
    <p:sldId id="259" r:id="rId7"/>
    <p:sldId id="260" r:id="rId8"/>
    <p:sldId id="261" r:id="rId9"/>
    <p:sldId id="262" r:id="rId10"/>
  </p:sldIdLst>
  <p:sldSz cx="12192000" cy="6858000"/>
  <p:notesSz cx="6858000" cy="9144000"/>
  <p:embeddedFontLst>
    <p:embeddedFont>
      <p:font typeface="Calibri" panose="020F0502020204030204" pitchFamily="34" charset="0"/>
      <p:regular r:id="rId12"/>
      <p:bold r:id="rId13"/>
      <p:italic r:id="rId14"/>
      <p:boldItalic r:id="rId15"/>
    </p:embeddedFont>
    <p:embeddedFont>
      <p:font typeface="Consolas" panose="020B0609020204030204" pitchFamily="49" charset="0"/>
      <p:regular r:id="rId16"/>
      <p:bold r:id="rId17"/>
      <p:italic r:id="rId18"/>
      <p:boldItalic r:id="rId19"/>
    </p:embeddedFont>
    <p:embeddedFont>
      <p:font typeface="Quattrocento Sans"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ivvSUp2WASEsjDem2eFO0VQ7bMa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982314-1447-4A41-97D9-AAE0649B9829}">
  <a:tblStyle styleId="{A0982314-1447-4A41-97D9-AAE0649B9829}" styleName="Table_0">
    <a:wholeTbl>
      <a:tcTxStyle b="off" i="off">
        <a:font>
          <a:latin typeface="Segoe UI"/>
          <a:ea typeface="Segoe UI"/>
          <a:cs typeface="Segoe U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DEB"/>
          </a:solidFill>
        </a:fill>
      </a:tcStyle>
    </a:wholeTbl>
    <a:band1H>
      <a:tcTxStyle/>
      <a:tcStyle>
        <a:tcBdr/>
        <a:fill>
          <a:solidFill>
            <a:srgbClr val="CAD8D5"/>
          </a:solidFill>
        </a:fill>
      </a:tcStyle>
    </a:band1H>
    <a:band2H>
      <a:tcTxStyle/>
      <a:tcStyle>
        <a:tcBdr/>
      </a:tcStyle>
    </a:band2H>
    <a:band1V>
      <a:tcTxStyle/>
      <a:tcStyle>
        <a:tcBdr/>
        <a:fill>
          <a:solidFill>
            <a:srgbClr val="CAD8D5"/>
          </a:solidFill>
        </a:fill>
      </a:tcStyle>
    </a:band1V>
    <a:band2V>
      <a:tcTxStyle/>
      <a:tcStyle>
        <a:tcBdr/>
      </a:tcStyle>
    </a:band2V>
    <a:lastCol>
      <a:tcTxStyle b="on" i="off">
        <a:font>
          <a:latin typeface="Segoe UI"/>
          <a:ea typeface="Segoe UI"/>
          <a:cs typeface="Segoe UI"/>
        </a:font>
        <a:schemeClr val="lt1"/>
      </a:tcTxStyle>
      <a:tcStyle>
        <a:tcBdr/>
        <a:fill>
          <a:solidFill>
            <a:schemeClr val="accent1"/>
          </a:solidFill>
        </a:fill>
      </a:tcStyle>
    </a:lastCol>
    <a:firstCol>
      <a:tcTxStyle b="on" i="off">
        <a:font>
          <a:latin typeface="Segoe UI"/>
          <a:ea typeface="Segoe UI"/>
          <a:cs typeface="Segoe UI"/>
        </a:font>
        <a:schemeClr val="lt1"/>
      </a:tcTxStyle>
      <a:tcStyle>
        <a:tcBdr/>
        <a:fill>
          <a:solidFill>
            <a:schemeClr val="accent1"/>
          </a:solidFill>
        </a:fill>
      </a:tcStyle>
    </a:firstCol>
    <a:lastRow>
      <a:tcTxStyle b="on" i="off">
        <a:font>
          <a:latin typeface="Segoe UI"/>
          <a:ea typeface="Segoe UI"/>
          <a:cs typeface="Segoe U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Segoe UI"/>
          <a:ea typeface="Segoe UI"/>
          <a:cs typeface="Segoe U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633" autoAdjust="0"/>
  </p:normalViewPr>
  <p:slideViewPr>
    <p:cSldViewPr snapToGrid="0">
      <p:cViewPr varScale="1">
        <p:scale>
          <a:sx n="66" d="100"/>
          <a:sy n="66" d="100"/>
        </p:scale>
        <p:origin x="605"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font" Target="fonts/font10.fntdata"/><Relationship Id="rId7" Type="http://schemas.openxmlformats.org/officeDocument/2006/relationships/slide" Target="slides/slide4.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24" Type="http://customschemas.google.com/relationships/presentationmetadata" Target="metadata"/><Relationship Id="rId5" Type="http://schemas.openxmlformats.org/officeDocument/2006/relationships/slide" Target="slides/slide2.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font" Target="fonts/font8.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9-12-20T20:12:07.954" idx="1">
    <p:pos x="10" y="10"/>
    <p:text>Checked reading order</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MV0ruGI"/>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0" dt="2019-12-20T20:12:26.305" idx="2">
    <p:pos x="10" y="10"/>
    <p:text>Checked reading order</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MV0ruGA"/>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0" dt="2019-12-20T20:12:31.189" idx="5">
    <p:pos x="10" y="10"/>
    <p:text>Checked reading order</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MV0ruGE"/>
      </p:ext>
    </p:extLst>
  </p:cm>
  <p:cm authorId="0" dt="2019-12-31T03:39:10.653" idx="4">
    <p:pos x="106" y="106"/>
    <p:text>I added this slide to include all the methods students should know by 6.02.</p:text>
    <p:extLst mod="1">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MV0ruF8"/>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0" dt="2019-12-31T04:33:36.450" idx="6">
    <p:pos x="10" y="10"/>
    <p:text>Checked reading order</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MV0ruF4"/>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ealsk12.gitbook.io/intro-cs-2/unit6/lesson-1"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ealsk12.gitbook.io/intro-cs-2/unit6/lesson-1/do_now"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tealsk12.gitbook.io/intro-cs-2/unit6/lesson-1/lab" TargetMode="External"/><Relationship Id="rId4" Type="http://schemas.openxmlformats.org/officeDocument/2006/relationships/hyperlink" Target="https://tealsk12.gitbook.io/intro-cs-2/unit6/lesson-1"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1" name="Google Shape;77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Link Updated 12/29/19</a:t>
            </a:r>
            <a:endParaRPr/>
          </a:p>
          <a:p>
            <a:pPr marL="0" lvl="0" indent="0" algn="l" rtl="0">
              <a:spcBef>
                <a:spcPts val="0"/>
              </a:spcBef>
              <a:spcAft>
                <a:spcPts val="0"/>
              </a:spcAft>
              <a:buNone/>
            </a:pPr>
            <a:r>
              <a:rPr lang="en-US"/>
              <a:t>Link to Lesson 6.02:</a:t>
            </a:r>
            <a:r>
              <a:rPr lang="en-US" u="sng">
                <a:solidFill>
                  <a:schemeClr val="hlink"/>
                </a:solidFill>
                <a:hlinkClick r:id="rId3"/>
              </a:rPr>
              <a:t>https://tealsk12.gitbook.io/intro-cs-2/unit6/lesson-1</a:t>
            </a:r>
            <a:r>
              <a:rPr lang="en-US"/>
              <a:t> </a:t>
            </a:r>
            <a:endParaRPr/>
          </a:p>
        </p:txBody>
      </p:sp>
      <p:sp>
        <p:nvSpPr>
          <p:cNvPr id="772" name="Google Shape;77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9" name="Google Shape;77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0" name="Google Shape;78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6" name="Google Shape;78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Links Updated 12/29/19</a:t>
            </a:r>
            <a:endParaRPr/>
          </a:p>
          <a:p>
            <a:pPr marL="0" lvl="0" indent="0" algn="l" rtl="0">
              <a:spcBef>
                <a:spcPts val="0"/>
              </a:spcBef>
              <a:spcAft>
                <a:spcPts val="0"/>
              </a:spcAft>
              <a:buNone/>
            </a:pPr>
            <a:r>
              <a:rPr lang="en-US"/>
              <a:t>5 Minutes - Do Now - </a:t>
            </a:r>
            <a:r>
              <a:rPr lang="en-US" u="sng">
                <a:solidFill>
                  <a:schemeClr val="hlink"/>
                </a:solidFill>
                <a:hlinkClick r:id="rId3"/>
              </a:rPr>
              <a:t>https://tealsk12.gitbook.io/intro-cs-2/unit6/lesson-1/do_now</a:t>
            </a:r>
            <a:endParaRPr/>
          </a:p>
          <a:p>
            <a:pPr marL="0" lvl="0" indent="0" algn="l" rtl="0">
              <a:spcBef>
                <a:spcPts val="0"/>
              </a:spcBef>
              <a:spcAft>
                <a:spcPts val="0"/>
              </a:spcAft>
              <a:buNone/>
            </a:pPr>
            <a:r>
              <a:rPr lang="en-US"/>
              <a:t>10 Minutes – Lesson - </a:t>
            </a:r>
            <a:r>
              <a:rPr lang="en-US" u="sng">
                <a:solidFill>
                  <a:schemeClr val="hlink"/>
                </a:solidFill>
                <a:hlinkClick r:id="rId4"/>
              </a:rPr>
              <a:t>https://tealsk12.gitbook.io/intro-cs-2/unit6/lesson-1</a:t>
            </a:r>
            <a:endParaRPr/>
          </a:p>
          <a:p>
            <a:pPr marL="0" lvl="0" indent="0" algn="l" rtl="0">
              <a:spcBef>
                <a:spcPts val="0"/>
              </a:spcBef>
              <a:spcAft>
                <a:spcPts val="0"/>
              </a:spcAft>
              <a:buNone/>
            </a:pPr>
            <a:r>
              <a:rPr lang="en-US"/>
              <a:t>35 Minutes – Lab -  </a:t>
            </a:r>
            <a:r>
              <a:rPr lang="en-US" u="sng">
                <a:solidFill>
                  <a:schemeClr val="hlink"/>
                </a:solidFill>
                <a:hlinkClick r:id="rId5"/>
              </a:rPr>
              <a:t>https://tealsk12.gitbook.io/intro-cs-2/unit6/lesson-1/lab</a:t>
            </a:r>
            <a:endParaRPr/>
          </a:p>
          <a:p>
            <a:pPr marL="0" lvl="0" indent="0" algn="l" rtl="0">
              <a:spcBef>
                <a:spcPts val="0"/>
              </a:spcBef>
              <a:spcAft>
                <a:spcPts val="0"/>
              </a:spcAft>
              <a:buNone/>
            </a:pPr>
            <a:r>
              <a:rPr lang="en-US"/>
              <a:t>5 Minutes - Debrief</a:t>
            </a:r>
            <a:endParaRPr/>
          </a:p>
          <a:p>
            <a:pPr marL="0" lvl="0" indent="0" algn="l" rtl="0">
              <a:spcBef>
                <a:spcPts val="0"/>
              </a:spcBef>
              <a:spcAft>
                <a:spcPts val="0"/>
              </a:spcAft>
              <a:buNone/>
            </a:pPr>
            <a:endParaRPr/>
          </a:p>
        </p:txBody>
      </p:sp>
      <p:sp>
        <p:nvSpPr>
          <p:cNvPr id="787" name="Google Shape;78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3" name="Google Shape;79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dirty="0"/>
              <a:t>Part 1 of the Do Now</a:t>
            </a:r>
            <a:endParaRPr dirty="0"/>
          </a:p>
          <a:p>
            <a:pPr marL="171450" lvl="0" indent="-171450" algn="l" rtl="0">
              <a:spcBef>
                <a:spcPts val="0"/>
              </a:spcBef>
              <a:spcAft>
                <a:spcPts val="0"/>
              </a:spcAft>
              <a:buClr>
                <a:schemeClr val="dk1"/>
              </a:buClr>
              <a:buSzPts val="1200"/>
              <a:buFont typeface="Arial"/>
              <a:buChar char="•"/>
            </a:pPr>
            <a:r>
              <a:rPr lang="en-US" dirty="0"/>
              <a:t>Discuss what the students learned from Part 1, and go over what the code is doing.</a:t>
            </a:r>
            <a:endParaRPr dirty="0"/>
          </a:p>
          <a:p>
            <a:pPr marL="171450" lvl="0" indent="-171450" algn="l" rtl="0">
              <a:spcBef>
                <a:spcPts val="0"/>
              </a:spcBef>
              <a:spcAft>
                <a:spcPts val="0"/>
              </a:spcAft>
              <a:buClr>
                <a:schemeClr val="dk1"/>
              </a:buClr>
              <a:buSzPts val="1200"/>
              <a:buFont typeface="Arial"/>
              <a:buChar char="•"/>
            </a:pPr>
            <a:r>
              <a:rPr lang="en-US" dirty="0"/>
              <a:t>Describe that you can update a value in a dictionary in a similar way to how you would update a value in a list.</a:t>
            </a:r>
            <a:endParaRPr dirty="0"/>
          </a:p>
          <a:p>
            <a:pPr marL="0" lvl="0" indent="0" algn="l" rtl="0">
              <a:spcBef>
                <a:spcPts val="0"/>
              </a:spcBef>
              <a:spcAft>
                <a:spcPts val="0"/>
              </a:spcAft>
              <a:buNone/>
            </a:pPr>
            <a:r>
              <a:rPr lang="en-US" b="1" dirty="0"/>
              <a:t>Part 2 of the Do Now</a:t>
            </a:r>
            <a:endParaRPr dirty="0"/>
          </a:p>
          <a:p>
            <a:pPr marL="171450" lvl="0" indent="-171450" algn="l" rtl="0">
              <a:spcBef>
                <a:spcPts val="0"/>
              </a:spcBef>
              <a:spcAft>
                <a:spcPts val="0"/>
              </a:spcAft>
              <a:buClr>
                <a:schemeClr val="dk1"/>
              </a:buClr>
              <a:buSzPts val="1200"/>
              <a:buFont typeface="Arial"/>
              <a:buChar char="•"/>
            </a:pPr>
            <a:r>
              <a:rPr lang="en-US" dirty="0"/>
              <a:t>Discuss what the students learned from Part 2, and go over what the code is doing.</a:t>
            </a:r>
            <a:endParaRPr dirty="0"/>
          </a:p>
          <a:p>
            <a:pPr marL="171450" lvl="0" indent="-171450" algn="l" rtl="0">
              <a:spcBef>
                <a:spcPts val="0"/>
              </a:spcBef>
              <a:spcAft>
                <a:spcPts val="0"/>
              </a:spcAft>
              <a:buClr>
                <a:schemeClr val="dk1"/>
              </a:buClr>
              <a:buSzPts val="1200"/>
              <a:buFont typeface="Arial"/>
              <a:buChar char="•"/>
            </a:pPr>
            <a:r>
              <a:rPr lang="en-US" dirty="0"/>
              <a:t>Note that you can add values to a dictionary by using the same syntax.</a:t>
            </a:r>
            <a:endParaRPr dirty="0"/>
          </a:p>
          <a:p>
            <a:pPr marL="171450" lvl="0" indent="-171450" algn="l" rtl="0">
              <a:spcBef>
                <a:spcPts val="0"/>
              </a:spcBef>
              <a:spcAft>
                <a:spcPts val="0"/>
              </a:spcAft>
              <a:buClr>
                <a:schemeClr val="dk1"/>
              </a:buClr>
              <a:buSzPts val="1200"/>
              <a:buFont typeface="Arial"/>
              <a:buChar char="•"/>
            </a:pPr>
            <a:r>
              <a:rPr lang="en-US" dirty="0"/>
              <a:t>Review: How might you check if a value was in a dictionary before adding it?</a:t>
            </a:r>
            <a:endParaRPr dirty="0"/>
          </a:p>
          <a:p>
            <a:pPr marL="0" lvl="0" indent="0" algn="l" rtl="0">
              <a:spcBef>
                <a:spcPts val="0"/>
              </a:spcBef>
              <a:spcAft>
                <a:spcPts val="0"/>
              </a:spcAft>
              <a:buNone/>
            </a:pPr>
            <a:r>
              <a:rPr lang="en-US" b="1" dirty="0"/>
              <a:t>Part 3 of the Do Now</a:t>
            </a:r>
            <a:endParaRPr dirty="0"/>
          </a:p>
          <a:p>
            <a:pPr marL="171450" lvl="0" indent="-171450" algn="l" rtl="0">
              <a:spcBef>
                <a:spcPts val="0"/>
              </a:spcBef>
              <a:spcAft>
                <a:spcPts val="0"/>
              </a:spcAft>
              <a:buClr>
                <a:schemeClr val="dk1"/>
              </a:buClr>
              <a:buSzPts val="1200"/>
              <a:buFont typeface="Arial"/>
              <a:buChar char="•"/>
            </a:pPr>
            <a:r>
              <a:rPr lang="en-US" dirty="0"/>
              <a:t>Discuss what the students learned from Part 3, and go over what the code is doing.</a:t>
            </a:r>
            <a:endParaRPr dirty="0"/>
          </a:p>
          <a:p>
            <a:pPr marL="171450" lvl="0" indent="-171450" algn="l" rtl="0">
              <a:spcBef>
                <a:spcPts val="0"/>
              </a:spcBef>
              <a:spcAft>
                <a:spcPts val="0"/>
              </a:spcAft>
              <a:buClr>
                <a:schemeClr val="dk1"/>
              </a:buClr>
              <a:buSzPts val="1200"/>
              <a:buFont typeface="Arial"/>
              <a:buChar char="•"/>
            </a:pPr>
            <a:r>
              <a:rPr lang="en-US" dirty="0"/>
              <a:t>Review what </a:t>
            </a:r>
            <a:r>
              <a:rPr lang="en-US" b="1" dirty="0"/>
              <a:t>pop</a:t>
            </a:r>
            <a:r>
              <a:rPr lang="en-US" dirty="0"/>
              <a:t> does, as well as what the second argument does.</a:t>
            </a:r>
            <a:endParaRPr dirty="0"/>
          </a:p>
          <a:p>
            <a:pPr marL="171450" lvl="0" indent="-171450" algn="l" rtl="0">
              <a:spcBef>
                <a:spcPts val="0"/>
              </a:spcBef>
              <a:spcAft>
                <a:spcPts val="0"/>
              </a:spcAft>
              <a:buClr>
                <a:schemeClr val="dk1"/>
              </a:buClr>
              <a:buSzPts val="1200"/>
              <a:buFont typeface="Arial"/>
              <a:buChar char="•"/>
            </a:pPr>
            <a:r>
              <a:rPr lang="en-US" dirty="0"/>
              <a:t>This is the value that will be returned if the first argument is not in the dictionary.</a:t>
            </a:r>
          </a:p>
          <a:p>
            <a:pPr marL="171450" lvl="0" indent="-171450" algn="l" rtl="0">
              <a:spcBef>
                <a:spcPts val="0"/>
              </a:spcBef>
              <a:spcAft>
                <a:spcPts val="0"/>
              </a:spcAft>
              <a:buClr>
                <a:schemeClr val="dk1"/>
              </a:buClr>
              <a:buSzPts val="1200"/>
              <a:buFont typeface="Arial"/>
              <a:buChar char="•"/>
            </a:pPr>
            <a:r>
              <a:rPr lang="en-US" dirty="0"/>
              <a:t>If no second argument is given, </a:t>
            </a:r>
            <a:r>
              <a:rPr lang="en-US" b="1" dirty="0"/>
              <a:t>pop</a:t>
            </a:r>
            <a:r>
              <a:rPr lang="en-US" sz="1200" b="0" dirty="0">
                <a:solidFill>
                  <a:srgbClr val="000000"/>
                </a:solidFill>
                <a:latin typeface="Consolas"/>
                <a:sym typeface="Consolas"/>
              </a:rPr>
              <a:t> will return an error if the first argument is not in the dictionary.</a:t>
            </a:r>
            <a:endParaRPr dirty="0"/>
          </a:p>
          <a:p>
            <a:pPr marL="0" lvl="0" indent="0" algn="l" rtl="0">
              <a:spcBef>
                <a:spcPts val="0"/>
              </a:spcBef>
              <a:spcAft>
                <a:spcPts val="0"/>
              </a:spcAft>
              <a:buNone/>
            </a:pPr>
            <a:endParaRPr dirty="0"/>
          </a:p>
        </p:txBody>
      </p:sp>
      <p:sp>
        <p:nvSpPr>
          <p:cNvPr id="794" name="Google Shape;794;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2" name="Google Shape;80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Arial"/>
              <a:buChar char="•"/>
            </a:pPr>
            <a:r>
              <a:rPr lang="en-US"/>
              <a:t>Quickly review dictionary methods with students </a:t>
            </a:r>
            <a:endParaRPr/>
          </a:p>
        </p:txBody>
      </p:sp>
      <p:sp>
        <p:nvSpPr>
          <p:cNvPr id="803" name="Google Shape;80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9" name="Google Shape;80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You can give the this example to students:</a:t>
            </a:r>
            <a:endParaRPr/>
          </a:p>
          <a:p>
            <a:pPr marL="0" lvl="0" indent="0" algn="l" rtl="0">
              <a:spcBef>
                <a:spcPts val="0"/>
              </a:spcBef>
              <a:spcAft>
                <a:spcPts val="0"/>
              </a:spcAft>
              <a:buNone/>
            </a:pPr>
            <a:r>
              <a:rPr lang="en-US"/>
              <a:t>Consider the following phrase: 'Cats are cool. Baby cats are called kittens. Cats make great pets.' The word 'cats' appears 3 times. The word 'are' appears 2 times.</a:t>
            </a:r>
            <a:endParaRPr/>
          </a:p>
        </p:txBody>
      </p:sp>
      <p:sp>
        <p:nvSpPr>
          <p:cNvPr id="810" name="Google Shape;810;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6" name="Google Shape;81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Talk about any confusion the students had. Discuss additional ideas of how dictionaries might be useful.</a:t>
            </a:r>
            <a:endParaRPr/>
          </a:p>
        </p:txBody>
      </p:sp>
      <p:sp>
        <p:nvSpPr>
          <p:cNvPr id="817" name="Google Shape;817;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3.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13"/>
        <p:cNvGrpSpPr/>
        <p:nvPr/>
      </p:nvGrpSpPr>
      <p:grpSpPr>
        <a:xfrm>
          <a:off x="0" y="0"/>
          <a:ext cx="0" cy="0"/>
          <a:chOff x="0" y="0"/>
          <a:chExt cx="0" cy="0"/>
        </a:xfrm>
      </p:grpSpPr>
      <p:pic>
        <p:nvPicPr>
          <p:cNvPr id="14" name="Google Shape;14;p11"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15" name="Google Shape;15;p11"/>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11"/>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bg>
      <p:bgPr>
        <a:solidFill>
          <a:schemeClr val="lt1"/>
        </a:solidFill>
        <a:effectLst/>
      </p:bgPr>
    </p:bg>
    <p:spTree>
      <p:nvGrpSpPr>
        <p:cNvPr id="1" name="Shape 53"/>
        <p:cNvGrpSpPr/>
        <p:nvPr/>
      </p:nvGrpSpPr>
      <p:grpSpPr>
        <a:xfrm>
          <a:off x="0" y="0"/>
          <a:ext cx="0" cy="0"/>
          <a:chOff x="0" y="0"/>
          <a:chExt cx="0" cy="0"/>
        </a:xfrm>
      </p:grpSpPr>
      <p:pic>
        <p:nvPicPr>
          <p:cNvPr id="54" name="Google Shape;54;p20" descr="Microsoft logo, gray text version"/>
          <p:cNvPicPr preferRelativeResize="0"/>
          <p:nvPr/>
        </p:nvPicPr>
        <p:blipFill rotWithShape="1">
          <a:blip r:embed="rId2">
            <a:alphaModFix/>
          </a:blip>
          <a:srcRect/>
          <a:stretch/>
        </p:blipFill>
        <p:spPr>
          <a:xfrm>
            <a:off x="584200" y="585788"/>
            <a:ext cx="1366440" cy="292608"/>
          </a:xfrm>
          <a:prstGeom prst="rect">
            <a:avLst/>
          </a:prstGeom>
          <a:noFill/>
          <a:ln>
            <a:noFill/>
          </a:ln>
        </p:spPr>
      </p:pic>
      <p:sp>
        <p:nvSpPr>
          <p:cNvPr id="55" name="Google Shape;55;p20"/>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0"/>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Developer Code Layout">
  <p:cSld name="Developer Code Layout">
    <p:spTree>
      <p:nvGrpSpPr>
        <p:cNvPr id="1" name="Shape 759"/>
        <p:cNvGrpSpPr/>
        <p:nvPr/>
      </p:nvGrpSpPr>
      <p:grpSpPr>
        <a:xfrm>
          <a:off x="0" y="0"/>
          <a:ext cx="0" cy="0"/>
          <a:chOff x="0" y="0"/>
          <a:chExt cx="0" cy="0"/>
        </a:xfrm>
      </p:grpSpPr>
      <p:sp>
        <p:nvSpPr>
          <p:cNvPr id="760" name="Google Shape;760;p11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1" name="Google Shape;761;p110" descr="This layout should only be used for developer code. The font used is a monospace font which is ideal for showing code."/>
          <p:cNvSpPr txBox="1">
            <a:spLocks noGrp="1"/>
          </p:cNvSpPr>
          <p:nvPr>
            <p:ph type="body" idx="1"/>
          </p:nvPr>
        </p:nvSpPr>
        <p:spPr>
          <a:xfrm>
            <a:off x="588263" y="1436688"/>
            <a:ext cx="11018520" cy="190821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lt1"/>
              </a:buClr>
              <a:buSzPts val="2520"/>
              <a:buNone/>
              <a:defRPr sz="2800">
                <a:solidFill>
                  <a:schemeClr val="lt1"/>
                </a:solidFill>
                <a:latin typeface="Consolas"/>
                <a:ea typeface="Consolas"/>
                <a:cs typeface="Consolas"/>
                <a:sym typeface="Consolas"/>
              </a:defRPr>
            </a:lvl1pPr>
            <a:lvl2pPr marL="914400" lvl="1" indent="-228600" algn="l">
              <a:lnSpc>
                <a:spcPct val="100000"/>
              </a:lnSpc>
              <a:spcBef>
                <a:spcPts val="480"/>
              </a:spcBef>
              <a:spcAft>
                <a:spcPts val="0"/>
              </a:spcAft>
              <a:buClr>
                <a:schemeClr val="lt1"/>
              </a:buClr>
              <a:buSzPts val="2160"/>
              <a:buNone/>
              <a:defRPr sz="2400">
                <a:solidFill>
                  <a:schemeClr val="lt1"/>
                </a:solidFill>
                <a:latin typeface="Consolas"/>
                <a:ea typeface="Consolas"/>
                <a:cs typeface="Consolas"/>
                <a:sym typeface="Consolas"/>
              </a:defRPr>
            </a:lvl2pPr>
            <a:lvl3pPr marL="1371600" lvl="2" indent="-228600" algn="l">
              <a:lnSpc>
                <a:spcPct val="100000"/>
              </a:lnSpc>
              <a:spcBef>
                <a:spcPts val="400"/>
              </a:spcBef>
              <a:spcAft>
                <a:spcPts val="0"/>
              </a:spcAft>
              <a:buClr>
                <a:schemeClr val="lt1"/>
              </a:buClr>
              <a:buSzPts val="1800"/>
              <a:buNone/>
              <a:defRPr sz="2000">
                <a:solidFill>
                  <a:schemeClr val="lt1"/>
                </a:solidFill>
                <a:latin typeface="Consolas"/>
                <a:ea typeface="Consolas"/>
                <a:cs typeface="Consolas"/>
                <a:sym typeface="Consolas"/>
              </a:defRPr>
            </a:lvl3pPr>
            <a:lvl4pPr marL="1828800" lvl="3" indent="-228600" algn="l">
              <a:lnSpc>
                <a:spcPct val="100000"/>
              </a:lnSpc>
              <a:spcBef>
                <a:spcPts val="360"/>
              </a:spcBef>
              <a:spcAft>
                <a:spcPts val="0"/>
              </a:spcAft>
              <a:buClr>
                <a:schemeClr val="lt1"/>
              </a:buClr>
              <a:buSzPts val="1620"/>
              <a:buNone/>
              <a:defRPr sz="1800">
                <a:solidFill>
                  <a:schemeClr val="lt1"/>
                </a:solidFill>
                <a:latin typeface="Consolas"/>
                <a:ea typeface="Consolas"/>
                <a:cs typeface="Consolas"/>
                <a:sym typeface="Consolas"/>
              </a:defRPr>
            </a:lvl4pPr>
            <a:lvl5pPr marL="2286000" lvl="4" indent="-228600" algn="l">
              <a:lnSpc>
                <a:spcPct val="100000"/>
              </a:lnSpc>
              <a:spcBef>
                <a:spcPts val="360"/>
              </a:spcBef>
              <a:spcAft>
                <a:spcPts val="0"/>
              </a:spcAft>
              <a:buClr>
                <a:schemeClr val="lt1"/>
              </a:buClr>
              <a:buSzPts val="1620"/>
              <a:buNone/>
              <a:defRPr sz="1800">
                <a:solidFill>
                  <a:schemeClr val="lt1"/>
                </a:solidFill>
                <a:latin typeface="Consolas"/>
                <a:ea typeface="Consolas"/>
                <a:cs typeface="Consolas"/>
                <a:sym typeface="Consola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Closing logo slide">
  <p:cSld name="Closing logo slide">
    <p:bg>
      <p:bgPr>
        <a:solidFill>
          <a:schemeClr val="dk2"/>
        </a:solidFill>
        <a:effectLst/>
      </p:bgPr>
    </p:bg>
    <p:spTree>
      <p:nvGrpSpPr>
        <p:cNvPr id="1" name="Shape 762"/>
        <p:cNvGrpSpPr/>
        <p:nvPr/>
      </p:nvGrpSpPr>
      <p:grpSpPr>
        <a:xfrm>
          <a:off x="0" y="0"/>
          <a:ext cx="0" cy="0"/>
          <a:chOff x="0" y="0"/>
          <a:chExt cx="0" cy="0"/>
        </a:xfrm>
      </p:grpSpPr>
      <p:pic>
        <p:nvPicPr>
          <p:cNvPr id="763" name="Google Shape;763;p111"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764" name="Google Shape;764;p111" descr="This is a copyright notice that should be included on the final slide."/>
          <p:cNvSpPr txBox="1"/>
          <p:nvPr/>
        </p:nvSpPr>
        <p:spPr>
          <a:xfrm>
            <a:off x="584200" y="6161316"/>
            <a:ext cx="4482124" cy="107722"/>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700">
                <a:solidFill>
                  <a:schemeClr val="lt1"/>
                </a:solidFill>
                <a:latin typeface="Quattrocento Sans"/>
                <a:ea typeface="Quattrocento Sans"/>
                <a:cs typeface="Quattrocento Sans"/>
                <a:sym typeface="Quattrocento Sans"/>
              </a:rPr>
              <a:t>© Copyright Microsoft Corporation. All rights reserved. </a:t>
            </a:r>
            <a:endParaRPr/>
          </a:p>
        </p:txBody>
      </p:sp>
    </p:spTree>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Black Notes slide Layout">
  <p:cSld name="Black Notes slide Layout">
    <p:bg>
      <p:bgPr>
        <a:solidFill>
          <a:schemeClr val="dk1"/>
        </a:solidFill>
        <a:effectLst/>
      </p:bgPr>
    </p:bg>
    <p:spTree>
      <p:nvGrpSpPr>
        <p:cNvPr id="1" name="Shape 765"/>
        <p:cNvGrpSpPr/>
        <p:nvPr/>
      </p:nvGrpSpPr>
      <p:grpSpPr>
        <a:xfrm>
          <a:off x="0" y="0"/>
          <a:ext cx="0" cy="0"/>
          <a:chOff x="0" y="0"/>
          <a:chExt cx="0" cy="0"/>
        </a:xfrm>
      </p:grpSpPr>
      <p:sp>
        <p:nvSpPr>
          <p:cNvPr id="766" name="Google Shape;766;p11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600"/>
              <a:buFont typeface="Quattrocento Sans"/>
              <a:buNone/>
              <a:defRPr b="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7" name="Google Shape;767;p112"/>
          <p:cNvSpPr txBox="1">
            <a:spLocks noGrp="1"/>
          </p:cNvSpPr>
          <p:nvPr>
            <p:ph type="body" idx="1"/>
          </p:nvPr>
        </p:nvSpPr>
        <p:spPr>
          <a:xfrm>
            <a:off x="584200" y="1436688"/>
            <a:ext cx="11018838" cy="2215991"/>
          </a:xfrm>
          <a:prstGeom prst="rect">
            <a:avLst/>
          </a:prstGeom>
          <a:noFill/>
          <a:ln>
            <a:noFill/>
          </a:ln>
        </p:spPr>
        <p:txBody>
          <a:bodyPr spcFirstLastPara="1" wrap="square" lIns="0" tIns="0" rIns="0" bIns="0" anchor="t" anchorCtr="0">
            <a:spAutoFit/>
          </a:bodyPr>
          <a:lstStyle>
            <a:lvl1pPr marL="457200" lvl="0" indent="-434340" algn="l">
              <a:lnSpc>
                <a:spcPct val="100000"/>
              </a:lnSpc>
              <a:spcBef>
                <a:spcPts val="720"/>
              </a:spcBef>
              <a:spcAft>
                <a:spcPts val="0"/>
              </a:spcAft>
              <a:buClr>
                <a:schemeClr val="lt1"/>
              </a:buClr>
              <a:buSzPts val="3240"/>
              <a:buChar char="·"/>
              <a:defRPr sz="3600">
                <a:latin typeface="Quattrocento Sans"/>
                <a:ea typeface="Quattrocento Sans"/>
                <a:cs typeface="Quattrocento Sans"/>
                <a:sym typeface="Quattrocento Sans"/>
              </a:defRPr>
            </a:lvl1pPr>
            <a:lvl2pPr marL="914400" lvl="1" indent="-388619" algn="l">
              <a:lnSpc>
                <a:spcPct val="100000"/>
              </a:lnSpc>
              <a:spcBef>
                <a:spcPts val="560"/>
              </a:spcBef>
              <a:spcAft>
                <a:spcPts val="0"/>
              </a:spcAft>
              <a:buClr>
                <a:schemeClr val="lt1"/>
              </a:buClr>
              <a:buSzPts val="2520"/>
              <a:buChar char="·"/>
              <a:defRPr sz="2800">
                <a:latin typeface="Quattrocento Sans"/>
                <a:ea typeface="Quattrocento Sans"/>
                <a:cs typeface="Quattrocento Sans"/>
                <a:sym typeface="Quattrocento Sans"/>
              </a:defRPr>
            </a:lvl2pPr>
            <a:lvl3pPr marL="1371600" lvl="2" indent="-365760" algn="l">
              <a:lnSpc>
                <a:spcPct val="100000"/>
              </a:lnSpc>
              <a:spcBef>
                <a:spcPts val="480"/>
              </a:spcBef>
              <a:spcAft>
                <a:spcPts val="0"/>
              </a:spcAft>
              <a:buClr>
                <a:schemeClr val="lt1"/>
              </a:buClr>
              <a:buSzPts val="2160"/>
              <a:buChar char="·"/>
              <a:defRPr sz="2400">
                <a:latin typeface="Quattrocento Sans"/>
                <a:ea typeface="Quattrocento Sans"/>
                <a:cs typeface="Quattrocento Sans"/>
                <a:sym typeface="Quattrocento Sans"/>
              </a:defRPr>
            </a:lvl3pPr>
            <a:lvl4pPr marL="1828800" lvl="3" indent="-342900" algn="l">
              <a:lnSpc>
                <a:spcPct val="100000"/>
              </a:lnSpc>
              <a:spcBef>
                <a:spcPts val="400"/>
              </a:spcBef>
              <a:spcAft>
                <a:spcPts val="0"/>
              </a:spcAft>
              <a:buClr>
                <a:schemeClr val="lt1"/>
              </a:buClr>
              <a:buSzPts val="1800"/>
              <a:buChar char="·"/>
              <a:defRPr sz="2000">
                <a:latin typeface="Quattrocento Sans"/>
                <a:ea typeface="Quattrocento Sans"/>
                <a:cs typeface="Quattrocento Sans"/>
                <a:sym typeface="Quattrocento Sans"/>
              </a:defRPr>
            </a:lvl4pPr>
            <a:lvl5pPr marL="2286000" lvl="4" indent="-331470" algn="l">
              <a:lnSpc>
                <a:spcPct val="100000"/>
              </a:lnSpc>
              <a:spcBef>
                <a:spcPts val="360"/>
              </a:spcBef>
              <a:spcAft>
                <a:spcPts val="0"/>
              </a:spcAft>
              <a:buClr>
                <a:schemeClr val="lt1"/>
              </a:buClr>
              <a:buSzPts val="1620"/>
              <a:buChar char="·"/>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68" name="Google Shape;768;p112"/>
          <p:cNvSpPr txBox="1">
            <a:spLocks noGrp="1"/>
          </p:cNvSpPr>
          <p:nvPr>
            <p:ph type="body" idx="2"/>
          </p:nvPr>
        </p:nvSpPr>
        <p:spPr>
          <a:xfrm>
            <a:off x="1" y="6269038"/>
            <a:ext cx="12192000" cy="588963"/>
          </a:xfrm>
          <a:prstGeom prst="rect">
            <a:avLst/>
          </a:prstGeom>
          <a:solidFill>
            <a:srgbClr val="FFFF99"/>
          </a:solidFill>
          <a:ln>
            <a:noFill/>
          </a:ln>
        </p:spPr>
        <p:txBody>
          <a:bodyPr spcFirstLastPara="1" wrap="square" lIns="155450" tIns="77725" rIns="155450" bIns="45700" anchor="b" anchorCtr="0">
            <a:noAutofit/>
          </a:bodyPr>
          <a:lstStyle>
            <a:lvl1pPr marL="457200" lvl="0" indent="-228600" algn="r">
              <a:lnSpc>
                <a:spcPct val="100000"/>
              </a:lnSpc>
              <a:spcBef>
                <a:spcPts val="740"/>
              </a:spcBef>
              <a:spcAft>
                <a:spcPts val="0"/>
              </a:spcAft>
              <a:buClr>
                <a:srgbClr val="000000"/>
              </a:buClr>
              <a:buSzPts val="3330"/>
              <a:buFont typeface="Arial"/>
              <a:buNone/>
              <a:defRPr sz="3700">
                <a:solidFill>
                  <a:srgbClr val="000000"/>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mp; Non-bulleted text">
  <p:cSld name="Title &amp; Non-bulleted text">
    <p:spTree>
      <p:nvGrpSpPr>
        <p:cNvPr id="1" name="Shape 57"/>
        <p:cNvGrpSpPr/>
        <p:nvPr/>
      </p:nvGrpSpPr>
      <p:grpSpPr>
        <a:xfrm>
          <a:off x="0" y="0"/>
          <a:ext cx="0" cy="0"/>
          <a:chOff x="0" y="0"/>
          <a:chExt cx="0" cy="0"/>
        </a:xfrm>
      </p:grpSpPr>
      <p:sp>
        <p:nvSpPr>
          <p:cNvPr id="58" name="Google Shape;58;p2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21"/>
          <p:cNvSpPr txBox="1">
            <a:spLocks noGrp="1"/>
          </p:cNvSpPr>
          <p:nvPr>
            <p:ph type="body" idx="1"/>
          </p:nvPr>
        </p:nvSpPr>
        <p:spPr>
          <a:xfrm>
            <a:off x="586390" y="1434370"/>
            <a:ext cx="11018520" cy="230832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dk1"/>
              </a:buClr>
              <a:buSzPts val="2520"/>
              <a:buNone/>
              <a:defRPr/>
            </a:lvl1pPr>
            <a:lvl2pPr marL="914400" lvl="1" indent="-228600" algn="l">
              <a:lnSpc>
                <a:spcPct val="100000"/>
              </a:lnSpc>
              <a:spcBef>
                <a:spcPts val="400"/>
              </a:spcBef>
              <a:spcAft>
                <a:spcPts val="0"/>
              </a:spcAft>
              <a:buClr>
                <a:schemeClr val="dk1"/>
              </a:buClr>
              <a:buSzPts val="1800"/>
              <a:buNone/>
              <a:defRPr/>
            </a:lvl2pPr>
            <a:lvl3pPr marL="1371600" lvl="2" indent="-228600" algn="l">
              <a:lnSpc>
                <a:spcPct val="100000"/>
              </a:lnSpc>
              <a:spcBef>
                <a:spcPts val="320"/>
              </a:spcBef>
              <a:spcAft>
                <a:spcPts val="0"/>
              </a:spcAft>
              <a:buClr>
                <a:schemeClr val="dk1"/>
              </a:buClr>
              <a:buSzPts val="1440"/>
              <a:buNone/>
              <a:defRPr/>
            </a:lvl3pPr>
            <a:lvl4pPr marL="1828800" lvl="3" indent="-228600" algn="l">
              <a:lnSpc>
                <a:spcPct val="100000"/>
              </a:lnSpc>
              <a:spcBef>
                <a:spcPts val="280"/>
              </a:spcBef>
              <a:spcAft>
                <a:spcPts val="0"/>
              </a:spcAft>
              <a:buClr>
                <a:schemeClr val="dk1"/>
              </a:buClr>
              <a:buSzPts val="1260"/>
              <a:buNone/>
              <a:defRPr/>
            </a:lvl4pPr>
            <a:lvl5pPr marL="2286000" lvl="4" indent="-228600" algn="l">
              <a:lnSpc>
                <a:spcPct val="100000"/>
              </a:lnSpc>
              <a:spcBef>
                <a:spcPts val="280"/>
              </a:spcBef>
              <a:spcAft>
                <a:spcPts val="0"/>
              </a:spcAft>
              <a:buClr>
                <a:schemeClr val="dk1"/>
              </a:buClr>
              <a:buSzPts val="126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3" orient="horz" pos="1272">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lumn Bullet text">
  <p:cSld name="Two Column Bullet text">
    <p:spTree>
      <p:nvGrpSpPr>
        <p:cNvPr id="1" name="Shape 60"/>
        <p:cNvGrpSpPr/>
        <p:nvPr/>
      </p:nvGrpSpPr>
      <p:grpSpPr>
        <a:xfrm>
          <a:off x="0" y="0"/>
          <a:ext cx="0" cy="0"/>
          <a:chOff x="0" y="0"/>
          <a:chExt cx="0" cy="0"/>
        </a:xfrm>
      </p:grpSpPr>
      <p:sp>
        <p:nvSpPr>
          <p:cNvPr id="61" name="Google Shape;61;p2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2"/>
          <p:cNvSpPr txBox="1">
            <a:spLocks noGrp="1"/>
          </p:cNvSpPr>
          <p:nvPr>
            <p:ph type="body" idx="1"/>
          </p:nvPr>
        </p:nvSpPr>
        <p:spPr>
          <a:xfrm>
            <a:off x="584200" y="1435100"/>
            <a:ext cx="5211763"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3" name="Google Shape;63;p22"/>
          <p:cNvSpPr txBox="1">
            <a:spLocks noGrp="1"/>
          </p:cNvSpPr>
          <p:nvPr>
            <p:ph type="body" idx="2"/>
          </p:nvPr>
        </p:nvSpPr>
        <p:spPr>
          <a:xfrm>
            <a:off x="6389688" y="1435100"/>
            <a:ext cx="5219700"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lumn Non-bulleted text">
  <p:cSld name="Two Column Non-bulleted text">
    <p:spTree>
      <p:nvGrpSpPr>
        <p:cNvPr id="1" name="Shape 64"/>
        <p:cNvGrpSpPr/>
        <p:nvPr/>
      </p:nvGrpSpPr>
      <p:grpSpPr>
        <a:xfrm>
          <a:off x="0" y="0"/>
          <a:ext cx="0" cy="0"/>
          <a:chOff x="0" y="0"/>
          <a:chExt cx="0" cy="0"/>
        </a:xfrm>
      </p:grpSpPr>
      <p:sp>
        <p:nvSpPr>
          <p:cNvPr id="65" name="Google Shape;65;p2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23"/>
          <p:cNvSpPr txBox="1">
            <a:spLocks noGrp="1"/>
          </p:cNvSpPr>
          <p:nvPr>
            <p:ph type="body" idx="1"/>
          </p:nvPr>
        </p:nvSpPr>
        <p:spPr>
          <a:xfrm>
            <a:off x="584200"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dk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Font typeface="Noto Sans Symbols"/>
              <a:buNone/>
              <a:defRPr sz="2000" b="0"/>
            </a:lvl2pPr>
            <a:lvl3pPr marL="1371600" lvl="2" indent="-228600" algn="l">
              <a:lnSpc>
                <a:spcPct val="100000"/>
              </a:lnSpc>
              <a:spcBef>
                <a:spcPts val="320"/>
              </a:spcBef>
              <a:spcAft>
                <a:spcPts val="0"/>
              </a:spcAft>
              <a:buClr>
                <a:schemeClr val="dk1"/>
              </a:buClr>
              <a:buSzPts val="1440"/>
              <a:buFont typeface="Noto Sans Symbols"/>
              <a:buNone/>
              <a:defRPr sz="1600" b="0"/>
            </a:lvl3pPr>
            <a:lvl4pPr marL="1828800" lvl="3" indent="-228600" algn="l">
              <a:lnSpc>
                <a:spcPct val="100000"/>
              </a:lnSpc>
              <a:spcBef>
                <a:spcPts val="280"/>
              </a:spcBef>
              <a:spcAft>
                <a:spcPts val="0"/>
              </a:spcAft>
              <a:buClr>
                <a:schemeClr val="dk1"/>
              </a:buClr>
              <a:buSzPts val="1260"/>
              <a:buFont typeface="Noto Sans Symbols"/>
              <a:buNone/>
              <a:defRPr sz="1400" b="0"/>
            </a:lvl4pPr>
            <a:lvl5pPr marL="2286000" lvl="4" indent="-228600" algn="l">
              <a:lnSpc>
                <a:spcPct val="100000"/>
              </a:lnSpc>
              <a:spcBef>
                <a:spcPts val="280"/>
              </a:spcBef>
              <a:spcAft>
                <a:spcPts val="0"/>
              </a:spcAft>
              <a:buClr>
                <a:schemeClr val="dk1"/>
              </a:buClr>
              <a:buSzPts val="1260"/>
              <a:buFont typeface="Noto Sans Symbols"/>
              <a:buNone/>
              <a:defRPr sz="14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7" name="Google Shape;67;p23"/>
          <p:cNvSpPr txBox="1">
            <a:spLocks noGrp="1"/>
          </p:cNvSpPr>
          <p:nvPr>
            <p:ph type="body" idx="2"/>
          </p:nvPr>
        </p:nvSpPr>
        <p:spPr>
          <a:xfrm>
            <a:off x="6397171"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dk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Font typeface="Noto Sans Symbols"/>
              <a:buNone/>
              <a:defRPr sz="2000" b="0"/>
            </a:lvl2pPr>
            <a:lvl3pPr marL="1371600" lvl="2" indent="-228600" algn="l">
              <a:lnSpc>
                <a:spcPct val="100000"/>
              </a:lnSpc>
              <a:spcBef>
                <a:spcPts val="320"/>
              </a:spcBef>
              <a:spcAft>
                <a:spcPts val="0"/>
              </a:spcAft>
              <a:buClr>
                <a:schemeClr val="dk1"/>
              </a:buClr>
              <a:buSzPts val="1440"/>
              <a:buFont typeface="Noto Sans Symbols"/>
              <a:buNone/>
              <a:defRPr sz="1600" b="0"/>
            </a:lvl3pPr>
            <a:lvl4pPr marL="1828800" lvl="3" indent="-228600" algn="l">
              <a:lnSpc>
                <a:spcPct val="100000"/>
              </a:lnSpc>
              <a:spcBef>
                <a:spcPts val="280"/>
              </a:spcBef>
              <a:spcAft>
                <a:spcPts val="0"/>
              </a:spcAft>
              <a:buClr>
                <a:schemeClr val="dk1"/>
              </a:buClr>
              <a:buSzPts val="1260"/>
              <a:buFont typeface="Noto Sans Symbols"/>
              <a:buNone/>
              <a:defRPr sz="1400" b="0"/>
            </a:lvl4pPr>
            <a:lvl5pPr marL="2286000" lvl="4" indent="-228600" algn="l">
              <a:lnSpc>
                <a:spcPct val="100000"/>
              </a:lnSpc>
              <a:spcBef>
                <a:spcPts val="280"/>
              </a:spcBef>
              <a:spcAft>
                <a:spcPts val="0"/>
              </a:spcAft>
              <a:buClr>
                <a:schemeClr val="dk1"/>
              </a:buClr>
              <a:buSzPts val="1260"/>
              <a:buFont typeface="Noto Sans Symbols"/>
              <a:buNone/>
              <a:defRPr sz="14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8"/>
        <p:cNvGrpSpPr/>
        <p:nvPr/>
      </p:nvGrpSpPr>
      <p:grpSpPr>
        <a:xfrm>
          <a:off x="0" y="0"/>
          <a:ext cx="0" cy="0"/>
          <a:chOff x="0" y="0"/>
          <a:chExt cx="0" cy="0"/>
        </a:xfrm>
      </p:grpSpPr>
      <p:sp>
        <p:nvSpPr>
          <p:cNvPr id="69" name="Google Shape;69;p2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Agenda_1">
  <p:cSld name="Agenda_1">
    <p:spTree>
      <p:nvGrpSpPr>
        <p:cNvPr id="1" name="Shape 70"/>
        <p:cNvGrpSpPr/>
        <p:nvPr/>
      </p:nvGrpSpPr>
      <p:grpSpPr>
        <a:xfrm>
          <a:off x="0" y="0"/>
          <a:ext cx="0" cy="0"/>
          <a:chOff x="0" y="0"/>
          <a:chExt cx="0" cy="0"/>
        </a:xfrm>
      </p:grpSpPr>
      <p:sp>
        <p:nvSpPr>
          <p:cNvPr id="71" name="Google Shape;71;p25"/>
          <p:cNvSpPr/>
          <p:nvPr/>
        </p:nvSpPr>
        <p:spPr>
          <a:xfrm>
            <a:off x="7407275" y="0"/>
            <a:ext cx="4784721"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72" name="Google Shape;72;p25"/>
          <p:cNvSpPr txBox="1">
            <a:spLocks noGrp="1"/>
          </p:cNvSpPr>
          <p:nvPr>
            <p:ph type="title"/>
          </p:nvPr>
        </p:nvSpPr>
        <p:spPr>
          <a:xfrm>
            <a:off x="3749039" y="457200"/>
            <a:ext cx="3413761" cy="70104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73" name="Google Shape;73;p25"/>
          <p:cNvCxnSpPr/>
          <p:nvPr/>
        </p:nvCxnSpPr>
        <p:spPr>
          <a:xfrm rot="10800000">
            <a:off x="3596639" y="6035040"/>
            <a:ext cx="0" cy="822960"/>
          </a:xfrm>
          <a:prstGeom prst="straightConnector1">
            <a:avLst/>
          </a:prstGeom>
          <a:noFill/>
          <a:ln w="28575" cap="flat" cmpd="sng">
            <a:solidFill>
              <a:schemeClr val="accent1"/>
            </a:solidFill>
            <a:prstDash val="solid"/>
            <a:round/>
            <a:headEnd type="none" w="sm" len="sm"/>
            <a:tailEnd type="none" w="sm" len="sm"/>
          </a:ln>
        </p:spPr>
      </p:cxnSp>
      <p:cxnSp>
        <p:nvCxnSpPr>
          <p:cNvPr id="74" name="Google Shape;74;p25"/>
          <p:cNvCxnSpPr/>
          <p:nvPr/>
        </p:nvCxnSpPr>
        <p:spPr>
          <a:xfrm rot="10800000">
            <a:off x="7254240" y="0"/>
            <a:ext cx="0" cy="1463040"/>
          </a:xfrm>
          <a:prstGeom prst="straightConnector1">
            <a:avLst/>
          </a:prstGeom>
          <a:noFill/>
          <a:ln w="28575" cap="flat" cmpd="sng">
            <a:solidFill>
              <a:schemeClr val="accent1"/>
            </a:solidFill>
            <a:prstDash val="solid"/>
            <a:round/>
            <a:headEnd type="none" w="sm" len="sm"/>
            <a:tailEnd type="none" w="sm" len="sm"/>
          </a:ln>
        </p:spPr>
      </p:cxnSp>
      <p:sp>
        <p:nvSpPr>
          <p:cNvPr id="75" name="Google Shape;75;p25"/>
          <p:cNvSpPr txBox="1">
            <a:spLocks noGrp="1"/>
          </p:cNvSpPr>
          <p:nvPr>
            <p:ph type="body" idx="1"/>
          </p:nvPr>
        </p:nvSpPr>
        <p:spPr>
          <a:xfrm>
            <a:off x="7475218" y="63976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6" name="Google Shape;76;p25"/>
          <p:cNvSpPr txBox="1">
            <a:spLocks noGrp="1"/>
          </p:cNvSpPr>
          <p:nvPr>
            <p:ph type="body" idx="2"/>
          </p:nvPr>
        </p:nvSpPr>
        <p:spPr>
          <a:xfrm>
            <a:off x="7475218" y="2207306"/>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5"/>
          <p:cNvSpPr txBox="1">
            <a:spLocks noGrp="1"/>
          </p:cNvSpPr>
          <p:nvPr>
            <p:ph type="body" idx="3"/>
          </p:nvPr>
        </p:nvSpPr>
        <p:spPr>
          <a:xfrm>
            <a:off x="7475218" y="381504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8" name="Google Shape;78;p25"/>
          <p:cNvSpPr txBox="1">
            <a:spLocks noGrp="1"/>
          </p:cNvSpPr>
          <p:nvPr>
            <p:ph type="body" idx="4"/>
          </p:nvPr>
        </p:nvSpPr>
        <p:spPr>
          <a:xfrm>
            <a:off x="7475218" y="5352441"/>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9" name="Google Shape;79;p25"/>
          <p:cNvSpPr txBox="1">
            <a:spLocks noGrp="1"/>
          </p:cNvSpPr>
          <p:nvPr>
            <p:ph type="body" idx="5"/>
          </p:nvPr>
        </p:nvSpPr>
        <p:spPr>
          <a:xfrm>
            <a:off x="3749675" y="1401762"/>
            <a:ext cx="3413125" cy="5080057"/>
          </a:xfrm>
          <a:prstGeom prst="rect">
            <a:avLst/>
          </a:prstGeom>
          <a:noFill/>
          <a:ln>
            <a:noFill/>
          </a:ln>
        </p:spPr>
        <p:txBody>
          <a:bodyPr spcFirstLastPara="1" wrap="square" lIns="0" tIns="0" rIns="0" bIns="0" anchor="t" anchorCtr="0">
            <a:spAutoFit/>
          </a:bodyPr>
          <a:lstStyle>
            <a:lvl1pPr marL="457200" marR="0" lvl="0" indent="-228600" algn="l">
              <a:lnSpc>
                <a:spcPct val="100000"/>
              </a:lnSpc>
              <a:spcBef>
                <a:spcPts val="1800"/>
              </a:spcBef>
              <a:spcAft>
                <a:spcPts val="0"/>
              </a:spcAft>
              <a:buClr>
                <a:schemeClr val="dk1"/>
              </a:buClr>
              <a:buSzPts val="2000"/>
              <a:buFont typeface="Quattrocento Sans"/>
              <a:buNone/>
              <a:defRPr sz="2000"/>
            </a:lvl1pPr>
            <a:lvl2pPr marL="914400" lvl="1" indent="-342900" algn="l">
              <a:lnSpc>
                <a:spcPct val="100000"/>
              </a:lnSpc>
              <a:spcBef>
                <a:spcPts val="400"/>
              </a:spcBef>
              <a:spcAft>
                <a:spcPts val="0"/>
              </a:spcAft>
              <a:buClr>
                <a:schemeClr val="dk1"/>
              </a:buClr>
              <a:buSzPts val="1800"/>
              <a:buChar char="·"/>
              <a:defRPr sz="2000"/>
            </a:lvl2pPr>
            <a:lvl3pPr marL="1371600" lvl="2" indent="-342900" algn="l">
              <a:lnSpc>
                <a:spcPct val="100000"/>
              </a:lnSpc>
              <a:spcBef>
                <a:spcPts val="400"/>
              </a:spcBef>
              <a:spcAft>
                <a:spcPts val="0"/>
              </a:spcAft>
              <a:buClr>
                <a:schemeClr val="dk1"/>
              </a:buClr>
              <a:buSzPts val="1800"/>
              <a:buChar char="·"/>
              <a:defRPr sz="2000"/>
            </a:lvl3pPr>
            <a:lvl4pPr marL="1828800" lvl="3" indent="-342900" algn="l">
              <a:lnSpc>
                <a:spcPct val="100000"/>
              </a:lnSpc>
              <a:spcBef>
                <a:spcPts val="400"/>
              </a:spcBef>
              <a:spcAft>
                <a:spcPts val="0"/>
              </a:spcAft>
              <a:buClr>
                <a:schemeClr val="dk1"/>
              </a:buClr>
              <a:buSzPts val="1800"/>
              <a:buChar char="·"/>
              <a:defRPr sz="2000"/>
            </a:lvl4pPr>
            <a:lvl5pPr marL="2286000" lvl="4" indent="-342900" algn="l">
              <a:lnSpc>
                <a:spcPct val="100000"/>
              </a:lnSpc>
              <a:spcBef>
                <a:spcPts val="400"/>
              </a:spcBef>
              <a:spcAft>
                <a:spcPts val="0"/>
              </a:spcAft>
              <a:buClr>
                <a:schemeClr val="dk1"/>
              </a:buClr>
              <a:buSzPts val="1800"/>
              <a:buChar char="·"/>
              <a:defRPr sz="20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80" name="Google Shape;80;p25"/>
          <p:cNvGrpSpPr/>
          <p:nvPr/>
        </p:nvGrpSpPr>
        <p:grpSpPr>
          <a:xfrm>
            <a:off x="7407275" y="1447800"/>
            <a:ext cx="599440" cy="4724400"/>
            <a:chOff x="7406640" y="1447800"/>
            <a:chExt cx="599440" cy="4724400"/>
          </a:xfrm>
        </p:grpSpPr>
        <p:cxnSp>
          <p:nvCxnSpPr>
            <p:cNvPr id="81" name="Google Shape;81;p25"/>
            <p:cNvCxnSpPr/>
            <p:nvPr/>
          </p:nvCxnSpPr>
          <p:spPr>
            <a:xfrm>
              <a:off x="7406640" y="1447800"/>
              <a:ext cx="599440" cy="0"/>
            </a:xfrm>
            <a:prstGeom prst="straightConnector1">
              <a:avLst/>
            </a:prstGeom>
            <a:noFill/>
            <a:ln w="28575" cap="flat" cmpd="sng">
              <a:solidFill>
                <a:schemeClr val="lt1"/>
              </a:solidFill>
              <a:prstDash val="solid"/>
              <a:round/>
              <a:headEnd type="none" w="sm" len="sm"/>
              <a:tailEnd type="none" w="sm" len="sm"/>
            </a:ln>
          </p:spPr>
        </p:cxnSp>
        <p:cxnSp>
          <p:nvCxnSpPr>
            <p:cNvPr id="82" name="Google Shape;82;p25"/>
            <p:cNvCxnSpPr/>
            <p:nvPr/>
          </p:nvCxnSpPr>
          <p:spPr>
            <a:xfrm>
              <a:off x="7406640" y="3022600"/>
              <a:ext cx="599440" cy="0"/>
            </a:xfrm>
            <a:prstGeom prst="straightConnector1">
              <a:avLst/>
            </a:prstGeom>
            <a:noFill/>
            <a:ln w="28575" cap="flat" cmpd="sng">
              <a:solidFill>
                <a:schemeClr val="lt1"/>
              </a:solidFill>
              <a:prstDash val="solid"/>
              <a:round/>
              <a:headEnd type="none" w="sm" len="sm"/>
              <a:tailEnd type="none" w="sm" len="sm"/>
            </a:ln>
          </p:spPr>
        </p:cxnSp>
        <p:cxnSp>
          <p:nvCxnSpPr>
            <p:cNvPr id="83" name="Google Shape;83;p25"/>
            <p:cNvCxnSpPr/>
            <p:nvPr/>
          </p:nvCxnSpPr>
          <p:spPr>
            <a:xfrm>
              <a:off x="7406640" y="4627880"/>
              <a:ext cx="599440" cy="0"/>
            </a:xfrm>
            <a:prstGeom prst="straightConnector1">
              <a:avLst/>
            </a:prstGeom>
            <a:noFill/>
            <a:ln w="28575" cap="flat" cmpd="sng">
              <a:solidFill>
                <a:schemeClr val="lt1"/>
              </a:solidFill>
              <a:prstDash val="solid"/>
              <a:round/>
              <a:headEnd type="none" w="sm" len="sm"/>
              <a:tailEnd type="none" w="sm" len="sm"/>
            </a:ln>
          </p:spPr>
        </p:cxnSp>
        <p:cxnSp>
          <p:nvCxnSpPr>
            <p:cNvPr id="84" name="Google Shape;84;p25"/>
            <p:cNvCxnSpPr/>
            <p:nvPr/>
          </p:nvCxnSpPr>
          <p:spPr>
            <a:xfrm>
              <a:off x="7406640" y="6172200"/>
              <a:ext cx="599440" cy="0"/>
            </a:xfrm>
            <a:prstGeom prst="straightConnector1">
              <a:avLst/>
            </a:prstGeom>
            <a:noFill/>
            <a:ln w="28575" cap="flat" cmpd="sng">
              <a:solidFill>
                <a:schemeClr val="lt1"/>
              </a:solidFill>
              <a:prstDash val="solid"/>
              <a:round/>
              <a:headEnd type="none" w="sm" len="sm"/>
              <a:tailEnd type="none" w="sm" len="sm"/>
            </a:ln>
          </p:spPr>
        </p:cxnSp>
      </p:grpSp>
      <p:sp>
        <p:nvSpPr>
          <p:cNvPr id="85" name="Google Shape;85;p25"/>
          <p:cNvSpPr>
            <a:spLocks noGrp="1"/>
          </p:cNvSpPr>
          <p:nvPr>
            <p:ph type="pic" idx="6"/>
          </p:nvPr>
        </p:nvSpPr>
        <p:spPr>
          <a:xfrm>
            <a:off x="0" y="0"/>
            <a:ext cx="3413125" cy="6858000"/>
          </a:xfrm>
          <a:prstGeom prst="rect">
            <a:avLst/>
          </a:prstGeom>
          <a:blipFill rotWithShape="1">
            <a:blip r:embed="rId2">
              <a:alphaModFix/>
            </a:blip>
            <a:stretch>
              <a:fillRect/>
            </a:stretch>
          </a:blipFill>
          <a:ln>
            <a:noFill/>
          </a:ln>
        </p:spPr>
        <p:txBody>
          <a:bodyPr spcFirstLastPara="1" wrap="square" lIns="0" tIns="146302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86" name="Google Shape;86;p25"/>
          <p:cNvSpPr txBox="1">
            <a:spLocks noGrp="1"/>
          </p:cNvSpPr>
          <p:nvPr>
            <p:ph type="body" idx="7"/>
          </p:nvPr>
        </p:nvSpPr>
        <p:spPr>
          <a:xfrm>
            <a:off x="8169697" y="29348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7" name="Google Shape;87;p25"/>
          <p:cNvSpPr txBox="1">
            <a:spLocks noGrp="1"/>
          </p:cNvSpPr>
          <p:nvPr>
            <p:ph type="body" idx="8"/>
          </p:nvPr>
        </p:nvSpPr>
        <p:spPr>
          <a:xfrm>
            <a:off x="8169697" y="188307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25"/>
          <p:cNvSpPr txBox="1">
            <a:spLocks noGrp="1"/>
          </p:cNvSpPr>
          <p:nvPr>
            <p:ph type="body" idx="9"/>
          </p:nvPr>
        </p:nvSpPr>
        <p:spPr>
          <a:xfrm>
            <a:off x="8169697" y="347266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9" name="Google Shape;89;p25"/>
          <p:cNvSpPr txBox="1">
            <a:spLocks noGrp="1"/>
          </p:cNvSpPr>
          <p:nvPr>
            <p:ph type="body" idx="13"/>
          </p:nvPr>
        </p:nvSpPr>
        <p:spPr>
          <a:xfrm>
            <a:off x="8169697" y="5062254"/>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Agenda_2">
  <p:cSld name="Agenda_2">
    <p:spTree>
      <p:nvGrpSpPr>
        <p:cNvPr id="1" name="Shape 90"/>
        <p:cNvGrpSpPr/>
        <p:nvPr/>
      </p:nvGrpSpPr>
      <p:grpSpPr>
        <a:xfrm>
          <a:off x="0" y="0"/>
          <a:ext cx="0" cy="0"/>
          <a:chOff x="0" y="0"/>
          <a:chExt cx="0" cy="0"/>
        </a:xfrm>
      </p:grpSpPr>
      <p:sp>
        <p:nvSpPr>
          <p:cNvPr id="91" name="Google Shape;91;p26"/>
          <p:cNvSpPr/>
          <p:nvPr/>
        </p:nvSpPr>
        <p:spPr>
          <a:xfrm>
            <a:off x="6699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92" name="Google Shape;92;p26"/>
          <p:cNvSpPr/>
          <p:nvPr/>
        </p:nvSpPr>
        <p:spPr>
          <a:xfrm>
            <a:off x="3472392"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93" name="Google Shape;93;p26"/>
          <p:cNvSpPr/>
          <p:nvPr/>
        </p:nvSpPr>
        <p:spPr>
          <a:xfrm>
            <a:off x="6274859"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94" name="Google Shape;94;p26"/>
          <p:cNvSpPr/>
          <p:nvPr/>
        </p:nvSpPr>
        <p:spPr>
          <a:xfrm>
            <a:off x="90773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95" name="Google Shape;95;p26"/>
          <p:cNvSpPr txBox="1">
            <a:spLocks noGrp="1"/>
          </p:cNvSpPr>
          <p:nvPr>
            <p:ph type="title"/>
          </p:nvPr>
        </p:nvSpPr>
        <p:spPr>
          <a:xfrm>
            <a:off x="670559" y="457200"/>
            <a:ext cx="10938829" cy="67056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96" name="Google Shape;96;p26"/>
          <p:cNvCxnSpPr/>
          <p:nvPr/>
        </p:nvCxnSpPr>
        <p:spPr>
          <a:xfrm>
            <a:off x="584199"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97" name="Google Shape;97;p26"/>
          <p:cNvCxnSpPr/>
          <p:nvPr/>
        </p:nvCxnSpPr>
        <p:spPr>
          <a:xfrm>
            <a:off x="3382152"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98" name="Google Shape;98;p26"/>
          <p:cNvCxnSpPr/>
          <p:nvPr/>
        </p:nvCxnSpPr>
        <p:spPr>
          <a:xfrm>
            <a:off x="6180104"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99" name="Google Shape;99;p26"/>
          <p:cNvCxnSpPr/>
          <p:nvPr/>
        </p:nvCxnSpPr>
        <p:spPr>
          <a:xfrm>
            <a:off x="8978057" y="4175761"/>
            <a:ext cx="0" cy="838198"/>
          </a:xfrm>
          <a:prstGeom prst="straightConnector1">
            <a:avLst/>
          </a:prstGeom>
          <a:noFill/>
          <a:ln w="28575" cap="flat" cmpd="sng">
            <a:solidFill>
              <a:schemeClr val="accent1"/>
            </a:solidFill>
            <a:prstDash val="solid"/>
            <a:round/>
            <a:headEnd type="none" w="sm" len="sm"/>
            <a:tailEnd type="none" w="sm" len="sm"/>
          </a:ln>
        </p:spPr>
      </p:cxnSp>
      <p:sp>
        <p:nvSpPr>
          <p:cNvPr id="100" name="Google Shape;100;p26"/>
          <p:cNvSpPr>
            <a:spLocks noGrp="1"/>
          </p:cNvSpPr>
          <p:nvPr>
            <p:ph type="pic" idx="2"/>
          </p:nvPr>
        </p:nvSpPr>
        <p:spPr>
          <a:xfrm>
            <a:off x="0" y="1436687"/>
            <a:ext cx="12192000" cy="2567939"/>
          </a:xfrm>
          <a:prstGeom prst="rect">
            <a:avLst/>
          </a:prstGeom>
          <a:blipFill rotWithShape="1">
            <a:blip r:embed="rId2">
              <a:alphaModFix/>
            </a:blip>
            <a:stretch>
              <a:fillRect/>
            </a:stretch>
          </a:blipFill>
          <a:ln>
            <a:noFill/>
          </a:ln>
        </p:spPr>
        <p:txBody>
          <a:bodyPr spcFirstLastPara="1" wrap="square" lIns="640075" tIns="0" rIns="0" bIns="0" anchor="ctr" anchorCtr="0">
            <a:noAutofit/>
          </a:bodyPr>
          <a:lstStyle>
            <a:lvl1pPr marR="0" lvl="0" algn="l"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01" name="Google Shape;101;p26"/>
          <p:cNvSpPr txBox="1">
            <a:spLocks noGrp="1"/>
          </p:cNvSpPr>
          <p:nvPr>
            <p:ph type="body" idx="1"/>
          </p:nvPr>
        </p:nvSpPr>
        <p:spPr>
          <a:xfrm>
            <a:off x="582613"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2" name="Google Shape;102;p26"/>
          <p:cNvSpPr txBox="1">
            <a:spLocks noGrp="1"/>
          </p:cNvSpPr>
          <p:nvPr>
            <p:ph type="body" idx="3"/>
          </p:nvPr>
        </p:nvSpPr>
        <p:spPr>
          <a:xfrm>
            <a:off x="3381094"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3" name="Google Shape;103;p26"/>
          <p:cNvSpPr txBox="1">
            <a:spLocks noGrp="1"/>
          </p:cNvSpPr>
          <p:nvPr>
            <p:ph type="body" idx="4"/>
          </p:nvPr>
        </p:nvSpPr>
        <p:spPr>
          <a:xfrm>
            <a:off x="6179575"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4" name="Google Shape;104;p26"/>
          <p:cNvSpPr txBox="1">
            <a:spLocks noGrp="1"/>
          </p:cNvSpPr>
          <p:nvPr>
            <p:ph type="body" idx="5"/>
          </p:nvPr>
        </p:nvSpPr>
        <p:spPr>
          <a:xfrm>
            <a:off x="8978057"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4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Layout_1">
  <p:cSld name="Layout_1">
    <p:spTree>
      <p:nvGrpSpPr>
        <p:cNvPr id="1" name="Shape 105"/>
        <p:cNvGrpSpPr/>
        <p:nvPr/>
      </p:nvGrpSpPr>
      <p:grpSpPr>
        <a:xfrm>
          <a:off x="0" y="0"/>
          <a:ext cx="0" cy="0"/>
          <a:chOff x="0" y="0"/>
          <a:chExt cx="0" cy="0"/>
        </a:xfrm>
      </p:grpSpPr>
      <p:sp>
        <p:nvSpPr>
          <p:cNvPr id="106" name="Google Shape;106;p27"/>
          <p:cNvSpPr/>
          <p:nvPr/>
        </p:nvSpPr>
        <p:spPr>
          <a:xfrm>
            <a:off x="5165563" y="2158211"/>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107" name="Google Shape;107;p27"/>
          <p:cNvSpPr/>
          <p:nvPr/>
        </p:nvSpPr>
        <p:spPr>
          <a:xfrm>
            <a:off x="5165563" y="4378762"/>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108" name="Google Shape;108;p27"/>
          <p:cNvSpPr/>
          <p:nvPr/>
        </p:nvSpPr>
        <p:spPr>
          <a:xfrm rot="-5400000">
            <a:off x="6269622"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109" name="Google Shape;109;p27"/>
          <p:cNvSpPr/>
          <p:nvPr/>
        </p:nvSpPr>
        <p:spPr>
          <a:xfrm rot="-5400000">
            <a:off x="4076244"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110" name="Google Shape;110;p2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11" name="Google Shape;111;p27"/>
          <p:cNvGrpSpPr/>
          <p:nvPr/>
        </p:nvGrpSpPr>
        <p:grpSpPr>
          <a:xfrm>
            <a:off x="1" y="3228301"/>
            <a:ext cx="3962400" cy="2367280"/>
            <a:chOff x="3444239" y="3274021"/>
            <a:chExt cx="518161" cy="2367280"/>
          </a:xfrm>
        </p:grpSpPr>
        <p:cxnSp>
          <p:nvCxnSpPr>
            <p:cNvPr id="112" name="Google Shape;112;p27"/>
            <p:cNvCxnSpPr/>
            <p:nvPr/>
          </p:nvCxnSpPr>
          <p:spPr>
            <a:xfrm rot="10800000">
              <a:off x="3444239" y="3274021"/>
              <a:ext cx="518161" cy="0"/>
            </a:xfrm>
            <a:prstGeom prst="straightConnector1">
              <a:avLst/>
            </a:prstGeom>
            <a:noFill/>
            <a:ln w="9525" cap="flat" cmpd="sng">
              <a:solidFill>
                <a:srgbClr val="BFBFBF"/>
              </a:solidFill>
              <a:prstDash val="solid"/>
              <a:round/>
              <a:headEnd type="none" w="sm" len="sm"/>
              <a:tailEnd type="none" w="sm" len="sm"/>
            </a:ln>
          </p:spPr>
        </p:cxnSp>
        <p:cxnSp>
          <p:nvCxnSpPr>
            <p:cNvPr id="113" name="Google Shape;113;p27"/>
            <p:cNvCxnSpPr/>
            <p:nvPr/>
          </p:nvCxnSpPr>
          <p:spPr>
            <a:xfrm rot="10800000">
              <a:off x="3444239" y="5641301"/>
              <a:ext cx="518161" cy="0"/>
            </a:xfrm>
            <a:prstGeom prst="straightConnector1">
              <a:avLst/>
            </a:prstGeom>
            <a:noFill/>
            <a:ln w="9525" cap="flat" cmpd="sng">
              <a:solidFill>
                <a:srgbClr val="BFBFBF"/>
              </a:solidFill>
              <a:prstDash val="solid"/>
              <a:round/>
              <a:headEnd type="none" w="sm" len="sm"/>
              <a:tailEnd type="none" w="sm" len="sm"/>
            </a:ln>
          </p:spPr>
        </p:cxnSp>
      </p:grpSp>
      <p:grpSp>
        <p:nvGrpSpPr>
          <p:cNvPr id="114" name="Google Shape;114;p27"/>
          <p:cNvGrpSpPr/>
          <p:nvPr/>
        </p:nvGrpSpPr>
        <p:grpSpPr>
          <a:xfrm>
            <a:off x="8188962" y="3228301"/>
            <a:ext cx="4003041" cy="2367280"/>
            <a:chOff x="8188959" y="3274021"/>
            <a:chExt cx="518161" cy="2367280"/>
          </a:xfrm>
        </p:grpSpPr>
        <p:cxnSp>
          <p:nvCxnSpPr>
            <p:cNvPr id="115" name="Google Shape;115;p27"/>
            <p:cNvCxnSpPr/>
            <p:nvPr/>
          </p:nvCxnSpPr>
          <p:spPr>
            <a:xfrm rot="10800000">
              <a:off x="8188959" y="3274021"/>
              <a:ext cx="518161" cy="0"/>
            </a:xfrm>
            <a:prstGeom prst="straightConnector1">
              <a:avLst/>
            </a:prstGeom>
            <a:noFill/>
            <a:ln w="9525" cap="flat" cmpd="sng">
              <a:solidFill>
                <a:srgbClr val="BFBFBF"/>
              </a:solidFill>
              <a:prstDash val="solid"/>
              <a:round/>
              <a:headEnd type="none" w="sm" len="sm"/>
              <a:tailEnd type="none" w="sm" len="sm"/>
            </a:ln>
          </p:spPr>
        </p:cxnSp>
        <p:cxnSp>
          <p:nvCxnSpPr>
            <p:cNvPr id="116" name="Google Shape;116;p27"/>
            <p:cNvCxnSpPr/>
            <p:nvPr/>
          </p:nvCxnSpPr>
          <p:spPr>
            <a:xfrm rot="10800000">
              <a:off x="8188959" y="5641301"/>
              <a:ext cx="518161" cy="0"/>
            </a:xfrm>
            <a:prstGeom prst="straightConnector1">
              <a:avLst/>
            </a:prstGeom>
            <a:noFill/>
            <a:ln w="9525" cap="flat" cmpd="sng">
              <a:solidFill>
                <a:srgbClr val="BFBFBF"/>
              </a:solidFill>
              <a:prstDash val="solid"/>
              <a:round/>
              <a:headEnd type="none" w="sm" len="sm"/>
              <a:tailEnd type="none" w="sm" len="sm"/>
            </a:ln>
          </p:spPr>
        </p:cxnSp>
      </p:grpSp>
      <p:sp>
        <p:nvSpPr>
          <p:cNvPr id="117" name="Google Shape;117;p27"/>
          <p:cNvSpPr txBox="1">
            <a:spLocks noGrp="1"/>
          </p:cNvSpPr>
          <p:nvPr>
            <p:ph type="body" idx="1"/>
          </p:nvPr>
        </p:nvSpPr>
        <p:spPr>
          <a:xfrm>
            <a:off x="588963" y="2003424"/>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dk1"/>
              </a:buClr>
              <a:buSzPts val="1440"/>
              <a:buNone/>
              <a:defRPr sz="1600">
                <a:solidFill>
                  <a:schemeClr val="dk1"/>
                </a:solidFill>
              </a:defRPr>
            </a:lvl1pPr>
            <a:lvl2pPr marL="914400" lvl="1" indent="-228600" algn="r">
              <a:lnSpc>
                <a:spcPct val="100000"/>
              </a:lnSpc>
              <a:spcBef>
                <a:spcPts val="0"/>
              </a:spcBef>
              <a:spcAft>
                <a:spcPts val="0"/>
              </a:spcAft>
              <a:buClr>
                <a:schemeClr val="dk1"/>
              </a:buClr>
              <a:buSzPts val="1440"/>
              <a:buNone/>
              <a:defRPr sz="1600">
                <a:solidFill>
                  <a:schemeClr val="dk1"/>
                </a:solidFill>
              </a:defRPr>
            </a:lvl2pPr>
            <a:lvl3pPr marL="1371600" lvl="2" indent="-228600" algn="r">
              <a:lnSpc>
                <a:spcPct val="100000"/>
              </a:lnSpc>
              <a:spcBef>
                <a:spcPts val="0"/>
              </a:spcBef>
              <a:spcAft>
                <a:spcPts val="0"/>
              </a:spcAft>
              <a:buClr>
                <a:schemeClr val="dk1"/>
              </a:buClr>
              <a:buSzPts val="1440"/>
              <a:buNone/>
              <a:defRPr sz="1600">
                <a:solidFill>
                  <a:schemeClr val="dk1"/>
                </a:solidFill>
              </a:defRPr>
            </a:lvl3pPr>
            <a:lvl4pPr marL="1828800" lvl="3" indent="-228600" algn="r">
              <a:lnSpc>
                <a:spcPct val="100000"/>
              </a:lnSpc>
              <a:spcBef>
                <a:spcPts val="0"/>
              </a:spcBef>
              <a:spcAft>
                <a:spcPts val="0"/>
              </a:spcAft>
              <a:buClr>
                <a:schemeClr val="dk1"/>
              </a:buClr>
              <a:buSzPts val="1440"/>
              <a:buNone/>
              <a:defRPr sz="1600">
                <a:solidFill>
                  <a:schemeClr val="dk1"/>
                </a:solidFill>
              </a:defRPr>
            </a:lvl4pPr>
            <a:lvl5pPr marL="2286000" lvl="4" indent="-228600" algn="r">
              <a:lnSpc>
                <a:spcPct val="100000"/>
              </a:lnSpc>
              <a:spcBef>
                <a:spcPts val="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8" name="Google Shape;118;p27"/>
          <p:cNvSpPr txBox="1">
            <a:spLocks noGrp="1"/>
          </p:cNvSpPr>
          <p:nvPr>
            <p:ph type="body" idx="2"/>
          </p:nvPr>
        </p:nvSpPr>
        <p:spPr>
          <a:xfrm>
            <a:off x="588963" y="4364659"/>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dk1"/>
              </a:buClr>
              <a:buSzPts val="1440"/>
              <a:buNone/>
              <a:defRPr sz="1600">
                <a:solidFill>
                  <a:schemeClr val="dk1"/>
                </a:solidFill>
              </a:defRPr>
            </a:lvl1pPr>
            <a:lvl2pPr marL="914400" lvl="1" indent="-228600" algn="r">
              <a:lnSpc>
                <a:spcPct val="100000"/>
              </a:lnSpc>
              <a:spcBef>
                <a:spcPts val="0"/>
              </a:spcBef>
              <a:spcAft>
                <a:spcPts val="0"/>
              </a:spcAft>
              <a:buClr>
                <a:schemeClr val="dk1"/>
              </a:buClr>
              <a:buSzPts val="1440"/>
              <a:buNone/>
              <a:defRPr sz="1600">
                <a:solidFill>
                  <a:schemeClr val="dk1"/>
                </a:solidFill>
              </a:defRPr>
            </a:lvl2pPr>
            <a:lvl3pPr marL="1371600" lvl="2" indent="-228600" algn="r">
              <a:lnSpc>
                <a:spcPct val="100000"/>
              </a:lnSpc>
              <a:spcBef>
                <a:spcPts val="0"/>
              </a:spcBef>
              <a:spcAft>
                <a:spcPts val="0"/>
              </a:spcAft>
              <a:buClr>
                <a:schemeClr val="dk1"/>
              </a:buClr>
              <a:buSzPts val="1440"/>
              <a:buNone/>
              <a:defRPr sz="1600">
                <a:solidFill>
                  <a:schemeClr val="dk1"/>
                </a:solidFill>
              </a:defRPr>
            </a:lvl3pPr>
            <a:lvl4pPr marL="1828800" lvl="3" indent="-228600" algn="r">
              <a:lnSpc>
                <a:spcPct val="100000"/>
              </a:lnSpc>
              <a:spcBef>
                <a:spcPts val="0"/>
              </a:spcBef>
              <a:spcAft>
                <a:spcPts val="0"/>
              </a:spcAft>
              <a:buClr>
                <a:schemeClr val="dk1"/>
              </a:buClr>
              <a:buSzPts val="1440"/>
              <a:buNone/>
              <a:defRPr sz="1600">
                <a:solidFill>
                  <a:schemeClr val="dk1"/>
                </a:solidFill>
              </a:defRPr>
            </a:lvl4pPr>
            <a:lvl5pPr marL="2286000" lvl="4" indent="-228600" algn="r">
              <a:lnSpc>
                <a:spcPct val="100000"/>
              </a:lnSpc>
              <a:spcBef>
                <a:spcPts val="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9" name="Google Shape;119;p27"/>
          <p:cNvSpPr txBox="1">
            <a:spLocks noGrp="1"/>
          </p:cNvSpPr>
          <p:nvPr>
            <p:ph type="body" idx="3"/>
          </p:nvPr>
        </p:nvSpPr>
        <p:spPr>
          <a:xfrm>
            <a:off x="8170863" y="2003425"/>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dk1"/>
              </a:buClr>
              <a:buSzPts val="1440"/>
              <a:buNone/>
              <a:defRPr sz="1600">
                <a:solidFill>
                  <a:schemeClr val="dk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0" name="Google Shape;120;p27"/>
          <p:cNvSpPr txBox="1">
            <a:spLocks noGrp="1"/>
          </p:cNvSpPr>
          <p:nvPr>
            <p:ph type="body" idx="4"/>
          </p:nvPr>
        </p:nvSpPr>
        <p:spPr>
          <a:xfrm>
            <a:off x="8170863" y="4364660"/>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dk1"/>
              </a:buClr>
              <a:buSzPts val="1440"/>
              <a:buNone/>
              <a:defRPr sz="1600">
                <a:solidFill>
                  <a:schemeClr val="dk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1" name="Google Shape;121;p27"/>
          <p:cNvSpPr/>
          <p:nvPr/>
        </p:nvSpPr>
        <p:spPr>
          <a:xfrm>
            <a:off x="4305441" y="1992050"/>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22" name="Google Shape;122;p27"/>
          <p:cNvSpPr/>
          <p:nvPr/>
        </p:nvSpPr>
        <p:spPr>
          <a:xfrm>
            <a:off x="6501563" y="1992050"/>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23" name="Google Shape;123;p27"/>
          <p:cNvSpPr/>
          <p:nvPr/>
        </p:nvSpPr>
        <p:spPr>
          <a:xfrm>
            <a:off x="4305441" y="4213908"/>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24" name="Google Shape;124;p27"/>
          <p:cNvSpPr/>
          <p:nvPr/>
        </p:nvSpPr>
        <p:spPr>
          <a:xfrm>
            <a:off x="6501563" y="4213908"/>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Layout_2">
  <p:cSld name="Layout_2">
    <p:spTree>
      <p:nvGrpSpPr>
        <p:cNvPr id="1" name="Shape 125"/>
        <p:cNvGrpSpPr/>
        <p:nvPr/>
      </p:nvGrpSpPr>
      <p:grpSpPr>
        <a:xfrm>
          <a:off x="0" y="0"/>
          <a:ext cx="0" cy="0"/>
          <a:chOff x="0" y="0"/>
          <a:chExt cx="0" cy="0"/>
        </a:xfrm>
      </p:grpSpPr>
      <p:sp>
        <p:nvSpPr>
          <p:cNvPr id="126" name="Google Shape;126;p2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7" name="Google Shape;127;p28"/>
          <p:cNvSpPr/>
          <p:nvPr/>
        </p:nvSpPr>
        <p:spPr>
          <a:xfrm>
            <a:off x="701898" y="1432560"/>
            <a:ext cx="2679258" cy="2020149"/>
          </a:xfrm>
          <a:custGeom>
            <a:avLst/>
            <a:gdLst/>
            <a:ahLst/>
            <a:cxnLst/>
            <a:rect l="l" t="t" r="r" b="b"/>
            <a:pathLst>
              <a:path w="829" h="624" extrusionOk="0">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8" name="Google Shape;128;p28"/>
          <p:cNvSpPr/>
          <p:nvPr/>
        </p:nvSpPr>
        <p:spPr>
          <a:xfrm>
            <a:off x="366396" y="2900678"/>
            <a:ext cx="1896420" cy="2893406"/>
          </a:xfrm>
          <a:custGeom>
            <a:avLst/>
            <a:gdLst/>
            <a:ahLst/>
            <a:cxnLst/>
            <a:rect l="l" t="t" r="r" b="b"/>
            <a:pathLst>
              <a:path w="587" h="893" extrusionOk="0">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9" name="Google Shape;129;p28"/>
          <p:cNvSpPr/>
          <p:nvPr/>
        </p:nvSpPr>
        <p:spPr>
          <a:xfrm>
            <a:off x="1568017" y="4818510"/>
            <a:ext cx="2810129" cy="1625162"/>
          </a:xfrm>
          <a:custGeom>
            <a:avLst/>
            <a:gdLst/>
            <a:ahLst/>
            <a:cxnLst/>
            <a:rect l="l" t="t" r="r" b="b"/>
            <a:pathLst>
              <a:path w="870" h="502" extrusionOk="0">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30" name="Google Shape;130;p28"/>
          <p:cNvSpPr/>
          <p:nvPr/>
        </p:nvSpPr>
        <p:spPr>
          <a:xfrm>
            <a:off x="3633378" y="3143381"/>
            <a:ext cx="1974942" cy="2672117"/>
          </a:xfrm>
          <a:custGeom>
            <a:avLst/>
            <a:gdLst/>
            <a:ahLst/>
            <a:cxnLst/>
            <a:rect l="l" t="t" r="r" b="b"/>
            <a:pathLst>
              <a:path w="612" h="825" extrusionOk="0">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31" name="Google Shape;131;p28"/>
          <p:cNvSpPr/>
          <p:nvPr/>
        </p:nvSpPr>
        <p:spPr>
          <a:xfrm>
            <a:off x="3028998" y="1432560"/>
            <a:ext cx="2255717" cy="2291406"/>
          </a:xfrm>
          <a:custGeom>
            <a:avLst/>
            <a:gdLst/>
            <a:ahLst/>
            <a:cxnLst/>
            <a:rect l="l" t="t" r="r" b="b"/>
            <a:pathLst>
              <a:path w="699" h="708" extrusionOk="0">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32" name="Google Shape;132;p28"/>
          <p:cNvSpPr/>
          <p:nvPr/>
        </p:nvSpPr>
        <p:spPr>
          <a:xfrm>
            <a:off x="1513290" y="2558038"/>
            <a:ext cx="2952895" cy="2810125"/>
          </a:xfrm>
          <a:custGeom>
            <a:avLst/>
            <a:gdLst/>
            <a:ahLst/>
            <a:cxnLst/>
            <a:rect l="l" t="t" r="r" b="b"/>
            <a:pathLst>
              <a:path w="914" h="868" extrusionOk="0">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33" name="Google Shape;133;p28"/>
          <p:cNvSpPr txBox="1">
            <a:spLocks noGrp="1"/>
          </p:cNvSpPr>
          <p:nvPr>
            <p:ph type="body" idx="1"/>
          </p:nvPr>
        </p:nvSpPr>
        <p:spPr>
          <a:xfrm>
            <a:off x="162568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4" name="Google Shape;134;p28"/>
          <p:cNvSpPr txBox="1">
            <a:spLocks noGrp="1"/>
          </p:cNvSpPr>
          <p:nvPr>
            <p:ph type="body" idx="2"/>
          </p:nvPr>
        </p:nvSpPr>
        <p:spPr>
          <a:xfrm>
            <a:off x="351477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5" name="Google Shape;135;p28"/>
          <p:cNvSpPr txBox="1">
            <a:spLocks noGrp="1"/>
          </p:cNvSpPr>
          <p:nvPr>
            <p:ph type="body" idx="3"/>
          </p:nvPr>
        </p:nvSpPr>
        <p:spPr>
          <a:xfrm>
            <a:off x="4308595"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2"/>
              </a:buClr>
              <a:buSzPts val="1440"/>
              <a:buNone/>
              <a:defRPr sz="1600">
                <a:solidFill>
                  <a:schemeClr val="accent2"/>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6" name="Google Shape;136;p28"/>
          <p:cNvSpPr txBox="1">
            <a:spLocks noGrp="1"/>
          </p:cNvSpPr>
          <p:nvPr>
            <p:ph type="body" idx="4"/>
          </p:nvPr>
        </p:nvSpPr>
        <p:spPr>
          <a:xfrm>
            <a:off x="640947"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7" name="Google Shape;137;p28"/>
          <p:cNvSpPr txBox="1">
            <a:spLocks noGrp="1"/>
          </p:cNvSpPr>
          <p:nvPr>
            <p:ph type="body" idx="5"/>
          </p:nvPr>
        </p:nvSpPr>
        <p:spPr>
          <a:xfrm>
            <a:off x="2462970" y="5579787"/>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8" name="Google Shape;138;p28"/>
          <p:cNvSpPr txBox="1">
            <a:spLocks noGrp="1"/>
          </p:cNvSpPr>
          <p:nvPr>
            <p:ph type="body" idx="6"/>
          </p:nvPr>
        </p:nvSpPr>
        <p:spPr>
          <a:xfrm>
            <a:off x="5821363" y="1431925"/>
            <a:ext cx="5784850" cy="914400"/>
          </a:xfrm>
          <a:prstGeom prst="rect">
            <a:avLst/>
          </a:prstGeom>
          <a:solidFill>
            <a:schemeClr val="lt2"/>
          </a:solidFill>
          <a:ln>
            <a:noFill/>
          </a:ln>
          <a:effectLst>
            <a:outerShdw dist="50800" dir="10800000" algn="r" rotWithShape="0">
              <a:schemeClr val="accent1"/>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9" name="Google Shape;139;p28"/>
          <p:cNvSpPr txBox="1">
            <a:spLocks noGrp="1"/>
          </p:cNvSpPr>
          <p:nvPr>
            <p:ph type="body" idx="7"/>
          </p:nvPr>
        </p:nvSpPr>
        <p:spPr>
          <a:xfrm>
            <a:off x="5821363" y="2466906"/>
            <a:ext cx="5784850" cy="914400"/>
          </a:xfrm>
          <a:prstGeom prst="rect">
            <a:avLst/>
          </a:prstGeom>
          <a:solidFill>
            <a:schemeClr val="lt2"/>
          </a:solidFill>
          <a:ln>
            <a:noFill/>
          </a:ln>
          <a:effectLst>
            <a:outerShdw dist="50800" dir="10800000" algn="r" rotWithShape="0">
              <a:schemeClr val="accent2"/>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0" name="Google Shape;140;p28"/>
          <p:cNvSpPr txBox="1">
            <a:spLocks noGrp="1"/>
          </p:cNvSpPr>
          <p:nvPr>
            <p:ph type="body" idx="8"/>
          </p:nvPr>
        </p:nvSpPr>
        <p:spPr>
          <a:xfrm>
            <a:off x="5821363" y="3501887"/>
            <a:ext cx="5784850" cy="914400"/>
          </a:xfrm>
          <a:prstGeom prst="rect">
            <a:avLst/>
          </a:prstGeom>
          <a:solidFill>
            <a:schemeClr val="lt2"/>
          </a:solidFill>
          <a:ln>
            <a:noFill/>
          </a:ln>
          <a:effectLst>
            <a:outerShdw dist="50800" dir="10800000" algn="r" rotWithShape="0">
              <a:schemeClr val="accent3"/>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1" name="Google Shape;141;p28"/>
          <p:cNvSpPr txBox="1">
            <a:spLocks noGrp="1"/>
          </p:cNvSpPr>
          <p:nvPr>
            <p:ph type="body" idx="9"/>
          </p:nvPr>
        </p:nvSpPr>
        <p:spPr>
          <a:xfrm>
            <a:off x="5821363" y="4536868"/>
            <a:ext cx="5784850" cy="914400"/>
          </a:xfrm>
          <a:prstGeom prst="rect">
            <a:avLst/>
          </a:prstGeom>
          <a:solidFill>
            <a:schemeClr val="lt2"/>
          </a:solidFill>
          <a:ln>
            <a:noFill/>
          </a:ln>
          <a:effectLst>
            <a:outerShdw dist="50800" dir="10800000" algn="r" rotWithShape="0">
              <a:schemeClr val="accent4"/>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2" name="Google Shape;142;p28"/>
          <p:cNvSpPr txBox="1">
            <a:spLocks noGrp="1"/>
          </p:cNvSpPr>
          <p:nvPr>
            <p:ph type="body" idx="13"/>
          </p:nvPr>
        </p:nvSpPr>
        <p:spPr>
          <a:xfrm>
            <a:off x="5821363" y="5571849"/>
            <a:ext cx="5784850" cy="914400"/>
          </a:xfrm>
          <a:prstGeom prst="rect">
            <a:avLst/>
          </a:prstGeom>
          <a:solidFill>
            <a:schemeClr val="lt2"/>
          </a:solidFill>
          <a:ln>
            <a:noFill/>
          </a:ln>
          <a:effectLst>
            <a:outerShdw dist="50800" dir="10800000" algn="r" rotWithShape="0">
              <a:schemeClr val="accent5"/>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Layout_3">
  <p:cSld name="Layout_3">
    <p:spTree>
      <p:nvGrpSpPr>
        <p:cNvPr id="1" name="Shape 143"/>
        <p:cNvGrpSpPr/>
        <p:nvPr/>
      </p:nvGrpSpPr>
      <p:grpSpPr>
        <a:xfrm>
          <a:off x="0" y="0"/>
          <a:ext cx="0" cy="0"/>
          <a:chOff x="0" y="0"/>
          <a:chExt cx="0" cy="0"/>
        </a:xfrm>
      </p:grpSpPr>
      <p:sp>
        <p:nvSpPr>
          <p:cNvPr id="144" name="Google Shape;144;p29"/>
          <p:cNvSpPr txBox="1">
            <a:spLocks noGrp="1"/>
          </p:cNvSpPr>
          <p:nvPr>
            <p:ph type="body" idx="1"/>
          </p:nvPr>
        </p:nvSpPr>
        <p:spPr>
          <a:xfrm>
            <a:off x="671513"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5" name="Google Shape;145;p29"/>
          <p:cNvSpPr txBox="1">
            <a:spLocks noGrp="1"/>
          </p:cNvSpPr>
          <p:nvPr>
            <p:ph type="body" idx="2"/>
          </p:nvPr>
        </p:nvSpPr>
        <p:spPr>
          <a:xfrm>
            <a:off x="3472586"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29"/>
          <p:cNvSpPr txBox="1">
            <a:spLocks noGrp="1"/>
          </p:cNvSpPr>
          <p:nvPr>
            <p:ph type="body" idx="3"/>
          </p:nvPr>
        </p:nvSpPr>
        <p:spPr>
          <a:xfrm>
            <a:off x="6273659"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7" name="Google Shape;147;p29"/>
          <p:cNvSpPr txBox="1">
            <a:spLocks noGrp="1"/>
          </p:cNvSpPr>
          <p:nvPr>
            <p:ph type="body" idx="4"/>
          </p:nvPr>
        </p:nvSpPr>
        <p:spPr>
          <a:xfrm>
            <a:off x="9074732"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8" name="Google Shape;148;p2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49" name="Google Shape;149;p29"/>
          <p:cNvCxnSpPr/>
          <p:nvPr/>
        </p:nvCxnSpPr>
        <p:spPr>
          <a:xfrm>
            <a:off x="584199"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50" name="Google Shape;150;p29"/>
          <p:cNvCxnSpPr/>
          <p:nvPr/>
        </p:nvCxnSpPr>
        <p:spPr>
          <a:xfrm>
            <a:off x="3382152"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51" name="Google Shape;151;p29"/>
          <p:cNvCxnSpPr/>
          <p:nvPr/>
        </p:nvCxnSpPr>
        <p:spPr>
          <a:xfrm>
            <a:off x="6180105"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52" name="Google Shape;152;p29"/>
          <p:cNvCxnSpPr/>
          <p:nvPr/>
        </p:nvCxnSpPr>
        <p:spPr>
          <a:xfrm>
            <a:off x="8978057" y="1261834"/>
            <a:ext cx="0" cy="618401"/>
          </a:xfrm>
          <a:prstGeom prst="straightConnector1">
            <a:avLst/>
          </a:prstGeom>
          <a:noFill/>
          <a:ln w="28575" cap="flat" cmpd="sng">
            <a:solidFill>
              <a:schemeClr val="accent1"/>
            </a:solidFill>
            <a:prstDash val="solid"/>
            <a:round/>
            <a:headEnd type="none" w="sm" len="sm"/>
            <a:tailEnd type="none" w="sm" len="sm"/>
          </a:ln>
        </p:spPr>
      </p:cxnSp>
      <p:sp>
        <p:nvSpPr>
          <p:cNvPr id="153" name="Google Shape;153;p29"/>
          <p:cNvSpPr txBox="1">
            <a:spLocks noGrp="1"/>
          </p:cNvSpPr>
          <p:nvPr>
            <p:ph type="body" idx="5"/>
          </p:nvPr>
        </p:nvSpPr>
        <p:spPr>
          <a:xfrm>
            <a:off x="671513"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4" name="Google Shape;154;p29"/>
          <p:cNvSpPr txBox="1">
            <a:spLocks noGrp="1"/>
          </p:cNvSpPr>
          <p:nvPr>
            <p:ph type="body" idx="6"/>
          </p:nvPr>
        </p:nvSpPr>
        <p:spPr>
          <a:xfrm>
            <a:off x="3472586"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5" name="Google Shape;155;p29"/>
          <p:cNvSpPr txBox="1">
            <a:spLocks noGrp="1"/>
          </p:cNvSpPr>
          <p:nvPr>
            <p:ph type="body" idx="7"/>
          </p:nvPr>
        </p:nvSpPr>
        <p:spPr>
          <a:xfrm>
            <a:off x="6273657" y="1982787"/>
            <a:ext cx="2544763"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6" name="Google Shape;156;p29"/>
          <p:cNvSpPr txBox="1">
            <a:spLocks noGrp="1"/>
          </p:cNvSpPr>
          <p:nvPr>
            <p:ph type="body" idx="8"/>
          </p:nvPr>
        </p:nvSpPr>
        <p:spPr>
          <a:xfrm>
            <a:off x="9074732"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 you slide">
  <p:cSld name="Thank you slide">
    <p:bg>
      <p:bgPr>
        <a:solidFill>
          <a:schemeClr val="dk2"/>
        </a:solidFill>
        <a:effectLst/>
      </p:bgPr>
    </p:bg>
    <p:spTree>
      <p:nvGrpSpPr>
        <p:cNvPr id="1" name="Shape 17"/>
        <p:cNvGrpSpPr/>
        <p:nvPr/>
      </p:nvGrpSpPr>
      <p:grpSpPr>
        <a:xfrm>
          <a:off x="0" y="0"/>
          <a:ext cx="0" cy="0"/>
          <a:chOff x="0" y="0"/>
          <a:chExt cx="0" cy="0"/>
        </a:xfrm>
      </p:grpSpPr>
      <p:sp>
        <p:nvSpPr>
          <p:cNvPr id="18" name="Google Shape;18;p17"/>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Layout_4">
  <p:cSld name="Layout_4">
    <p:spTree>
      <p:nvGrpSpPr>
        <p:cNvPr id="1" name="Shape 157"/>
        <p:cNvGrpSpPr/>
        <p:nvPr/>
      </p:nvGrpSpPr>
      <p:grpSpPr>
        <a:xfrm>
          <a:off x="0" y="0"/>
          <a:ext cx="0" cy="0"/>
          <a:chOff x="0" y="0"/>
          <a:chExt cx="0" cy="0"/>
        </a:xfrm>
      </p:grpSpPr>
      <p:sp>
        <p:nvSpPr>
          <p:cNvPr id="158" name="Google Shape;158;p30"/>
          <p:cNvSpPr txBox="1">
            <a:spLocks noGrp="1"/>
          </p:cNvSpPr>
          <p:nvPr>
            <p:ph type="body" idx="1"/>
          </p:nvPr>
        </p:nvSpPr>
        <p:spPr>
          <a:xfrm>
            <a:off x="584200"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30"/>
          <p:cNvSpPr txBox="1">
            <a:spLocks noGrp="1"/>
          </p:cNvSpPr>
          <p:nvPr>
            <p:ph type="body" idx="2"/>
          </p:nvPr>
        </p:nvSpPr>
        <p:spPr>
          <a:xfrm>
            <a:off x="4332805"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0" name="Google Shape;160;p30"/>
          <p:cNvSpPr txBox="1">
            <a:spLocks noGrp="1"/>
          </p:cNvSpPr>
          <p:nvPr>
            <p:ph type="body" idx="3"/>
          </p:nvPr>
        </p:nvSpPr>
        <p:spPr>
          <a:xfrm>
            <a:off x="8081411"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1" name="Google Shape;161;p3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2" name="Google Shape;162;p30"/>
          <p:cNvSpPr/>
          <p:nvPr/>
        </p:nvSpPr>
        <p:spPr>
          <a:xfrm>
            <a:off x="0" y="1475740"/>
            <a:ext cx="12192000" cy="23622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63" name="Google Shape;163;p30"/>
          <p:cNvSpPr/>
          <p:nvPr/>
        </p:nvSpPr>
        <p:spPr>
          <a:xfrm>
            <a:off x="987033" y="1296988"/>
            <a:ext cx="2719704" cy="2719704"/>
          </a:xfrm>
          <a:prstGeom prst="ellipse">
            <a:avLst/>
          </a:prstGeom>
          <a:solidFill>
            <a:schemeClr val="lt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64" name="Google Shape;164;p30"/>
          <p:cNvSpPr/>
          <p:nvPr/>
        </p:nvSpPr>
        <p:spPr>
          <a:xfrm>
            <a:off x="4735639" y="1296988"/>
            <a:ext cx="2719704" cy="2719704"/>
          </a:xfrm>
          <a:prstGeom prst="ellipse">
            <a:avLst/>
          </a:prstGeom>
          <a:solidFill>
            <a:schemeClr val="lt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65" name="Google Shape;165;p30"/>
          <p:cNvSpPr/>
          <p:nvPr/>
        </p:nvSpPr>
        <p:spPr>
          <a:xfrm>
            <a:off x="8484245" y="1296988"/>
            <a:ext cx="2719704" cy="2719704"/>
          </a:xfrm>
          <a:prstGeom prst="ellipse">
            <a:avLst/>
          </a:prstGeom>
          <a:solidFill>
            <a:schemeClr val="lt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66" name="Google Shape;166;p30"/>
          <p:cNvSpPr/>
          <p:nvPr/>
        </p:nvSpPr>
        <p:spPr>
          <a:xfrm>
            <a:off x="4175469"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67" name="Google Shape;167;p30"/>
          <p:cNvSpPr/>
          <p:nvPr/>
        </p:nvSpPr>
        <p:spPr>
          <a:xfrm>
            <a:off x="7924074"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cxnSp>
        <p:nvCxnSpPr>
          <p:cNvPr id="168" name="Google Shape;168;p30"/>
          <p:cNvCxnSpPr/>
          <p:nvPr/>
        </p:nvCxnSpPr>
        <p:spPr>
          <a:xfrm rot="10800000">
            <a:off x="584199"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169" name="Google Shape;169;p30"/>
          <p:cNvCxnSpPr/>
          <p:nvPr/>
        </p:nvCxnSpPr>
        <p:spPr>
          <a:xfrm rot="10800000">
            <a:off x="4332805"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170" name="Google Shape;170;p30"/>
          <p:cNvCxnSpPr/>
          <p:nvPr/>
        </p:nvCxnSpPr>
        <p:spPr>
          <a:xfrm rot="10800000">
            <a:off x="8081411" y="6250329"/>
            <a:ext cx="660247" cy="0"/>
          </a:xfrm>
          <a:prstGeom prst="straightConnector1">
            <a:avLst/>
          </a:prstGeom>
          <a:noFill/>
          <a:ln w="28575" cap="flat" cmpd="sng">
            <a:solidFill>
              <a:schemeClr val="accent1"/>
            </a:solidFill>
            <a:prstDash val="solid"/>
            <a:round/>
            <a:headEnd type="none" w="sm" len="sm"/>
            <a:tailEnd type="none" w="sm" len="sm"/>
          </a:ln>
        </p:spPr>
      </p:cxnSp>
      <p:sp>
        <p:nvSpPr>
          <p:cNvPr id="171" name="Google Shape;171;p30"/>
          <p:cNvSpPr>
            <a:spLocks noGrp="1"/>
          </p:cNvSpPr>
          <p:nvPr>
            <p:ph type="pic" idx="4"/>
          </p:nvPr>
        </p:nvSpPr>
        <p:spPr>
          <a:xfrm>
            <a:off x="1249605"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2" name="Google Shape;172;p30"/>
          <p:cNvSpPr>
            <a:spLocks noGrp="1"/>
          </p:cNvSpPr>
          <p:nvPr>
            <p:ph type="pic" idx="5"/>
          </p:nvPr>
        </p:nvSpPr>
        <p:spPr>
          <a:xfrm>
            <a:off x="4998211"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3" name="Google Shape;173;p30"/>
          <p:cNvSpPr>
            <a:spLocks noGrp="1"/>
          </p:cNvSpPr>
          <p:nvPr>
            <p:ph type="pic" idx="6"/>
          </p:nvPr>
        </p:nvSpPr>
        <p:spPr>
          <a:xfrm>
            <a:off x="8746817"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Layout_5">
  <p:cSld name="Layout_5">
    <p:spTree>
      <p:nvGrpSpPr>
        <p:cNvPr id="1" name="Shape 174"/>
        <p:cNvGrpSpPr/>
        <p:nvPr/>
      </p:nvGrpSpPr>
      <p:grpSpPr>
        <a:xfrm>
          <a:off x="0" y="0"/>
          <a:ext cx="0" cy="0"/>
          <a:chOff x="0" y="0"/>
          <a:chExt cx="0" cy="0"/>
        </a:xfrm>
      </p:grpSpPr>
      <p:sp>
        <p:nvSpPr>
          <p:cNvPr id="175" name="Google Shape;175;p31"/>
          <p:cNvSpPr>
            <a:spLocks noGrp="1"/>
          </p:cNvSpPr>
          <p:nvPr>
            <p:ph type="pic" idx="2"/>
          </p:nvPr>
        </p:nvSpPr>
        <p:spPr>
          <a:xfrm>
            <a:off x="7292975" y="0"/>
            <a:ext cx="4899025" cy="685800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6" name="Google Shape;176;p3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77" name="Google Shape;177;p31"/>
          <p:cNvCxnSpPr/>
          <p:nvPr/>
        </p:nvCxnSpPr>
        <p:spPr>
          <a:xfrm rot="10800000">
            <a:off x="584200" y="6412375"/>
            <a:ext cx="6705379" cy="0"/>
          </a:xfrm>
          <a:prstGeom prst="straightConnector1">
            <a:avLst/>
          </a:prstGeom>
          <a:noFill/>
          <a:ln w="28575" cap="flat" cmpd="sng">
            <a:solidFill>
              <a:schemeClr val="accent1"/>
            </a:solidFill>
            <a:prstDash val="solid"/>
            <a:round/>
            <a:headEnd type="none" w="sm" len="sm"/>
            <a:tailEnd type="none" w="sm" len="sm"/>
          </a:ln>
        </p:spPr>
      </p:cxnSp>
      <p:sp>
        <p:nvSpPr>
          <p:cNvPr id="178" name="Google Shape;178;p31"/>
          <p:cNvSpPr txBox="1">
            <a:spLocks noGrp="1"/>
          </p:cNvSpPr>
          <p:nvPr>
            <p:ph type="body" idx="1"/>
          </p:nvPr>
        </p:nvSpPr>
        <p:spPr>
          <a:xfrm>
            <a:off x="584200" y="1333500"/>
            <a:ext cx="6365239" cy="472744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dk1"/>
              </a:buClr>
              <a:buSzPts val="1980"/>
              <a:buNone/>
              <a:defRPr sz="2200"/>
            </a:lvl1pPr>
            <a:lvl2pPr marL="914400" lvl="1" indent="-228600" algn="l">
              <a:lnSpc>
                <a:spcPct val="100000"/>
              </a:lnSpc>
              <a:spcBef>
                <a:spcPts val="440"/>
              </a:spcBef>
              <a:spcAft>
                <a:spcPts val="0"/>
              </a:spcAft>
              <a:buClr>
                <a:schemeClr val="dk1"/>
              </a:buClr>
              <a:buSzPts val="1980"/>
              <a:buNone/>
              <a:defRPr sz="2200"/>
            </a:lvl2pPr>
            <a:lvl3pPr marL="1371600" lvl="2" indent="-228600" algn="l">
              <a:lnSpc>
                <a:spcPct val="100000"/>
              </a:lnSpc>
              <a:spcBef>
                <a:spcPts val="440"/>
              </a:spcBef>
              <a:spcAft>
                <a:spcPts val="0"/>
              </a:spcAft>
              <a:buClr>
                <a:schemeClr val="dk1"/>
              </a:buClr>
              <a:buSzPts val="1980"/>
              <a:buNone/>
              <a:defRPr sz="2200"/>
            </a:lvl3pPr>
            <a:lvl4pPr marL="1828800" lvl="3" indent="-228600" algn="l">
              <a:lnSpc>
                <a:spcPct val="100000"/>
              </a:lnSpc>
              <a:spcBef>
                <a:spcPts val="440"/>
              </a:spcBef>
              <a:spcAft>
                <a:spcPts val="0"/>
              </a:spcAft>
              <a:buClr>
                <a:schemeClr val="dk1"/>
              </a:buClr>
              <a:buSzPts val="1980"/>
              <a:buNone/>
              <a:defRPr sz="2200"/>
            </a:lvl4pPr>
            <a:lvl5pPr marL="2286000" lvl="4" indent="-228600" algn="l">
              <a:lnSpc>
                <a:spcPct val="100000"/>
              </a:lnSpc>
              <a:spcBef>
                <a:spcPts val="440"/>
              </a:spcBef>
              <a:spcAft>
                <a:spcPts val="0"/>
              </a:spcAft>
              <a:buClr>
                <a:schemeClr val="dk1"/>
              </a:buClr>
              <a:buSzPts val="1980"/>
              <a:buNone/>
              <a:defRPr sz="2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Layout_6">
  <p:cSld name="Layout_6">
    <p:spTree>
      <p:nvGrpSpPr>
        <p:cNvPr id="1" name="Shape 179"/>
        <p:cNvGrpSpPr/>
        <p:nvPr/>
      </p:nvGrpSpPr>
      <p:grpSpPr>
        <a:xfrm>
          <a:off x="0" y="0"/>
          <a:ext cx="0" cy="0"/>
          <a:chOff x="0" y="0"/>
          <a:chExt cx="0" cy="0"/>
        </a:xfrm>
      </p:grpSpPr>
      <p:sp>
        <p:nvSpPr>
          <p:cNvPr id="180" name="Google Shape;180;p32"/>
          <p:cNvSpPr>
            <a:spLocks noGrp="1"/>
          </p:cNvSpPr>
          <p:nvPr>
            <p:ph type="pic" idx="2"/>
          </p:nvPr>
        </p:nvSpPr>
        <p:spPr>
          <a:xfrm>
            <a:off x="9120988" y="0"/>
            <a:ext cx="3071012" cy="3321748"/>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81" name="Google Shape;181;p3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2" name="Google Shape;182;p32"/>
          <p:cNvSpPr>
            <a:spLocks noGrp="1"/>
          </p:cNvSpPr>
          <p:nvPr>
            <p:ph type="pic" idx="3"/>
          </p:nvPr>
        </p:nvSpPr>
        <p:spPr>
          <a:xfrm>
            <a:off x="9715499" y="3440575"/>
            <a:ext cx="2476500" cy="3123738"/>
          </a:xfrm>
          <a:prstGeom prst="rect">
            <a:avLst/>
          </a:prstGeom>
          <a:blipFill rotWithShape="1">
            <a:blip r:embed="rId3">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83" name="Google Shape;183;p32"/>
          <p:cNvSpPr>
            <a:spLocks noGrp="1"/>
          </p:cNvSpPr>
          <p:nvPr>
            <p:ph type="pic" idx="4"/>
          </p:nvPr>
        </p:nvSpPr>
        <p:spPr>
          <a:xfrm>
            <a:off x="6522752" y="292100"/>
            <a:ext cx="2476500" cy="3027847"/>
          </a:xfrm>
          <a:prstGeom prst="rect">
            <a:avLst/>
          </a:prstGeom>
          <a:blipFill rotWithShape="1">
            <a:blip r:embed="rId4">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84" name="Google Shape;184;p32"/>
          <p:cNvSpPr>
            <a:spLocks noGrp="1"/>
          </p:cNvSpPr>
          <p:nvPr>
            <p:ph type="pic" idx="5"/>
          </p:nvPr>
        </p:nvSpPr>
        <p:spPr>
          <a:xfrm>
            <a:off x="6499708" y="3440575"/>
            <a:ext cx="3071012" cy="3417425"/>
          </a:xfrm>
          <a:prstGeom prst="rect">
            <a:avLst/>
          </a:prstGeom>
          <a:blipFill rotWithShape="1">
            <a:blip r:embed="rId5">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85" name="Google Shape;185;p32"/>
          <p:cNvSpPr txBox="1">
            <a:spLocks noGrp="1"/>
          </p:cNvSpPr>
          <p:nvPr>
            <p:ph type="body" idx="1"/>
          </p:nvPr>
        </p:nvSpPr>
        <p:spPr>
          <a:xfrm>
            <a:off x="588263" y="1333500"/>
            <a:ext cx="5657850" cy="5155257"/>
          </a:xfrm>
          <a:prstGeom prst="rect">
            <a:avLst/>
          </a:prstGeom>
          <a:noFill/>
          <a:ln>
            <a:noFill/>
          </a:ln>
        </p:spPr>
        <p:txBody>
          <a:bodyPr spcFirstLastPara="1" wrap="square" lIns="0" tIns="0" rIns="0" bIns="0" anchor="t" anchorCtr="0">
            <a:spAutoFit/>
          </a:bodyPr>
          <a:lstStyle>
            <a:lvl1pPr marL="457200" marR="0" lvl="0" indent="-330200" algn="l">
              <a:lnSpc>
                <a:spcPct val="100000"/>
              </a:lnSpc>
              <a:spcBef>
                <a:spcPts val="600"/>
              </a:spcBef>
              <a:spcAft>
                <a:spcPts val="0"/>
              </a:spcAft>
              <a:buClr>
                <a:srgbClr val="000000"/>
              </a:buClr>
              <a:buSzPts val="1600"/>
              <a:buFont typeface="Arial"/>
              <a:buChar char="•"/>
              <a:defRPr sz="1600" b="0" i="0" u="none" strike="noStrike" cap="none">
                <a:solidFill>
                  <a:srgbClr val="000000"/>
                </a:solidFill>
              </a:defRPr>
            </a:lvl1pPr>
            <a:lvl2pPr marL="914400" lvl="1" indent="-320040" algn="l">
              <a:lnSpc>
                <a:spcPct val="100000"/>
              </a:lnSpc>
              <a:spcBef>
                <a:spcPts val="600"/>
              </a:spcBef>
              <a:spcAft>
                <a:spcPts val="0"/>
              </a:spcAft>
              <a:buClr>
                <a:schemeClr val="dk1"/>
              </a:buClr>
              <a:buSzPts val="1440"/>
              <a:buChar char="·"/>
              <a:defRPr sz="1600"/>
            </a:lvl2pPr>
            <a:lvl3pPr marL="1371600" lvl="2" indent="-320039" algn="l">
              <a:lnSpc>
                <a:spcPct val="100000"/>
              </a:lnSpc>
              <a:spcBef>
                <a:spcPts val="600"/>
              </a:spcBef>
              <a:spcAft>
                <a:spcPts val="0"/>
              </a:spcAft>
              <a:buClr>
                <a:schemeClr val="dk1"/>
              </a:buClr>
              <a:buSzPts val="1440"/>
              <a:buChar char="·"/>
              <a:defRPr sz="1600"/>
            </a:lvl3pPr>
            <a:lvl4pPr marL="1828800" lvl="3" indent="-320039" algn="l">
              <a:lnSpc>
                <a:spcPct val="100000"/>
              </a:lnSpc>
              <a:spcBef>
                <a:spcPts val="600"/>
              </a:spcBef>
              <a:spcAft>
                <a:spcPts val="0"/>
              </a:spcAft>
              <a:buClr>
                <a:schemeClr val="dk1"/>
              </a:buClr>
              <a:buSzPts val="1440"/>
              <a:buChar char="·"/>
              <a:defRPr sz="1600"/>
            </a:lvl4pPr>
            <a:lvl5pPr marL="2286000" lvl="4" indent="-228600" algn="l">
              <a:lnSpc>
                <a:spcPct val="100000"/>
              </a:lnSpc>
              <a:spcBef>
                <a:spcPts val="600"/>
              </a:spcBef>
              <a:spcAft>
                <a:spcPts val="0"/>
              </a:spcAft>
              <a:buClr>
                <a:schemeClr val="dk1"/>
              </a:buClr>
              <a:buSzPts val="1440"/>
              <a:buNone/>
              <a:defRPr sz="1600"/>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Layout_7">
  <p:cSld name="Layout_7">
    <p:spTree>
      <p:nvGrpSpPr>
        <p:cNvPr id="1" name="Shape 186"/>
        <p:cNvGrpSpPr/>
        <p:nvPr/>
      </p:nvGrpSpPr>
      <p:grpSpPr>
        <a:xfrm>
          <a:off x="0" y="0"/>
          <a:ext cx="0" cy="0"/>
          <a:chOff x="0" y="0"/>
          <a:chExt cx="0" cy="0"/>
        </a:xfrm>
      </p:grpSpPr>
      <p:sp>
        <p:nvSpPr>
          <p:cNvPr id="187" name="Google Shape;187;p3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8" name="Google Shape;188;p33"/>
          <p:cNvSpPr/>
          <p:nvPr/>
        </p:nvSpPr>
        <p:spPr>
          <a:xfrm>
            <a:off x="0" y="4190035"/>
            <a:ext cx="12192000" cy="266796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89" name="Google Shape;189;p33"/>
          <p:cNvSpPr/>
          <p:nvPr/>
        </p:nvSpPr>
        <p:spPr>
          <a:xfrm>
            <a:off x="2579173"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90" name="Google Shape;190;p33"/>
          <p:cNvSpPr/>
          <p:nvPr/>
        </p:nvSpPr>
        <p:spPr>
          <a:xfrm>
            <a:off x="6508779"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91" name="Google Shape;191;p33"/>
          <p:cNvSpPr/>
          <p:nvPr/>
        </p:nvSpPr>
        <p:spPr>
          <a:xfrm>
            <a:off x="10452160"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92" name="Google Shape;192;p33"/>
          <p:cNvSpPr/>
          <p:nvPr/>
        </p:nvSpPr>
        <p:spPr>
          <a:xfrm>
            <a:off x="8055980"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5" b="0" i="0" u="none" strike="noStrike" cap="none">
              <a:solidFill>
                <a:schemeClr val="lt1"/>
              </a:solidFill>
              <a:latin typeface="Quattrocento Sans"/>
              <a:ea typeface="Quattrocento Sans"/>
              <a:cs typeface="Quattrocento Sans"/>
              <a:sym typeface="Quattrocento Sans"/>
            </a:endParaRPr>
          </a:p>
        </p:txBody>
      </p:sp>
      <p:sp>
        <p:nvSpPr>
          <p:cNvPr id="193" name="Google Shape;193;p33"/>
          <p:cNvSpPr/>
          <p:nvPr/>
        </p:nvSpPr>
        <p:spPr>
          <a:xfrm>
            <a:off x="4123895"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5" b="0" i="0" u="none" strike="noStrike" cap="none">
              <a:solidFill>
                <a:schemeClr val="lt1"/>
              </a:solidFill>
              <a:latin typeface="Quattrocento Sans"/>
              <a:ea typeface="Quattrocento Sans"/>
              <a:cs typeface="Quattrocento Sans"/>
              <a:sym typeface="Quattrocento Sans"/>
            </a:endParaRPr>
          </a:p>
        </p:txBody>
      </p:sp>
      <p:sp>
        <p:nvSpPr>
          <p:cNvPr id="194" name="Google Shape;194;p33"/>
          <p:cNvSpPr txBox="1">
            <a:spLocks noGrp="1"/>
          </p:cNvSpPr>
          <p:nvPr>
            <p:ph type="body" idx="1"/>
          </p:nvPr>
        </p:nvSpPr>
        <p:spPr>
          <a:xfrm>
            <a:off x="550863"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5" name="Google Shape;195;p33"/>
          <p:cNvSpPr txBox="1">
            <a:spLocks noGrp="1"/>
          </p:cNvSpPr>
          <p:nvPr>
            <p:ph type="body" idx="2"/>
          </p:nvPr>
        </p:nvSpPr>
        <p:spPr>
          <a:xfrm>
            <a:off x="4490546"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6" name="Google Shape;196;p33"/>
          <p:cNvSpPr txBox="1">
            <a:spLocks noGrp="1"/>
          </p:cNvSpPr>
          <p:nvPr>
            <p:ph type="body" idx="3"/>
          </p:nvPr>
        </p:nvSpPr>
        <p:spPr>
          <a:xfrm>
            <a:off x="8430229"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7" name="Google Shape;197;p33"/>
          <p:cNvSpPr>
            <a:spLocks noGrp="1"/>
          </p:cNvSpPr>
          <p:nvPr>
            <p:ph type="pic" idx="4"/>
          </p:nvPr>
        </p:nvSpPr>
        <p:spPr>
          <a:xfrm>
            <a:off x="571018"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8" name="Google Shape;198;p33"/>
          <p:cNvSpPr>
            <a:spLocks noGrp="1"/>
          </p:cNvSpPr>
          <p:nvPr>
            <p:ph type="pic" idx="5"/>
          </p:nvPr>
        </p:nvSpPr>
        <p:spPr>
          <a:xfrm>
            <a:off x="449998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9" name="Google Shape;199;p33"/>
          <p:cNvSpPr>
            <a:spLocks noGrp="1"/>
          </p:cNvSpPr>
          <p:nvPr>
            <p:ph type="pic" idx="6"/>
          </p:nvPr>
        </p:nvSpPr>
        <p:spPr>
          <a:xfrm>
            <a:off x="842895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eam intro_1">
  <p:cSld name="Team intro_1">
    <p:spTree>
      <p:nvGrpSpPr>
        <p:cNvPr id="1" name="Shape 200"/>
        <p:cNvGrpSpPr/>
        <p:nvPr/>
      </p:nvGrpSpPr>
      <p:grpSpPr>
        <a:xfrm>
          <a:off x="0" y="0"/>
          <a:ext cx="0" cy="0"/>
          <a:chOff x="0" y="0"/>
          <a:chExt cx="0" cy="0"/>
        </a:xfrm>
      </p:grpSpPr>
      <p:sp>
        <p:nvSpPr>
          <p:cNvPr id="201" name="Google Shape;201;p3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2" name="Google Shape;202;p34"/>
          <p:cNvSpPr>
            <a:spLocks noGrp="1"/>
          </p:cNvSpPr>
          <p:nvPr>
            <p:ph type="pic" idx="2"/>
          </p:nvPr>
        </p:nvSpPr>
        <p:spPr>
          <a:xfrm>
            <a:off x="600105" y="1863010"/>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03" name="Google Shape;203;p34"/>
          <p:cNvSpPr>
            <a:spLocks noGrp="1"/>
          </p:cNvSpPr>
          <p:nvPr>
            <p:ph type="pic" idx="3"/>
          </p:nvPr>
        </p:nvSpPr>
        <p:spPr>
          <a:xfrm>
            <a:off x="2852609"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04" name="Google Shape;204;p34"/>
          <p:cNvSpPr>
            <a:spLocks noGrp="1"/>
          </p:cNvSpPr>
          <p:nvPr>
            <p:ph type="pic" idx="4"/>
          </p:nvPr>
        </p:nvSpPr>
        <p:spPr>
          <a:xfrm>
            <a:off x="5105113"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05" name="Google Shape;205;p34"/>
          <p:cNvSpPr>
            <a:spLocks noGrp="1"/>
          </p:cNvSpPr>
          <p:nvPr>
            <p:ph type="pic" idx="5"/>
          </p:nvPr>
        </p:nvSpPr>
        <p:spPr>
          <a:xfrm>
            <a:off x="7357617"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06" name="Google Shape;206;p34"/>
          <p:cNvSpPr>
            <a:spLocks noGrp="1"/>
          </p:cNvSpPr>
          <p:nvPr>
            <p:ph type="pic" idx="6"/>
          </p:nvPr>
        </p:nvSpPr>
        <p:spPr>
          <a:xfrm>
            <a:off x="9610122"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07" name="Google Shape;207;p34"/>
          <p:cNvSpPr/>
          <p:nvPr/>
        </p:nvSpPr>
        <p:spPr>
          <a:xfrm>
            <a:off x="67382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08" name="Google Shape;208;p34"/>
          <p:cNvSpPr/>
          <p:nvPr/>
        </p:nvSpPr>
        <p:spPr>
          <a:xfrm>
            <a:off x="2929287"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09" name="Google Shape;209;p34"/>
          <p:cNvSpPr/>
          <p:nvPr/>
        </p:nvSpPr>
        <p:spPr>
          <a:xfrm>
            <a:off x="518475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10" name="Google Shape;210;p34"/>
          <p:cNvSpPr/>
          <p:nvPr/>
        </p:nvSpPr>
        <p:spPr>
          <a:xfrm>
            <a:off x="7440217"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11" name="Google Shape;211;p34"/>
          <p:cNvSpPr/>
          <p:nvPr/>
        </p:nvSpPr>
        <p:spPr>
          <a:xfrm>
            <a:off x="969568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12" name="Google Shape;212;p34"/>
          <p:cNvSpPr txBox="1">
            <a:spLocks noGrp="1"/>
          </p:cNvSpPr>
          <p:nvPr>
            <p:ph type="body" idx="1"/>
          </p:nvPr>
        </p:nvSpPr>
        <p:spPr>
          <a:xfrm>
            <a:off x="780062"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34"/>
          <p:cNvSpPr txBox="1">
            <a:spLocks noGrp="1"/>
          </p:cNvSpPr>
          <p:nvPr>
            <p:ph type="body" idx="7"/>
          </p:nvPr>
        </p:nvSpPr>
        <p:spPr>
          <a:xfrm>
            <a:off x="780062"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14" name="Google Shape;214;p34"/>
          <p:cNvGrpSpPr/>
          <p:nvPr/>
        </p:nvGrpSpPr>
        <p:grpSpPr>
          <a:xfrm>
            <a:off x="588262" y="4059104"/>
            <a:ext cx="562936" cy="1051917"/>
            <a:chOff x="588262" y="4109720"/>
            <a:chExt cx="562936" cy="1051917"/>
          </a:xfrm>
        </p:grpSpPr>
        <p:sp>
          <p:nvSpPr>
            <p:cNvPr id="215" name="Google Shape;215;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16" name="Google Shape;216;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17" name="Google Shape;217;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18" name="Google Shape;218;p34"/>
          <p:cNvSpPr txBox="1">
            <a:spLocks noGrp="1"/>
          </p:cNvSpPr>
          <p:nvPr>
            <p:ph type="body" idx="8"/>
          </p:nvPr>
        </p:nvSpPr>
        <p:spPr>
          <a:xfrm>
            <a:off x="3032566"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9" name="Google Shape;219;p34"/>
          <p:cNvSpPr txBox="1">
            <a:spLocks noGrp="1"/>
          </p:cNvSpPr>
          <p:nvPr>
            <p:ph type="body" idx="9"/>
          </p:nvPr>
        </p:nvSpPr>
        <p:spPr>
          <a:xfrm>
            <a:off x="3032566"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20" name="Google Shape;220;p34"/>
          <p:cNvGrpSpPr/>
          <p:nvPr/>
        </p:nvGrpSpPr>
        <p:grpSpPr>
          <a:xfrm>
            <a:off x="2843727" y="4059104"/>
            <a:ext cx="562936" cy="1051917"/>
            <a:chOff x="588262" y="4109720"/>
            <a:chExt cx="562936" cy="1051917"/>
          </a:xfrm>
        </p:grpSpPr>
        <p:sp>
          <p:nvSpPr>
            <p:cNvPr id="221" name="Google Shape;221;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22" name="Google Shape;222;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23" name="Google Shape;223;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24" name="Google Shape;224;p34"/>
          <p:cNvSpPr txBox="1">
            <a:spLocks noGrp="1"/>
          </p:cNvSpPr>
          <p:nvPr>
            <p:ph type="body" idx="13"/>
          </p:nvPr>
        </p:nvSpPr>
        <p:spPr>
          <a:xfrm>
            <a:off x="5285070"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5" name="Google Shape;225;p34"/>
          <p:cNvSpPr txBox="1">
            <a:spLocks noGrp="1"/>
          </p:cNvSpPr>
          <p:nvPr>
            <p:ph type="body" idx="14"/>
          </p:nvPr>
        </p:nvSpPr>
        <p:spPr>
          <a:xfrm>
            <a:off x="5285070"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26" name="Google Shape;226;p34"/>
          <p:cNvGrpSpPr/>
          <p:nvPr/>
        </p:nvGrpSpPr>
        <p:grpSpPr>
          <a:xfrm>
            <a:off x="5099192" y="4059104"/>
            <a:ext cx="562936" cy="1051917"/>
            <a:chOff x="588262" y="4109720"/>
            <a:chExt cx="562936" cy="1051917"/>
          </a:xfrm>
        </p:grpSpPr>
        <p:sp>
          <p:nvSpPr>
            <p:cNvPr id="227" name="Google Shape;227;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28" name="Google Shape;228;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29" name="Google Shape;229;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30" name="Google Shape;230;p34"/>
          <p:cNvSpPr txBox="1">
            <a:spLocks noGrp="1"/>
          </p:cNvSpPr>
          <p:nvPr>
            <p:ph type="body" idx="15"/>
          </p:nvPr>
        </p:nvSpPr>
        <p:spPr>
          <a:xfrm>
            <a:off x="7537574"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1" name="Google Shape;231;p34"/>
          <p:cNvSpPr txBox="1">
            <a:spLocks noGrp="1"/>
          </p:cNvSpPr>
          <p:nvPr>
            <p:ph type="body" idx="16"/>
          </p:nvPr>
        </p:nvSpPr>
        <p:spPr>
          <a:xfrm>
            <a:off x="7537574"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32" name="Google Shape;232;p34"/>
          <p:cNvGrpSpPr/>
          <p:nvPr/>
        </p:nvGrpSpPr>
        <p:grpSpPr>
          <a:xfrm>
            <a:off x="7354657" y="4059104"/>
            <a:ext cx="562936" cy="1051917"/>
            <a:chOff x="588262" y="4109720"/>
            <a:chExt cx="562936" cy="1051917"/>
          </a:xfrm>
        </p:grpSpPr>
        <p:sp>
          <p:nvSpPr>
            <p:cNvPr id="233" name="Google Shape;233;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34" name="Google Shape;234;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35" name="Google Shape;235;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36" name="Google Shape;236;p34"/>
          <p:cNvSpPr txBox="1">
            <a:spLocks noGrp="1"/>
          </p:cNvSpPr>
          <p:nvPr>
            <p:ph type="body" idx="17"/>
          </p:nvPr>
        </p:nvSpPr>
        <p:spPr>
          <a:xfrm>
            <a:off x="9790079"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7" name="Google Shape;237;p34"/>
          <p:cNvSpPr txBox="1">
            <a:spLocks noGrp="1"/>
          </p:cNvSpPr>
          <p:nvPr>
            <p:ph type="body" idx="18"/>
          </p:nvPr>
        </p:nvSpPr>
        <p:spPr>
          <a:xfrm>
            <a:off x="9790079"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38" name="Google Shape;238;p34"/>
          <p:cNvGrpSpPr/>
          <p:nvPr/>
        </p:nvGrpSpPr>
        <p:grpSpPr>
          <a:xfrm>
            <a:off x="9610122" y="4059104"/>
            <a:ext cx="562936" cy="1051917"/>
            <a:chOff x="588262" y="4109720"/>
            <a:chExt cx="562936" cy="1051917"/>
          </a:xfrm>
        </p:grpSpPr>
        <p:sp>
          <p:nvSpPr>
            <p:cNvPr id="239" name="Google Shape;239;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40" name="Google Shape;240;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41" name="Google Shape;241;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eam intro_2">
  <p:cSld name="Team intro_2">
    <p:spTree>
      <p:nvGrpSpPr>
        <p:cNvPr id="1" name="Shape 242"/>
        <p:cNvGrpSpPr/>
        <p:nvPr/>
      </p:nvGrpSpPr>
      <p:grpSpPr>
        <a:xfrm>
          <a:off x="0" y="0"/>
          <a:ext cx="0" cy="0"/>
          <a:chOff x="0" y="0"/>
          <a:chExt cx="0" cy="0"/>
        </a:xfrm>
      </p:grpSpPr>
      <p:sp>
        <p:nvSpPr>
          <p:cNvPr id="243" name="Google Shape;243;p35"/>
          <p:cNvSpPr/>
          <p:nvPr/>
        </p:nvSpPr>
        <p:spPr>
          <a:xfrm>
            <a:off x="483605"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44" name="Google Shape;244;p35"/>
          <p:cNvSpPr/>
          <p:nvPr/>
        </p:nvSpPr>
        <p:spPr>
          <a:xfrm>
            <a:off x="2745634"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45" name="Google Shape;245;p35"/>
          <p:cNvSpPr/>
          <p:nvPr/>
        </p:nvSpPr>
        <p:spPr>
          <a:xfrm>
            <a:off x="5007663"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46" name="Google Shape;246;p35"/>
          <p:cNvSpPr/>
          <p:nvPr/>
        </p:nvSpPr>
        <p:spPr>
          <a:xfrm>
            <a:off x="726969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47" name="Google Shape;247;p35"/>
          <p:cNvSpPr/>
          <p:nvPr/>
        </p:nvSpPr>
        <p:spPr>
          <a:xfrm>
            <a:off x="953172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48" name="Google Shape;248;p35"/>
          <p:cNvSpPr/>
          <p:nvPr/>
        </p:nvSpPr>
        <p:spPr>
          <a:xfrm>
            <a:off x="0" y="2912951"/>
            <a:ext cx="12192000" cy="27537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49" name="Google Shape;249;p3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0" name="Google Shape;250;p35"/>
          <p:cNvSpPr>
            <a:spLocks noGrp="1"/>
          </p:cNvSpPr>
          <p:nvPr>
            <p:ph type="pic" idx="2"/>
          </p:nvPr>
        </p:nvSpPr>
        <p:spPr>
          <a:xfrm>
            <a:off x="600105"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51" name="Google Shape;251;p35"/>
          <p:cNvSpPr>
            <a:spLocks noGrp="1"/>
          </p:cNvSpPr>
          <p:nvPr>
            <p:ph type="pic" idx="3"/>
          </p:nvPr>
        </p:nvSpPr>
        <p:spPr>
          <a:xfrm>
            <a:off x="2862134"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52" name="Google Shape;252;p35"/>
          <p:cNvSpPr>
            <a:spLocks noGrp="1"/>
          </p:cNvSpPr>
          <p:nvPr>
            <p:ph type="pic" idx="4"/>
          </p:nvPr>
        </p:nvSpPr>
        <p:spPr>
          <a:xfrm>
            <a:off x="5124163"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53" name="Google Shape;253;p35"/>
          <p:cNvSpPr>
            <a:spLocks noGrp="1"/>
          </p:cNvSpPr>
          <p:nvPr>
            <p:ph type="pic" idx="5"/>
          </p:nvPr>
        </p:nvSpPr>
        <p:spPr>
          <a:xfrm>
            <a:off x="738619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54" name="Google Shape;254;p35"/>
          <p:cNvSpPr>
            <a:spLocks noGrp="1"/>
          </p:cNvSpPr>
          <p:nvPr>
            <p:ph type="pic" idx="6"/>
          </p:nvPr>
        </p:nvSpPr>
        <p:spPr>
          <a:xfrm>
            <a:off x="964822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55" name="Google Shape;255;p35"/>
          <p:cNvSpPr txBox="1">
            <a:spLocks noGrp="1"/>
          </p:cNvSpPr>
          <p:nvPr>
            <p:ph type="body" idx="1"/>
          </p:nvPr>
        </p:nvSpPr>
        <p:spPr>
          <a:xfrm>
            <a:off x="651382"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6" name="Google Shape;256;p35"/>
          <p:cNvSpPr txBox="1">
            <a:spLocks noGrp="1"/>
          </p:cNvSpPr>
          <p:nvPr>
            <p:ph type="body" idx="7"/>
          </p:nvPr>
        </p:nvSpPr>
        <p:spPr>
          <a:xfrm>
            <a:off x="651382"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7" name="Google Shape;257;p35"/>
          <p:cNvSpPr txBox="1">
            <a:spLocks noGrp="1"/>
          </p:cNvSpPr>
          <p:nvPr>
            <p:ph type="body" idx="8"/>
          </p:nvPr>
        </p:nvSpPr>
        <p:spPr>
          <a:xfrm>
            <a:off x="2913411"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8" name="Google Shape;258;p35"/>
          <p:cNvSpPr txBox="1">
            <a:spLocks noGrp="1"/>
          </p:cNvSpPr>
          <p:nvPr>
            <p:ph type="body" idx="9"/>
          </p:nvPr>
        </p:nvSpPr>
        <p:spPr>
          <a:xfrm>
            <a:off x="2913411"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9" name="Google Shape;259;p35"/>
          <p:cNvSpPr txBox="1">
            <a:spLocks noGrp="1"/>
          </p:cNvSpPr>
          <p:nvPr>
            <p:ph type="body" idx="13"/>
          </p:nvPr>
        </p:nvSpPr>
        <p:spPr>
          <a:xfrm>
            <a:off x="5175440"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0" name="Google Shape;260;p35"/>
          <p:cNvSpPr txBox="1">
            <a:spLocks noGrp="1"/>
          </p:cNvSpPr>
          <p:nvPr>
            <p:ph type="body" idx="14"/>
          </p:nvPr>
        </p:nvSpPr>
        <p:spPr>
          <a:xfrm>
            <a:off x="5175440"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1" name="Google Shape;261;p35"/>
          <p:cNvSpPr txBox="1">
            <a:spLocks noGrp="1"/>
          </p:cNvSpPr>
          <p:nvPr>
            <p:ph type="body" idx="15"/>
          </p:nvPr>
        </p:nvSpPr>
        <p:spPr>
          <a:xfrm>
            <a:off x="743746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2" name="Google Shape;262;p35"/>
          <p:cNvSpPr txBox="1">
            <a:spLocks noGrp="1"/>
          </p:cNvSpPr>
          <p:nvPr>
            <p:ph type="body" idx="16"/>
          </p:nvPr>
        </p:nvSpPr>
        <p:spPr>
          <a:xfrm>
            <a:off x="743746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3" name="Google Shape;263;p35"/>
          <p:cNvSpPr txBox="1">
            <a:spLocks noGrp="1"/>
          </p:cNvSpPr>
          <p:nvPr>
            <p:ph type="body" idx="17"/>
          </p:nvPr>
        </p:nvSpPr>
        <p:spPr>
          <a:xfrm>
            <a:off x="969949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4" name="Google Shape;264;p35"/>
          <p:cNvSpPr txBox="1">
            <a:spLocks noGrp="1"/>
          </p:cNvSpPr>
          <p:nvPr>
            <p:ph type="body" idx="18"/>
          </p:nvPr>
        </p:nvSpPr>
        <p:spPr>
          <a:xfrm>
            <a:off x="969949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mall title - half page">
  <p:cSld name="Small title - half page">
    <p:spTree>
      <p:nvGrpSpPr>
        <p:cNvPr id="1" name="Shape 265"/>
        <p:cNvGrpSpPr/>
        <p:nvPr/>
      </p:nvGrpSpPr>
      <p:grpSpPr>
        <a:xfrm>
          <a:off x="0" y="0"/>
          <a:ext cx="0" cy="0"/>
          <a:chOff x="0" y="0"/>
          <a:chExt cx="0" cy="0"/>
        </a:xfrm>
      </p:grpSpPr>
      <p:sp>
        <p:nvSpPr>
          <p:cNvPr id="266" name="Google Shape;266;p36"/>
          <p:cNvSpPr txBox="1">
            <a:spLocks noGrp="1"/>
          </p:cNvSpPr>
          <p:nvPr>
            <p:ph type="title"/>
          </p:nvPr>
        </p:nvSpPr>
        <p:spPr>
          <a:xfrm>
            <a:off x="584200" y="457200"/>
            <a:ext cx="5508419" cy="372410"/>
          </a:xfrm>
          <a:prstGeom prst="rect">
            <a:avLst/>
          </a:prstGeom>
          <a:noFill/>
          <a:ln>
            <a:noFill/>
          </a:ln>
        </p:spPr>
        <p:txBody>
          <a:bodyPr spcFirstLastPara="1" wrap="square" lIns="0" tIns="64000" rIns="0" bIns="0" anchor="t" anchorCtr="0">
            <a:spAutoFit/>
          </a:bodyPr>
          <a:lstStyle>
            <a:lvl1pPr lvl="0" algn="l">
              <a:lnSpc>
                <a:spcPct val="100000"/>
              </a:lnSpc>
              <a:spcBef>
                <a:spcPts val="0"/>
              </a:spcBef>
              <a:spcAft>
                <a:spcPts val="0"/>
              </a:spcAft>
              <a:buClr>
                <a:schemeClr val="dk1"/>
              </a:buClr>
              <a:buSzPts val="2000"/>
              <a:buFont typeface="Quattrocento Sans"/>
              <a:buNone/>
              <a:defRPr sz="2000">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 Square Photo ">
  <p:cSld name="Title - Square Photo ">
    <p:spTree>
      <p:nvGrpSpPr>
        <p:cNvPr id="1" name="Shape 267"/>
        <p:cNvGrpSpPr/>
        <p:nvPr/>
      </p:nvGrpSpPr>
      <p:grpSpPr>
        <a:xfrm>
          <a:off x="0" y="0"/>
          <a:ext cx="0" cy="0"/>
          <a:chOff x="0" y="0"/>
          <a:chExt cx="0" cy="0"/>
        </a:xfrm>
      </p:grpSpPr>
      <p:sp>
        <p:nvSpPr>
          <p:cNvPr id="268" name="Google Shape;268;p37"/>
          <p:cNvSpPr txBox="1">
            <a:spLocks noGrp="1"/>
          </p:cNvSpPr>
          <p:nvPr>
            <p:ph type="body" idx="1"/>
          </p:nvPr>
        </p:nvSpPr>
        <p:spPr>
          <a:xfrm>
            <a:off x="584200" y="3535540"/>
            <a:ext cx="4162425" cy="273349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dk1"/>
              </a:buClr>
              <a:buSzPts val="1980"/>
              <a:buNone/>
              <a:defRPr sz="220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None/>
              <a:defRPr/>
            </a:lvl2pPr>
            <a:lvl3pPr marL="1371600" lvl="2" indent="-228600" algn="l">
              <a:lnSpc>
                <a:spcPct val="100000"/>
              </a:lnSpc>
              <a:spcBef>
                <a:spcPts val="320"/>
              </a:spcBef>
              <a:spcAft>
                <a:spcPts val="0"/>
              </a:spcAft>
              <a:buClr>
                <a:schemeClr val="dk1"/>
              </a:buClr>
              <a:buSzPts val="1440"/>
              <a:buNone/>
              <a:defRPr/>
            </a:lvl3pPr>
            <a:lvl4pPr marL="1828800" lvl="3" indent="-228600" algn="l">
              <a:lnSpc>
                <a:spcPct val="100000"/>
              </a:lnSpc>
              <a:spcBef>
                <a:spcPts val="280"/>
              </a:spcBef>
              <a:spcAft>
                <a:spcPts val="0"/>
              </a:spcAft>
              <a:buClr>
                <a:schemeClr val="dk1"/>
              </a:buClr>
              <a:buSzPts val="1260"/>
              <a:buNone/>
              <a:defRPr/>
            </a:lvl4pPr>
            <a:lvl5pPr marL="2286000" lvl="4" indent="-228600" algn="l">
              <a:lnSpc>
                <a:spcPct val="100000"/>
              </a:lnSpc>
              <a:spcBef>
                <a:spcPts val="280"/>
              </a:spcBef>
              <a:spcAft>
                <a:spcPts val="0"/>
              </a:spcAft>
              <a:buClr>
                <a:schemeClr val="dk1"/>
              </a:buClr>
              <a:buSzPts val="126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9" name="Google Shape;269;p37"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0" name="Google Shape;270;p37"/>
          <p:cNvSpPr txBox="1">
            <a:spLocks noGrp="1"/>
          </p:cNvSpPr>
          <p:nvPr>
            <p:ph type="title"/>
          </p:nvPr>
        </p:nvSpPr>
        <p:spPr>
          <a:xfrm>
            <a:off x="588263" y="588963"/>
            <a:ext cx="4158362" cy="253523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904">
          <p15:clr>
            <a:srgbClr val="5ACBF0"/>
          </p15:clr>
        </p15:guide>
        <p15:guide id="3" orient="horz" pos="1968">
          <p15:clr>
            <a:srgbClr val="5ACBF0"/>
          </p15:clr>
        </p15:guide>
        <p15:guide id="4" orient="horz" pos="2226">
          <p15:clr>
            <a:srgbClr val="5ACBF0"/>
          </p15:clr>
        </p15:guide>
        <p15:guide id="5" pos="3729">
          <p15:clr>
            <a:srgbClr val="C35EA4"/>
          </p15:clr>
        </p15:guide>
        <p15:guide id="6" pos="2993">
          <p15:clr>
            <a:srgbClr val="5ACBF0"/>
          </p15:clr>
        </p15:guide>
        <p15:guide id="7" pos="3543">
          <p15:clr>
            <a:srgbClr val="A4A3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quare Photo ">
  <p:cSld name="Square Photo ">
    <p:spTree>
      <p:nvGrpSpPr>
        <p:cNvPr id="1" name="Shape 271"/>
        <p:cNvGrpSpPr/>
        <p:nvPr/>
      </p:nvGrpSpPr>
      <p:grpSpPr>
        <a:xfrm>
          <a:off x="0" y="0"/>
          <a:ext cx="0" cy="0"/>
          <a:chOff x="0" y="0"/>
          <a:chExt cx="0" cy="0"/>
        </a:xfrm>
      </p:grpSpPr>
      <p:sp>
        <p:nvSpPr>
          <p:cNvPr id="272" name="Google Shape;272;p38"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3" name="Google Shape;273;p38"/>
          <p:cNvSpPr txBox="1">
            <a:spLocks noGrp="1"/>
          </p:cNvSpPr>
          <p:nvPr>
            <p:ph type="title"/>
          </p:nvPr>
        </p:nvSpPr>
        <p:spPr>
          <a:xfrm>
            <a:off x="588263" y="585788"/>
            <a:ext cx="4159950" cy="568324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2160">
          <p15:clr>
            <a:srgbClr val="FBAE40"/>
          </p15:clr>
        </p15:guide>
        <p15:guide id="3" pos="2991">
          <p15:clr>
            <a:srgbClr val="5ACBF0"/>
          </p15:clr>
        </p15:guide>
        <p15:guide id="4" pos="3728">
          <p15:clr>
            <a:srgbClr val="C35EA4"/>
          </p15:clr>
        </p15:guide>
        <p15:guide id="5" pos="3544">
          <p15:clr>
            <a:srgbClr val="A4A3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quare Photo 2">
  <p:cSld name="Square Photo 2">
    <p:spTree>
      <p:nvGrpSpPr>
        <p:cNvPr id="1" name="Shape 274"/>
        <p:cNvGrpSpPr/>
        <p:nvPr/>
      </p:nvGrpSpPr>
      <p:grpSpPr>
        <a:xfrm>
          <a:off x="0" y="0"/>
          <a:ext cx="0" cy="0"/>
          <a:chOff x="0" y="0"/>
          <a:chExt cx="0" cy="0"/>
        </a:xfrm>
      </p:grpSpPr>
      <p:sp>
        <p:nvSpPr>
          <p:cNvPr id="275" name="Google Shape;275;p39"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6" name="Google Shape;276;p39"/>
          <p:cNvSpPr txBox="1">
            <a:spLocks noGrp="1"/>
          </p:cNvSpPr>
          <p:nvPr>
            <p:ph type="title"/>
          </p:nvPr>
        </p:nvSpPr>
        <p:spPr>
          <a:xfrm>
            <a:off x="588263" y="2996526"/>
            <a:ext cx="4163125" cy="327251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2800"/>
              <a:buFont typeface="Quattrocento Sans"/>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1877">
          <p15:clr>
            <a:srgbClr val="5ACBF0"/>
          </p15:clr>
        </p15:guide>
        <p15:guide id="3" pos="3731">
          <p15:clr>
            <a:srgbClr val="C35EA4"/>
          </p15:clr>
        </p15:guide>
        <p15:guide id="4" pos="2993">
          <p15:clr>
            <a:srgbClr val="5ACBF0"/>
          </p15:clr>
        </p15:guide>
        <p15:guide id="5" pos="3547">
          <p15:clr>
            <a:srgbClr val="A4A3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side by side">
  <p:cSld name="Title and text side by side">
    <p:spTree>
      <p:nvGrpSpPr>
        <p:cNvPr id="1" name="Shape 23"/>
        <p:cNvGrpSpPr/>
        <p:nvPr/>
      </p:nvGrpSpPr>
      <p:grpSpPr>
        <a:xfrm>
          <a:off x="0" y="0"/>
          <a:ext cx="0" cy="0"/>
          <a:chOff x="0" y="0"/>
          <a:chExt cx="0" cy="0"/>
        </a:xfrm>
      </p:grpSpPr>
      <p:sp>
        <p:nvSpPr>
          <p:cNvPr id="24" name="Google Shape;24;p12"/>
          <p:cNvSpPr/>
          <p:nvPr/>
        </p:nvSpPr>
        <p:spPr>
          <a:xfrm>
            <a:off x="0" y="0"/>
            <a:ext cx="4356100" cy="6858000"/>
          </a:xfrm>
          <a:prstGeom prst="rect">
            <a:avLst/>
          </a:prstGeom>
          <a:solidFill>
            <a:schemeClr val="dk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25" name="Google Shape;25;p12"/>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sz="28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12"/>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lt1"/>
              </a:buClr>
              <a:buSzPts val="3600"/>
              <a:buFont typeface="Quattrocento San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op horizontal photo and title">
  <p:cSld name="Top horizontal photo and title">
    <p:spTree>
      <p:nvGrpSpPr>
        <p:cNvPr id="1" name="Shape 277"/>
        <p:cNvGrpSpPr/>
        <p:nvPr/>
      </p:nvGrpSpPr>
      <p:grpSpPr>
        <a:xfrm>
          <a:off x="0" y="0"/>
          <a:ext cx="0" cy="0"/>
          <a:chOff x="0" y="0"/>
          <a:chExt cx="0" cy="0"/>
        </a:xfrm>
      </p:grpSpPr>
      <p:sp>
        <p:nvSpPr>
          <p:cNvPr id="278" name="Google Shape;278;p40" descr="This photo is a 'placeholder' only. Drag or drop your photo here, or click and tap the center to insert a photo."/>
          <p:cNvSpPr>
            <a:spLocks noGrp="1"/>
          </p:cNvSpPr>
          <p:nvPr>
            <p:ph type="pic" idx="2"/>
          </p:nvPr>
        </p:nvSpPr>
        <p:spPr>
          <a:xfrm>
            <a:off x="0" y="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9" name="Google Shape;279;p40"/>
          <p:cNvSpPr txBox="1">
            <a:spLocks noGrp="1"/>
          </p:cNvSpPr>
          <p:nvPr>
            <p:ph type="title"/>
          </p:nvPr>
        </p:nvSpPr>
        <p:spPr>
          <a:xfrm>
            <a:off x="588263" y="5157216"/>
            <a:ext cx="11018520" cy="1111822"/>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0">
          <p15:clr>
            <a:srgbClr val="5ACBF0"/>
          </p15:clr>
        </p15:guide>
        <p15:guide id="2" orient="horz" pos="360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ottom horizontal photo and title">
  <p:cSld name="Bottom horizontal photo and title">
    <p:spTree>
      <p:nvGrpSpPr>
        <p:cNvPr id="1" name="Shape 280"/>
        <p:cNvGrpSpPr/>
        <p:nvPr/>
      </p:nvGrpSpPr>
      <p:grpSpPr>
        <a:xfrm>
          <a:off x="0" y="0"/>
          <a:ext cx="0" cy="0"/>
          <a:chOff x="0" y="0"/>
          <a:chExt cx="0" cy="0"/>
        </a:xfrm>
      </p:grpSpPr>
      <p:sp>
        <p:nvSpPr>
          <p:cNvPr id="281" name="Google Shape;281;p41" descr="This photo is a 'placeholder' only. Drag or drop your photo here, or click and tap the center to insert a photo."/>
          <p:cNvSpPr>
            <a:spLocks noGrp="1"/>
          </p:cNvSpPr>
          <p:nvPr>
            <p:ph type="pic" idx="2"/>
          </p:nvPr>
        </p:nvSpPr>
        <p:spPr>
          <a:xfrm>
            <a:off x="-2381" y="228600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2" name="Google Shape;282;p41"/>
          <p:cNvSpPr txBox="1">
            <a:spLocks noGrp="1"/>
          </p:cNvSpPr>
          <p:nvPr>
            <p:ph type="title"/>
          </p:nvPr>
        </p:nvSpPr>
        <p:spPr>
          <a:xfrm>
            <a:off x="588263" y="585788"/>
            <a:ext cx="11018520" cy="1114996"/>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440">
          <p15:clr>
            <a:srgbClr val="5ACBF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wo picture content">
  <p:cSld name="Two picture content">
    <p:spTree>
      <p:nvGrpSpPr>
        <p:cNvPr id="1" name="Shape 283"/>
        <p:cNvGrpSpPr/>
        <p:nvPr/>
      </p:nvGrpSpPr>
      <p:grpSpPr>
        <a:xfrm>
          <a:off x="0" y="0"/>
          <a:ext cx="0" cy="0"/>
          <a:chOff x="0" y="0"/>
          <a:chExt cx="0" cy="0"/>
        </a:xfrm>
      </p:grpSpPr>
      <p:sp>
        <p:nvSpPr>
          <p:cNvPr id="284" name="Google Shape;284;p42"/>
          <p:cNvSpPr txBox="1">
            <a:spLocks noGrp="1"/>
          </p:cNvSpPr>
          <p:nvPr>
            <p:ph type="body" idx="1"/>
          </p:nvPr>
        </p:nvSpPr>
        <p:spPr>
          <a:xfrm>
            <a:off x="584199"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5" name="Google Shape;285;p42" descr="This photo is a 'placeholder' only. Drag or drop your photo here, or click and tap the center to insert a photo."/>
          <p:cNvSpPr>
            <a:spLocks noGrp="1"/>
          </p:cNvSpPr>
          <p:nvPr>
            <p:ph type="pic" idx="2"/>
          </p:nvPr>
        </p:nvSpPr>
        <p:spPr>
          <a:xfrm>
            <a:off x="582612"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6" name="Google Shape;286;p42"/>
          <p:cNvSpPr txBox="1">
            <a:spLocks noGrp="1"/>
          </p:cNvSpPr>
          <p:nvPr>
            <p:ph type="body" idx="3"/>
          </p:nvPr>
        </p:nvSpPr>
        <p:spPr>
          <a:xfrm>
            <a:off x="6241860"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7" name="Google Shape;287;p42" descr="This photo is a 'placeholder' only. Drag or drop your photo here, or click and tap the center to insert a photo."/>
          <p:cNvSpPr>
            <a:spLocks noGrp="1"/>
          </p:cNvSpPr>
          <p:nvPr>
            <p:ph type="pic" idx="4"/>
          </p:nvPr>
        </p:nvSpPr>
        <p:spPr>
          <a:xfrm>
            <a:off x="6239255"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8" name="Google Shape;288;p42"/>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3749">
          <p15:clr>
            <a:srgbClr val="5ACBF0"/>
          </p15:clr>
        </p15:guide>
        <p15:guide id="5" pos="393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hree picture content">
  <p:cSld name="Three picture content">
    <p:spTree>
      <p:nvGrpSpPr>
        <p:cNvPr id="1" name="Shape 289"/>
        <p:cNvGrpSpPr/>
        <p:nvPr/>
      </p:nvGrpSpPr>
      <p:grpSpPr>
        <a:xfrm>
          <a:off x="0" y="0"/>
          <a:ext cx="0" cy="0"/>
          <a:chOff x="0" y="0"/>
          <a:chExt cx="0" cy="0"/>
        </a:xfrm>
      </p:grpSpPr>
      <p:sp>
        <p:nvSpPr>
          <p:cNvPr id="290" name="Google Shape;290;p43"/>
          <p:cNvSpPr txBox="1">
            <a:spLocks noGrp="1"/>
          </p:cNvSpPr>
          <p:nvPr>
            <p:ph type="body" idx="1"/>
          </p:nvPr>
        </p:nvSpPr>
        <p:spPr>
          <a:xfrm>
            <a:off x="582613"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1" name="Google Shape;291;p43" descr="This photo is a 'placeholder' only. Drag or drop your photo here, or click and tap the center to insert a photo."/>
          <p:cNvSpPr>
            <a:spLocks noGrp="1"/>
          </p:cNvSpPr>
          <p:nvPr>
            <p:ph type="pic" idx="2"/>
          </p:nvPr>
        </p:nvSpPr>
        <p:spPr>
          <a:xfrm>
            <a:off x="582612"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2" name="Google Shape;292;p43"/>
          <p:cNvSpPr txBox="1">
            <a:spLocks noGrp="1"/>
          </p:cNvSpPr>
          <p:nvPr>
            <p:ph type="body" idx="3"/>
          </p:nvPr>
        </p:nvSpPr>
        <p:spPr>
          <a:xfrm>
            <a:off x="4358640"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3" name="Google Shape;293;p43" descr="This photo is a 'placeholder' only. Drag or drop your photo here, or click and tap the center to insert a photo."/>
          <p:cNvSpPr>
            <a:spLocks noGrp="1"/>
          </p:cNvSpPr>
          <p:nvPr>
            <p:ph type="pic" idx="4"/>
          </p:nvPr>
        </p:nvSpPr>
        <p:spPr>
          <a:xfrm>
            <a:off x="4358640"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4" name="Google Shape;294;p43"/>
          <p:cNvSpPr txBox="1">
            <a:spLocks noGrp="1"/>
          </p:cNvSpPr>
          <p:nvPr>
            <p:ph type="body" idx="5"/>
          </p:nvPr>
        </p:nvSpPr>
        <p:spPr>
          <a:xfrm>
            <a:off x="8134351"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5" name="Google Shape;295;p43" descr="This photo is a 'placeholder' only. Drag or drop your photo here, or click and tap the center to insert a photo."/>
          <p:cNvSpPr>
            <a:spLocks noGrp="1"/>
          </p:cNvSpPr>
          <p:nvPr>
            <p:ph type="pic" idx="6"/>
          </p:nvPr>
        </p:nvSpPr>
        <p:spPr>
          <a:xfrm>
            <a:off x="8132063"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6" name="Google Shape;296;p43"/>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2557">
          <p15:clr>
            <a:srgbClr val="5ACBF0"/>
          </p15:clr>
        </p15:guide>
        <p15:guide id="5" pos="2744">
          <p15:clr>
            <a:srgbClr val="5ACBF0"/>
          </p15:clr>
        </p15:guide>
        <p15:guide id="6" pos="4936">
          <p15:clr>
            <a:srgbClr val="5ACBF0"/>
          </p15:clr>
        </p15:guide>
        <p15:guide id="7" pos="5123">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Four picture content">
  <p:cSld name="Four picture content">
    <p:spTree>
      <p:nvGrpSpPr>
        <p:cNvPr id="1" name="Shape 297"/>
        <p:cNvGrpSpPr/>
        <p:nvPr/>
      </p:nvGrpSpPr>
      <p:grpSpPr>
        <a:xfrm>
          <a:off x="0" y="0"/>
          <a:ext cx="0" cy="0"/>
          <a:chOff x="0" y="0"/>
          <a:chExt cx="0" cy="0"/>
        </a:xfrm>
      </p:grpSpPr>
      <p:sp>
        <p:nvSpPr>
          <p:cNvPr id="298" name="Google Shape;298;p44"/>
          <p:cNvSpPr txBox="1">
            <a:spLocks noGrp="1"/>
          </p:cNvSpPr>
          <p:nvPr>
            <p:ph type="body" idx="1"/>
          </p:nvPr>
        </p:nvSpPr>
        <p:spPr>
          <a:xfrm>
            <a:off x="582613"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9" name="Google Shape;299;p44" descr="This photo is a 'placeholder' only. Drag or drop your photo here, or click and tap the center to insert a photo."/>
          <p:cNvSpPr>
            <a:spLocks noGrp="1"/>
          </p:cNvSpPr>
          <p:nvPr>
            <p:ph type="pic" idx="2"/>
          </p:nvPr>
        </p:nvSpPr>
        <p:spPr>
          <a:xfrm>
            <a:off x="582612"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00" name="Google Shape;300;p44"/>
          <p:cNvSpPr txBox="1">
            <a:spLocks noGrp="1"/>
          </p:cNvSpPr>
          <p:nvPr>
            <p:ph type="body" idx="3"/>
          </p:nvPr>
        </p:nvSpPr>
        <p:spPr>
          <a:xfrm>
            <a:off x="3413908"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1" name="Google Shape;301;p44" descr="This photo is a 'placeholder' only. Drag or drop your photo here, or click and tap the center to insert a photo."/>
          <p:cNvSpPr>
            <a:spLocks noGrp="1"/>
          </p:cNvSpPr>
          <p:nvPr>
            <p:ph type="pic" idx="4"/>
          </p:nvPr>
        </p:nvSpPr>
        <p:spPr>
          <a:xfrm>
            <a:off x="3413908"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02" name="Google Shape;302;p44"/>
          <p:cNvSpPr txBox="1">
            <a:spLocks noGrp="1"/>
          </p:cNvSpPr>
          <p:nvPr>
            <p:ph type="body" idx="5"/>
          </p:nvPr>
        </p:nvSpPr>
        <p:spPr>
          <a:xfrm>
            <a:off x="6245204"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3" name="Google Shape;303;p44" descr="This photo is a 'placeholder' only. Drag or drop your photo here, or click and tap the center to insert a photo."/>
          <p:cNvSpPr>
            <a:spLocks noGrp="1"/>
          </p:cNvSpPr>
          <p:nvPr>
            <p:ph type="pic" idx="6"/>
          </p:nvPr>
        </p:nvSpPr>
        <p:spPr>
          <a:xfrm>
            <a:off x="6245204"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04" name="Google Shape;304;p44"/>
          <p:cNvSpPr txBox="1">
            <a:spLocks noGrp="1"/>
          </p:cNvSpPr>
          <p:nvPr>
            <p:ph type="body" idx="7"/>
          </p:nvPr>
        </p:nvSpPr>
        <p:spPr>
          <a:xfrm>
            <a:off x="9076500"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5" name="Google Shape;305;p44" descr="This photo is a 'placeholder' only. Drag or drop your photo here, or click and tap the center to insert a photo."/>
          <p:cNvSpPr>
            <a:spLocks noGrp="1"/>
          </p:cNvSpPr>
          <p:nvPr>
            <p:ph type="pic" idx="8"/>
          </p:nvPr>
        </p:nvSpPr>
        <p:spPr>
          <a:xfrm>
            <a:off x="9076500"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06" name="Google Shape;306;p44"/>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993">
          <p15:clr>
            <a:srgbClr val="5ACBF0"/>
          </p15:clr>
        </p15:guide>
        <p15:guide id="2" orient="horz" pos="1276">
          <p15:clr>
            <a:srgbClr val="5ACBF0"/>
          </p15:clr>
        </p15:guide>
        <p15:guide id="3" orient="horz" pos="288">
          <p15:clr>
            <a:srgbClr val="5ACBF0"/>
          </p15:clr>
        </p15:guide>
        <p15:guide id="4" pos="1963">
          <p15:clr>
            <a:srgbClr val="5ACBF0"/>
          </p15:clr>
        </p15:guide>
        <p15:guide id="5" pos="2150">
          <p15:clr>
            <a:srgbClr val="5ACBF0"/>
          </p15:clr>
        </p15:guide>
        <p15:guide id="6" pos="3746">
          <p15:clr>
            <a:srgbClr val="5ACBF0"/>
          </p15:clr>
        </p15:guide>
        <p15:guide id="7" pos="3934">
          <p15:clr>
            <a:srgbClr val="5ACBF0"/>
          </p15:clr>
        </p15:guide>
        <p15:guide id="8" pos="5530">
          <p15:clr>
            <a:srgbClr val="5ACBF0"/>
          </p15:clr>
        </p15:guide>
        <p15:guide id="9"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creenshot and caption">
  <p:cSld name="Screenshot and caption">
    <p:spTree>
      <p:nvGrpSpPr>
        <p:cNvPr id="1" name="Shape 307"/>
        <p:cNvGrpSpPr/>
        <p:nvPr/>
      </p:nvGrpSpPr>
      <p:grpSpPr>
        <a:xfrm>
          <a:off x="0" y="0"/>
          <a:ext cx="0" cy="0"/>
          <a:chOff x="0" y="0"/>
          <a:chExt cx="0" cy="0"/>
        </a:xfrm>
      </p:grpSpPr>
      <p:sp>
        <p:nvSpPr>
          <p:cNvPr id="308" name="Google Shape;308;p4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9" name="Google Shape;309;p45"/>
          <p:cNvSpPr txBox="1">
            <a:spLocks noGrp="1"/>
          </p:cNvSpPr>
          <p:nvPr>
            <p:ph type="body" idx="1"/>
          </p:nvPr>
        </p:nvSpPr>
        <p:spPr>
          <a:xfrm>
            <a:off x="8115300" y="2017713"/>
            <a:ext cx="3494088" cy="425132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00"/>
              </a:spcBef>
              <a:spcAft>
                <a:spcPts val="0"/>
              </a:spcAft>
              <a:buClr>
                <a:schemeClr val="dk1"/>
              </a:buClr>
              <a:buSzPts val="1800"/>
              <a:buFont typeface="Quattrocento Sans"/>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0" name="Google Shape;310;p45" descr="This screenshot is a 'placeholder' only. Drag or drop your screen shot here, or click and tap the center to insert a photo."/>
          <p:cNvSpPr>
            <a:spLocks noGrp="1"/>
          </p:cNvSpPr>
          <p:nvPr>
            <p:ph type="pic" idx="2"/>
          </p:nvPr>
        </p:nvSpPr>
        <p:spPr>
          <a:xfrm>
            <a:off x="582612" y="1436688"/>
            <a:ext cx="7253288" cy="483235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200"/>
              </a:spcBef>
              <a:spcAft>
                <a:spcPts val="0"/>
              </a:spcAft>
              <a:buClr>
                <a:srgbClr val="000000"/>
              </a:buClr>
              <a:buSzPts val="900"/>
              <a:buFont typeface="Noto Sans Symbols"/>
              <a:buNone/>
              <a:defRPr sz="1000" b="1"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4937">
          <p15:clr>
            <a:srgbClr val="5ACBF0"/>
          </p15:clr>
        </p15:guide>
        <p15:guide id="2" pos="5112">
          <p15:clr>
            <a:srgbClr val="5ACBF0"/>
          </p15:clr>
        </p15:guide>
        <p15:guide id="3" orient="horz" pos="905">
          <p15:clr>
            <a:srgbClr val="5ACBF0"/>
          </p15:clr>
        </p15:guide>
        <p15:guide id="4" orient="horz" pos="1271">
          <p15:clr>
            <a:srgbClr val="5ACBF0"/>
          </p15:clr>
        </p15:guide>
        <p15:guide id="5"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ext side by side 3">
  <p:cSld name="Title and text side by side 3">
    <p:spTree>
      <p:nvGrpSpPr>
        <p:cNvPr id="1" name="Shape 311"/>
        <p:cNvGrpSpPr/>
        <p:nvPr/>
      </p:nvGrpSpPr>
      <p:grpSpPr>
        <a:xfrm>
          <a:off x="0" y="0"/>
          <a:ext cx="0" cy="0"/>
          <a:chOff x="0" y="0"/>
          <a:chExt cx="0" cy="0"/>
        </a:xfrm>
      </p:grpSpPr>
      <p:sp>
        <p:nvSpPr>
          <p:cNvPr id="312" name="Google Shape;312;p46"/>
          <p:cNvSpPr/>
          <p:nvPr/>
        </p:nvSpPr>
        <p:spPr>
          <a:xfrm>
            <a:off x="0" y="0"/>
            <a:ext cx="4356100" cy="6858000"/>
          </a:xfrm>
          <a:prstGeom prst="rect">
            <a:avLst/>
          </a:prstGeom>
          <a:solidFill>
            <a:schemeClr val="l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13" name="Google Shape;313;p46"/>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sz="28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4" name="Google Shape;314;p46"/>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Demo slide">
  <p:cSld name="Demo slide">
    <p:bg>
      <p:bgPr>
        <a:solidFill>
          <a:schemeClr val="dk2"/>
        </a:solidFill>
        <a:effectLst/>
      </p:bgPr>
    </p:bg>
    <p:spTree>
      <p:nvGrpSpPr>
        <p:cNvPr id="1" name="Shape 315"/>
        <p:cNvGrpSpPr/>
        <p:nvPr/>
      </p:nvGrpSpPr>
      <p:grpSpPr>
        <a:xfrm>
          <a:off x="0" y="0"/>
          <a:ext cx="0" cy="0"/>
          <a:chOff x="0" y="0"/>
          <a:chExt cx="0" cy="0"/>
        </a:xfrm>
      </p:grpSpPr>
      <p:sp>
        <p:nvSpPr>
          <p:cNvPr id="316" name="Google Shape;316;p47"/>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7" name="Google Shape;317;p47"/>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Font typeface="Arial"/>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Demo slide 2">
  <p:cSld name="Demo slide 2">
    <p:bg>
      <p:bgPr>
        <a:solidFill>
          <a:schemeClr val="lt1"/>
        </a:solidFill>
        <a:effectLst/>
      </p:bgPr>
    </p:bg>
    <p:spTree>
      <p:nvGrpSpPr>
        <p:cNvPr id="1" name="Shape 318"/>
        <p:cNvGrpSpPr/>
        <p:nvPr/>
      </p:nvGrpSpPr>
      <p:grpSpPr>
        <a:xfrm>
          <a:off x="0" y="0"/>
          <a:ext cx="0" cy="0"/>
          <a:chOff x="0" y="0"/>
          <a:chExt cx="0" cy="0"/>
        </a:xfrm>
      </p:grpSpPr>
      <p:sp>
        <p:nvSpPr>
          <p:cNvPr id="319" name="Google Shape;319;p48"/>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dk1"/>
              </a:buClr>
              <a:buSzPts val="3600"/>
              <a:buFont typeface="Quattrocento Sans"/>
              <a:buNone/>
              <a:defRPr sz="3600" b="0"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0" name="Google Shape;320;p48"/>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Font typeface="Arial"/>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ection Title">
  <p:cSld name="Section Title">
    <p:bg>
      <p:bgPr>
        <a:solidFill>
          <a:schemeClr val="dk2"/>
        </a:solidFill>
        <a:effectLst/>
      </p:bgPr>
    </p:bg>
    <p:spTree>
      <p:nvGrpSpPr>
        <p:cNvPr id="1" name="Shape 321"/>
        <p:cNvGrpSpPr/>
        <p:nvPr/>
      </p:nvGrpSpPr>
      <p:grpSpPr>
        <a:xfrm>
          <a:off x="0" y="0"/>
          <a:ext cx="0" cy="0"/>
          <a:chOff x="0" y="0"/>
          <a:chExt cx="0" cy="0"/>
        </a:xfrm>
      </p:grpSpPr>
      <p:sp>
        <p:nvSpPr>
          <p:cNvPr id="322" name="Google Shape;322;p49"/>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584200" y="2305840"/>
            <a:ext cx="3468956" cy="396319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body" idx="1"/>
          </p:nvPr>
        </p:nvSpPr>
        <p:spPr>
          <a:xfrm>
            <a:off x="4646104" y="2447038"/>
            <a:ext cx="6961188" cy="3821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80"/>
              </a:spcBef>
              <a:spcAft>
                <a:spcPts val="0"/>
              </a:spcAft>
              <a:buClr>
                <a:schemeClr val="dk1"/>
              </a:buClr>
              <a:buSzPts val="2160"/>
              <a:buNone/>
              <a:defRPr sz="24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30" name="Google Shape;30;p13"/>
          <p:cNvCxnSpPr/>
          <p:nvPr/>
        </p:nvCxnSpPr>
        <p:spPr>
          <a:xfrm>
            <a:off x="588263" y="2017713"/>
            <a:ext cx="3477325" cy="0"/>
          </a:xfrm>
          <a:prstGeom prst="straightConnector1">
            <a:avLst/>
          </a:prstGeom>
          <a:noFill/>
          <a:ln w="28575" cap="flat" cmpd="sng">
            <a:solidFill>
              <a:schemeClr val="accent1"/>
            </a:solidFill>
            <a:prstDash val="solid"/>
            <a:round/>
            <a:headEnd type="none" w="sm" len="sm"/>
            <a:tailEnd type="none" w="sm" len="sm"/>
          </a:ln>
        </p:spPr>
      </p:cxnSp>
      <p:cxnSp>
        <p:nvCxnSpPr>
          <p:cNvPr id="31" name="Google Shape;31;p13"/>
          <p:cNvCxnSpPr/>
          <p:nvPr/>
        </p:nvCxnSpPr>
        <p:spPr>
          <a:xfrm>
            <a:off x="4648200" y="2017713"/>
            <a:ext cx="6961188" cy="0"/>
          </a:xfrm>
          <a:prstGeom prst="straightConnector1">
            <a:avLst/>
          </a:prstGeom>
          <a:noFill/>
          <a:ln w="12700" cap="flat" cmpd="sng">
            <a:solidFill>
              <a:schemeClr val="dk1"/>
            </a:solidFill>
            <a:prstDash val="solid"/>
            <a:round/>
            <a:headEnd type="none" w="sm" len="sm"/>
            <a:tailEnd type="none" w="sm" len="sm"/>
          </a:ln>
        </p:spPr>
      </p:cxnSp>
    </p:spTree>
  </p:cSld>
  <p:clrMapOvr>
    <a:masterClrMapping/>
  </p:clrMapOvr>
  <p:transition>
    <p:fade/>
  </p:transition>
  <p:extLst>
    <p:ext uri="{DCECCB84-F9BA-43D5-87BE-67443E8EF086}">
      <p15:sldGuideLst xmlns:p15="http://schemas.microsoft.com/office/powerpoint/2012/main">
        <p15:guide id="1" pos="2561">
          <p15:clr>
            <a:srgbClr val="5ACBF0"/>
          </p15:clr>
        </p15:guide>
        <p15:guide id="2" pos="2744">
          <p15:clr>
            <a:srgbClr val="5ACBF0"/>
          </p15:clr>
        </p15:guide>
        <p15:guide id="3" orient="horz" pos="905">
          <p15:clr>
            <a:srgbClr val="5ACBF0"/>
          </p15:clr>
        </p15:guide>
        <p15:guide id="4" orient="horz" pos="1271">
          <p15:clr>
            <a:srgbClr val="5ACBF0"/>
          </p15:clr>
        </p15:guide>
        <p15:guide id="5" orient="horz" pos="1728">
          <p15:clr>
            <a:srgbClr val="FBAE40"/>
          </p15:clr>
        </p15:guide>
        <p15:guide id="6" pos="2928">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hank you slide">
  <p:cSld name="Thank you slide">
    <p:bg>
      <p:bgPr>
        <a:solidFill>
          <a:schemeClr val="dk2"/>
        </a:solidFill>
        <a:effectLst/>
      </p:bgPr>
    </p:bg>
    <p:spTree>
      <p:nvGrpSpPr>
        <p:cNvPr id="1" name="Shape 323"/>
        <p:cNvGrpSpPr/>
        <p:nvPr/>
      </p:nvGrpSpPr>
      <p:grpSpPr>
        <a:xfrm>
          <a:off x="0" y="0"/>
          <a:ext cx="0" cy="0"/>
          <a:chOff x="0" y="0"/>
          <a:chExt cx="0" cy="0"/>
        </a:xfrm>
      </p:grpSpPr>
      <p:sp>
        <p:nvSpPr>
          <p:cNvPr id="324" name="Google Shape;324;p16"/>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Title 2">
  <p:cSld name="Section Title 2">
    <p:bg>
      <p:bgPr>
        <a:solidFill>
          <a:schemeClr val="lt1"/>
        </a:solidFill>
        <a:effectLst/>
      </p:bgPr>
    </p:bg>
    <p:spTree>
      <p:nvGrpSpPr>
        <p:cNvPr id="1" name="Shape 325"/>
        <p:cNvGrpSpPr/>
        <p:nvPr/>
      </p:nvGrpSpPr>
      <p:grpSpPr>
        <a:xfrm>
          <a:off x="0" y="0"/>
          <a:ext cx="0" cy="0"/>
          <a:chOff x="0" y="0"/>
          <a:chExt cx="0" cy="0"/>
        </a:xfrm>
      </p:grpSpPr>
      <p:sp>
        <p:nvSpPr>
          <p:cNvPr id="326" name="Google Shape;326;p50"/>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dk1"/>
              </a:buClr>
              <a:buSzPts val="3600"/>
              <a:buFont typeface="Quattrocento Sans"/>
              <a:buNone/>
              <a:defRPr sz="3600" b="0"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27"/>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Layout_8">
  <p:cSld name="Layout_8">
    <p:spTree>
      <p:nvGrpSpPr>
        <p:cNvPr id="1" name="Shape 328"/>
        <p:cNvGrpSpPr/>
        <p:nvPr/>
      </p:nvGrpSpPr>
      <p:grpSpPr>
        <a:xfrm>
          <a:off x="0" y="0"/>
          <a:ext cx="0" cy="0"/>
          <a:chOff x="0" y="0"/>
          <a:chExt cx="0" cy="0"/>
        </a:xfrm>
      </p:grpSpPr>
      <p:sp>
        <p:nvSpPr>
          <p:cNvPr id="329" name="Google Shape;329;p52"/>
          <p:cNvSpPr txBox="1">
            <a:spLocks noGrp="1"/>
          </p:cNvSpPr>
          <p:nvPr>
            <p:ph type="body" idx="1"/>
          </p:nvPr>
        </p:nvSpPr>
        <p:spPr>
          <a:xfrm>
            <a:off x="3349888" y="194014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0" name="Google Shape;330;p52"/>
          <p:cNvSpPr txBox="1">
            <a:spLocks noGrp="1"/>
          </p:cNvSpPr>
          <p:nvPr>
            <p:ph type="body" idx="2"/>
          </p:nvPr>
        </p:nvSpPr>
        <p:spPr>
          <a:xfrm>
            <a:off x="3349888" y="490602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1" name="Google Shape;331;p52"/>
          <p:cNvSpPr txBox="1">
            <a:spLocks noGrp="1"/>
          </p:cNvSpPr>
          <p:nvPr>
            <p:ph type="body" idx="3"/>
          </p:nvPr>
        </p:nvSpPr>
        <p:spPr>
          <a:xfrm>
            <a:off x="3349888" y="45720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2" name="Google Shape;332;p52"/>
          <p:cNvSpPr txBox="1">
            <a:spLocks noGrp="1"/>
          </p:cNvSpPr>
          <p:nvPr>
            <p:ph type="body" idx="4"/>
          </p:nvPr>
        </p:nvSpPr>
        <p:spPr>
          <a:xfrm>
            <a:off x="3349888" y="342308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3" name="Google Shape;333;p52"/>
          <p:cNvSpPr/>
          <p:nvPr/>
        </p:nvSpPr>
        <p:spPr>
          <a:xfrm>
            <a:off x="1" y="613459"/>
            <a:ext cx="5939482" cy="5507578"/>
          </a:xfrm>
          <a:custGeom>
            <a:avLst/>
            <a:gdLst/>
            <a:ahLst/>
            <a:cxnLst/>
            <a:rect l="l" t="t" r="r" b="b"/>
            <a:pathLst>
              <a:path w="5939482" h="5507578" extrusionOk="0">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4" name="Google Shape;334;p52"/>
          <p:cNvSpPr>
            <a:spLocks noGrp="1"/>
          </p:cNvSpPr>
          <p:nvPr>
            <p:ph type="pic" idx="5"/>
          </p:nvPr>
        </p:nvSpPr>
        <p:spPr>
          <a:xfrm>
            <a:off x="0" y="808038"/>
            <a:ext cx="3348038" cy="5120322"/>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35" name="Google Shape;335;p52"/>
          <p:cNvSpPr/>
          <p:nvPr/>
        </p:nvSpPr>
        <p:spPr>
          <a:xfrm>
            <a:off x="3349888" y="1309250"/>
            <a:ext cx="2902632" cy="2058671"/>
          </a:xfrm>
          <a:custGeom>
            <a:avLst/>
            <a:gdLst/>
            <a:ahLst/>
            <a:cxnLst/>
            <a:rect l="l" t="t" r="r" b="b"/>
            <a:pathLst>
              <a:path w="2292" h="1621" extrusionOk="0">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6" name="Google Shape;336;p52"/>
          <p:cNvSpPr/>
          <p:nvPr/>
        </p:nvSpPr>
        <p:spPr>
          <a:xfrm>
            <a:off x="3349888" y="457200"/>
            <a:ext cx="2053279" cy="2910721"/>
          </a:xfrm>
          <a:custGeom>
            <a:avLst/>
            <a:gdLst/>
            <a:ahLst/>
            <a:cxnLst/>
            <a:rect l="l" t="t" r="r" b="b"/>
            <a:pathLst>
              <a:path w="1621" h="2292" extrusionOk="0">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7" name="Google Shape;337;p52"/>
          <p:cNvSpPr/>
          <p:nvPr/>
        </p:nvSpPr>
        <p:spPr>
          <a:xfrm>
            <a:off x="3349888" y="3367920"/>
            <a:ext cx="2902632" cy="2055975"/>
          </a:xfrm>
          <a:custGeom>
            <a:avLst/>
            <a:gdLst/>
            <a:ahLst/>
            <a:cxnLst/>
            <a:rect l="l" t="t" r="r" b="b"/>
            <a:pathLst>
              <a:path w="2292" h="1620" extrusionOk="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8" name="Google Shape;338;p52"/>
          <p:cNvSpPr/>
          <p:nvPr/>
        </p:nvSpPr>
        <p:spPr>
          <a:xfrm>
            <a:off x="3349888" y="3367920"/>
            <a:ext cx="2053279" cy="2909373"/>
          </a:xfrm>
          <a:custGeom>
            <a:avLst/>
            <a:gdLst/>
            <a:ahLst/>
            <a:cxnLst/>
            <a:rect l="l" t="t" r="r" b="b"/>
            <a:pathLst>
              <a:path w="1621" h="2292" extrusionOk="0">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9" name="Google Shape;339;p52"/>
          <p:cNvSpPr/>
          <p:nvPr/>
        </p:nvSpPr>
        <p:spPr>
          <a:xfrm>
            <a:off x="4370875" y="2511729"/>
            <a:ext cx="1483647" cy="47322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600" b="1" i="0" u="none" strike="noStrike" cap="none">
              <a:solidFill>
                <a:schemeClr val="lt1"/>
              </a:solidFill>
              <a:latin typeface="Quattrocento Sans"/>
              <a:ea typeface="Quattrocento Sans"/>
              <a:cs typeface="Quattrocento Sans"/>
              <a:sym typeface="Quattrocento Sans"/>
            </a:endParaRPr>
          </a:p>
        </p:txBody>
      </p:sp>
      <p:sp>
        <p:nvSpPr>
          <p:cNvPr id="340" name="Google Shape;340;p52"/>
          <p:cNvSpPr txBox="1">
            <a:spLocks noGrp="1"/>
          </p:cNvSpPr>
          <p:nvPr>
            <p:ph type="body" idx="6"/>
          </p:nvPr>
        </p:nvSpPr>
        <p:spPr>
          <a:xfrm>
            <a:off x="3597275" y="123134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1" name="Google Shape;341;p52"/>
          <p:cNvSpPr txBox="1">
            <a:spLocks noGrp="1"/>
          </p:cNvSpPr>
          <p:nvPr>
            <p:ph type="body" idx="7"/>
          </p:nvPr>
        </p:nvSpPr>
        <p:spPr>
          <a:xfrm>
            <a:off x="4465716" y="243530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52"/>
          <p:cNvSpPr txBox="1">
            <a:spLocks noGrp="1"/>
          </p:cNvSpPr>
          <p:nvPr>
            <p:ph type="body" idx="8"/>
          </p:nvPr>
        </p:nvSpPr>
        <p:spPr>
          <a:xfrm>
            <a:off x="4465716" y="385262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3" name="Google Shape;343;p52"/>
          <p:cNvSpPr txBox="1">
            <a:spLocks noGrp="1"/>
          </p:cNvSpPr>
          <p:nvPr>
            <p:ph type="body" idx="9"/>
          </p:nvPr>
        </p:nvSpPr>
        <p:spPr>
          <a:xfrm>
            <a:off x="3597275" y="504134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4" name="Google Shape;344;p52"/>
          <p:cNvSpPr txBox="1">
            <a:spLocks noGrp="1"/>
          </p:cNvSpPr>
          <p:nvPr>
            <p:ph type="body" idx="13"/>
          </p:nvPr>
        </p:nvSpPr>
        <p:spPr>
          <a:xfrm>
            <a:off x="0" y="4290826"/>
            <a:ext cx="3348038" cy="1637534"/>
          </a:xfrm>
          <a:prstGeom prst="rect">
            <a:avLst/>
          </a:prstGeom>
          <a:solidFill>
            <a:schemeClr val="accent1">
              <a:alpha val="80000"/>
            </a:schemeClr>
          </a:solidFill>
          <a:ln>
            <a:noFill/>
          </a:ln>
        </p:spPr>
        <p:txBody>
          <a:bodyPr spcFirstLastPara="1" wrap="square" lIns="0" tIns="0" rIns="182875" bIns="0" anchor="ctr" anchorCtr="0">
            <a:spAutoFit/>
          </a:bodyPr>
          <a:lstStyle>
            <a:lvl1pPr marL="457200" marR="0" lvl="0" indent="-228600" algn="r">
              <a:lnSpc>
                <a:spcPct val="100000"/>
              </a:lnSpc>
              <a:spcBef>
                <a:spcPts val="0"/>
              </a:spcBef>
              <a:spcAft>
                <a:spcPts val="0"/>
              </a:spcAft>
              <a:buClr>
                <a:schemeClr val="lt1"/>
              </a:buClr>
              <a:buSzPts val="1800"/>
              <a:buFont typeface="Quattrocento Sans"/>
              <a:buNone/>
              <a:defRPr sz="18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5" name="Google Shape;345;p52"/>
          <p:cNvSpPr/>
          <p:nvPr/>
        </p:nvSpPr>
        <p:spPr>
          <a:xfrm>
            <a:off x="11561200" y="45720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46" name="Google Shape;346;p52"/>
          <p:cNvSpPr/>
          <p:nvPr/>
        </p:nvSpPr>
        <p:spPr>
          <a:xfrm>
            <a:off x="11561200" y="194014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47" name="Google Shape;347;p52"/>
          <p:cNvSpPr/>
          <p:nvPr/>
        </p:nvSpPr>
        <p:spPr>
          <a:xfrm>
            <a:off x="11561200" y="342308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48" name="Google Shape;348;p52"/>
          <p:cNvSpPr/>
          <p:nvPr/>
        </p:nvSpPr>
        <p:spPr>
          <a:xfrm>
            <a:off x="11561200" y="490602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Layout_9">
  <p:cSld name="Layout_9">
    <p:spTree>
      <p:nvGrpSpPr>
        <p:cNvPr id="1" name="Shape 349"/>
        <p:cNvGrpSpPr/>
        <p:nvPr/>
      </p:nvGrpSpPr>
      <p:grpSpPr>
        <a:xfrm>
          <a:off x="0" y="0"/>
          <a:ext cx="0" cy="0"/>
          <a:chOff x="0" y="0"/>
          <a:chExt cx="0" cy="0"/>
        </a:xfrm>
      </p:grpSpPr>
      <p:sp>
        <p:nvSpPr>
          <p:cNvPr id="350" name="Google Shape;350;p53"/>
          <p:cNvSpPr>
            <a:spLocks noGrp="1"/>
          </p:cNvSpPr>
          <p:nvPr>
            <p:ph type="pic" idx="2"/>
          </p:nvPr>
        </p:nvSpPr>
        <p:spPr>
          <a:xfrm>
            <a:off x="-1" y="-1"/>
            <a:ext cx="5700433" cy="6858001"/>
          </a:xfrm>
          <a:prstGeom prst="rect">
            <a:avLst/>
          </a:prstGeom>
          <a:blipFill rotWithShape="1">
            <a:blip r:embed="rId2">
              <a:alphaModFix/>
            </a:blip>
            <a:stretch>
              <a:fillRect/>
            </a:stretch>
          </a:blipFill>
          <a:ln>
            <a:noFill/>
          </a:ln>
        </p:spPr>
        <p:txBody>
          <a:bodyPr spcFirstLastPara="1" wrap="square" lIns="0" tIns="548625" rIns="0" bIns="0" anchor="t" anchorCtr="0">
            <a:noAutofit/>
          </a:bodyPr>
          <a:lstStyle>
            <a:lvl1pPr marR="0" lvl="0" algn="ctr" rtl="0">
              <a:lnSpc>
                <a:spcPct val="100000"/>
              </a:lnSpc>
              <a:spcBef>
                <a:spcPts val="400"/>
              </a:spcBef>
              <a:spcAft>
                <a:spcPts val="0"/>
              </a:spcAft>
              <a:buClr>
                <a:schemeClr val="lt1"/>
              </a:buClr>
              <a:buSzPts val="1800"/>
              <a:buFont typeface="Noto Sans Symbols"/>
              <a:buNone/>
              <a:defRPr sz="20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51" name="Google Shape;351;p53"/>
          <p:cNvSpPr/>
          <p:nvPr/>
        </p:nvSpPr>
        <p:spPr>
          <a:xfrm flipH="1">
            <a:off x="6458206" y="1060939"/>
            <a:ext cx="219722" cy="466240"/>
          </a:xfrm>
          <a:custGeom>
            <a:avLst/>
            <a:gdLst/>
            <a:ahLst/>
            <a:cxnLst/>
            <a:rect l="l" t="t" r="r" b="b"/>
            <a:pathLst>
              <a:path w="390525" h="828675" extrusionOk="0">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52" name="Google Shape;352;p53"/>
          <p:cNvSpPr/>
          <p:nvPr/>
        </p:nvSpPr>
        <p:spPr>
          <a:xfrm flipH="1">
            <a:off x="6172031" y="1060939"/>
            <a:ext cx="219722" cy="466240"/>
          </a:xfrm>
          <a:custGeom>
            <a:avLst/>
            <a:gdLst/>
            <a:ahLst/>
            <a:cxnLst/>
            <a:rect l="l" t="t" r="r" b="b"/>
            <a:pathLst>
              <a:path w="390525" h="828675" extrusionOk="0">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53" name="Google Shape;353;p53"/>
          <p:cNvSpPr txBox="1">
            <a:spLocks noGrp="1"/>
          </p:cNvSpPr>
          <p:nvPr>
            <p:ph type="body" idx="1"/>
          </p:nvPr>
        </p:nvSpPr>
        <p:spPr>
          <a:xfrm>
            <a:off x="6391275" y="1798638"/>
            <a:ext cx="5021263" cy="2585323"/>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00"/>
              </a:spcBef>
              <a:spcAft>
                <a:spcPts val="0"/>
              </a:spcAft>
              <a:buClr>
                <a:schemeClr val="dk1"/>
              </a:buClr>
              <a:buSzPts val="2160"/>
              <a:buNone/>
              <a:defRPr sz="2400" i="0"/>
            </a:lvl1pPr>
            <a:lvl2pPr marL="914400" lvl="1" indent="-228600" algn="l">
              <a:lnSpc>
                <a:spcPct val="100000"/>
              </a:lnSpc>
              <a:spcBef>
                <a:spcPts val="1200"/>
              </a:spcBef>
              <a:spcAft>
                <a:spcPts val="0"/>
              </a:spcAft>
              <a:buClr>
                <a:schemeClr val="dk1"/>
              </a:buClr>
              <a:buSzPts val="2160"/>
              <a:buNone/>
              <a:defRPr sz="2400" i="1"/>
            </a:lvl2pPr>
            <a:lvl3pPr marL="1371600" lvl="2" indent="-228600" algn="l">
              <a:lnSpc>
                <a:spcPct val="100000"/>
              </a:lnSpc>
              <a:spcBef>
                <a:spcPts val="1200"/>
              </a:spcBef>
              <a:spcAft>
                <a:spcPts val="0"/>
              </a:spcAft>
              <a:buClr>
                <a:schemeClr val="dk1"/>
              </a:buClr>
              <a:buSzPts val="2160"/>
              <a:buNone/>
              <a:defRPr sz="2400" i="1"/>
            </a:lvl3pPr>
            <a:lvl4pPr marL="1828800" lvl="3" indent="-228600" algn="l">
              <a:lnSpc>
                <a:spcPct val="100000"/>
              </a:lnSpc>
              <a:spcBef>
                <a:spcPts val="1200"/>
              </a:spcBef>
              <a:spcAft>
                <a:spcPts val="0"/>
              </a:spcAft>
              <a:buClr>
                <a:schemeClr val="dk1"/>
              </a:buClr>
              <a:buSzPts val="2160"/>
              <a:buNone/>
              <a:defRPr sz="2400" i="1"/>
            </a:lvl4pPr>
            <a:lvl5pPr marL="2286000" lvl="4" indent="-228600" algn="l">
              <a:lnSpc>
                <a:spcPct val="100000"/>
              </a:lnSpc>
              <a:spcBef>
                <a:spcPts val="1200"/>
              </a:spcBef>
              <a:spcAft>
                <a:spcPts val="0"/>
              </a:spcAft>
              <a:buClr>
                <a:schemeClr val="dk1"/>
              </a:buClr>
              <a:buSzPts val="2160"/>
              <a:buNone/>
              <a:defRPr sz="2400" i="1"/>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4" name="Google Shape;354;p53"/>
          <p:cNvSpPr txBox="1">
            <a:spLocks noGrp="1"/>
          </p:cNvSpPr>
          <p:nvPr>
            <p:ph type="body" idx="3"/>
          </p:nvPr>
        </p:nvSpPr>
        <p:spPr>
          <a:xfrm>
            <a:off x="9183688" y="5194300"/>
            <a:ext cx="3008312" cy="554038"/>
          </a:xfrm>
          <a:prstGeom prst="rect">
            <a:avLst/>
          </a:prstGeom>
          <a:solidFill>
            <a:schemeClr val="accent1"/>
          </a:solidFill>
          <a:ln>
            <a:noFill/>
          </a:ln>
        </p:spPr>
        <p:txBody>
          <a:bodyPr spcFirstLastPara="1" wrap="square" lIns="182875" tIns="91425" rIns="182875" bIns="91425" anchor="ctr" anchorCtr="0">
            <a:noAutofit/>
          </a:bodyPr>
          <a:lstStyle>
            <a:lvl1pPr marL="457200" lvl="0" indent="-2286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lt1"/>
              </a:buClr>
              <a:buSzPts val="1800"/>
              <a:buNone/>
              <a:defRPr sz="2000">
                <a:solidFill>
                  <a:schemeClr val="lt1"/>
                </a:solidFill>
              </a:defRPr>
            </a:lvl2pPr>
            <a:lvl3pPr marL="1371600" lvl="2" indent="-228600" algn="l">
              <a:lnSpc>
                <a:spcPct val="100000"/>
              </a:lnSpc>
              <a:spcBef>
                <a:spcPts val="400"/>
              </a:spcBef>
              <a:spcAft>
                <a:spcPts val="0"/>
              </a:spcAft>
              <a:buClr>
                <a:schemeClr val="lt1"/>
              </a:buClr>
              <a:buSzPts val="1800"/>
              <a:buNone/>
              <a:defRPr sz="2000">
                <a:solidFill>
                  <a:schemeClr val="lt1"/>
                </a:solidFill>
              </a:defRPr>
            </a:lvl3pPr>
            <a:lvl4pPr marL="1828800" lvl="3" indent="-228600" algn="l">
              <a:lnSpc>
                <a:spcPct val="100000"/>
              </a:lnSpc>
              <a:spcBef>
                <a:spcPts val="400"/>
              </a:spcBef>
              <a:spcAft>
                <a:spcPts val="0"/>
              </a:spcAft>
              <a:buClr>
                <a:schemeClr val="lt1"/>
              </a:buClr>
              <a:buSzPts val="1800"/>
              <a:buNone/>
              <a:defRPr sz="2000">
                <a:solidFill>
                  <a:schemeClr val="lt1"/>
                </a:solidFill>
              </a:defRPr>
            </a:lvl4pPr>
            <a:lvl5pPr marL="2286000" lvl="4" indent="-228600" algn="l">
              <a:lnSpc>
                <a:spcPct val="100000"/>
              </a:lnSpc>
              <a:spcBef>
                <a:spcPts val="400"/>
              </a:spcBef>
              <a:spcAft>
                <a:spcPts val="0"/>
              </a:spcAft>
              <a:buClr>
                <a:schemeClr val="lt1"/>
              </a:buClr>
              <a:buSzPts val="1800"/>
              <a:buNone/>
              <a:defRPr sz="20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hank you_1">
  <p:cSld name="Thank you_1">
    <p:spTree>
      <p:nvGrpSpPr>
        <p:cNvPr id="1" name="Shape 355"/>
        <p:cNvGrpSpPr/>
        <p:nvPr/>
      </p:nvGrpSpPr>
      <p:grpSpPr>
        <a:xfrm>
          <a:off x="0" y="0"/>
          <a:ext cx="0" cy="0"/>
          <a:chOff x="0" y="0"/>
          <a:chExt cx="0" cy="0"/>
        </a:xfrm>
      </p:grpSpPr>
      <p:sp>
        <p:nvSpPr>
          <p:cNvPr id="356" name="Google Shape;356;p54"/>
          <p:cNvSpPr/>
          <p:nvPr/>
        </p:nvSpPr>
        <p:spPr>
          <a:xfrm>
            <a:off x="281354" y="0"/>
            <a:ext cx="3985846"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357" name="Google Shape;357;p54"/>
          <p:cNvSpPr>
            <a:spLocks noGrp="1"/>
          </p:cNvSpPr>
          <p:nvPr>
            <p:ph type="pic" idx="2"/>
          </p:nvPr>
        </p:nvSpPr>
        <p:spPr>
          <a:xfrm>
            <a:off x="4267200" y="0"/>
            <a:ext cx="7924799" cy="6858000"/>
          </a:xfrm>
          <a:prstGeom prst="rect">
            <a:avLst/>
          </a:prstGeom>
          <a:blipFill rotWithShape="1">
            <a:blip r:embed="rId2">
              <a:alphaModFix/>
            </a:blip>
            <a:stretch>
              <a:fillRect/>
            </a:stretch>
          </a:blipFill>
          <a:ln>
            <a:noFill/>
          </a:ln>
        </p:spPr>
        <p:txBody>
          <a:bodyPr spcFirstLastPara="1" wrap="square" lIns="0" tIns="640075" rIns="0" bIns="0" anchor="t" anchorCtr="0">
            <a:noAutofit/>
          </a:bodyPr>
          <a:lstStyle>
            <a:lvl1pPr marR="0" lvl="0" algn="ctr" rtl="0">
              <a:lnSpc>
                <a:spcPct val="100000"/>
              </a:lnSpc>
              <a:spcBef>
                <a:spcPts val="560"/>
              </a:spcBef>
              <a:spcAft>
                <a:spcPts val="0"/>
              </a:spcAft>
              <a:buClr>
                <a:schemeClr val="lt1"/>
              </a:buClr>
              <a:buSzPts val="2520"/>
              <a:buFont typeface="Noto Sans Symbols"/>
              <a:buNone/>
              <a:defRPr sz="2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58" name="Google Shape;358;p54"/>
          <p:cNvSpPr txBox="1">
            <a:spLocks noGrp="1"/>
          </p:cNvSpPr>
          <p:nvPr>
            <p:ph type="body" idx="1"/>
          </p:nvPr>
        </p:nvSpPr>
        <p:spPr>
          <a:xfrm>
            <a:off x="0" y="2438401"/>
            <a:ext cx="3985846" cy="2157045"/>
          </a:xfrm>
          <a:prstGeom prst="rect">
            <a:avLst/>
          </a:prstGeom>
          <a:solidFill>
            <a:schemeClr val="accent1"/>
          </a:solidFill>
          <a:ln>
            <a:noFill/>
          </a:ln>
        </p:spPr>
        <p:txBody>
          <a:bodyPr spcFirstLastPara="1" wrap="square" lIns="0" tIns="0" rIns="0" bIns="0" anchor="ctr" anchorCtr="0">
            <a:noAutofit/>
          </a:bodyPr>
          <a:lstStyle>
            <a:lvl1pPr marL="457200" marR="0" lvl="0" indent="-228600" algn="ctr">
              <a:lnSpc>
                <a:spcPct val="100000"/>
              </a:lnSpc>
              <a:spcBef>
                <a:spcPts val="0"/>
              </a:spcBef>
              <a:spcAft>
                <a:spcPts val="0"/>
              </a:spcAft>
              <a:buClr>
                <a:schemeClr val="lt1"/>
              </a:buClr>
              <a:buSzPts val="5400"/>
              <a:buFont typeface="Quattrocento Sans"/>
              <a:buNone/>
              <a:defRPr sz="54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960"/>
              </a:spcBef>
              <a:spcAft>
                <a:spcPts val="0"/>
              </a:spcAft>
              <a:buClr>
                <a:schemeClr val="lt1"/>
              </a:buClr>
              <a:buSzPts val="4320"/>
              <a:buNone/>
              <a:defRPr sz="4800">
                <a:solidFill>
                  <a:schemeClr val="lt1"/>
                </a:solidFill>
              </a:defRPr>
            </a:lvl2pPr>
            <a:lvl3pPr marL="1371600" lvl="2" indent="-228600" algn="ctr">
              <a:lnSpc>
                <a:spcPct val="100000"/>
              </a:lnSpc>
              <a:spcBef>
                <a:spcPts val="960"/>
              </a:spcBef>
              <a:spcAft>
                <a:spcPts val="0"/>
              </a:spcAft>
              <a:buClr>
                <a:schemeClr val="lt1"/>
              </a:buClr>
              <a:buSzPts val="4320"/>
              <a:buNone/>
              <a:defRPr sz="4800">
                <a:solidFill>
                  <a:schemeClr val="lt1"/>
                </a:solidFill>
              </a:defRPr>
            </a:lvl3pPr>
            <a:lvl4pPr marL="1828800" lvl="3" indent="-228600" algn="ctr">
              <a:lnSpc>
                <a:spcPct val="100000"/>
              </a:lnSpc>
              <a:spcBef>
                <a:spcPts val="960"/>
              </a:spcBef>
              <a:spcAft>
                <a:spcPts val="0"/>
              </a:spcAft>
              <a:buClr>
                <a:schemeClr val="lt1"/>
              </a:buClr>
              <a:buSzPts val="4320"/>
              <a:buNone/>
              <a:defRPr sz="4800">
                <a:solidFill>
                  <a:schemeClr val="lt1"/>
                </a:solidFill>
              </a:defRPr>
            </a:lvl4pPr>
            <a:lvl5pPr marL="2286000" lvl="4" indent="-228600" algn="ctr">
              <a:lnSpc>
                <a:spcPct val="100000"/>
              </a:lnSpc>
              <a:spcBef>
                <a:spcPts val="960"/>
              </a:spcBef>
              <a:spcAft>
                <a:spcPts val="0"/>
              </a:spcAft>
              <a:buClr>
                <a:schemeClr val="lt1"/>
              </a:buClr>
              <a:buSzPts val="4320"/>
              <a:buNone/>
              <a:defRPr sz="48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hank you_2">
  <p:cSld name="Thank you_2">
    <p:spTree>
      <p:nvGrpSpPr>
        <p:cNvPr id="1" name="Shape 359"/>
        <p:cNvGrpSpPr/>
        <p:nvPr/>
      </p:nvGrpSpPr>
      <p:grpSpPr>
        <a:xfrm>
          <a:off x="0" y="0"/>
          <a:ext cx="0" cy="0"/>
          <a:chOff x="0" y="0"/>
          <a:chExt cx="0" cy="0"/>
        </a:xfrm>
      </p:grpSpPr>
      <p:sp>
        <p:nvSpPr>
          <p:cNvPr id="360" name="Google Shape;360;p55"/>
          <p:cNvSpPr>
            <a:spLocks noGrp="1"/>
          </p:cNvSpPr>
          <p:nvPr>
            <p:ph type="pic" idx="2"/>
          </p:nvPr>
        </p:nvSpPr>
        <p:spPr>
          <a:xfrm>
            <a:off x="0" y="0"/>
            <a:ext cx="2865438"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1" name="Google Shape;361;p55"/>
          <p:cNvSpPr>
            <a:spLocks noGrp="1"/>
          </p:cNvSpPr>
          <p:nvPr>
            <p:ph type="pic" idx="3"/>
          </p:nvPr>
        </p:nvSpPr>
        <p:spPr>
          <a:xfrm>
            <a:off x="2865120" y="0"/>
            <a:ext cx="301752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2" name="Google Shape;362;p55"/>
          <p:cNvSpPr>
            <a:spLocks noGrp="1"/>
          </p:cNvSpPr>
          <p:nvPr>
            <p:ph type="pic" idx="4"/>
          </p:nvPr>
        </p:nvSpPr>
        <p:spPr>
          <a:xfrm>
            <a:off x="5882640" y="0"/>
            <a:ext cx="630936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3" name="Google Shape;363;p55"/>
          <p:cNvSpPr>
            <a:spLocks noGrp="1"/>
          </p:cNvSpPr>
          <p:nvPr>
            <p:ph type="pic" idx="5"/>
          </p:nvPr>
        </p:nvSpPr>
        <p:spPr>
          <a:xfrm>
            <a:off x="0" y="3456432"/>
            <a:ext cx="3505200" cy="3401568"/>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4" name="Google Shape;364;p55"/>
          <p:cNvSpPr>
            <a:spLocks noGrp="1"/>
          </p:cNvSpPr>
          <p:nvPr>
            <p:ph type="pic" idx="6"/>
          </p:nvPr>
        </p:nvSpPr>
        <p:spPr>
          <a:xfrm>
            <a:off x="8680704" y="3455489"/>
            <a:ext cx="3511296" cy="1691464"/>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5" name="Google Shape;365;p55"/>
          <p:cNvSpPr>
            <a:spLocks noGrp="1"/>
          </p:cNvSpPr>
          <p:nvPr>
            <p:ph type="pic" idx="7"/>
          </p:nvPr>
        </p:nvSpPr>
        <p:spPr>
          <a:xfrm>
            <a:off x="8680704" y="5146953"/>
            <a:ext cx="3511296" cy="1711047"/>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6" name="Google Shape;366;p55"/>
          <p:cNvSpPr txBox="1">
            <a:spLocks noGrp="1"/>
          </p:cNvSpPr>
          <p:nvPr>
            <p:ph type="body" idx="1"/>
          </p:nvPr>
        </p:nvSpPr>
        <p:spPr>
          <a:xfrm>
            <a:off x="3505199" y="3456432"/>
            <a:ext cx="5193792" cy="3401568"/>
          </a:xfrm>
          <a:prstGeom prst="rect">
            <a:avLst/>
          </a:prstGeom>
          <a:solidFill>
            <a:schemeClr val="accent1"/>
          </a:solidFill>
          <a:ln>
            <a:noFill/>
          </a:ln>
        </p:spPr>
        <p:txBody>
          <a:bodyPr spcFirstLastPara="1" wrap="square" lIns="182875" tIns="91425" rIns="182875" bIns="91425" anchor="ctr" anchorCtr="0">
            <a:noAutofit/>
          </a:bodyPr>
          <a:lstStyle>
            <a:lvl1pPr marL="457200" marR="0" lvl="0" indent="-228600" algn="ctr">
              <a:lnSpc>
                <a:spcPct val="100000"/>
              </a:lnSpc>
              <a:spcBef>
                <a:spcPts val="0"/>
              </a:spcBef>
              <a:spcAft>
                <a:spcPts val="0"/>
              </a:spcAft>
              <a:buClr>
                <a:schemeClr val="lt1"/>
              </a:buClr>
              <a:buSzPts val="6000"/>
              <a:buFont typeface="Quattrocento Sans"/>
              <a:buNone/>
              <a:defRPr sz="6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1000"/>
              </a:spcBef>
              <a:spcAft>
                <a:spcPts val="0"/>
              </a:spcAft>
              <a:buClr>
                <a:schemeClr val="lt1"/>
              </a:buClr>
              <a:buSzPts val="4500"/>
              <a:buNone/>
              <a:defRPr sz="5000">
                <a:solidFill>
                  <a:schemeClr val="lt1"/>
                </a:solidFill>
              </a:defRPr>
            </a:lvl2pPr>
            <a:lvl3pPr marL="1371600" lvl="2" indent="-228600" algn="ctr">
              <a:lnSpc>
                <a:spcPct val="100000"/>
              </a:lnSpc>
              <a:spcBef>
                <a:spcPts val="1000"/>
              </a:spcBef>
              <a:spcAft>
                <a:spcPts val="0"/>
              </a:spcAft>
              <a:buClr>
                <a:schemeClr val="lt1"/>
              </a:buClr>
              <a:buSzPts val="4500"/>
              <a:buNone/>
              <a:defRPr sz="5000">
                <a:solidFill>
                  <a:schemeClr val="lt1"/>
                </a:solidFill>
              </a:defRPr>
            </a:lvl3pPr>
            <a:lvl4pPr marL="1828800" lvl="3" indent="-228600" algn="ctr">
              <a:lnSpc>
                <a:spcPct val="100000"/>
              </a:lnSpc>
              <a:spcBef>
                <a:spcPts val="1000"/>
              </a:spcBef>
              <a:spcAft>
                <a:spcPts val="0"/>
              </a:spcAft>
              <a:buClr>
                <a:schemeClr val="lt1"/>
              </a:buClr>
              <a:buSzPts val="4500"/>
              <a:buNone/>
              <a:defRPr sz="5000">
                <a:solidFill>
                  <a:schemeClr val="lt1"/>
                </a:solidFill>
              </a:defRPr>
            </a:lvl4pPr>
            <a:lvl5pPr marL="2286000" lvl="4" indent="-228600" algn="ctr">
              <a:lnSpc>
                <a:spcPct val="100000"/>
              </a:lnSpc>
              <a:spcBef>
                <a:spcPts val="1000"/>
              </a:spcBef>
              <a:spcAft>
                <a:spcPts val="0"/>
              </a:spcAft>
              <a:buClr>
                <a:schemeClr val="lt1"/>
              </a:buClr>
              <a:buSzPts val="4500"/>
              <a:buNone/>
              <a:defRPr sz="50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lank 2">
  <p:cSld name="Blank 2">
    <p:bg>
      <p:bgPr>
        <a:solidFill>
          <a:schemeClr val="dk2"/>
        </a:solidFill>
        <a:effectLst/>
      </p:bgPr>
    </p:bg>
    <p:spTree>
      <p:nvGrpSpPr>
        <p:cNvPr id="1" name="Shape 367"/>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Developer Code Layout">
  <p:cSld name="Developer Code Layout">
    <p:spTree>
      <p:nvGrpSpPr>
        <p:cNvPr id="1" name="Shape 368"/>
        <p:cNvGrpSpPr/>
        <p:nvPr/>
      </p:nvGrpSpPr>
      <p:grpSpPr>
        <a:xfrm>
          <a:off x="0" y="0"/>
          <a:ext cx="0" cy="0"/>
          <a:chOff x="0" y="0"/>
          <a:chExt cx="0" cy="0"/>
        </a:xfrm>
      </p:grpSpPr>
      <p:sp>
        <p:nvSpPr>
          <p:cNvPr id="369" name="Google Shape;369;p5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0" name="Google Shape;370;p57" descr="This layout should only be used for developer code. The font used is a monospace font which is ideal for showing code."/>
          <p:cNvSpPr txBox="1">
            <a:spLocks noGrp="1"/>
          </p:cNvSpPr>
          <p:nvPr>
            <p:ph type="body" idx="1"/>
          </p:nvPr>
        </p:nvSpPr>
        <p:spPr>
          <a:xfrm>
            <a:off x="588263" y="1436688"/>
            <a:ext cx="11018520" cy="190821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dk1"/>
              </a:buClr>
              <a:buSzPts val="2520"/>
              <a:buNone/>
              <a:defRPr sz="2800">
                <a:solidFill>
                  <a:schemeClr val="dk1"/>
                </a:solidFill>
                <a:latin typeface="Consolas"/>
                <a:ea typeface="Consolas"/>
                <a:cs typeface="Consolas"/>
                <a:sym typeface="Consolas"/>
              </a:defRPr>
            </a:lvl1pPr>
            <a:lvl2pPr marL="914400" lvl="1" indent="-228600" algn="l">
              <a:lnSpc>
                <a:spcPct val="100000"/>
              </a:lnSpc>
              <a:spcBef>
                <a:spcPts val="480"/>
              </a:spcBef>
              <a:spcAft>
                <a:spcPts val="0"/>
              </a:spcAft>
              <a:buClr>
                <a:schemeClr val="dk1"/>
              </a:buClr>
              <a:buSzPts val="2160"/>
              <a:buNone/>
              <a:defRPr sz="2400">
                <a:solidFill>
                  <a:schemeClr val="dk1"/>
                </a:solidFill>
                <a:latin typeface="Consolas"/>
                <a:ea typeface="Consolas"/>
                <a:cs typeface="Consolas"/>
                <a:sym typeface="Consolas"/>
              </a:defRPr>
            </a:lvl2pPr>
            <a:lvl3pPr marL="1371600" lvl="2" indent="-228600" algn="l">
              <a:lnSpc>
                <a:spcPct val="100000"/>
              </a:lnSpc>
              <a:spcBef>
                <a:spcPts val="400"/>
              </a:spcBef>
              <a:spcAft>
                <a:spcPts val="0"/>
              </a:spcAft>
              <a:buClr>
                <a:schemeClr val="dk1"/>
              </a:buClr>
              <a:buSzPts val="1800"/>
              <a:buNone/>
              <a:defRPr sz="2000">
                <a:solidFill>
                  <a:schemeClr val="dk1"/>
                </a:solidFill>
                <a:latin typeface="Consolas"/>
                <a:ea typeface="Consolas"/>
                <a:cs typeface="Consolas"/>
                <a:sym typeface="Consolas"/>
              </a:defRPr>
            </a:lvl3pPr>
            <a:lvl4pPr marL="1828800" lvl="3" indent="-228600" algn="l">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4pPr>
            <a:lvl5pPr marL="2286000" lvl="4" indent="-228600" algn="l">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losing logo slide">
  <p:cSld name="Closing logo slide">
    <p:bg>
      <p:bgPr>
        <a:solidFill>
          <a:schemeClr val="dk2"/>
        </a:solidFill>
        <a:effectLst/>
      </p:bgPr>
    </p:bg>
    <p:spTree>
      <p:nvGrpSpPr>
        <p:cNvPr id="1" name="Shape 371"/>
        <p:cNvGrpSpPr/>
        <p:nvPr/>
      </p:nvGrpSpPr>
      <p:grpSpPr>
        <a:xfrm>
          <a:off x="0" y="0"/>
          <a:ext cx="0" cy="0"/>
          <a:chOff x="0" y="0"/>
          <a:chExt cx="0" cy="0"/>
        </a:xfrm>
      </p:grpSpPr>
      <p:pic>
        <p:nvPicPr>
          <p:cNvPr id="372" name="Google Shape;372;p58"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373" name="Google Shape;373;p58" descr="This is a copyright notice that should be included on the final slide."/>
          <p:cNvSpPr txBox="1"/>
          <p:nvPr/>
        </p:nvSpPr>
        <p:spPr>
          <a:xfrm>
            <a:off x="584200" y="6161316"/>
            <a:ext cx="4482124" cy="107722"/>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700">
                <a:solidFill>
                  <a:schemeClr val="lt1"/>
                </a:solidFill>
                <a:latin typeface="Quattrocento Sans"/>
                <a:ea typeface="Quattrocento Sans"/>
                <a:cs typeface="Quattrocento Sans"/>
                <a:sym typeface="Quattrocento Sans"/>
              </a:rPr>
              <a:t>© Copyright Microsoft Corporation. All rights reserved. </a:t>
            </a:r>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4"/>
          <p:cNvSpPr txBox="1">
            <a:spLocks noGrp="1"/>
          </p:cNvSpPr>
          <p:nvPr>
            <p:ph type="body" idx="1"/>
          </p:nvPr>
        </p:nvSpPr>
        <p:spPr>
          <a:xfrm>
            <a:off x="584200" y="1435100"/>
            <a:ext cx="11018838"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ck Notes slide Layout">
  <p:cSld name="Black Notes slide Layout">
    <p:bg>
      <p:bgPr>
        <a:solidFill>
          <a:srgbClr val="000000"/>
        </a:solidFill>
        <a:effectLst/>
      </p:bgPr>
    </p:bg>
    <p:spTree>
      <p:nvGrpSpPr>
        <p:cNvPr id="1" name="Shape 374"/>
        <p:cNvGrpSpPr/>
        <p:nvPr/>
      </p:nvGrpSpPr>
      <p:grpSpPr>
        <a:xfrm>
          <a:off x="0" y="0"/>
          <a:ext cx="0" cy="0"/>
          <a:chOff x="0" y="0"/>
          <a:chExt cx="0" cy="0"/>
        </a:xfrm>
      </p:grpSpPr>
      <p:sp>
        <p:nvSpPr>
          <p:cNvPr id="375" name="Google Shape;375;p5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600"/>
              <a:buFont typeface="Quattrocento Sans"/>
              <a:buNone/>
              <a:defRPr b="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6" name="Google Shape;376;p59"/>
          <p:cNvSpPr txBox="1">
            <a:spLocks noGrp="1"/>
          </p:cNvSpPr>
          <p:nvPr>
            <p:ph type="body" idx="1"/>
          </p:nvPr>
        </p:nvSpPr>
        <p:spPr>
          <a:xfrm>
            <a:off x="584200" y="1436688"/>
            <a:ext cx="11018838" cy="2215991"/>
          </a:xfrm>
          <a:prstGeom prst="rect">
            <a:avLst/>
          </a:prstGeom>
          <a:noFill/>
          <a:ln>
            <a:noFill/>
          </a:ln>
        </p:spPr>
        <p:txBody>
          <a:bodyPr spcFirstLastPara="1" wrap="square" lIns="0" tIns="0" rIns="0" bIns="0" anchor="t" anchorCtr="0">
            <a:spAutoFit/>
          </a:bodyPr>
          <a:lstStyle>
            <a:lvl1pPr marL="457200" lvl="0" indent="-434340" algn="l">
              <a:lnSpc>
                <a:spcPct val="100000"/>
              </a:lnSpc>
              <a:spcBef>
                <a:spcPts val="720"/>
              </a:spcBef>
              <a:spcAft>
                <a:spcPts val="0"/>
              </a:spcAft>
              <a:buClr>
                <a:schemeClr val="lt1"/>
              </a:buClr>
              <a:buSzPts val="3240"/>
              <a:buChar char="·"/>
              <a:defRPr sz="3600">
                <a:latin typeface="Quattrocento Sans"/>
                <a:ea typeface="Quattrocento Sans"/>
                <a:cs typeface="Quattrocento Sans"/>
                <a:sym typeface="Quattrocento Sans"/>
              </a:defRPr>
            </a:lvl1pPr>
            <a:lvl2pPr marL="914400" lvl="1" indent="-388619" algn="l">
              <a:lnSpc>
                <a:spcPct val="100000"/>
              </a:lnSpc>
              <a:spcBef>
                <a:spcPts val="560"/>
              </a:spcBef>
              <a:spcAft>
                <a:spcPts val="0"/>
              </a:spcAft>
              <a:buClr>
                <a:schemeClr val="lt1"/>
              </a:buClr>
              <a:buSzPts val="2520"/>
              <a:buChar char="·"/>
              <a:defRPr sz="2800">
                <a:latin typeface="Quattrocento Sans"/>
                <a:ea typeface="Quattrocento Sans"/>
                <a:cs typeface="Quattrocento Sans"/>
                <a:sym typeface="Quattrocento Sans"/>
              </a:defRPr>
            </a:lvl2pPr>
            <a:lvl3pPr marL="1371600" lvl="2" indent="-365760" algn="l">
              <a:lnSpc>
                <a:spcPct val="100000"/>
              </a:lnSpc>
              <a:spcBef>
                <a:spcPts val="480"/>
              </a:spcBef>
              <a:spcAft>
                <a:spcPts val="0"/>
              </a:spcAft>
              <a:buClr>
                <a:schemeClr val="lt1"/>
              </a:buClr>
              <a:buSzPts val="2160"/>
              <a:buChar char="·"/>
              <a:defRPr sz="2400">
                <a:latin typeface="Quattrocento Sans"/>
                <a:ea typeface="Quattrocento Sans"/>
                <a:cs typeface="Quattrocento Sans"/>
                <a:sym typeface="Quattrocento Sans"/>
              </a:defRPr>
            </a:lvl3pPr>
            <a:lvl4pPr marL="1828800" lvl="3" indent="-342900" algn="l">
              <a:lnSpc>
                <a:spcPct val="100000"/>
              </a:lnSpc>
              <a:spcBef>
                <a:spcPts val="400"/>
              </a:spcBef>
              <a:spcAft>
                <a:spcPts val="0"/>
              </a:spcAft>
              <a:buClr>
                <a:schemeClr val="lt1"/>
              </a:buClr>
              <a:buSzPts val="1800"/>
              <a:buChar char="·"/>
              <a:defRPr sz="2000">
                <a:latin typeface="Quattrocento Sans"/>
                <a:ea typeface="Quattrocento Sans"/>
                <a:cs typeface="Quattrocento Sans"/>
                <a:sym typeface="Quattrocento Sans"/>
              </a:defRPr>
            </a:lvl4pPr>
            <a:lvl5pPr marL="2286000" lvl="4" indent="-331470" algn="l">
              <a:lnSpc>
                <a:spcPct val="100000"/>
              </a:lnSpc>
              <a:spcBef>
                <a:spcPts val="360"/>
              </a:spcBef>
              <a:spcAft>
                <a:spcPts val="0"/>
              </a:spcAft>
              <a:buClr>
                <a:schemeClr val="lt1"/>
              </a:buClr>
              <a:buSzPts val="1620"/>
              <a:buChar char="·"/>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377" name="Google Shape;377;p59"/>
          <p:cNvSpPr txBox="1">
            <a:spLocks noGrp="1"/>
          </p:cNvSpPr>
          <p:nvPr>
            <p:ph type="body" idx="2"/>
          </p:nvPr>
        </p:nvSpPr>
        <p:spPr>
          <a:xfrm>
            <a:off x="1" y="6269038"/>
            <a:ext cx="12192000" cy="588963"/>
          </a:xfrm>
          <a:prstGeom prst="rect">
            <a:avLst/>
          </a:prstGeom>
          <a:solidFill>
            <a:srgbClr val="FFFF99"/>
          </a:solidFill>
          <a:ln>
            <a:noFill/>
          </a:ln>
        </p:spPr>
        <p:txBody>
          <a:bodyPr spcFirstLastPara="1" wrap="square" lIns="155450" tIns="77725" rIns="155450" bIns="45700" anchor="b" anchorCtr="0">
            <a:noAutofit/>
          </a:bodyPr>
          <a:lstStyle>
            <a:lvl1pPr marL="457200" lvl="0" indent="-228600" algn="r">
              <a:lnSpc>
                <a:spcPct val="100000"/>
              </a:lnSpc>
              <a:spcBef>
                <a:spcPts val="740"/>
              </a:spcBef>
              <a:spcAft>
                <a:spcPts val="0"/>
              </a:spcAft>
              <a:buClr>
                <a:srgbClr val="000000"/>
              </a:buClr>
              <a:buSzPts val="3330"/>
              <a:buFont typeface="Arial"/>
              <a:buNone/>
              <a:defRPr sz="3700">
                <a:solidFill>
                  <a:srgbClr val="000000"/>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Icon library">
  <p:cSld name="Icon library">
    <p:spTree>
      <p:nvGrpSpPr>
        <p:cNvPr id="1" name="Shape 378"/>
        <p:cNvGrpSpPr/>
        <p:nvPr/>
      </p:nvGrpSpPr>
      <p:grpSpPr>
        <a:xfrm>
          <a:off x="0" y="0"/>
          <a:ext cx="0" cy="0"/>
          <a:chOff x="0" y="0"/>
          <a:chExt cx="0" cy="0"/>
        </a:xfrm>
      </p:grpSpPr>
      <p:sp>
        <p:nvSpPr>
          <p:cNvPr id="379" name="Google Shape;379;p60"/>
          <p:cNvSpPr txBox="1">
            <a:spLocks noGrp="1"/>
          </p:cNvSpPr>
          <p:nvPr>
            <p:ph type="title"/>
          </p:nvPr>
        </p:nvSpPr>
        <p:spPr>
          <a:xfrm>
            <a:off x="3263546" y="425183"/>
            <a:ext cx="5288906" cy="120674"/>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rgbClr val="666666"/>
              </a:buClr>
              <a:buSzPts val="784"/>
              <a:buFont typeface="Quattrocento Sans"/>
              <a:buNone/>
              <a:defRPr sz="784">
                <a:solidFill>
                  <a:srgbClr val="666666"/>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0" name="Google Shape;380;p60"/>
          <p:cNvSpPr txBox="1"/>
          <p:nvPr/>
        </p:nvSpPr>
        <p:spPr>
          <a:xfrm>
            <a:off x="445198" y="431201"/>
            <a:ext cx="2065142" cy="10863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rgbClr val="666666"/>
              </a:buClr>
              <a:buSzPts val="784"/>
              <a:buFont typeface="Quattrocento Sans"/>
              <a:buNone/>
            </a:pPr>
            <a:r>
              <a:rPr lang="en-US" sz="784" b="0" cap="none">
                <a:solidFill>
                  <a:srgbClr val="666666"/>
                </a:solidFill>
                <a:latin typeface="Quattrocento Sans"/>
                <a:ea typeface="Quattrocento Sans"/>
                <a:cs typeface="Quattrocento Sans"/>
                <a:sym typeface="Quattrocento Sans"/>
              </a:rPr>
              <a:t>Monoline icons / PowerPoint</a:t>
            </a:r>
            <a:endParaRPr sz="784" b="0" cap="none">
              <a:solidFill>
                <a:srgbClr val="666666"/>
              </a:solidFill>
              <a:latin typeface="Quattrocento Sans"/>
              <a:ea typeface="Quattrocento Sans"/>
              <a:cs typeface="Quattrocento Sans"/>
              <a:sym typeface="Quattrocento Sans"/>
            </a:endParaRPr>
          </a:p>
        </p:txBody>
      </p:sp>
      <p:grpSp>
        <p:nvGrpSpPr>
          <p:cNvPr id="381" name="Google Shape;381;p60"/>
          <p:cNvGrpSpPr/>
          <p:nvPr/>
        </p:nvGrpSpPr>
        <p:grpSpPr>
          <a:xfrm>
            <a:off x="11023167" y="412549"/>
            <a:ext cx="719065" cy="153377"/>
            <a:chOff x="4846638" y="3441700"/>
            <a:chExt cx="5910262" cy="1260475"/>
          </a:xfrm>
        </p:grpSpPr>
        <p:sp>
          <p:nvSpPr>
            <p:cNvPr id="382" name="Google Shape;382;p60"/>
            <p:cNvSpPr/>
            <p:nvPr/>
          </p:nvSpPr>
          <p:spPr>
            <a:xfrm>
              <a:off x="6484938" y="3636963"/>
              <a:ext cx="4271962" cy="823913"/>
            </a:xfrm>
            <a:custGeom>
              <a:avLst/>
              <a:gdLst/>
              <a:ahLst/>
              <a:cxnLst/>
              <a:rect l="l" t="t" r="r" b="b"/>
              <a:pathLst>
                <a:path w="1139" h="220" extrusionOk="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3" name="Google Shape;383;p60"/>
            <p:cNvSpPr/>
            <p:nvPr/>
          </p:nvSpPr>
          <p:spPr>
            <a:xfrm>
              <a:off x="4846638" y="3441700"/>
              <a:ext cx="600075" cy="600075"/>
            </a:xfrm>
            <a:prstGeom prst="rect">
              <a:avLst/>
            </a:prstGeom>
            <a:solidFill>
              <a:srgbClr val="F250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4" name="Google Shape;384;p60"/>
            <p:cNvSpPr/>
            <p:nvPr/>
          </p:nvSpPr>
          <p:spPr>
            <a:xfrm>
              <a:off x="5510213" y="3441700"/>
              <a:ext cx="596900" cy="600075"/>
            </a:xfrm>
            <a:prstGeom prst="rect">
              <a:avLst/>
            </a:prstGeom>
            <a:solidFill>
              <a:srgbClr val="7FBA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5" name="Google Shape;385;p60"/>
            <p:cNvSpPr/>
            <p:nvPr/>
          </p:nvSpPr>
          <p:spPr>
            <a:xfrm>
              <a:off x="4846638" y="4102100"/>
              <a:ext cx="600075" cy="600075"/>
            </a:xfrm>
            <a:prstGeom prst="rect">
              <a:avLst/>
            </a:prstGeom>
            <a:solidFill>
              <a:srgbClr val="00A4E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6" name="Google Shape;386;p60"/>
            <p:cNvSpPr/>
            <p:nvPr/>
          </p:nvSpPr>
          <p:spPr>
            <a:xfrm>
              <a:off x="5510213" y="4102100"/>
              <a:ext cx="596900" cy="600075"/>
            </a:xfrm>
            <a:prstGeom prst="rect">
              <a:avLst/>
            </a:prstGeom>
            <a:solidFill>
              <a:srgbClr val="FFB9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gr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387"/>
        <p:cNvGrpSpPr/>
        <p:nvPr/>
      </p:nvGrpSpPr>
      <p:grpSpPr>
        <a:xfrm>
          <a:off x="0" y="0"/>
          <a:ext cx="0" cy="0"/>
          <a:chOff x="0" y="0"/>
          <a:chExt cx="0" cy="0"/>
        </a:xfrm>
      </p:grpSpPr>
      <p:sp>
        <p:nvSpPr>
          <p:cNvPr id="388" name="Google Shape;388;p61"/>
          <p:cNvSpPr txBox="1">
            <a:spLocks noGrp="1"/>
          </p:cNvSpPr>
          <p:nvPr>
            <p:ph type="ctrTitle"/>
          </p:nvPr>
        </p:nvSpPr>
        <p:spPr>
          <a:xfrm>
            <a:off x="1524000" y="1122363"/>
            <a:ext cx="9144000" cy="2387600"/>
          </a:xfrm>
          <a:prstGeom prst="rect">
            <a:avLst/>
          </a:prstGeom>
          <a:noFill/>
          <a:ln>
            <a:noFill/>
          </a:ln>
        </p:spPr>
        <p:txBody>
          <a:bodyPr spcFirstLastPara="1" wrap="square" lIns="0" tIns="0" rIns="0" bIns="0" anchor="b" anchorCtr="0">
            <a:spAutoFit/>
          </a:bodyPr>
          <a:lstStyle>
            <a:lvl1pPr lvl="0" algn="ctr">
              <a:lnSpc>
                <a:spcPct val="100000"/>
              </a:lnSpc>
              <a:spcBef>
                <a:spcPts val="0"/>
              </a:spcBef>
              <a:spcAft>
                <a:spcPts val="0"/>
              </a:spcAft>
              <a:buClr>
                <a:schemeClr val="dk1"/>
              </a:buClr>
              <a:buSzPts val="6000"/>
              <a:buFont typeface="Quattrocento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9" name="Google Shape;389;p61"/>
          <p:cNvSpPr txBox="1">
            <a:spLocks noGrp="1"/>
          </p:cNvSpPr>
          <p:nvPr>
            <p:ph type="subTitle" idx="1"/>
          </p:nvPr>
        </p:nvSpPr>
        <p:spPr>
          <a:xfrm>
            <a:off x="1524000" y="3602038"/>
            <a:ext cx="9144000" cy="1655762"/>
          </a:xfrm>
          <a:prstGeom prst="rect">
            <a:avLst/>
          </a:prstGeom>
          <a:noFill/>
          <a:ln>
            <a:noFill/>
          </a:ln>
        </p:spPr>
        <p:txBody>
          <a:bodyPr spcFirstLastPara="1" wrap="square" lIns="0" tIns="0" rIns="0" bIns="0" anchor="t" anchorCtr="0">
            <a:spAutoFit/>
          </a:bodyPr>
          <a:lstStyle>
            <a:lvl1pPr lvl="0" algn="ctr">
              <a:lnSpc>
                <a:spcPct val="100000"/>
              </a:lnSpc>
              <a:spcBef>
                <a:spcPts val="480"/>
              </a:spcBef>
              <a:spcAft>
                <a:spcPts val="0"/>
              </a:spcAft>
              <a:buClr>
                <a:schemeClr val="dk1"/>
              </a:buClr>
              <a:buSzPts val="2160"/>
              <a:buNone/>
              <a:defRPr sz="2400"/>
            </a:lvl1pPr>
            <a:lvl2pPr lvl="1" algn="ctr">
              <a:lnSpc>
                <a:spcPct val="100000"/>
              </a:lnSpc>
              <a:spcBef>
                <a:spcPts val="400"/>
              </a:spcBef>
              <a:spcAft>
                <a:spcPts val="0"/>
              </a:spcAft>
              <a:buClr>
                <a:schemeClr val="dk1"/>
              </a:buClr>
              <a:buSzPts val="1800"/>
              <a:buNone/>
              <a:defRPr sz="2000"/>
            </a:lvl2pPr>
            <a:lvl3pPr lvl="2" algn="ctr">
              <a:lnSpc>
                <a:spcPct val="100000"/>
              </a:lnSpc>
              <a:spcBef>
                <a:spcPts val="360"/>
              </a:spcBef>
              <a:spcAft>
                <a:spcPts val="0"/>
              </a:spcAft>
              <a:buClr>
                <a:schemeClr val="dk1"/>
              </a:buClr>
              <a:buSzPts val="1620"/>
              <a:buNone/>
              <a:defRPr sz="1800"/>
            </a:lvl3pPr>
            <a:lvl4pPr lvl="3" algn="ctr">
              <a:lnSpc>
                <a:spcPct val="100000"/>
              </a:lnSpc>
              <a:spcBef>
                <a:spcPts val="320"/>
              </a:spcBef>
              <a:spcAft>
                <a:spcPts val="0"/>
              </a:spcAft>
              <a:buClr>
                <a:schemeClr val="dk1"/>
              </a:buClr>
              <a:buSzPts val="1440"/>
              <a:buNone/>
              <a:defRPr sz="1600"/>
            </a:lvl4pPr>
            <a:lvl5pPr lvl="4" algn="ctr">
              <a:lnSpc>
                <a:spcPct val="100000"/>
              </a:lnSpc>
              <a:spcBef>
                <a:spcPts val="320"/>
              </a:spcBef>
              <a:spcAft>
                <a:spcPts val="0"/>
              </a:spcAft>
              <a:buClr>
                <a:schemeClr val="dk1"/>
              </a:buClr>
              <a:buSzPts val="1440"/>
              <a:buNone/>
              <a:defRPr sz="1600"/>
            </a:lvl5pPr>
            <a:lvl6pPr lvl="5" algn="ctr">
              <a:spcBef>
                <a:spcPts val="320"/>
              </a:spcBef>
              <a:spcAft>
                <a:spcPts val="0"/>
              </a:spcAft>
              <a:buClr>
                <a:schemeClr val="dk1"/>
              </a:buClr>
              <a:buSzPts val="1600"/>
              <a:buNone/>
              <a:defRPr sz="1600"/>
            </a:lvl6pPr>
            <a:lvl7pPr lvl="6" algn="ctr">
              <a:spcBef>
                <a:spcPts val="320"/>
              </a:spcBef>
              <a:spcAft>
                <a:spcPts val="0"/>
              </a:spcAft>
              <a:buClr>
                <a:schemeClr val="dk1"/>
              </a:buClr>
              <a:buSzPts val="1600"/>
              <a:buNone/>
              <a:defRPr sz="1600"/>
            </a:lvl7pPr>
            <a:lvl8pPr lvl="7" algn="ctr">
              <a:spcBef>
                <a:spcPts val="320"/>
              </a:spcBef>
              <a:spcAft>
                <a:spcPts val="0"/>
              </a:spcAft>
              <a:buClr>
                <a:schemeClr val="dk1"/>
              </a:buClr>
              <a:buSzPts val="1600"/>
              <a:buNone/>
              <a:defRPr sz="1600"/>
            </a:lvl8pPr>
            <a:lvl9pPr lvl="8" algn="ctr">
              <a:spcBef>
                <a:spcPts val="320"/>
              </a:spcBef>
              <a:spcAft>
                <a:spcPts val="0"/>
              </a:spcAft>
              <a:buClr>
                <a:schemeClr val="dk1"/>
              </a:buClr>
              <a:buSzPts val="1600"/>
              <a:buNone/>
              <a:defRPr sz="1600"/>
            </a:lvl9pPr>
          </a:lstStyle>
          <a:p>
            <a:endParaRPr/>
          </a:p>
        </p:txBody>
      </p:sp>
      <p:sp>
        <p:nvSpPr>
          <p:cNvPr id="390" name="Google Shape;390;p61"/>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1" name="Google Shape;391;p61"/>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2" name="Google Shape;392;p61"/>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765">
                <a:solidFill>
                  <a:schemeClr val="dk1"/>
                </a:solidFill>
                <a:latin typeface="Quattrocento Sans"/>
                <a:ea typeface="Quattrocento Sans"/>
                <a:cs typeface="Quattrocento Sans"/>
                <a:sym typeface="Quattrocento Sans"/>
              </a:defRPr>
            </a:lvl1pPr>
            <a:lvl2pPr marL="0" marR="0" lvl="1" indent="0" algn="l" rtl="0">
              <a:spcBef>
                <a:spcPts val="0"/>
              </a:spcBef>
              <a:buNone/>
              <a:defRPr sz="1765">
                <a:solidFill>
                  <a:schemeClr val="dk1"/>
                </a:solidFill>
                <a:latin typeface="Quattrocento Sans"/>
                <a:ea typeface="Quattrocento Sans"/>
                <a:cs typeface="Quattrocento Sans"/>
                <a:sym typeface="Quattrocento Sans"/>
              </a:defRPr>
            </a:lvl2pPr>
            <a:lvl3pPr marL="0" marR="0" lvl="2" indent="0" algn="l" rtl="0">
              <a:spcBef>
                <a:spcPts val="0"/>
              </a:spcBef>
              <a:buNone/>
              <a:defRPr sz="1765">
                <a:solidFill>
                  <a:schemeClr val="dk1"/>
                </a:solidFill>
                <a:latin typeface="Quattrocento Sans"/>
                <a:ea typeface="Quattrocento Sans"/>
                <a:cs typeface="Quattrocento Sans"/>
                <a:sym typeface="Quattrocento Sans"/>
              </a:defRPr>
            </a:lvl3pPr>
            <a:lvl4pPr marL="0" marR="0" lvl="3" indent="0" algn="l" rtl="0">
              <a:spcBef>
                <a:spcPts val="0"/>
              </a:spcBef>
              <a:buNone/>
              <a:defRPr sz="1765">
                <a:solidFill>
                  <a:schemeClr val="dk1"/>
                </a:solidFill>
                <a:latin typeface="Quattrocento Sans"/>
                <a:ea typeface="Quattrocento Sans"/>
                <a:cs typeface="Quattrocento Sans"/>
                <a:sym typeface="Quattrocento Sans"/>
              </a:defRPr>
            </a:lvl4pPr>
            <a:lvl5pPr marL="0" marR="0" lvl="4" indent="0" algn="l" rtl="0">
              <a:spcBef>
                <a:spcPts val="0"/>
              </a:spcBef>
              <a:buNone/>
              <a:defRPr sz="1765">
                <a:solidFill>
                  <a:schemeClr val="dk1"/>
                </a:solidFill>
                <a:latin typeface="Quattrocento Sans"/>
                <a:ea typeface="Quattrocento Sans"/>
                <a:cs typeface="Quattrocento Sans"/>
                <a:sym typeface="Quattrocento Sans"/>
              </a:defRPr>
            </a:lvl5pPr>
            <a:lvl6pPr marL="0" marR="0" lvl="5" indent="0" algn="l" rtl="0">
              <a:spcBef>
                <a:spcPts val="0"/>
              </a:spcBef>
              <a:buNone/>
              <a:defRPr sz="1765">
                <a:solidFill>
                  <a:schemeClr val="dk1"/>
                </a:solidFill>
                <a:latin typeface="Quattrocento Sans"/>
                <a:ea typeface="Quattrocento Sans"/>
                <a:cs typeface="Quattrocento Sans"/>
                <a:sym typeface="Quattrocento Sans"/>
              </a:defRPr>
            </a:lvl6pPr>
            <a:lvl7pPr marL="0" marR="0" lvl="6" indent="0" algn="l" rtl="0">
              <a:spcBef>
                <a:spcPts val="0"/>
              </a:spcBef>
              <a:buNone/>
              <a:defRPr sz="1765">
                <a:solidFill>
                  <a:schemeClr val="dk1"/>
                </a:solidFill>
                <a:latin typeface="Quattrocento Sans"/>
                <a:ea typeface="Quattrocento Sans"/>
                <a:cs typeface="Quattrocento Sans"/>
                <a:sym typeface="Quattrocento Sans"/>
              </a:defRPr>
            </a:lvl7pPr>
            <a:lvl8pPr marL="0" marR="0" lvl="7" indent="0" algn="l" rtl="0">
              <a:spcBef>
                <a:spcPts val="0"/>
              </a:spcBef>
              <a:buNone/>
              <a:defRPr sz="1765">
                <a:solidFill>
                  <a:schemeClr val="dk1"/>
                </a:solidFill>
                <a:latin typeface="Quattrocento Sans"/>
                <a:ea typeface="Quattrocento Sans"/>
                <a:cs typeface="Quattrocento Sans"/>
                <a:sym typeface="Quattrocento Sans"/>
              </a:defRPr>
            </a:lvl8pPr>
            <a:lvl9pPr marL="0" marR="0" lvl="8" indent="0" algn="l" rtl="0">
              <a:spcBef>
                <a:spcPts val="0"/>
              </a:spcBef>
              <a:buNone/>
              <a:defRPr sz="1765">
                <a:solidFill>
                  <a:schemeClr val="dk1"/>
                </a:solidFill>
                <a:latin typeface="Quattrocento Sans"/>
                <a:ea typeface="Quattrocento Sans"/>
                <a:cs typeface="Quattrocento Sans"/>
                <a:sym typeface="Quattrocento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393"/>
        <p:cNvGrpSpPr/>
        <p:nvPr/>
      </p:nvGrpSpPr>
      <p:grpSpPr>
        <a:xfrm>
          <a:off x="0" y="0"/>
          <a:ext cx="0" cy="0"/>
          <a:chOff x="0" y="0"/>
          <a:chExt cx="0" cy="0"/>
        </a:xfrm>
      </p:grpSpPr>
      <p:sp>
        <p:nvSpPr>
          <p:cNvPr id="394" name="Google Shape;394;p6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5" name="Google Shape;395;p62"/>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6" name="Google Shape;396;p62"/>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7" name="Google Shape;397;p62"/>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8" name="Google Shape;398;p62"/>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765">
                <a:solidFill>
                  <a:schemeClr val="dk1"/>
                </a:solidFill>
                <a:latin typeface="Quattrocento Sans"/>
                <a:ea typeface="Quattrocento Sans"/>
                <a:cs typeface="Quattrocento Sans"/>
                <a:sym typeface="Quattrocento Sans"/>
              </a:defRPr>
            </a:lvl1pPr>
            <a:lvl2pPr marL="0" marR="0" lvl="1" indent="0" algn="l" rtl="0">
              <a:spcBef>
                <a:spcPts val="0"/>
              </a:spcBef>
              <a:buNone/>
              <a:defRPr sz="1765">
                <a:solidFill>
                  <a:schemeClr val="dk1"/>
                </a:solidFill>
                <a:latin typeface="Quattrocento Sans"/>
                <a:ea typeface="Quattrocento Sans"/>
                <a:cs typeface="Quattrocento Sans"/>
                <a:sym typeface="Quattrocento Sans"/>
              </a:defRPr>
            </a:lvl2pPr>
            <a:lvl3pPr marL="0" marR="0" lvl="2" indent="0" algn="l" rtl="0">
              <a:spcBef>
                <a:spcPts val="0"/>
              </a:spcBef>
              <a:buNone/>
              <a:defRPr sz="1765">
                <a:solidFill>
                  <a:schemeClr val="dk1"/>
                </a:solidFill>
                <a:latin typeface="Quattrocento Sans"/>
                <a:ea typeface="Quattrocento Sans"/>
                <a:cs typeface="Quattrocento Sans"/>
                <a:sym typeface="Quattrocento Sans"/>
              </a:defRPr>
            </a:lvl3pPr>
            <a:lvl4pPr marL="0" marR="0" lvl="3" indent="0" algn="l" rtl="0">
              <a:spcBef>
                <a:spcPts val="0"/>
              </a:spcBef>
              <a:buNone/>
              <a:defRPr sz="1765">
                <a:solidFill>
                  <a:schemeClr val="dk1"/>
                </a:solidFill>
                <a:latin typeface="Quattrocento Sans"/>
                <a:ea typeface="Quattrocento Sans"/>
                <a:cs typeface="Quattrocento Sans"/>
                <a:sym typeface="Quattrocento Sans"/>
              </a:defRPr>
            </a:lvl4pPr>
            <a:lvl5pPr marL="0" marR="0" lvl="4" indent="0" algn="l" rtl="0">
              <a:spcBef>
                <a:spcPts val="0"/>
              </a:spcBef>
              <a:buNone/>
              <a:defRPr sz="1765">
                <a:solidFill>
                  <a:schemeClr val="dk1"/>
                </a:solidFill>
                <a:latin typeface="Quattrocento Sans"/>
                <a:ea typeface="Quattrocento Sans"/>
                <a:cs typeface="Quattrocento Sans"/>
                <a:sym typeface="Quattrocento Sans"/>
              </a:defRPr>
            </a:lvl5pPr>
            <a:lvl6pPr marL="0" marR="0" lvl="5" indent="0" algn="l" rtl="0">
              <a:spcBef>
                <a:spcPts val="0"/>
              </a:spcBef>
              <a:buNone/>
              <a:defRPr sz="1765">
                <a:solidFill>
                  <a:schemeClr val="dk1"/>
                </a:solidFill>
                <a:latin typeface="Quattrocento Sans"/>
                <a:ea typeface="Quattrocento Sans"/>
                <a:cs typeface="Quattrocento Sans"/>
                <a:sym typeface="Quattrocento Sans"/>
              </a:defRPr>
            </a:lvl6pPr>
            <a:lvl7pPr marL="0" marR="0" lvl="6" indent="0" algn="l" rtl="0">
              <a:spcBef>
                <a:spcPts val="0"/>
              </a:spcBef>
              <a:buNone/>
              <a:defRPr sz="1765">
                <a:solidFill>
                  <a:schemeClr val="dk1"/>
                </a:solidFill>
                <a:latin typeface="Quattrocento Sans"/>
                <a:ea typeface="Quattrocento Sans"/>
                <a:cs typeface="Quattrocento Sans"/>
                <a:sym typeface="Quattrocento Sans"/>
              </a:defRPr>
            </a:lvl7pPr>
            <a:lvl8pPr marL="0" marR="0" lvl="7" indent="0" algn="l" rtl="0">
              <a:spcBef>
                <a:spcPts val="0"/>
              </a:spcBef>
              <a:buNone/>
              <a:defRPr sz="1765">
                <a:solidFill>
                  <a:schemeClr val="dk1"/>
                </a:solidFill>
                <a:latin typeface="Quattrocento Sans"/>
                <a:ea typeface="Quattrocento Sans"/>
                <a:cs typeface="Quattrocento Sans"/>
                <a:sym typeface="Quattrocento Sans"/>
              </a:defRPr>
            </a:lvl8pPr>
            <a:lvl9pPr marL="0" marR="0" lvl="8" indent="0" algn="l" rtl="0">
              <a:spcBef>
                <a:spcPts val="0"/>
              </a:spcBef>
              <a:buNone/>
              <a:defRPr sz="1765">
                <a:solidFill>
                  <a:schemeClr val="dk1"/>
                </a:solidFill>
                <a:latin typeface="Quattrocento Sans"/>
                <a:ea typeface="Quattrocento Sans"/>
                <a:cs typeface="Quattrocento Sans"/>
                <a:sym typeface="Quattrocento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2_Title Slide">
  <p:cSld name="2_Title Slide">
    <p:bg>
      <p:bgPr>
        <a:solidFill>
          <a:schemeClr val="dk2"/>
        </a:solidFill>
        <a:effectLst/>
      </p:bgPr>
    </p:bg>
    <p:spTree>
      <p:nvGrpSpPr>
        <p:cNvPr id="1" name="Shape 399"/>
        <p:cNvGrpSpPr/>
        <p:nvPr/>
      </p:nvGrpSpPr>
      <p:grpSpPr>
        <a:xfrm>
          <a:off x="0" y="0"/>
          <a:ext cx="0" cy="0"/>
          <a:chOff x="0" y="0"/>
          <a:chExt cx="0" cy="0"/>
        </a:xfrm>
      </p:grpSpPr>
      <p:pic>
        <p:nvPicPr>
          <p:cNvPr id="400" name="Google Shape;400;p63"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401" name="Google Shape;401;p63"/>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2" name="Google Shape;402;p63"/>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03"/>
        <p:cNvGrpSpPr/>
        <p:nvPr/>
      </p:nvGrpSpPr>
      <p:grpSpPr>
        <a:xfrm>
          <a:off x="0" y="0"/>
          <a:ext cx="0" cy="0"/>
          <a:chOff x="0" y="0"/>
          <a:chExt cx="0" cy="0"/>
        </a:xfrm>
      </p:grpSpPr>
      <p:sp>
        <p:nvSpPr>
          <p:cNvPr id="404" name="Google Shape;404;p64"/>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2800"/>
              <a:buFont typeface="Quattrocento Sans"/>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5" name="Google Shape;405;p64"/>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0"/>
              </a:spcBef>
              <a:spcAft>
                <a:spcPts val="0"/>
              </a:spcAft>
              <a:buClr>
                <a:schemeClr val="dk1"/>
              </a:buClr>
              <a:buSzPts val="1800"/>
              <a:buChar char="●"/>
              <a:defRPr/>
            </a:lvl1pPr>
            <a:lvl2pPr marL="914400" lvl="1" indent="-317500" algn="l">
              <a:lnSpc>
                <a:spcPct val="100000"/>
              </a:lnSpc>
              <a:spcBef>
                <a:spcPts val="2133"/>
              </a:spcBef>
              <a:spcAft>
                <a:spcPts val="0"/>
              </a:spcAft>
              <a:buClr>
                <a:schemeClr val="dk1"/>
              </a:buClr>
              <a:buSzPts val="1400"/>
              <a:buChar char="○"/>
              <a:defRPr/>
            </a:lvl2pPr>
            <a:lvl3pPr marL="1371600" lvl="2" indent="-317500" algn="l">
              <a:lnSpc>
                <a:spcPct val="100000"/>
              </a:lnSpc>
              <a:spcBef>
                <a:spcPts val="2133"/>
              </a:spcBef>
              <a:spcAft>
                <a:spcPts val="0"/>
              </a:spcAft>
              <a:buClr>
                <a:schemeClr val="dk1"/>
              </a:buClr>
              <a:buSzPts val="1400"/>
              <a:buChar char="■"/>
              <a:defRPr/>
            </a:lvl3pPr>
            <a:lvl4pPr marL="1828800" lvl="3" indent="-317500" algn="l">
              <a:lnSpc>
                <a:spcPct val="100000"/>
              </a:lnSpc>
              <a:spcBef>
                <a:spcPts val="2133"/>
              </a:spcBef>
              <a:spcAft>
                <a:spcPts val="0"/>
              </a:spcAft>
              <a:buClr>
                <a:schemeClr val="dk1"/>
              </a:buClr>
              <a:buSzPts val="1400"/>
              <a:buChar char="●"/>
              <a:defRPr/>
            </a:lvl4pPr>
            <a:lvl5pPr marL="2286000" lvl="4" indent="-317500" algn="l">
              <a:lnSpc>
                <a:spcPct val="100000"/>
              </a:lnSpc>
              <a:spcBef>
                <a:spcPts val="2133"/>
              </a:spcBef>
              <a:spcAft>
                <a:spcPts val="0"/>
              </a:spcAft>
              <a:buClr>
                <a:schemeClr val="dk1"/>
              </a:buClr>
              <a:buSzPts val="1400"/>
              <a:buChar char="○"/>
              <a:defRPr/>
            </a:lvl5pPr>
            <a:lvl6pPr marL="2743200" lvl="5" indent="-317500" algn="l">
              <a:spcBef>
                <a:spcPts val="2133"/>
              </a:spcBef>
              <a:spcAft>
                <a:spcPts val="0"/>
              </a:spcAft>
              <a:buClr>
                <a:schemeClr val="dk1"/>
              </a:buClr>
              <a:buSzPts val="1400"/>
              <a:buChar char="■"/>
              <a:defRPr/>
            </a:lvl6pPr>
            <a:lvl7pPr marL="3200400" lvl="6" indent="-317500" algn="l">
              <a:spcBef>
                <a:spcPts val="2133"/>
              </a:spcBef>
              <a:spcAft>
                <a:spcPts val="0"/>
              </a:spcAft>
              <a:buClr>
                <a:schemeClr val="dk1"/>
              </a:buClr>
              <a:buSzPts val="1400"/>
              <a:buChar char="●"/>
              <a:defRPr/>
            </a:lvl7pPr>
            <a:lvl8pPr marL="3657600" lvl="7" indent="-317500" algn="l">
              <a:spcBef>
                <a:spcPts val="2133"/>
              </a:spcBef>
              <a:spcAft>
                <a:spcPts val="0"/>
              </a:spcAft>
              <a:buClr>
                <a:schemeClr val="dk1"/>
              </a:buClr>
              <a:buSzPts val="1400"/>
              <a:buChar char="○"/>
              <a:defRPr/>
            </a:lvl8pPr>
            <a:lvl9pPr marL="4114800" lvl="8" indent="-317500" algn="l">
              <a:spcBef>
                <a:spcPts val="2133"/>
              </a:spcBef>
              <a:spcAft>
                <a:spcPts val="2133"/>
              </a:spcAft>
              <a:buClr>
                <a:schemeClr val="dk1"/>
              </a:buClr>
              <a:buSzPts val="1400"/>
              <a:buChar char="■"/>
              <a:defRPr/>
            </a:lvl9pPr>
          </a:lstStyle>
          <a:p>
            <a:endParaRPr/>
          </a:p>
        </p:txBody>
      </p:sp>
      <p:sp>
        <p:nvSpPr>
          <p:cNvPr id="406" name="Google Shape;406;p6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buClr>
                <a:schemeClr val="dk1"/>
              </a:buClr>
              <a:buSzPts val="1765"/>
              <a:buFont typeface="Quattrocento Sans"/>
              <a:buNone/>
              <a:defRPr sz="1765">
                <a:solidFill>
                  <a:schemeClr val="dk1"/>
                </a:solidFill>
                <a:latin typeface="Quattrocento Sans"/>
                <a:ea typeface="Quattrocento Sans"/>
                <a:cs typeface="Quattrocento Sans"/>
                <a:sym typeface="Quattrocento Sans"/>
              </a:defRPr>
            </a:lvl1pPr>
            <a:lvl2pPr marL="0" marR="0" lvl="1" indent="0" algn="r" rtl="0">
              <a:buClr>
                <a:schemeClr val="dk1"/>
              </a:buClr>
              <a:buSzPts val="1765"/>
              <a:buFont typeface="Quattrocento Sans"/>
              <a:buNone/>
              <a:defRPr sz="1765">
                <a:solidFill>
                  <a:schemeClr val="dk1"/>
                </a:solidFill>
                <a:latin typeface="Quattrocento Sans"/>
                <a:ea typeface="Quattrocento Sans"/>
                <a:cs typeface="Quattrocento Sans"/>
                <a:sym typeface="Quattrocento Sans"/>
              </a:defRPr>
            </a:lvl2pPr>
            <a:lvl3pPr marL="0" marR="0" lvl="2" indent="0" algn="r" rtl="0">
              <a:buClr>
                <a:schemeClr val="dk1"/>
              </a:buClr>
              <a:buSzPts val="1765"/>
              <a:buFont typeface="Quattrocento Sans"/>
              <a:buNone/>
              <a:defRPr sz="1765">
                <a:solidFill>
                  <a:schemeClr val="dk1"/>
                </a:solidFill>
                <a:latin typeface="Quattrocento Sans"/>
                <a:ea typeface="Quattrocento Sans"/>
                <a:cs typeface="Quattrocento Sans"/>
                <a:sym typeface="Quattrocento Sans"/>
              </a:defRPr>
            </a:lvl3pPr>
            <a:lvl4pPr marL="0" marR="0" lvl="3" indent="0" algn="r" rtl="0">
              <a:buClr>
                <a:schemeClr val="dk1"/>
              </a:buClr>
              <a:buSzPts val="1765"/>
              <a:buFont typeface="Quattrocento Sans"/>
              <a:buNone/>
              <a:defRPr sz="1765">
                <a:solidFill>
                  <a:schemeClr val="dk1"/>
                </a:solidFill>
                <a:latin typeface="Quattrocento Sans"/>
                <a:ea typeface="Quattrocento Sans"/>
                <a:cs typeface="Quattrocento Sans"/>
                <a:sym typeface="Quattrocento Sans"/>
              </a:defRPr>
            </a:lvl4pPr>
            <a:lvl5pPr marL="0" marR="0" lvl="4" indent="0" algn="r" rtl="0">
              <a:buClr>
                <a:schemeClr val="dk1"/>
              </a:buClr>
              <a:buSzPts val="1765"/>
              <a:buFont typeface="Quattrocento Sans"/>
              <a:buNone/>
              <a:defRPr sz="1765">
                <a:solidFill>
                  <a:schemeClr val="dk1"/>
                </a:solidFill>
                <a:latin typeface="Quattrocento Sans"/>
                <a:ea typeface="Quattrocento Sans"/>
                <a:cs typeface="Quattrocento Sans"/>
                <a:sym typeface="Quattrocento Sans"/>
              </a:defRPr>
            </a:lvl5pPr>
            <a:lvl6pPr marL="0" marR="0" lvl="5" indent="0" algn="r" rtl="0">
              <a:buClr>
                <a:schemeClr val="dk1"/>
              </a:buClr>
              <a:buSzPts val="1765"/>
              <a:buFont typeface="Quattrocento Sans"/>
              <a:buNone/>
              <a:defRPr sz="1765">
                <a:solidFill>
                  <a:schemeClr val="dk1"/>
                </a:solidFill>
                <a:latin typeface="Quattrocento Sans"/>
                <a:ea typeface="Quattrocento Sans"/>
                <a:cs typeface="Quattrocento Sans"/>
                <a:sym typeface="Quattrocento Sans"/>
              </a:defRPr>
            </a:lvl6pPr>
            <a:lvl7pPr marL="0" marR="0" lvl="6" indent="0" algn="r" rtl="0">
              <a:buClr>
                <a:schemeClr val="dk1"/>
              </a:buClr>
              <a:buSzPts val="1765"/>
              <a:buFont typeface="Quattrocento Sans"/>
              <a:buNone/>
              <a:defRPr sz="1765">
                <a:solidFill>
                  <a:schemeClr val="dk1"/>
                </a:solidFill>
                <a:latin typeface="Quattrocento Sans"/>
                <a:ea typeface="Quattrocento Sans"/>
                <a:cs typeface="Quattrocento Sans"/>
                <a:sym typeface="Quattrocento Sans"/>
              </a:defRPr>
            </a:lvl7pPr>
            <a:lvl8pPr marL="0" marR="0" lvl="7" indent="0" algn="r" rtl="0">
              <a:buClr>
                <a:schemeClr val="dk1"/>
              </a:buClr>
              <a:buSzPts val="1765"/>
              <a:buFont typeface="Quattrocento Sans"/>
              <a:buNone/>
              <a:defRPr sz="1765">
                <a:solidFill>
                  <a:schemeClr val="dk1"/>
                </a:solidFill>
                <a:latin typeface="Quattrocento Sans"/>
                <a:ea typeface="Quattrocento Sans"/>
                <a:cs typeface="Quattrocento Sans"/>
                <a:sym typeface="Quattrocento Sans"/>
              </a:defRPr>
            </a:lvl8pPr>
            <a:lvl9pPr marL="0" marR="0" lvl="8" indent="0" algn="r" rtl="0">
              <a:buClr>
                <a:schemeClr val="dk1"/>
              </a:buClr>
              <a:buSzPts val="1765"/>
              <a:buFont typeface="Quattrocento Sans"/>
              <a:buNone/>
              <a:defRPr sz="1765">
                <a:solidFill>
                  <a:schemeClr val="dk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square photo">
  <p:cSld name="Title square photo">
    <p:bg>
      <p:bgPr>
        <a:solidFill>
          <a:schemeClr val="dk2"/>
        </a:solidFill>
        <a:effectLst/>
      </p:bgPr>
    </p:bg>
    <p:spTree>
      <p:nvGrpSpPr>
        <p:cNvPr id="1" name="Shape 411"/>
        <p:cNvGrpSpPr/>
        <p:nvPr/>
      </p:nvGrpSpPr>
      <p:grpSpPr>
        <a:xfrm>
          <a:off x="0" y="0"/>
          <a:ext cx="0" cy="0"/>
          <a:chOff x="0" y="0"/>
          <a:chExt cx="0" cy="0"/>
        </a:xfrm>
      </p:grpSpPr>
      <p:sp>
        <p:nvSpPr>
          <p:cNvPr id="412" name="Google Shape;412;p66"/>
          <p:cNvSpPr txBox="1">
            <a:spLocks noGrp="1"/>
          </p:cNvSpPr>
          <p:nvPr>
            <p:ph type="title"/>
          </p:nvPr>
        </p:nvSpPr>
        <p:spPr>
          <a:xfrm>
            <a:off x="588263" y="3544222"/>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a:solidFill>
                  <a:srgbClr val="30E5D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3" name="Google Shape;413;p66"/>
          <p:cNvSpPr txBox="1">
            <a:spLocks noGrp="1"/>
          </p:cNvSpPr>
          <p:nvPr>
            <p:ph type="body" idx="1"/>
          </p:nvPr>
        </p:nvSpPr>
        <p:spPr>
          <a:xfrm>
            <a:off x="582042" y="4911405"/>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pic>
        <p:nvPicPr>
          <p:cNvPr id="414" name="Google Shape;414;p66"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pic>
        <p:nvPicPr>
          <p:cNvPr id="415" name="Google Shape;415;p66" descr="A group of people sitting at a table using a computer&#10;&#10;Description automatically generated"/>
          <p:cNvPicPr preferRelativeResize="0"/>
          <p:nvPr/>
        </p:nvPicPr>
        <p:blipFill rotWithShape="1">
          <a:blip r:embed="rId3">
            <a:alphaModFix/>
          </a:blip>
          <a:srcRect/>
          <a:stretch/>
        </p:blipFill>
        <p:spPr>
          <a:xfrm>
            <a:off x="5334000" y="0"/>
            <a:ext cx="6858000" cy="6858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55">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square photo 2">
  <p:cSld name="Title square photo 2">
    <p:spTree>
      <p:nvGrpSpPr>
        <p:cNvPr id="1" name="Shape 416"/>
        <p:cNvGrpSpPr/>
        <p:nvPr/>
      </p:nvGrpSpPr>
      <p:grpSpPr>
        <a:xfrm>
          <a:off x="0" y="0"/>
          <a:ext cx="0" cy="0"/>
          <a:chOff x="0" y="0"/>
          <a:chExt cx="0" cy="0"/>
        </a:xfrm>
      </p:grpSpPr>
      <p:sp>
        <p:nvSpPr>
          <p:cNvPr id="417" name="Google Shape;417;p67"/>
          <p:cNvSpPr txBox="1">
            <a:spLocks noGrp="1"/>
          </p:cNvSpPr>
          <p:nvPr>
            <p:ph type="title"/>
          </p:nvPr>
        </p:nvSpPr>
        <p:spPr>
          <a:xfrm>
            <a:off x="588263" y="2425541"/>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8" name="Google Shape;418;p67"/>
          <p:cNvSpPr txBox="1">
            <a:spLocks noGrp="1"/>
          </p:cNvSpPr>
          <p:nvPr>
            <p:ph type="body" idx="1"/>
          </p:nvPr>
        </p:nvSpPr>
        <p:spPr>
          <a:xfrm>
            <a:off x="582042" y="3962400"/>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pic>
        <p:nvPicPr>
          <p:cNvPr id="419" name="Google Shape;419;p67"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pic>
        <p:nvPicPr>
          <p:cNvPr id="420" name="Google Shape;420;p67" descr="A group of people sitting at a table using a computer&#10;&#10;Description automatically generated"/>
          <p:cNvPicPr preferRelativeResize="0"/>
          <p:nvPr/>
        </p:nvPicPr>
        <p:blipFill rotWithShape="1">
          <a:blip r:embed="rId3">
            <a:alphaModFix/>
          </a:blip>
          <a:srcRect/>
          <a:stretch/>
        </p:blipFill>
        <p:spPr>
          <a:xfrm>
            <a:off x="5334000" y="0"/>
            <a:ext cx="6858000" cy="6858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421"/>
        <p:cNvGrpSpPr/>
        <p:nvPr/>
      </p:nvGrpSpPr>
      <p:grpSpPr>
        <a:xfrm>
          <a:off x="0" y="0"/>
          <a:ext cx="0" cy="0"/>
          <a:chOff x="0" y="0"/>
          <a:chExt cx="0" cy="0"/>
        </a:xfrm>
      </p:grpSpPr>
      <p:sp>
        <p:nvSpPr>
          <p:cNvPr id="422" name="Google Shape;422;p68"/>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3" name="Google Shape;423;p68"/>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pic>
        <p:nvPicPr>
          <p:cNvPr id="424" name="Google Shape;424;p68"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425"/>
        <p:cNvGrpSpPr/>
        <p:nvPr/>
      </p:nvGrpSpPr>
      <p:grpSpPr>
        <a:xfrm>
          <a:off x="0" y="0"/>
          <a:ext cx="0" cy="0"/>
          <a:chOff x="0" y="0"/>
          <a:chExt cx="0" cy="0"/>
        </a:xfrm>
      </p:grpSpPr>
      <p:sp>
        <p:nvSpPr>
          <p:cNvPr id="426" name="Google Shape;426;p69"/>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7" name="Google Shape;427;p69"/>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pic>
        <p:nvPicPr>
          <p:cNvPr id="428" name="Google Shape;428;p69"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side by side 2">
  <p:cSld name="Title and text side by side 2">
    <p:spTree>
      <p:nvGrpSpPr>
        <p:cNvPr id="1" name="Shape 35"/>
        <p:cNvGrpSpPr/>
        <p:nvPr/>
      </p:nvGrpSpPr>
      <p:grpSpPr>
        <a:xfrm>
          <a:off x="0" y="0"/>
          <a:ext cx="0" cy="0"/>
          <a:chOff x="0" y="0"/>
          <a:chExt cx="0" cy="0"/>
        </a:xfrm>
      </p:grpSpPr>
      <p:cxnSp>
        <p:nvCxnSpPr>
          <p:cNvPr id="36" name="Google Shape;36;p15"/>
          <p:cNvCxnSpPr/>
          <p:nvPr/>
        </p:nvCxnSpPr>
        <p:spPr>
          <a:xfrm>
            <a:off x="4356100" y="2578100"/>
            <a:ext cx="0" cy="1701800"/>
          </a:xfrm>
          <a:prstGeom prst="straightConnector1">
            <a:avLst/>
          </a:prstGeom>
          <a:noFill/>
          <a:ln w="28575" cap="flat" cmpd="sng">
            <a:solidFill>
              <a:schemeClr val="accent1"/>
            </a:solidFill>
            <a:prstDash val="solid"/>
            <a:round/>
            <a:headEnd type="none" w="sm" len="sm"/>
            <a:tailEnd type="none" w="sm" len="sm"/>
          </a:ln>
        </p:spPr>
      </p:cxnSp>
      <p:sp>
        <p:nvSpPr>
          <p:cNvPr id="37" name="Google Shape;37;p15"/>
          <p:cNvSpPr txBox="1">
            <a:spLocks noGrp="1"/>
          </p:cNvSpPr>
          <p:nvPr>
            <p:ph type="body" idx="1"/>
          </p:nvPr>
        </p:nvSpPr>
        <p:spPr>
          <a:xfrm>
            <a:off x="4941888" y="585788"/>
            <a:ext cx="6667500" cy="5683249"/>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8" name="Google Shape;38;p15"/>
          <p:cNvSpPr txBox="1">
            <a:spLocks noGrp="1"/>
          </p:cNvSpPr>
          <p:nvPr>
            <p:ph type="title"/>
          </p:nvPr>
        </p:nvSpPr>
        <p:spPr>
          <a:xfrm>
            <a:off x="588263" y="585788"/>
            <a:ext cx="318202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orient="horz" pos="2160">
          <p15:clr>
            <a:srgbClr val="FDE53C"/>
          </p15:clr>
        </p15:guide>
        <p15:guide id="3" pos="2376">
          <p15:clr>
            <a:srgbClr val="5ACBF0"/>
          </p15:clr>
        </p15:guide>
        <p15:guide id="4" pos="3113">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29"/>
        <p:cNvGrpSpPr/>
        <p:nvPr/>
      </p:nvGrpSpPr>
      <p:grpSpPr>
        <a:xfrm>
          <a:off x="0" y="0"/>
          <a:ext cx="0" cy="0"/>
          <a:chOff x="0" y="0"/>
          <a:chExt cx="0" cy="0"/>
        </a:xfrm>
      </p:grpSpPr>
      <p:sp>
        <p:nvSpPr>
          <p:cNvPr id="430" name="Google Shape;430;p7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1" name="Google Shape;431;p70"/>
          <p:cNvSpPr txBox="1">
            <a:spLocks noGrp="1"/>
          </p:cNvSpPr>
          <p:nvPr>
            <p:ph type="body" idx="1"/>
          </p:nvPr>
        </p:nvSpPr>
        <p:spPr>
          <a:xfrm>
            <a:off x="584200" y="1435100"/>
            <a:ext cx="11018838"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lt1"/>
              </a:buClr>
              <a:buSzPts val="1620"/>
              <a:buChar char="·"/>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amp; Non-bulleted text">
  <p:cSld name="Title &amp; Non-bulleted text">
    <p:spTree>
      <p:nvGrpSpPr>
        <p:cNvPr id="1" name="Shape 432"/>
        <p:cNvGrpSpPr/>
        <p:nvPr/>
      </p:nvGrpSpPr>
      <p:grpSpPr>
        <a:xfrm>
          <a:off x="0" y="0"/>
          <a:ext cx="0" cy="0"/>
          <a:chOff x="0" y="0"/>
          <a:chExt cx="0" cy="0"/>
        </a:xfrm>
      </p:grpSpPr>
      <p:sp>
        <p:nvSpPr>
          <p:cNvPr id="433" name="Google Shape;433;p7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4" name="Google Shape;434;p71"/>
          <p:cNvSpPr txBox="1">
            <a:spLocks noGrp="1"/>
          </p:cNvSpPr>
          <p:nvPr>
            <p:ph type="body" idx="1"/>
          </p:nvPr>
        </p:nvSpPr>
        <p:spPr>
          <a:xfrm>
            <a:off x="586390" y="1434370"/>
            <a:ext cx="11018520" cy="230832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lt1"/>
              </a:buClr>
              <a:buSzPts val="2520"/>
              <a:buNone/>
              <a:defRPr/>
            </a:lvl1pPr>
            <a:lvl2pPr marL="914400" lvl="1" indent="-228600" algn="l">
              <a:lnSpc>
                <a:spcPct val="100000"/>
              </a:lnSpc>
              <a:spcBef>
                <a:spcPts val="400"/>
              </a:spcBef>
              <a:spcAft>
                <a:spcPts val="0"/>
              </a:spcAft>
              <a:buClr>
                <a:schemeClr val="lt1"/>
              </a:buClr>
              <a:buSzPts val="1800"/>
              <a:buNone/>
              <a:defRPr/>
            </a:lvl2pPr>
            <a:lvl3pPr marL="1371600" lvl="2" indent="-228600" algn="l">
              <a:lnSpc>
                <a:spcPct val="100000"/>
              </a:lnSpc>
              <a:spcBef>
                <a:spcPts val="320"/>
              </a:spcBef>
              <a:spcAft>
                <a:spcPts val="0"/>
              </a:spcAft>
              <a:buClr>
                <a:schemeClr val="lt1"/>
              </a:buClr>
              <a:buSzPts val="1440"/>
              <a:buNone/>
              <a:defRPr/>
            </a:lvl3pPr>
            <a:lvl4pPr marL="1828800" lvl="3" indent="-228600" algn="l">
              <a:lnSpc>
                <a:spcPct val="100000"/>
              </a:lnSpc>
              <a:spcBef>
                <a:spcPts val="280"/>
              </a:spcBef>
              <a:spcAft>
                <a:spcPts val="0"/>
              </a:spcAft>
              <a:buClr>
                <a:schemeClr val="lt1"/>
              </a:buClr>
              <a:buSzPts val="1260"/>
              <a:buNone/>
              <a:defRPr/>
            </a:lvl4pPr>
            <a:lvl5pPr marL="2286000" lvl="4" indent="-228600" algn="l">
              <a:lnSpc>
                <a:spcPct val="100000"/>
              </a:lnSpc>
              <a:spcBef>
                <a:spcPts val="280"/>
              </a:spcBef>
              <a:spcAft>
                <a:spcPts val="0"/>
              </a:spcAft>
              <a:buClr>
                <a:schemeClr val="lt1"/>
              </a:buClr>
              <a:buSzPts val="1260"/>
              <a:buNone/>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3" orient="horz" pos="1272">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wo Column Bullet text">
  <p:cSld name="Two Column Bullet text">
    <p:spTree>
      <p:nvGrpSpPr>
        <p:cNvPr id="1" name="Shape 435"/>
        <p:cNvGrpSpPr/>
        <p:nvPr/>
      </p:nvGrpSpPr>
      <p:grpSpPr>
        <a:xfrm>
          <a:off x="0" y="0"/>
          <a:ext cx="0" cy="0"/>
          <a:chOff x="0" y="0"/>
          <a:chExt cx="0" cy="0"/>
        </a:xfrm>
      </p:grpSpPr>
      <p:sp>
        <p:nvSpPr>
          <p:cNvPr id="436" name="Google Shape;436;p7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7" name="Google Shape;437;p72"/>
          <p:cNvSpPr txBox="1">
            <a:spLocks noGrp="1"/>
          </p:cNvSpPr>
          <p:nvPr>
            <p:ph type="body" idx="1"/>
          </p:nvPr>
        </p:nvSpPr>
        <p:spPr>
          <a:xfrm>
            <a:off x="584200" y="1435100"/>
            <a:ext cx="5211763"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lt1"/>
              </a:buClr>
              <a:buSzPts val="1620"/>
              <a:buChar char="·"/>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38" name="Google Shape;438;p72"/>
          <p:cNvSpPr txBox="1">
            <a:spLocks noGrp="1"/>
          </p:cNvSpPr>
          <p:nvPr>
            <p:ph type="body" idx="2"/>
          </p:nvPr>
        </p:nvSpPr>
        <p:spPr>
          <a:xfrm>
            <a:off x="6389688" y="1435100"/>
            <a:ext cx="5219700"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lt1"/>
              </a:buClr>
              <a:buSzPts val="1620"/>
              <a:buChar char="·"/>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wo Column Non-bulleted text">
  <p:cSld name="Two Column Non-bulleted text">
    <p:spTree>
      <p:nvGrpSpPr>
        <p:cNvPr id="1" name="Shape 439"/>
        <p:cNvGrpSpPr/>
        <p:nvPr/>
      </p:nvGrpSpPr>
      <p:grpSpPr>
        <a:xfrm>
          <a:off x="0" y="0"/>
          <a:ext cx="0" cy="0"/>
          <a:chOff x="0" y="0"/>
          <a:chExt cx="0" cy="0"/>
        </a:xfrm>
      </p:grpSpPr>
      <p:sp>
        <p:nvSpPr>
          <p:cNvPr id="440" name="Google Shape;440;p7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1" name="Google Shape;441;p73"/>
          <p:cNvSpPr txBox="1">
            <a:spLocks noGrp="1"/>
          </p:cNvSpPr>
          <p:nvPr>
            <p:ph type="body" idx="1"/>
          </p:nvPr>
        </p:nvSpPr>
        <p:spPr>
          <a:xfrm>
            <a:off x="584200"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lt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lt1"/>
              </a:buClr>
              <a:buSzPts val="1800"/>
              <a:buFont typeface="Noto Sans Symbols"/>
              <a:buNone/>
              <a:defRPr sz="2000" b="0">
                <a:latin typeface="Quattrocento Sans"/>
                <a:ea typeface="Quattrocento Sans"/>
                <a:cs typeface="Quattrocento Sans"/>
                <a:sym typeface="Quattrocento Sans"/>
              </a:defRPr>
            </a:lvl2pPr>
            <a:lvl3pPr marL="1371600" lvl="2" indent="-228600" algn="l">
              <a:lnSpc>
                <a:spcPct val="100000"/>
              </a:lnSpc>
              <a:spcBef>
                <a:spcPts val="320"/>
              </a:spcBef>
              <a:spcAft>
                <a:spcPts val="0"/>
              </a:spcAft>
              <a:buClr>
                <a:schemeClr val="lt1"/>
              </a:buClr>
              <a:buSzPts val="1440"/>
              <a:buFont typeface="Noto Sans Symbols"/>
              <a:buNone/>
              <a:defRPr sz="1600" b="0">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Font typeface="Noto Sans Symbols"/>
              <a:buNone/>
              <a:defRPr sz="1400" b="0">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Font typeface="Noto Sans Symbols"/>
              <a:buNone/>
              <a:defRPr sz="1400" b="0">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42" name="Google Shape;442;p73"/>
          <p:cNvSpPr txBox="1">
            <a:spLocks noGrp="1"/>
          </p:cNvSpPr>
          <p:nvPr>
            <p:ph type="body" idx="2"/>
          </p:nvPr>
        </p:nvSpPr>
        <p:spPr>
          <a:xfrm>
            <a:off x="6397171"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lt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lt1"/>
              </a:buClr>
              <a:buSzPts val="1800"/>
              <a:buFont typeface="Noto Sans Symbols"/>
              <a:buNone/>
              <a:defRPr sz="2000" b="0">
                <a:latin typeface="Quattrocento Sans"/>
                <a:ea typeface="Quattrocento Sans"/>
                <a:cs typeface="Quattrocento Sans"/>
                <a:sym typeface="Quattrocento Sans"/>
              </a:defRPr>
            </a:lvl2pPr>
            <a:lvl3pPr marL="1371600" lvl="2" indent="-228600" algn="l">
              <a:lnSpc>
                <a:spcPct val="100000"/>
              </a:lnSpc>
              <a:spcBef>
                <a:spcPts val="320"/>
              </a:spcBef>
              <a:spcAft>
                <a:spcPts val="0"/>
              </a:spcAft>
              <a:buClr>
                <a:schemeClr val="lt1"/>
              </a:buClr>
              <a:buSzPts val="1440"/>
              <a:buFont typeface="Noto Sans Symbols"/>
              <a:buNone/>
              <a:defRPr sz="1600" b="0">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Font typeface="Noto Sans Symbols"/>
              <a:buNone/>
              <a:defRPr sz="1400" b="0">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Font typeface="Noto Sans Symbols"/>
              <a:buNone/>
              <a:defRPr sz="1400" b="0">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43"/>
        <p:cNvGrpSpPr/>
        <p:nvPr/>
      </p:nvGrpSpPr>
      <p:grpSpPr>
        <a:xfrm>
          <a:off x="0" y="0"/>
          <a:ext cx="0" cy="0"/>
          <a:chOff x="0" y="0"/>
          <a:chExt cx="0" cy="0"/>
        </a:xfrm>
      </p:grpSpPr>
      <p:sp>
        <p:nvSpPr>
          <p:cNvPr id="444" name="Google Shape;444;p7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_1">
  <p:cSld name="Agenda_1">
    <p:spTree>
      <p:nvGrpSpPr>
        <p:cNvPr id="1" name="Shape 445"/>
        <p:cNvGrpSpPr/>
        <p:nvPr/>
      </p:nvGrpSpPr>
      <p:grpSpPr>
        <a:xfrm>
          <a:off x="0" y="0"/>
          <a:ext cx="0" cy="0"/>
          <a:chOff x="0" y="0"/>
          <a:chExt cx="0" cy="0"/>
        </a:xfrm>
      </p:grpSpPr>
      <p:sp>
        <p:nvSpPr>
          <p:cNvPr id="446" name="Google Shape;446;p75"/>
          <p:cNvSpPr/>
          <p:nvPr/>
        </p:nvSpPr>
        <p:spPr>
          <a:xfrm>
            <a:off x="7407275" y="0"/>
            <a:ext cx="4784721"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447" name="Google Shape;447;p75"/>
          <p:cNvSpPr txBox="1">
            <a:spLocks noGrp="1"/>
          </p:cNvSpPr>
          <p:nvPr>
            <p:ph type="title"/>
          </p:nvPr>
        </p:nvSpPr>
        <p:spPr>
          <a:xfrm>
            <a:off x="3749039" y="457200"/>
            <a:ext cx="3413761" cy="70104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448" name="Google Shape;448;p75"/>
          <p:cNvCxnSpPr/>
          <p:nvPr/>
        </p:nvCxnSpPr>
        <p:spPr>
          <a:xfrm rot="10800000">
            <a:off x="3596639" y="6035040"/>
            <a:ext cx="0" cy="822960"/>
          </a:xfrm>
          <a:prstGeom prst="straightConnector1">
            <a:avLst/>
          </a:prstGeom>
          <a:noFill/>
          <a:ln w="28575" cap="flat" cmpd="sng">
            <a:solidFill>
              <a:schemeClr val="accent1"/>
            </a:solidFill>
            <a:prstDash val="solid"/>
            <a:round/>
            <a:headEnd type="none" w="sm" len="sm"/>
            <a:tailEnd type="none" w="sm" len="sm"/>
          </a:ln>
        </p:spPr>
      </p:cxnSp>
      <p:cxnSp>
        <p:nvCxnSpPr>
          <p:cNvPr id="449" name="Google Shape;449;p75"/>
          <p:cNvCxnSpPr/>
          <p:nvPr/>
        </p:nvCxnSpPr>
        <p:spPr>
          <a:xfrm rot="10800000">
            <a:off x="7254240" y="0"/>
            <a:ext cx="0" cy="1463040"/>
          </a:xfrm>
          <a:prstGeom prst="straightConnector1">
            <a:avLst/>
          </a:prstGeom>
          <a:noFill/>
          <a:ln w="28575" cap="flat" cmpd="sng">
            <a:solidFill>
              <a:schemeClr val="accent1"/>
            </a:solidFill>
            <a:prstDash val="solid"/>
            <a:round/>
            <a:headEnd type="none" w="sm" len="sm"/>
            <a:tailEnd type="none" w="sm" len="sm"/>
          </a:ln>
        </p:spPr>
      </p:cxnSp>
      <p:sp>
        <p:nvSpPr>
          <p:cNvPr id="450" name="Google Shape;450;p75"/>
          <p:cNvSpPr txBox="1">
            <a:spLocks noGrp="1"/>
          </p:cNvSpPr>
          <p:nvPr>
            <p:ph type="body" idx="1"/>
          </p:nvPr>
        </p:nvSpPr>
        <p:spPr>
          <a:xfrm>
            <a:off x="7475218" y="63976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rgbClr val="000000"/>
              </a:buClr>
              <a:buSzPts val="3240"/>
              <a:buNone/>
              <a:defRPr sz="3600" b="1">
                <a:solidFill>
                  <a:srgbClr val="000000"/>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51" name="Google Shape;451;p75"/>
          <p:cNvSpPr txBox="1">
            <a:spLocks noGrp="1"/>
          </p:cNvSpPr>
          <p:nvPr>
            <p:ph type="body" idx="2"/>
          </p:nvPr>
        </p:nvSpPr>
        <p:spPr>
          <a:xfrm>
            <a:off x="7475218" y="2207306"/>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rgbClr val="000000"/>
              </a:buClr>
              <a:buSzPts val="3240"/>
              <a:buNone/>
              <a:defRPr sz="3600" b="1">
                <a:solidFill>
                  <a:srgbClr val="000000"/>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52" name="Google Shape;452;p75"/>
          <p:cNvSpPr txBox="1">
            <a:spLocks noGrp="1"/>
          </p:cNvSpPr>
          <p:nvPr>
            <p:ph type="body" idx="3"/>
          </p:nvPr>
        </p:nvSpPr>
        <p:spPr>
          <a:xfrm>
            <a:off x="7475218" y="381504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rgbClr val="000000"/>
              </a:buClr>
              <a:buSzPts val="3240"/>
              <a:buNone/>
              <a:defRPr sz="3600" b="1">
                <a:solidFill>
                  <a:srgbClr val="000000"/>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53" name="Google Shape;453;p75"/>
          <p:cNvSpPr txBox="1">
            <a:spLocks noGrp="1"/>
          </p:cNvSpPr>
          <p:nvPr>
            <p:ph type="body" idx="4"/>
          </p:nvPr>
        </p:nvSpPr>
        <p:spPr>
          <a:xfrm>
            <a:off x="7475218" y="5352441"/>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rgbClr val="000000"/>
              </a:buClr>
              <a:buSzPts val="3240"/>
              <a:buNone/>
              <a:defRPr sz="3600" b="1">
                <a:solidFill>
                  <a:srgbClr val="000000"/>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grpSp>
        <p:nvGrpSpPr>
          <p:cNvPr id="454" name="Google Shape;454;p75"/>
          <p:cNvGrpSpPr/>
          <p:nvPr/>
        </p:nvGrpSpPr>
        <p:grpSpPr>
          <a:xfrm>
            <a:off x="7407275" y="1447800"/>
            <a:ext cx="599440" cy="4724400"/>
            <a:chOff x="7406640" y="1447800"/>
            <a:chExt cx="599440" cy="4724400"/>
          </a:xfrm>
        </p:grpSpPr>
        <p:cxnSp>
          <p:nvCxnSpPr>
            <p:cNvPr id="455" name="Google Shape;455;p75"/>
            <p:cNvCxnSpPr/>
            <p:nvPr/>
          </p:nvCxnSpPr>
          <p:spPr>
            <a:xfrm>
              <a:off x="7406640" y="1447800"/>
              <a:ext cx="599440" cy="0"/>
            </a:xfrm>
            <a:prstGeom prst="straightConnector1">
              <a:avLst/>
            </a:prstGeom>
            <a:noFill/>
            <a:ln w="28575" cap="flat" cmpd="sng">
              <a:solidFill>
                <a:schemeClr val="dk1"/>
              </a:solidFill>
              <a:prstDash val="solid"/>
              <a:round/>
              <a:headEnd type="none" w="sm" len="sm"/>
              <a:tailEnd type="none" w="sm" len="sm"/>
            </a:ln>
          </p:spPr>
        </p:cxnSp>
        <p:cxnSp>
          <p:nvCxnSpPr>
            <p:cNvPr id="456" name="Google Shape;456;p75"/>
            <p:cNvCxnSpPr/>
            <p:nvPr/>
          </p:nvCxnSpPr>
          <p:spPr>
            <a:xfrm>
              <a:off x="7406640" y="3022600"/>
              <a:ext cx="599440" cy="0"/>
            </a:xfrm>
            <a:prstGeom prst="straightConnector1">
              <a:avLst/>
            </a:prstGeom>
            <a:noFill/>
            <a:ln w="28575" cap="flat" cmpd="sng">
              <a:solidFill>
                <a:schemeClr val="dk1"/>
              </a:solidFill>
              <a:prstDash val="solid"/>
              <a:round/>
              <a:headEnd type="none" w="sm" len="sm"/>
              <a:tailEnd type="none" w="sm" len="sm"/>
            </a:ln>
          </p:spPr>
        </p:cxnSp>
        <p:cxnSp>
          <p:nvCxnSpPr>
            <p:cNvPr id="457" name="Google Shape;457;p75"/>
            <p:cNvCxnSpPr/>
            <p:nvPr/>
          </p:nvCxnSpPr>
          <p:spPr>
            <a:xfrm>
              <a:off x="7406640" y="4627880"/>
              <a:ext cx="599440" cy="0"/>
            </a:xfrm>
            <a:prstGeom prst="straightConnector1">
              <a:avLst/>
            </a:prstGeom>
            <a:noFill/>
            <a:ln w="28575" cap="flat" cmpd="sng">
              <a:solidFill>
                <a:schemeClr val="dk1"/>
              </a:solidFill>
              <a:prstDash val="solid"/>
              <a:round/>
              <a:headEnd type="none" w="sm" len="sm"/>
              <a:tailEnd type="none" w="sm" len="sm"/>
            </a:ln>
          </p:spPr>
        </p:cxnSp>
        <p:cxnSp>
          <p:nvCxnSpPr>
            <p:cNvPr id="458" name="Google Shape;458;p75"/>
            <p:cNvCxnSpPr/>
            <p:nvPr/>
          </p:nvCxnSpPr>
          <p:spPr>
            <a:xfrm>
              <a:off x="7406640" y="6172200"/>
              <a:ext cx="599440" cy="0"/>
            </a:xfrm>
            <a:prstGeom prst="straightConnector1">
              <a:avLst/>
            </a:prstGeom>
            <a:noFill/>
            <a:ln w="28575" cap="flat" cmpd="sng">
              <a:solidFill>
                <a:schemeClr val="dk1"/>
              </a:solidFill>
              <a:prstDash val="solid"/>
              <a:round/>
              <a:headEnd type="none" w="sm" len="sm"/>
              <a:tailEnd type="none" w="sm" len="sm"/>
            </a:ln>
          </p:spPr>
        </p:cxnSp>
      </p:grpSp>
      <p:sp>
        <p:nvSpPr>
          <p:cNvPr id="459" name="Google Shape;459;p75"/>
          <p:cNvSpPr>
            <a:spLocks noGrp="1"/>
          </p:cNvSpPr>
          <p:nvPr>
            <p:ph type="pic" idx="5"/>
          </p:nvPr>
        </p:nvSpPr>
        <p:spPr>
          <a:xfrm>
            <a:off x="0" y="0"/>
            <a:ext cx="3413125" cy="6858000"/>
          </a:xfrm>
          <a:prstGeom prst="rect">
            <a:avLst/>
          </a:prstGeom>
          <a:blipFill rotWithShape="1">
            <a:blip r:embed="rId2">
              <a:alphaModFix/>
            </a:blip>
            <a:stretch>
              <a:fillRect/>
            </a:stretch>
          </a:blipFill>
          <a:ln>
            <a:noFill/>
          </a:ln>
        </p:spPr>
        <p:txBody>
          <a:bodyPr spcFirstLastPara="1" wrap="square" lIns="0" tIns="146302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460" name="Google Shape;460;p75"/>
          <p:cNvSpPr txBox="1">
            <a:spLocks noGrp="1"/>
          </p:cNvSpPr>
          <p:nvPr>
            <p:ph type="body" idx="6"/>
          </p:nvPr>
        </p:nvSpPr>
        <p:spPr>
          <a:xfrm>
            <a:off x="8169697" y="29348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61" name="Google Shape;461;p75"/>
          <p:cNvSpPr txBox="1">
            <a:spLocks noGrp="1"/>
          </p:cNvSpPr>
          <p:nvPr>
            <p:ph type="body" idx="7"/>
          </p:nvPr>
        </p:nvSpPr>
        <p:spPr>
          <a:xfrm>
            <a:off x="8169697" y="188307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62" name="Google Shape;462;p75"/>
          <p:cNvSpPr txBox="1">
            <a:spLocks noGrp="1"/>
          </p:cNvSpPr>
          <p:nvPr>
            <p:ph type="body" idx="8"/>
          </p:nvPr>
        </p:nvSpPr>
        <p:spPr>
          <a:xfrm>
            <a:off x="8169697" y="347266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63" name="Google Shape;463;p75"/>
          <p:cNvSpPr txBox="1">
            <a:spLocks noGrp="1"/>
          </p:cNvSpPr>
          <p:nvPr>
            <p:ph type="body" idx="9"/>
          </p:nvPr>
        </p:nvSpPr>
        <p:spPr>
          <a:xfrm>
            <a:off x="8169697" y="5062254"/>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64" name="Google Shape;464;p75"/>
          <p:cNvSpPr txBox="1">
            <a:spLocks noGrp="1"/>
          </p:cNvSpPr>
          <p:nvPr>
            <p:ph type="body" idx="13"/>
          </p:nvPr>
        </p:nvSpPr>
        <p:spPr>
          <a:xfrm>
            <a:off x="3749039" y="1447798"/>
            <a:ext cx="341312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Agenda_2">
  <p:cSld name="Agenda_2">
    <p:spTree>
      <p:nvGrpSpPr>
        <p:cNvPr id="1" name="Shape 465"/>
        <p:cNvGrpSpPr/>
        <p:nvPr/>
      </p:nvGrpSpPr>
      <p:grpSpPr>
        <a:xfrm>
          <a:off x="0" y="0"/>
          <a:ext cx="0" cy="0"/>
          <a:chOff x="0" y="0"/>
          <a:chExt cx="0" cy="0"/>
        </a:xfrm>
      </p:grpSpPr>
      <p:sp>
        <p:nvSpPr>
          <p:cNvPr id="466" name="Google Shape;466;p76"/>
          <p:cNvSpPr/>
          <p:nvPr/>
        </p:nvSpPr>
        <p:spPr>
          <a:xfrm>
            <a:off x="6699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467" name="Google Shape;467;p76"/>
          <p:cNvSpPr/>
          <p:nvPr/>
        </p:nvSpPr>
        <p:spPr>
          <a:xfrm>
            <a:off x="3472392"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468" name="Google Shape;468;p76"/>
          <p:cNvSpPr/>
          <p:nvPr/>
        </p:nvSpPr>
        <p:spPr>
          <a:xfrm>
            <a:off x="6274859"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469" name="Google Shape;469;p76"/>
          <p:cNvSpPr/>
          <p:nvPr/>
        </p:nvSpPr>
        <p:spPr>
          <a:xfrm>
            <a:off x="90773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470" name="Google Shape;470;p76"/>
          <p:cNvSpPr txBox="1">
            <a:spLocks noGrp="1"/>
          </p:cNvSpPr>
          <p:nvPr>
            <p:ph type="title"/>
          </p:nvPr>
        </p:nvSpPr>
        <p:spPr>
          <a:xfrm>
            <a:off x="670559" y="457200"/>
            <a:ext cx="10938829" cy="67056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471" name="Google Shape;471;p76"/>
          <p:cNvCxnSpPr/>
          <p:nvPr/>
        </p:nvCxnSpPr>
        <p:spPr>
          <a:xfrm>
            <a:off x="584199"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472" name="Google Shape;472;p76"/>
          <p:cNvCxnSpPr/>
          <p:nvPr/>
        </p:nvCxnSpPr>
        <p:spPr>
          <a:xfrm>
            <a:off x="3382152"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473" name="Google Shape;473;p76"/>
          <p:cNvCxnSpPr/>
          <p:nvPr/>
        </p:nvCxnSpPr>
        <p:spPr>
          <a:xfrm>
            <a:off x="6180104"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474" name="Google Shape;474;p76"/>
          <p:cNvCxnSpPr/>
          <p:nvPr/>
        </p:nvCxnSpPr>
        <p:spPr>
          <a:xfrm>
            <a:off x="8978057" y="4175761"/>
            <a:ext cx="0" cy="838198"/>
          </a:xfrm>
          <a:prstGeom prst="straightConnector1">
            <a:avLst/>
          </a:prstGeom>
          <a:noFill/>
          <a:ln w="28575" cap="flat" cmpd="sng">
            <a:solidFill>
              <a:schemeClr val="accent1"/>
            </a:solidFill>
            <a:prstDash val="solid"/>
            <a:round/>
            <a:headEnd type="none" w="sm" len="sm"/>
            <a:tailEnd type="none" w="sm" len="sm"/>
          </a:ln>
        </p:spPr>
      </p:cxnSp>
      <p:sp>
        <p:nvSpPr>
          <p:cNvPr id="475" name="Google Shape;475;p76"/>
          <p:cNvSpPr>
            <a:spLocks noGrp="1"/>
          </p:cNvSpPr>
          <p:nvPr>
            <p:ph type="pic" idx="2"/>
          </p:nvPr>
        </p:nvSpPr>
        <p:spPr>
          <a:xfrm>
            <a:off x="0" y="1436687"/>
            <a:ext cx="12192000" cy="2567939"/>
          </a:xfrm>
          <a:prstGeom prst="rect">
            <a:avLst/>
          </a:prstGeom>
          <a:blipFill rotWithShape="1">
            <a:blip r:embed="rId2">
              <a:alphaModFix/>
            </a:blip>
            <a:stretch>
              <a:fillRect/>
            </a:stretch>
          </a:blipFill>
          <a:ln>
            <a:noFill/>
          </a:ln>
        </p:spPr>
        <p:txBody>
          <a:bodyPr spcFirstLastPara="1" wrap="square" lIns="640075" tIns="0" rIns="0" bIns="0" anchor="ctr" anchorCtr="0">
            <a:noAutofit/>
          </a:bodyPr>
          <a:lstStyle>
            <a:lvl1pPr marR="0" lvl="0" algn="l"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476" name="Google Shape;476;p76"/>
          <p:cNvSpPr txBox="1">
            <a:spLocks noGrp="1"/>
          </p:cNvSpPr>
          <p:nvPr>
            <p:ph type="body" idx="1"/>
          </p:nvPr>
        </p:nvSpPr>
        <p:spPr>
          <a:xfrm>
            <a:off x="582613"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77" name="Google Shape;477;p76"/>
          <p:cNvSpPr txBox="1">
            <a:spLocks noGrp="1"/>
          </p:cNvSpPr>
          <p:nvPr>
            <p:ph type="body" idx="3"/>
          </p:nvPr>
        </p:nvSpPr>
        <p:spPr>
          <a:xfrm>
            <a:off x="3381094"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78" name="Google Shape;478;p76"/>
          <p:cNvSpPr txBox="1">
            <a:spLocks noGrp="1"/>
          </p:cNvSpPr>
          <p:nvPr>
            <p:ph type="body" idx="4"/>
          </p:nvPr>
        </p:nvSpPr>
        <p:spPr>
          <a:xfrm>
            <a:off x="6179575"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79" name="Google Shape;479;p76"/>
          <p:cNvSpPr txBox="1">
            <a:spLocks noGrp="1"/>
          </p:cNvSpPr>
          <p:nvPr>
            <p:ph type="body" idx="5"/>
          </p:nvPr>
        </p:nvSpPr>
        <p:spPr>
          <a:xfrm>
            <a:off x="8978057"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40">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Layout_1">
  <p:cSld name="Layout_1">
    <p:spTree>
      <p:nvGrpSpPr>
        <p:cNvPr id="1" name="Shape 480"/>
        <p:cNvGrpSpPr/>
        <p:nvPr/>
      </p:nvGrpSpPr>
      <p:grpSpPr>
        <a:xfrm>
          <a:off x="0" y="0"/>
          <a:ext cx="0" cy="0"/>
          <a:chOff x="0" y="0"/>
          <a:chExt cx="0" cy="0"/>
        </a:xfrm>
      </p:grpSpPr>
      <p:sp>
        <p:nvSpPr>
          <p:cNvPr id="481" name="Google Shape;481;p77"/>
          <p:cNvSpPr/>
          <p:nvPr/>
        </p:nvSpPr>
        <p:spPr>
          <a:xfrm>
            <a:off x="5165563" y="2158211"/>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dk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482" name="Google Shape;482;p77"/>
          <p:cNvSpPr/>
          <p:nvPr/>
        </p:nvSpPr>
        <p:spPr>
          <a:xfrm>
            <a:off x="5165563" y="4378762"/>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dk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483" name="Google Shape;483;p77"/>
          <p:cNvSpPr/>
          <p:nvPr/>
        </p:nvSpPr>
        <p:spPr>
          <a:xfrm rot="-5400000">
            <a:off x="6269622"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dk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484" name="Google Shape;484;p77"/>
          <p:cNvSpPr/>
          <p:nvPr/>
        </p:nvSpPr>
        <p:spPr>
          <a:xfrm rot="-5400000">
            <a:off x="4076244"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dk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485" name="Google Shape;485;p7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486" name="Google Shape;486;p77"/>
          <p:cNvGrpSpPr/>
          <p:nvPr/>
        </p:nvGrpSpPr>
        <p:grpSpPr>
          <a:xfrm>
            <a:off x="1" y="3228301"/>
            <a:ext cx="3962400" cy="2367280"/>
            <a:chOff x="3444239" y="3274021"/>
            <a:chExt cx="518161" cy="2367280"/>
          </a:xfrm>
        </p:grpSpPr>
        <p:cxnSp>
          <p:nvCxnSpPr>
            <p:cNvPr id="487" name="Google Shape;487;p77"/>
            <p:cNvCxnSpPr/>
            <p:nvPr/>
          </p:nvCxnSpPr>
          <p:spPr>
            <a:xfrm rot="10800000">
              <a:off x="3444239" y="3274021"/>
              <a:ext cx="518161" cy="0"/>
            </a:xfrm>
            <a:prstGeom prst="straightConnector1">
              <a:avLst/>
            </a:prstGeom>
            <a:noFill/>
            <a:ln w="9525" cap="flat" cmpd="sng">
              <a:solidFill>
                <a:schemeClr val="accent1"/>
              </a:solidFill>
              <a:prstDash val="solid"/>
              <a:round/>
              <a:headEnd type="none" w="sm" len="sm"/>
              <a:tailEnd type="none" w="sm" len="sm"/>
            </a:ln>
          </p:spPr>
        </p:cxnSp>
        <p:cxnSp>
          <p:nvCxnSpPr>
            <p:cNvPr id="488" name="Google Shape;488;p77"/>
            <p:cNvCxnSpPr/>
            <p:nvPr/>
          </p:nvCxnSpPr>
          <p:spPr>
            <a:xfrm rot="10800000">
              <a:off x="3444239" y="5641301"/>
              <a:ext cx="518161" cy="0"/>
            </a:xfrm>
            <a:prstGeom prst="straightConnector1">
              <a:avLst/>
            </a:prstGeom>
            <a:noFill/>
            <a:ln w="9525" cap="flat" cmpd="sng">
              <a:solidFill>
                <a:schemeClr val="accent1"/>
              </a:solidFill>
              <a:prstDash val="solid"/>
              <a:round/>
              <a:headEnd type="none" w="sm" len="sm"/>
              <a:tailEnd type="none" w="sm" len="sm"/>
            </a:ln>
          </p:spPr>
        </p:cxnSp>
      </p:grpSp>
      <p:grpSp>
        <p:nvGrpSpPr>
          <p:cNvPr id="489" name="Google Shape;489;p77"/>
          <p:cNvGrpSpPr/>
          <p:nvPr/>
        </p:nvGrpSpPr>
        <p:grpSpPr>
          <a:xfrm>
            <a:off x="8188962" y="3228301"/>
            <a:ext cx="4003041" cy="2367280"/>
            <a:chOff x="8188959" y="3274021"/>
            <a:chExt cx="518161" cy="2367280"/>
          </a:xfrm>
        </p:grpSpPr>
        <p:cxnSp>
          <p:nvCxnSpPr>
            <p:cNvPr id="490" name="Google Shape;490;p77"/>
            <p:cNvCxnSpPr/>
            <p:nvPr/>
          </p:nvCxnSpPr>
          <p:spPr>
            <a:xfrm rot="10800000">
              <a:off x="8188959" y="3274021"/>
              <a:ext cx="518161" cy="0"/>
            </a:xfrm>
            <a:prstGeom prst="straightConnector1">
              <a:avLst/>
            </a:prstGeom>
            <a:noFill/>
            <a:ln w="9525" cap="flat" cmpd="sng">
              <a:solidFill>
                <a:schemeClr val="accent1"/>
              </a:solidFill>
              <a:prstDash val="solid"/>
              <a:round/>
              <a:headEnd type="none" w="sm" len="sm"/>
              <a:tailEnd type="none" w="sm" len="sm"/>
            </a:ln>
          </p:spPr>
        </p:cxnSp>
        <p:cxnSp>
          <p:nvCxnSpPr>
            <p:cNvPr id="491" name="Google Shape;491;p77"/>
            <p:cNvCxnSpPr/>
            <p:nvPr/>
          </p:nvCxnSpPr>
          <p:spPr>
            <a:xfrm rot="10800000">
              <a:off x="8188959" y="5641301"/>
              <a:ext cx="518161" cy="0"/>
            </a:xfrm>
            <a:prstGeom prst="straightConnector1">
              <a:avLst/>
            </a:prstGeom>
            <a:noFill/>
            <a:ln w="9525" cap="flat" cmpd="sng">
              <a:solidFill>
                <a:schemeClr val="accent1"/>
              </a:solidFill>
              <a:prstDash val="solid"/>
              <a:round/>
              <a:headEnd type="none" w="sm" len="sm"/>
              <a:tailEnd type="none" w="sm" len="sm"/>
            </a:ln>
          </p:spPr>
        </p:cxnSp>
      </p:grpSp>
      <p:sp>
        <p:nvSpPr>
          <p:cNvPr id="492" name="Google Shape;492;p77"/>
          <p:cNvSpPr txBox="1">
            <a:spLocks noGrp="1"/>
          </p:cNvSpPr>
          <p:nvPr>
            <p:ph type="body" idx="1"/>
          </p:nvPr>
        </p:nvSpPr>
        <p:spPr>
          <a:xfrm>
            <a:off x="588963" y="2003424"/>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lt1"/>
              </a:buClr>
              <a:buSzPts val="1440"/>
              <a:buNone/>
              <a:defRPr sz="1600">
                <a:solidFill>
                  <a:schemeClr val="lt1"/>
                </a:solidFill>
              </a:defRPr>
            </a:lvl1pPr>
            <a:lvl2pPr marL="914400" lvl="1" indent="-228600" algn="r">
              <a:lnSpc>
                <a:spcPct val="100000"/>
              </a:lnSpc>
              <a:spcBef>
                <a:spcPts val="0"/>
              </a:spcBef>
              <a:spcAft>
                <a:spcPts val="0"/>
              </a:spcAft>
              <a:buClr>
                <a:schemeClr val="lt1"/>
              </a:buClr>
              <a:buSzPts val="1440"/>
              <a:buNone/>
              <a:defRPr sz="1600">
                <a:solidFill>
                  <a:schemeClr val="lt1"/>
                </a:solidFill>
              </a:defRPr>
            </a:lvl2pPr>
            <a:lvl3pPr marL="1371600" lvl="2" indent="-228600" algn="r">
              <a:lnSpc>
                <a:spcPct val="100000"/>
              </a:lnSpc>
              <a:spcBef>
                <a:spcPts val="0"/>
              </a:spcBef>
              <a:spcAft>
                <a:spcPts val="0"/>
              </a:spcAft>
              <a:buClr>
                <a:schemeClr val="lt1"/>
              </a:buClr>
              <a:buSzPts val="1440"/>
              <a:buNone/>
              <a:defRPr sz="1600">
                <a:solidFill>
                  <a:schemeClr val="lt1"/>
                </a:solidFill>
              </a:defRPr>
            </a:lvl3pPr>
            <a:lvl4pPr marL="1828800" lvl="3" indent="-228600" algn="r">
              <a:lnSpc>
                <a:spcPct val="100000"/>
              </a:lnSpc>
              <a:spcBef>
                <a:spcPts val="0"/>
              </a:spcBef>
              <a:spcAft>
                <a:spcPts val="0"/>
              </a:spcAft>
              <a:buClr>
                <a:schemeClr val="lt1"/>
              </a:buClr>
              <a:buSzPts val="1440"/>
              <a:buNone/>
              <a:defRPr sz="1600">
                <a:solidFill>
                  <a:schemeClr val="lt1"/>
                </a:solidFill>
              </a:defRPr>
            </a:lvl4pPr>
            <a:lvl5pPr marL="2286000" lvl="4" indent="-228600" algn="r">
              <a:lnSpc>
                <a:spcPct val="100000"/>
              </a:lnSpc>
              <a:spcBef>
                <a:spcPts val="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93" name="Google Shape;493;p77"/>
          <p:cNvSpPr txBox="1">
            <a:spLocks noGrp="1"/>
          </p:cNvSpPr>
          <p:nvPr>
            <p:ph type="body" idx="2"/>
          </p:nvPr>
        </p:nvSpPr>
        <p:spPr>
          <a:xfrm>
            <a:off x="588963" y="4364659"/>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lt1"/>
              </a:buClr>
              <a:buSzPts val="1440"/>
              <a:buNone/>
              <a:defRPr sz="1600">
                <a:solidFill>
                  <a:schemeClr val="lt1"/>
                </a:solidFill>
              </a:defRPr>
            </a:lvl1pPr>
            <a:lvl2pPr marL="914400" lvl="1" indent="-228600" algn="r">
              <a:lnSpc>
                <a:spcPct val="100000"/>
              </a:lnSpc>
              <a:spcBef>
                <a:spcPts val="0"/>
              </a:spcBef>
              <a:spcAft>
                <a:spcPts val="0"/>
              </a:spcAft>
              <a:buClr>
                <a:schemeClr val="lt1"/>
              </a:buClr>
              <a:buSzPts val="1440"/>
              <a:buNone/>
              <a:defRPr sz="1600">
                <a:solidFill>
                  <a:schemeClr val="lt1"/>
                </a:solidFill>
              </a:defRPr>
            </a:lvl2pPr>
            <a:lvl3pPr marL="1371600" lvl="2" indent="-228600" algn="r">
              <a:lnSpc>
                <a:spcPct val="100000"/>
              </a:lnSpc>
              <a:spcBef>
                <a:spcPts val="0"/>
              </a:spcBef>
              <a:spcAft>
                <a:spcPts val="0"/>
              </a:spcAft>
              <a:buClr>
                <a:schemeClr val="lt1"/>
              </a:buClr>
              <a:buSzPts val="1440"/>
              <a:buNone/>
              <a:defRPr sz="1600">
                <a:solidFill>
                  <a:schemeClr val="lt1"/>
                </a:solidFill>
              </a:defRPr>
            </a:lvl3pPr>
            <a:lvl4pPr marL="1828800" lvl="3" indent="-228600" algn="r">
              <a:lnSpc>
                <a:spcPct val="100000"/>
              </a:lnSpc>
              <a:spcBef>
                <a:spcPts val="0"/>
              </a:spcBef>
              <a:spcAft>
                <a:spcPts val="0"/>
              </a:spcAft>
              <a:buClr>
                <a:schemeClr val="lt1"/>
              </a:buClr>
              <a:buSzPts val="1440"/>
              <a:buNone/>
              <a:defRPr sz="1600">
                <a:solidFill>
                  <a:schemeClr val="lt1"/>
                </a:solidFill>
              </a:defRPr>
            </a:lvl4pPr>
            <a:lvl5pPr marL="2286000" lvl="4" indent="-228600" algn="r">
              <a:lnSpc>
                <a:spcPct val="100000"/>
              </a:lnSpc>
              <a:spcBef>
                <a:spcPts val="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94" name="Google Shape;494;p77"/>
          <p:cNvSpPr txBox="1">
            <a:spLocks noGrp="1"/>
          </p:cNvSpPr>
          <p:nvPr>
            <p:ph type="body" idx="3"/>
          </p:nvPr>
        </p:nvSpPr>
        <p:spPr>
          <a:xfrm>
            <a:off x="8170863" y="2003425"/>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95" name="Google Shape;495;p77"/>
          <p:cNvSpPr txBox="1">
            <a:spLocks noGrp="1"/>
          </p:cNvSpPr>
          <p:nvPr>
            <p:ph type="body" idx="4"/>
          </p:nvPr>
        </p:nvSpPr>
        <p:spPr>
          <a:xfrm>
            <a:off x="8170863" y="4364660"/>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96" name="Google Shape;496;p77"/>
          <p:cNvSpPr/>
          <p:nvPr/>
        </p:nvSpPr>
        <p:spPr>
          <a:xfrm>
            <a:off x="4305441" y="1992050"/>
            <a:ext cx="1371600" cy="1371600"/>
          </a:xfrm>
          <a:prstGeom prst="ellipse">
            <a:avLst/>
          </a:prstGeom>
          <a:solidFill>
            <a:schemeClr val="accent1"/>
          </a:solidFill>
          <a:ln w="762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497" name="Google Shape;497;p77"/>
          <p:cNvSpPr/>
          <p:nvPr/>
        </p:nvSpPr>
        <p:spPr>
          <a:xfrm>
            <a:off x="6501563" y="1992050"/>
            <a:ext cx="1371600" cy="1371600"/>
          </a:xfrm>
          <a:prstGeom prst="ellipse">
            <a:avLst/>
          </a:prstGeom>
          <a:solidFill>
            <a:schemeClr val="accent1"/>
          </a:solidFill>
          <a:ln w="762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498" name="Google Shape;498;p77"/>
          <p:cNvSpPr/>
          <p:nvPr/>
        </p:nvSpPr>
        <p:spPr>
          <a:xfrm>
            <a:off x="4305441" y="4213908"/>
            <a:ext cx="1371600" cy="1371600"/>
          </a:xfrm>
          <a:prstGeom prst="ellipse">
            <a:avLst/>
          </a:prstGeom>
          <a:solidFill>
            <a:schemeClr val="accent1"/>
          </a:solidFill>
          <a:ln w="762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499" name="Google Shape;499;p77"/>
          <p:cNvSpPr/>
          <p:nvPr/>
        </p:nvSpPr>
        <p:spPr>
          <a:xfrm>
            <a:off x="6501563" y="4213908"/>
            <a:ext cx="1371600" cy="1371600"/>
          </a:xfrm>
          <a:prstGeom prst="ellipse">
            <a:avLst/>
          </a:prstGeom>
          <a:solidFill>
            <a:schemeClr val="accent1"/>
          </a:solidFill>
          <a:ln w="762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Layout_2">
  <p:cSld name="Layout_2">
    <p:spTree>
      <p:nvGrpSpPr>
        <p:cNvPr id="1" name="Shape 500"/>
        <p:cNvGrpSpPr/>
        <p:nvPr/>
      </p:nvGrpSpPr>
      <p:grpSpPr>
        <a:xfrm>
          <a:off x="0" y="0"/>
          <a:ext cx="0" cy="0"/>
          <a:chOff x="0" y="0"/>
          <a:chExt cx="0" cy="0"/>
        </a:xfrm>
      </p:grpSpPr>
      <p:sp>
        <p:nvSpPr>
          <p:cNvPr id="501" name="Google Shape;501;p7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2" name="Google Shape;502;p78"/>
          <p:cNvSpPr/>
          <p:nvPr/>
        </p:nvSpPr>
        <p:spPr>
          <a:xfrm>
            <a:off x="701898" y="1432560"/>
            <a:ext cx="2679258" cy="2020149"/>
          </a:xfrm>
          <a:custGeom>
            <a:avLst/>
            <a:gdLst/>
            <a:ahLst/>
            <a:cxnLst/>
            <a:rect l="l" t="t" r="r" b="b"/>
            <a:pathLst>
              <a:path w="829" h="624" extrusionOk="0">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503" name="Google Shape;503;p78"/>
          <p:cNvSpPr/>
          <p:nvPr/>
        </p:nvSpPr>
        <p:spPr>
          <a:xfrm>
            <a:off x="366396" y="2900678"/>
            <a:ext cx="1896420" cy="2893406"/>
          </a:xfrm>
          <a:custGeom>
            <a:avLst/>
            <a:gdLst/>
            <a:ahLst/>
            <a:cxnLst/>
            <a:rect l="l" t="t" r="r" b="b"/>
            <a:pathLst>
              <a:path w="587" h="893" extrusionOk="0">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504" name="Google Shape;504;p78"/>
          <p:cNvSpPr/>
          <p:nvPr/>
        </p:nvSpPr>
        <p:spPr>
          <a:xfrm>
            <a:off x="1568017" y="4818510"/>
            <a:ext cx="2810129" cy="1625162"/>
          </a:xfrm>
          <a:custGeom>
            <a:avLst/>
            <a:gdLst/>
            <a:ahLst/>
            <a:cxnLst/>
            <a:rect l="l" t="t" r="r" b="b"/>
            <a:pathLst>
              <a:path w="870" h="502" extrusionOk="0">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rgbClr val="39313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505" name="Google Shape;505;p78"/>
          <p:cNvSpPr/>
          <p:nvPr/>
        </p:nvSpPr>
        <p:spPr>
          <a:xfrm>
            <a:off x="3633378" y="3143381"/>
            <a:ext cx="1974942" cy="2672117"/>
          </a:xfrm>
          <a:custGeom>
            <a:avLst/>
            <a:gdLst/>
            <a:ahLst/>
            <a:cxnLst/>
            <a:rect l="l" t="t" r="r" b="b"/>
            <a:pathLst>
              <a:path w="612" h="825" extrusionOk="0">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506" name="Google Shape;506;p78"/>
          <p:cNvSpPr/>
          <p:nvPr/>
        </p:nvSpPr>
        <p:spPr>
          <a:xfrm>
            <a:off x="3028998" y="1432560"/>
            <a:ext cx="2255717" cy="2291406"/>
          </a:xfrm>
          <a:custGeom>
            <a:avLst/>
            <a:gdLst/>
            <a:ahLst/>
            <a:cxnLst/>
            <a:rect l="l" t="t" r="r" b="b"/>
            <a:pathLst>
              <a:path w="699" h="708" extrusionOk="0">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507" name="Google Shape;507;p78"/>
          <p:cNvSpPr/>
          <p:nvPr/>
        </p:nvSpPr>
        <p:spPr>
          <a:xfrm>
            <a:off x="1513290" y="2558038"/>
            <a:ext cx="2952895" cy="2810125"/>
          </a:xfrm>
          <a:custGeom>
            <a:avLst/>
            <a:gdLst/>
            <a:ahLst/>
            <a:cxnLst/>
            <a:rect l="l" t="t" r="r" b="b"/>
            <a:pathLst>
              <a:path w="914" h="868" extrusionOk="0">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rgbClr val="F2F2F2">
              <a:alpha val="6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508" name="Google Shape;508;p78"/>
          <p:cNvSpPr txBox="1">
            <a:spLocks noGrp="1"/>
          </p:cNvSpPr>
          <p:nvPr>
            <p:ph type="body" idx="1"/>
          </p:nvPr>
        </p:nvSpPr>
        <p:spPr>
          <a:xfrm>
            <a:off x="162568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09" name="Google Shape;509;p78"/>
          <p:cNvSpPr txBox="1">
            <a:spLocks noGrp="1"/>
          </p:cNvSpPr>
          <p:nvPr>
            <p:ph type="body" idx="2"/>
          </p:nvPr>
        </p:nvSpPr>
        <p:spPr>
          <a:xfrm>
            <a:off x="351477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10" name="Google Shape;510;p78"/>
          <p:cNvSpPr txBox="1">
            <a:spLocks noGrp="1"/>
          </p:cNvSpPr>
          <p:nvPr>
            <p:ph type="body" idx="3"/>
          </p:nvPr>
        </p:nvSpPr>
        <p:spPr>
          <a:xfrm>
            <a:off x="4308595"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rgbClr val="000000"/>
              </a:buClr>
              <a:buSzPts val="1440"/>
              <a:buNone/>
              <a:defRPr sz="1600">
                <a:solidFill>
                  <a:srgbClr val="000000"/>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11" name="Google Shape;511;p78"/>
          <p:cNvSpPr txBox="1">
            <a:spLocks noGrp="1"/>
          </p:cNvSpPr>
          <p:nvPr>
            <p:ph type="body" idx="4"/>
          </p:nvPr>
        </p:nvSpPr>
        <p:spPr>
          <a:xfrm>
            <a:off x="640947"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12" name="Google Shape;512;p78"/>
          <p:cNvSpPr txBox="1">
            <a:spLocks noGrp="1"/>
          </p:cNvSpPr>
          <p:nvPr>
            <p:ph type="body" idx="5"/>
          </p:nvPr>
        </p:nvSpPr>
        <p:spPr>
          <a:xfrm>
            <a:off x="2462970" y="5579787"/>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13" name="Google Shape;513;p78"/>
          <p:cNvSpPr txBox="1">
            <a:spLocks noGrp="1"/>
          </p:cNvSpPr>
          <p:nvPr>
            <p:ph type="body" idx="6"/>
          </p:nvPr>
        </p:nvSpPr>
        <p:spPr>
          <a:xfrm>
            <a:off x="5821363" y="1431925"/>
            <a:ext cx="5784850" cy="914400"/>
          </a:xfrm>
          <a:prstGeom prst="rect">
            <a:avLst/>
          </a:prstGeom>
          <a:noFill/>
          <a:ln>
            <a:noFill/>
          </a:ln>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lt1"/>
              </a:buClr>
              <a:buSzPts val="1620"/>
              <a:buFont typeface="Noto Sans Symbols"/>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14" name="Google Shape;514;p78"/>
          <p:cNvSpPr txBox="1">
            <a:spLocks noGrp="1"/>
          </p:cNvSpPr>
          <p:nvPr>
            <p:ph type="body" idx="7"/>
          </p:nvPr>
        </p:nvSpPr>
        <p:spPr>
          <a:xfrm>
            <a:off x="5821363" y="2466906"/>
            <a:ext cx="5784850" cy="914400"/>
          </a:xfrm>
          <a:prstGeom prst="rect">
            <a:avLst/>
          </a:prstGeom>
          <a:noFill/>
          <a:ln>
            <a:noFill/>
          </a:ln>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lt1"/>
              </a:buClr>
              <a:buSzPts val="1620"/>
              <a:buFont typeface="Noto Sans Symbols"/>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15" name="Google Shape;515;p78"/>
          <p:cNvSpPr txBox="1">
            <a:spLocks noGrp="1"/>
          </p:cNvSpPr>
          <p:nvPr>
            <p:ph type="body" idx="8"/>
          </p:nvPr>
        </p:nvSpPr>
        <p:spPr>
          <a:xfrm>
            <a:off x="5821363" y="3501887"/>
            <a:ext cx="5784850" cy="914400"/>
          </a:xfrm>
          <a:prstGeom prst="rect">
            <a:avLst/>
          </a:prstGeom>
          <a:noFill/>
          <a:ln>
            <a:noFill/>
          </a:ln>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lt1"/>
              </a:buClr>
              <a:buSzPts val="1620"/>
              <a:buFont typeface="Noto Sans Symbols"/>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16" name="Google Shape;516;p78"/>
          <p:cNvSpPr txBox="1">
            <a:spLocks noGrp="1"/>
          </p:cNvSpPr>
          <p:nvPr>
            <p:ph type="body" idx="9"/>
          </p:nvPr>
        </p:nvSpPr>
        <p:spPr>
          <a:xfrm>
            <a:off x="5821363" y="4536868"/>
            <a:ext cx="5784850" cy="914400"/>
          </a:xfrm>
          <a:prstGeom prst="rect">
            <a:avLst/>
          </a:prstGeom>
          <a:noFill/>
          <a:ln>
            <a:noFill/>
          </a:ln>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lt1"/>
              </a:buClr>
              <a:buSzPts val="1620"/>
              <a:buFont typeface="Noto Sans Symbols"/>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17" name="Google Shape;517;p78"/>
          <p:cNvSpPr txBox="1">
            <a:spLocks noGrp="1"/>
          </p:cNvSpPr>
          <p:nvPr>
            <p:ph type="body" idx="13"/>
          </p:nvPr>
        </p:nvSpPr>
        <p:spPr>
          <a:xfrm>
            <a:off x="5821363" y="5571849"/>
            <a:ext cx="5784850" cy="914400"/>
          </a:xfrm>
          <a:prstGeom prst="rect">
            <a:avLst/>
          </a:prstGeom>
          <a:noFill/>
          <a:ln>
            <a:noFill/>
          </a:ln>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lt1"/>
              </a:buClr>
              <a:buSzPts val="1620"/>
              <a:buFont typeface="Noto Sans Symbols"/>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18" name="Google Shape;518;p78"/>
          <p:cNvSpPr/>
          <p:nvPr/>
        </p:nvSpPr>
        <p:spPr>
          <a:xfrm>
            <a:off x="5821363" y="1431925"/>
            <a:ext cx="45720" cy="9144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19" name="Google Shape;519;p78"/>
          <p:cNvSpPr/>
          <p:nvPr/>
        </p:nvSpPr>
        <p:spPr>
          <a:xfrm>
            <a:off x="5821363" y="2466906"/>
            <a:ext cx="45720" cy="9144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20" name="Google Shape;520;p78"/>
          <p:cNvSpPr/>
          <p:nvPr/>
        </p:nvSpPr>
        <p:spPr>
          <a:xfrm>
            <a:off x="5821363" y="3501887"/>
            <a:ext cx="45720" cy="914400"/>
          </a:xfrm>
          <a:prstGeom prst="rect">
            <a:avLst/>
          </a:prstGeom>
          <a:solidFill>
            <a:schemeClr val="accent3"/>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21" name="Google Shape;521;p78"/>
          <p:cNvSpPr/>
          <p:nvPr/>
        </p:nvSpPr>
        <p:spPr>
          <a:xfrm>
            <a:off x="5821363" y="4536868"/>
            <a:ext cx="45720" cy="914400"/>
          </a:xfrm>
          <a:prstGeom prst="rect">
            <a:avLst/>
          </a:prstGeom>
          <a:solidFill>
            <a:srgbClr val="393135"/>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22" name="Google Shape;522;p78"/>
          <p:cNvSpPr/>
          <p:nvPr/>
        </p:nvSpPr>
        <p:spPr>
          <a:xfrm>
            <a:off x="5821363" y="5571849"/>
            <a:ext cx="45720" cy="914400"/>
          </a:xfrm>
          <a:prstGeom prst="rect">
            <a:avLst/>
          </a:prstGeom>
          <a:solidFill>
            <a:schemeClr val="accent5"/>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Layout_3">
  <p:cSld name="Layout_3">
    <p:spTree>
      <p:nvGrpSpPr>
        <p:cNvPr id="1" name="Shape 523"/>
        <p:cNvGrpSpPr/>
        <p:nvPr/>
      </p:nvGrpSpPr>
      <p:grpSpPr>
        <a:xfrm>
          <a:off x="0" y="0"/>
          <a:ext cx="0" cy="0"/>
          <a:chOff x="0" y="0"/>
          <a:chExt cx="0" cy="0"/>
        </a:xfrm>
      </p:grpSpPr>
      <p:sp>
        <p:nvSpPr>
          <p:cNvPr id="524" name="Google Shape;524;p79"/>
          <p:cNvSpPr txBox="1">
            <a:spLocks noGrp="1"/>
          </p:cNvSpPr>
          <p:nvPr>
            <p:ph type="body" idx="1"/>
          </p:nvPr>
        </p:nvSpPr>
        <p:spPr>
          <a:xfrm>
            <a:off x="671513"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25" name="Google Shape;525;p79"/>
          <p:cNvSpPr txBox="1">
            <a:spLocks noGrp="1"/>
          </p:cNvSpPr>
          <p:nvPr>
            <p:ph type="body" idx="2"/>
          </p:nvPr>
        </p:nvSpPr>
        <p:spPr>
          <a:xfrm>
            <a:off x="3472586"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26" name="Google Shape;526;p79"/>
          <p:cNvSpPr txBox="1">
            <a:spLocks noGrp="1"/>
          </p:cNvSpPr>
          <p:nvPr>
            <p:ph type="body" idx="3"/>
          </p:nvPr>
        </p:nvSpPr>
        <p:spPr>
          <a:xfrm>
            <a:off x="6273659"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27" name="Google Shape;527;p79"/>
          <p:cNvSpPr txBox="1">
            <a:spLocks noGrp="1"/>
          </p:cNvSpPr>
          <p:nvPr>
            <p:ph type="body" idx="4"/>
          </p:nvPr>
        </p:nvSpPr>
        <p:spPr>
          <a:xfrm>
            <a:off x="9074732"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28" name="Google Shape;528;p7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29" name="Google Shape;529;p79"/>
          <p:cNvCxnSpPr/>
          <p:nvPr/>
        </p:nvCxnSpPr>
        <p:spPr>
          <a:xfrm>
            <a:off x="584199"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530" name="Google Shape;530;p79"/>
          <p:cNvCxnSpPr/>
          <p:nvPr/>
        </p:nvCxnSpPr>
        <p:spPr>
          <a:xfrm>
            <a:off x="3382152"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531" name="Google Shape;531;p79"/>
          <p:cNvCxnSpPr/>
          <p:nvPr/>
        </p:nvCxnSpPr>
        <p:spPr>
          <a:xfrm>
            <a:off x="6180105"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532" name="Google Shape;532;p79"/>
          <p:cNvCxnSpPr/>
          <p:nvPr/>
        </p:nvCxnSpPr>
        <p:spPr>
          <a:xfrm>
            <a:off x="8978057" y="1261834"/>
            <a:ext cx="0" cy="618401"/>
          </a:xfrm>
          <a:prstGeom prst="straightConnector1">
            <a:avLst/>
          </a:prstGeom>
          <a:noFill/>
          <a:ln w="28575" cap="flat" cmpd="sng">
            <a:solidFill>
              <a:schemeClr val="accent1"/>
            </a:solidFill>
            <a:prstDash val="solid"/>
            <a:round/>
            <a:headEnd type="none" w="sm" len="sm"/>
            <a:tailEnd type="none" w="sm" len="sm"/>
          </a:ln>
        </p:spPr>
      </p:cxnSp>
      <p:sp>
        <p:nvSpPr>
          <p:cNvPr id="533" name="Google Shape;533;p79"/>
          <p:cNvSpPr txBox="1">
            <a:spLocks noGrp="1"/>
          </p:cNvSpPr>
          <p:nvPr>
            <p:ph type="body" idx="5"/>
          </p:nvPr>
        </p:nvSpPr>
        <p:spPr>
          <a:xfrm>
            <a:off x="671513"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lt1"/>
              </a:buClr>
              <a:buSzPts val="1260"/>
              <a:buNone/>
              <a:defRPr sz="1400" i="0">
                <a:solidFill>
                  <a:schemeClr val="lt1"/>
                </a:solidFill>
              </a:defRPr>
            </a:lvl1pPr>
            <a:lvl2pPr marL="914400" lvl="1" indent="-308610" algn="l">
              <a:lnSpc>
                <a:spcPct val="100000"/>
              </a:lnSpc>
              <a:spcBef>
                <a:spcPts val="280"/>
              </a:spcBef>
              <a:spcAft>
                <a:spcPts val="0"/>
              </a:spcAft>
              <a:buClr>
                <a:schemeClr val="lt1"/>
              </a:buClr>
              <a:buSzPts val="1260"/>
              <a:buChar char="·"/>
              <a:defRPr sz="1400" i="0"/>
            </a:lvl2pPr>
            <a:lvl3pPr marL="1371600" lvl="2" indent="-308610" algn="l">
              <a:lnSpc>
                <a:spcPct val="100000"/>
              </a:lnSpc>
              <a:spcBef>
                <a:spcPts val="280"/>
              </a:spcBef>
              <a:spcAft>
                <a:spcPts val="0"/>
              </a:spcAft>
              <a:buClr>
                <a:schemeClr val="lt1"/>
              </a:buClr>
              <a:buSzPts val="1260"/>
              <a:buChar char="·"/>
              <a:defRPr sz="1400" i="0"/>
            </a:lvl3pPr>
            <a:lvl4pPr marL="1828800" lvl="3" indent="-308610" algn="l">
              <a:lnSpc>
                <a:spcPct val="100000"/>
              </a:lnSpc>
              <a:spcBef>
                <a:spcPts val="280"/>
              </a:spcBef>
              <a:spcAft>
                <a:spcPts val="0"/>
              </a:spcAft>
              <a:buClr>
                <a:schemeClr val="lt1"/>
              </a:buClr>
              <a:buSzPts val="1260"/>
              <a:buChar char="·"/>
              <a:defRPr sz="1400" i="0"/>
            </a:lvl4pPr>
            <a:lvl5pPr marL="2286000" lvl="4" indent="-308610" algn="l">
              <a:lnSpc>
                <a:spcPct val="100000"/>
              </a:lnSpc>
              <a:spcBef>
                <a:spcPts val="280"/>
              </a:spcBef>
              <a:spcAft>
                <a:spcPts val="0"/>
              </a:spcAft>
              <a:buClr>
                <a:schemeClr val="lt1"/>
              </a:buClr>
              <a:buSzPts val="1260"/>
              <a:buChar char="·"/>
              <a:defRPr sz="1400" i="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34" name="Google Shape;534;p79"/>
          <p:cNvSpPr txBox="1">
            <a:spLocks noGrp="1"/>
          </p:cNvSpPr>
          <p:nvPr>
            <p:ph type="body" idx="6"/>
          </p:nvPr>
        </p:nvSpPr>
        <p:spPr>
          <a:xfrm>
            <a:off x="3472586"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lt1"/>
              </a:buClr>
              <a:buSzPts val="1260"/>
              <a:buNone/>
              <a:defRPr sz="1400" i="0">
                <a:solidFill>
                  <a:schemeClr val="lt1"/>
                </a:solidFill>
              </a:defRPr>
            </a:lvl1pPr>
            <a:lvl2pPr marL="914400" lvl="1" indent="-308610" algn="l">
              <a:lnSpc>
                <a:spcPct val="100000"/>
              </a:lnSpc>
              <a:spcBef>
                <a:spcPts val="280"/>
              </a:spcBef>
              <a:spcAft>
                <a:spcPts val="0"/>
              </a:spcAft>
              <a:buClr>
                <a:schemeClr val="lt1"/>
              </a:buClr>
              <a:buSzPts val="1260"/>
              <a:buChar char="·"/>
              <a:defRPr sz="1400" i="0"/>
            </a:lvl2pPr>
            <a:lvl3pPr marL="1371600" lvl="2" indent="-308610" algn="l">
              <a:lnSpc>
                <a:spcPct val="100000"/>
              </a:lnSpc>
              <a:spcBef>
                <a:spcPts val="280"/>
              </a:spcBef>
              <a:spcAft>
                <a:spcPts val="0"/>
              </a:spcAft>
              <a:buClr>
                <a:schemeClr val="lt1"/>
              </a:buClr>
              <a:buSzPts val="1260"/>
              <a:buChar char="·"/>
              <a:defRPr sz="1400" i="0"/>
            </a:lvl3pPr>
            <a:lvl4pPr marL="1828800" lvl="3" indent="-308610" algn="l">
              <a:lnSpc>
                <a:spcPct val="100000"/>
              </a:lnSpc>
              <a:spcBef>
                <a:spcPts val="280"/>
              </a:spcBef>
              <a:spcAft>
                <a:spcPts val="0"/>
              </a:spcAft>
              <a:buClr>
                <a:schemeClr val="lt1"/>
              </a:buClr>
              <a:buSzPts val="1260"/>
              <a:buChar char="·"/>
              <a:defRPr sz="1400" i="0"/>
            </a:lvl4pPr>
            <a:lvl5pPr marL="2286000" lvl="4" indent="-308610" algn="l">
              <a:lnSpc>
                <a:spcPct val="100000"/>
              </a:lnSpc>
              <a:spcBef>
                <a:spcPts val="280"/>
              </a:spcBef>
              <a:spcAft>
                <a:spcPts val="0"/>
              </a:spcAft>
              <a:buClr>
                <a:schemeClr val="lt1"/>
              </a:buClr>
              <a:buSzPts val="1260"/>
              <a:buChar char="·"/>
              <a:defRPr sz="1400" i="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35" name="Google Shape;535;p79"/>
          <p:cNvSpPr txBox="1">
            <a:spLocks noGrp="1"/>
          </p:cNvSpPr>
          <p:nvPr>
            <p:ph type="body" idx="7"/>
          </p:nvPr>
        </p:nvSpPr>
        <p:spPr>
          <a:xfrm>
            <a:off x="6273657" y="1982787"/>
            <a:ext cx="2544763"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lt1"/>
              </a:buClr>
              <a:buSzPts val="1260"/>
              <a:buNone/>
              <a:defRPr sz="1400" i="0">
                <a:solidFill>
                  <a:schemeClr val="lt1"/>
                </a:solidFill>
              </a:defRPr>
            </a:lvl1pPr>
            <a:lvl2pPr marL="914400" lvl="1" indent="-308610" algn="l">
              <a:lnSpc>
                <a:spcPct val="100000"/>
              </a:lnSpc>
              <a:spcBef>
                <a:spcPts val="280"/>
              </a:spcBef>
              <a:spcAft>
                <a:spcPts val="0"/>
              </a:spcAft>
              <a:buClr>
                <a:schemeClr val="lt1"/>
              </a:buClr>
              <a:buSzPts val="1260"/>
              <a:buChar char="·"/>
              <a:defRPr sz="1400" i="0"/>
            </a:lvl2pPr>
            <a:lvl3pPr marL="1371600" lvl="2" indent="-308610" algn="l">
              <a:lnSpc>
                <a:spcPct val="100000"/>
              </a:lnSpc>
              <a:spcBef>
                <a:spcPts val="280"/>
              </a:spcBef>
              <a:spcAft>
                <a:spcPts val="0"/>
              </a:spcAft>
              <a:buClr>
                <a:schemeClr val="lt1"/>
              </a:buClr>
              <a:buSzPts val="1260"/>
              <a:buChar char="·"/>
              <a:defRPr sz="1400" i="0"/>
            </a:lvl3pPr>
            <a:lvl4pPr marL="1828800" lvl="3" indent="-308610" algn="l">
              <a:lnSpc>
                <a:spcPct val="100000"/>
              </a:lnSpc>
              <a:spcBef>
                <a:spcPts val="280"/>
              </a:spcBef>
              <a:spcAft>
                <a:spcPts val="0"/>
              </a:spcAft>
              <a:buClr>
                <a:schemeClr val="lt1"/>
              </a:buClr>
              <a:buSzPts val="1260"/>
              <a:buChar char="·"/>
              <a:defRPr sz="1400" i="0"/>
            </a:lvl4pPr>
            <a:lvl5pPr marL="2286000" lvl="4" indent="-308610" algn="l">
              <a:lnSpc>
                <a:spcPct val="100000"/>
              </a:lnSpc>
              <a:spcBef>
                <a:spcPts val="280"/>
              </a:spcBef>
              <a:spcAft>
                <a:spcPts val="0"/>
              </a:spcAft>
              <a:buClr>
                <a:schemeClr val="lt1"/>
              </a:buClr>
              <a:buSzPts val="1260"/>
              <a:buChar char="·"/>
              <a:defRPr sz="1400" i="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36" name="Google Shape;536;p79"/>
          <p:cNvSpPr txBox="1">
            <a:spLocks noGrp="1"/>
          </p:cNvSpPr>
          <p:nvPr>
            <p:ph type="body" idx="8"/>
          </p:nvPr>
        </p:nvSpPr>
        <p:spPr>
          <a:xfrm>
            <a:off x="9074732"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lt1"/>
              </a:buClr>
              <a:buSzPts val="1260"/>
              <a:buNone/>
              <a:defRPr sz="1400" i="0">
                <a:solidFill>
                  <a:schemeClr val="lt1"/>
                </a:solidFill>
              </a:defRPr>
            </a:lvl1pPr>
            <a:lvl2pPr marL="914400" lvl="1" indent="-308610" algn="l">
              <a:lnSpc>
                <a:spcPct val="100000"/>
              </a:lnSpc>
              <a:spcBef>
                <a:spcPts val="280"/>
              </a:spcBef>
              <a:spcAft>
                <a:spcPts val="0"/>
              </a:spcAft>
              <a:buClr>
                <a:schemeClr val="lt1"/>
              </a:buClr>
              <a:buSzPts val="1260"/>
              <a:buChar char="·"/>
              <a:defRPr sz="1400" i="0"/>
            </a:lvl2pPr>
            <a:lvl3pPr marL="1371600" lvl="2" indent="-308610" algn="l">
              <a:lnSpc>
                <a:spcPct val="100000"/>
              </a:lnSpc>
              <a:spcBef>
                <a:spcPts val="280"/>
              </a:spcBef>
              <a:spcAft>
                <a:spcPts val="0"/>
              </a:spcAft>
              <a:buClr>
                <a:schemeClr val="lt1"/>
              </a:buClr>
              <a:buSzPts val="1260"/>
              <a:buChar char="·"/>
              <a:defRPr sz="1400" i="0"/>
            </a:lvl3pPr>
            <a:lvl4pPr marL="1828800" lvl="3" indent="-308610" algn="l">
              <a:lnSpc>
                <a:spcPct val="100000"/>
              </a:lnSpc>
              <a:spcBef>
                <a:spcPts val="280"/>
              </a:spcBef>
              <a:spcAft>
                <a:spcPts val="0"/>
              </a:spcAft>
              <a:buClr>
                <a:schemeClr val="lt1"/>
              </a:buClr>
              <a:buSzPts val="1260"/>
              <a:buChar char="·"/>
              <a:defRPr sz="1400" i="0"/>
            </a:lvl4pPr>
            <a:lvl5pPr marL="2286000" lvl="4" indent="-308610" algn="l">
              <a:lnSpc>
                <a:spcPct val="100000"/>
              </a:lnSpc>
              <a:spcBef>
                <a:spcPts val="280"/>
              </a:spcBef>
              <a:spcAft>
                <a:spcPts val="0"/>
              </a:spcAft>
              <a:buClr>
                <a:schemeClr val="lt1"/>
              </a:buClr>
              <a:buSzPts val="1260"/>
              <a:buChar char="·"/>
              <a:defRPr sz="1400" i="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quare photo 2">
  <p:cSld name="Title square photo 2">
    <p:bg>
      <p:bgPr>
        <a:solidFill>
          <a:schemeClr val="lt1"/>
        </a:solidFill>
        <a:effectLst/>
      </p:bgPr>
    </p:bg>
    <p:spTree>
      <p:nvGrpSpPr>
        <p:cNvPr id="1" name="Shape 39"/>
        <p:cNvGrpSpPr/>
        <p:nvPr/>
      </p:nvGrpSpPr>
      <p:grpSpPr>
        <a:xfrm>
          <a:off x="0" y="0"/>
          <a:ext cx="0" cy="0"/>
          <a:chOff x="0" y="0"/>
          <a:chExt cx="0" cy="0"/>
        </a:xfrm>
      </p:grpSpPr>
      <p:pic>
        <p:nvPicPr>
          <p:cNvPr id="40" name="Google Shape;40;p18" descr="Microsoft logo, gray text version"/>
          <p:cNvPicPr preferRelativeResize="0"/>
          <p:nvPr/>
        </p:nvPicPr>
        <p:blipFill rotWithShape="1">
          <a:blip r:embed="rId2">
            <a:alphaModFix/>
          </a:blip>
          <a:srcRect/>
          <a:stretch/>
        </p:blipFill>
        <p:spPr>
          <a:xfrm>
            <a:off x="584200" y="585788"/>
            <a:ext cx="1366440" cy="292608"/>
          </a:xfrm>
          <a:prstGeom prst="rect">
            <a:avLst/>
          </a:prstGeom>
          <a:noFill/>
          <a:ln>
            <a:noFill/>
          </a:ln>
        </p:spPr>
      </p:pic>
      <p:sp>
        <p:nvSpPr>
          <p:cNvPr id="41" name="Google Shape;41;p18"/>
          <p:cNvSpPr txBox="1">
            <a:spLocks noGrp="1"/>
          </p:cNvSpPr>
          <p:nvPr>
            <p:ph type="title"/>
          </p:nvPr>
        </p:nvSpPr>
        <p:spPr>
          <a:xfrm>
            <a:off x="588263" y="2425541"/>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accent1"/>
              </a:buClr>
              <a:buSzPts val="3600"/>
              <a:buFont typeface="Quattrocento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582042" y="3962400"/>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3" name="Google Shape;43;p18"/>
          <p:cNvSpPr>
            <a:spLocks noGrp="1"/>
          </p:cNvSpPr>
          <p:nvPr>
            <p:ph type="pic" idx="2"/>
          </p:nvPr>
        </p:nvSpPr>
        <p:spPr>
          <a:xfrm>
            <a:off x="5334000" y="0"/>
            <a:ext cx="6858000" cy="6858000"/>
          </a:xfrm>
          <a:prstGeom prst="rect">
            <a:avLst/>
          </a:prstGeom>
          <a:blipFill rotWithShape="1">
            <a:blip r:embed="rId3">
              <a:alphaModFix/>
            </a:blip>
            <a:stretch>
              <a:fillRect/>
            </a:stretch>
          </a:blipFill>
          <a:ln>
            <a:noFill/>
          </a:ln>
        </p:spPr>
        <p:txBody>
          <a:bodyPr spcFirstLastPara="1" wrap="square" lIns="0" tIns="1645900" rIns="0" bIns="0" anchor="t" anchorCtr="0">
            <a:noAutofit/>
          </a:bodyPr>
          <a:lstStyle>
            <a:lvl1pPr marR="0" lvl="0" algn="ctr" rtl="0">
              <a:lnSpc>
                <a:spcPct val="100000"/>
              </a:lnSpc>
              <a:spcBef>
                <a:spcPts val="560"/>
              </a:spcBef>
              <a:spcAft>
                <a:spcPts val="0"/>
              </a:spcAft>
              <a:buClr>
                <a:schemeClr val="dk1"/>
              </a:buClr>
              <a:buSzPts val="2520"/>
              <a:buFont typeface="Noto Sans Symbols"/>
              <a:buNone/>
              <a:defRPr sz="28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Layout_4">
  <p:cSld name="Layout_4">
    <p:spTree>
      <p:nvGrpSpPr>
        <p:cNvPr id="1" name="Shape 537"/>
        <p:cNvGrpSpPr/>
        <p:nvPr/>
      </p:nvGrpSpPr>
      <p:grpSpPr>
        <a:xfrm>
          <a:off x="0" y="0"/>
          <a:ext cx="0" cy="0"/>
          <a:chOff x="0" y="0"/>
          <a:chExt cx="0" cy="0"/>
        </a:xfrm>
      </p:grpSpPr>
      <p:sp>
        <p:nvSpPr>
          <p:cNvPr id="538" name="Google Shape;538;p80"/>
          <p:cNvSpPr txBox="1">
            <a:spLocks noGrp="1"/>
          </p:cNvSpPr>
          <p:nvPr>
            <p:ph type="body" idx="1"/>
          </p:nvPr>
        </p:nvSpPr>
        <p:spPr>
          <a:xfrm>
            <a:off x="584200" y="4456402"/>
            <a:ext cx="3525838" cy="1231106"/>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800"/>
              <a:buNone/>
              <a:defRPr sz="2000">
                <a:solidFill>
                  <a:schemeClr val="lt1"/>
                </a:solidFill>
              </a:defRPr>
            </a:lvl1pPr>
            <a:lvl2pPr marL="914400" lvl="1" indent="-228600" algn="l">
              <a:lnSpc>
                <a:spcPct val="100000"/>
              </a:lnSpc>
              <a:spcBef>
                <a:spcPts val="440"/>
              </a:spcBef>
              <a:spcAft>
                <a:spcPts val="0"/>
              </a:spcAft>
              <a:buClr>
                <a:schemeClr val="lt1"/>
              </a:buClr>
              <a:buSzPts val="1980"/>
              <a:buNone/>
              <a:defRPr sz="2200">
                <a:solidFill>
                  <a:schemeClr val="lt1"/>
                </a:solidFill>
              </a:defRPr>
            </a:lvl2pPr>
            <a:lvl3pPr marL="1371600" lvl="2" indent="-228600" algn="l">
              <a:lnSpc>
                <a:spcPct val="100000"/>
              </a:lnSpc>
              <a:spcBef>
                <a:spcPts val="440"/>
              </a:spcBef>
              <a:spcAft>
                <a:spcPts val="0"/>
              </a:spcAft>
              <a:buClr>
                <a:schemeClr val="lt1"/>
              </a:buClr>
              <a:buSzPts val="1980"/>
              <a:buNone/>
              <a:defRPr sz="2200">
                <a:solidFill>
                  <a:schemeClr val="lt1"/>
                </a:solidFill>
              </a:defRPr>
            </a:lvl3pPr>
            <a:lvl4pPr marL="1828800" lvl="3" indent="-228600" algn="l">
              <a:lnSpc>
                <a:spcPct val="100000"/>
              </a:lnSpc>
              <a:spcBef>
                <a:spcPts val="440"/>
              </a:spcBef>
              <a:spcAft>
                <a:spcPts val="0"/>
              </a:spcAft>
              <a:buClr>
                <a:schemeClr val="lt1"/>
              </a:buClr>
              <a:buSzPts val="1980"/>
              <a:buNone/>
              <a:defRPr sz="2200">
                <a:solidFill>
                  <a:schemeClr val="lt1"/>
                </a:solidFill>
              </a:defRPr>
            </a:lvl4pPr>
            <a:lvl5pPr marL="2286000" lvl="4" indent="-228600" algn="l">
              <a:lnSpc>
                <a:spcPct val="100000"/>
              </a:lnSpc>
              <a:spcBef>
                <a:spcPts val="440"/>
              </a:spcBef>
              <a:spcAft>
                <a:spcPts val="0"/>
              </a:spcAft>
              <a:buClr>
                <a:schemeClr val="lt1"/>
              </a:buClr>
              <a:buSzPts val="1980"/>
              <a:buNone/>
              <a:defRPr sz="22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39" name="Google Shape;539;p80"/>
          <p:cNvSpPr txBox="1">
            <a:spLocks noGrp="1"/>
          </p:cNvSpPr>
          <p:nvPr>
            <p:ph type="body" idx="2"/>
          </p:nvPr>
        </p:nvSpPr>
        <p:spPr>
          <a:xfrm>
            <a:off x="4332805" y="4456402"/>
            <a:ext cx="3525838" cy="1231106"/>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800"/>
              <a:buNone/>
              <a:defRPr sz="2000">
                <a:solidFill>
                  <a:schemeClr val="lt1"/>
                </a:solidFill>
              </a:defRPr>
            </a:lvl1pPr>
            <a:lvl2pPr marL="914400" lvl="1" indent="-228600" algn="l">
              <a:lnSpc>
                <a:spcPct val="100000"/>
              </a:lnSpc>
              <a:spcBef>
                <a:spcPts val="440"/>
              </a:spcBef>
              <a:spcAft>
                <a:spcPts val="0"/>
              </a:spcAft>
              <a:buClr>
                <a:schemeClr val="lt1"/>
              </a:buClr>
              <a:buSzPts val="1980"/>
              <a:buNone/>
              <a:defRPr sz="2200">
                <a:solidFill>
                  <a:schemeClr val="lt1"/>
                </a:solidFill>
              </a:defRPr>
            </a:lvl2pPr>
            <a:lvl3pPr marL="1371600" lvl="2" indent="-228600" algn="l">
              <a:lnSpc>
                <a:spcPct val="100000"/>
              </a:lnSpc>
              <a:spcBef>
                <a:spcPts val="440"/>
              </a:spcBef>
              <a:spcAft>
                <a:spcPts val="0"/>
              </a:spcAft>
              <a:buClr>
                <a:schemeClr val="lt1"/>
              </a:buClr>
              <a:buSzPts val="1980"/>
              <a:buNone/>
              <a:defRPr sz="2200">
                <a:solidFill>
                  <a:schemeClr val="lt1"/>
                </a:solidFill>
              </a:defRPr>
            </a:lvl3pPr>
            <a:lvl4pPr marL="1828800" lvl="3" indent="-228600" algn="l">
              <a:lnSpc>
                <a:spcPct val="100000"/>
              </a:lnSpc>
              <a:spcBef>
                <a:spcPts val="440"/>
              </a:spcBef>
              <a:spcAft>
                <a:spcPts val="0"/>
              </a:spcAft>
              <a:buClr>
                <a:schemeClr val="lt1"/>
              </a:buClr>
              <a:buSzPts val="1980"/>
              <a:buNone/>
              <a:defRPr sz="2200">
                <a:solidFill>
                  <a:schemeClr val="lt1"/>
                </a:solidFill>
              </a:defRPr>
            </a:lvl4pPr>
            <a:lvl5pPr marL="2286000" lvl="4" indent="-228600" algn="l">
              <a:lnSpc>
                <a:spcPct val="100000"/>
              </a:lnSpc>
              <a:spcBef>
                <a:spcPts val="440"/>
              </a:spcBef>
              <a:spcAft>
                <a:spcPts val="0"/>
              </a:spcAft>
              <a:buClr>
                <a:schemeClr val="lt1"/>
              </a:buClr>
              <a:buSzPts val="1980"/>
              <a:buNone/>
              <a:defRPr sz="22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40" name="Google Shape;540;p80"/>
          <p:cNvSpPr txBox="1">
            <a:spLocks noGrp="1"/>
          </p:cNvSpPr>
          <p:nvPr>
            <p:ph type="body" idx="3"/>
          </p:nvPr>
        </p:nvSpPr>
        <p:spPr>
          <a:xfrm>
            <a:off x="8081411" y="4456402"/>
            <a:ext cx="3525838" cy="1231106"/>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800"/>
              <a:buNone/>
              <a:defRPr sz="2000">
                <a:solidFill>
                  <a:schemeClr val="lt1"/>
                </a:solidFill>
              </a:defRPr>
            </a:lvl1pPr>
            <a:lvl2pPr marL="914400" lvl="1" indent="-228600" algn="l">
              <a:lnSpc>
                <a:spcPct val="100000"/>
              </a:lnSpc>
              <a:spcBef>
                <a:spcPts val="440"/>
              </a:spcBef>
              <a:spcAft>
                <a:spcPts val="0"/>
              </a:spcAft>
              <a:buClr>
                <a:schemeClr val="lt1"/>
              </a:buClr>
              <a:buSzPts val="1980"/>
              <a:buNone/>
              <a:defRPr sz="2200">
                <a:solidFill>
                  <a:schemeClr val="lt1"/>
                </a:solidFill>
              </a:defRPr>
            </a:lvl2pPr>
            <a:lvl3pPr marL="1371600" lvl="2" indent="-228600" algn="l">
              <a:lnSpc>
                <a:spcPct val="100000"/>
              </a:lnSpc>
              <a:spcBef>
                <a:spcPts val="440"/>
              </a:spcBef>
              <a:spcAft>
                <a:spcPts val="0"/>
              </a:spcAft>
              <a:buClr>
                <a:schemeClr val="lt1"/>
              </a:buClr>
              <a:buSzPts val="1980"/>
              <a:buNone/>
              <a:defRPr sz="2200">
                <a:solidFill>
                  <a:schemeClr val="lt1"/>
                </a:solidFill>
              </a:defRPr>
            </a:lvl3pPr>
            <a:lvl4pPr marL="1828800" lvl="3" indent="-228600" algn="l">
              <a:lnSpc>
                <a:spcPct val="100000"/>
              </a:lnSpc>
              <a:spcBef>
                <a:spcPts val="440"/>
              </a:spcBef>
              <a:spcAft>
                <a:spcPts val="0"/>
              </a:spcAft>
              <a:buClr>
                <a:schemeClr val="lt1"/>
              </a:buClr>
              <a:buSzPts val="1980"/>
              <a:buNone/>
              <a:defRPr sz="2200">
                <a:solidFill>
                  <a:schemeClr val="lt1"/>
                </a:solidFill>
              </a:defRPr>
            </a:lvl4pPr>
            <a:lvl5pPr marL="2286000" lvl="4" indent="-228600" algn="l">
              <a:lnSpc>
                <a:spcPct val="100000"/>
              </a:lnSpc>
              <a:spcBef>
                <a:spcPts val="440"/>
              </a:spcBef>
              <a:spcAft>
                <a:spcPts val="0"/>
              </a:spcAft>
              <a:buClr>
                <a:schemeClr val="lt1"/>
              </a:buClr>
              <a:buSzPts val="1980"/>
              <a:buNone/>
              <a:defRPr sz="22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41" name="Google Shape;541;p8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2" name="Google Shape;542;p80"/>
          <p:cNvSpPr/>
          <p:nvPr/>
        </p:nvSpPr>
        <p:spPr>
          <a:xfrm>
            <a:off x="0" y="1475740"/>
            <a:ext cx="12192000" cy="23622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43" name="Google Shape;543;p80"/>
          <p:cNvSpPr/>
          <p:nvPr/>
        </p:nvSpPr>
        <p:spPr>
          <a:xfrm>
            <a:off x="987033" y="1296988"/>
            <a:ext cx="2719704" cy="2719704"/>
          </a:xfrm>
          <a:prstGeom prst="ellipse">
            <a:avLst/>
          </a:prstGeom>
          <a:solidFill>
            <a:schemeClr val="dk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44" name="Google Shape;544;p80"/>
          <p:cNvSpPr/>
          <p:nvPr/>
        </p:nvSpPr>
        <p:spPr>
          <a:xfrm>
            <a:off x="4735639" y="1296988"/>
            <a:ext cx="2719704" cy="2719704"/>
          </a:xfrm>
          <a:prstGeom prst="ellipse">
            <a:avLst/>
          </a:prstGeom>
          <a:solidFill>
            <a:schemeClr val="dk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45" name="Google Shape;545;p80"/>
          <p:cNvSpPr/>
          <p:nvPr/>
        </p:nvSpPr>
        <p:spPr>
          <a:xfrm>
            <a:off x="8484245" y="1296988"/>
            <a:ext cx="2719704" cy="2719704"/>
          </a:xfrm>
          <a:prstGeom prst="ellipse">
            <a:avLst/>
          </a:prstGeom>
          <a:solidFill>
            <a:schemeClr val="dk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46" name="Google Shape;546;p80"/>
          <p:cNvSpPr/>
          <p:nvPr/>
        </p:nvSpPr>
        <p:spPr>
          <a:xfrm>
            <a:off x="4175469"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47" name="Google Shape;547;p80"/>
          <p:cNvSpPr/>
          <p:nvPr/>
        </p:nvSpPr>
        <p:spPr>
          <a:xfrm>
            <a:off x="7924074"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cxnSp>
        <p:nvCxnSpPr>
          <p:cNvPr id="548" name="Google Shape;548;p80"/>
          <p:cNvCxnSpPr/>
          <p:nvPr/>
        </p:nvCxnSpPr>
        <p:spPr>
          <a:xfrm rot="10800000">
            <a:off x="584199"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549" name="Google Shape;549;p80"/>
          <p:cNvCxnSpPr/>
          <p:nvPr/>
        </p:nvCxnSpPr>
        <p:spPr>
          <a:xfrm rot="10800000">
            <a:off x="4332805"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550" name="Google Shape;550;p80"/>
          <p:cNvCxnSpPr/>
          <p:nvPr/>
        </p:nvCxnSpPr>
        <p:spPr>
          <a:xfrm rot="10800000">
            <a:off x="8081411" y="6250329"/>
            <a:ext cx="660247" cy="0"/>
          </a:xfrm>
          <a:prstGeom prst="straightConnector1">
            <a:avLst/>
          </a:prstGeom>
          <a:noFill/>
          <a:ln w="28575" cap="flat" cmpd="sng">
            <a:solidFill>
              <a:schemeClr val="accent1"/>
            </a:solidFill>
            <a:prstDash val="solid"/>
            <a:round/>
            <a:headEnd type="none" w="sm" len="sm"/>
            <a:tailEnd type="none" w="sm" len="sm"/>
          </a:ln>
        </p:spPr>
      </p:cxnSp>
      <p:sp>
        <p:nvSpPr>
          <p:cNvPr id="551" name="Google Shape;551;p80"/>
          <p:cNvSpPr>
            <a:spLocks noGrp="1"/>
          </p:cNvSpPr>
          <p:nvPr>
            <p:ph type="pic" idx="4"/>
          </p:nvPr>
        </p:nvSpPr>
        <p:spPr>
          <a:xfrm>
            <a:off x="1249605"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52" name="Google Shape;552;p80"/>
          <p:cNvSpPr>
            <a:spLocks noGrp="1"/>
          </p:cNvSpPr>
          <p:nvPr>
            <p:ph type="pic" idx="5"/>
          </p:nvPr>
        </p:nvSpPr>
        <p:spPr>
          <a:xfrm>
            <a:off x="4998211"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53" name="Google Shape;553;p80"/>
          <p:cNvSpPr>
            <a:spLocks noGrp="1"/>
          </p:cNvSpPr>
          <p:nvPr>
            <p:ph type="pic" idx="6"/>
          </p:nvPr>
        </p:nvSpPr>
        <p:spPr>
          <a:xfrm>
            <a:off x="8746817"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Layout_5">
  <p:cSld name="Layout_5">
    <p:spTree>
      <p:nvGrpSpPr>
        <p:cNvPr id="1" name="Shape 554"/>
        <p:cNvGrpSpPr/>
        <p:nvPr/>
      </p:nvGrpSpPr>
      <p:grpSpPr>
        <a:xfrm>
          <a:off x="0" y="0"/>
          <a:ext cx="0" cy="0"/>
          <a:chOff x="0" y="0"/>
          <a:chExt cx="0" cy="0"/>
        </a:xfrm>
      </p:grpSpPr>
      <p:sp>
        <p:nvSpPr>
          <p:cNvPr id="555" name="Google Shape;555;p81"/>
          <p:cNvSpPr>
            <a:spLocks noGrp="1"/>
          </p:cNvSpPr>
          <p:nvPr>
            <p:ph type="pic" idx="2"/>
          </p:nvPr>
        </p:nvSpPr>
        <p:spPr>
          <a:xfrm>
            <a:off x="7292975" y="0"/>
            <a:ext cx="4899025" cy="685800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56" name="Google Shape;556;p8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7" name="Google Shape;557;p81"/>
          <p:cNvCxnSpPr/>
          <p:nvPr/>
        </p:nvCxnSpPr>
        <p:spPr>
          <a:xfrm rot="10800000">
            <a:off x="584200" y="6412375"/>
            <a:ext cx="6705379" cy="0"/>
          </a:xfrm>
          <a:prstGeom prst="straightConnector1">
            <a:avLst/>
          </a:prstGeom>
          <a:noFill/>
          <a:ln w="28575" cap="flat" cmpd="sng">
            <a:solidFill>
              <a:schemeClr val="accent1"/>
            </a:solidFill>
            <a:prstDash val="solid"/>
            <a:round/>
            <a:headEnd type="none" w="sm" len="sm"/>
            <a:tailEnd type="none" w="sm" len="sm"/>
          </a:ln>
        </p:spPr>
      </p:cxnSp>
      <p:sp>
        <p:nvSpPr>
          <p:cNvPr id="558" name="Google Shape;558;p81"/>
          <p:cNvSpPr txBox="1">
            <a:spLocks noGrp="1"/>
          </p:cNvSpPr>
          <p:nvPr>
            <p:ph type="body" idx="1"/>
          </p:nvPr>
        </p:nvSpPr>
        <p:spPr>
          <a:xfrm>
            <a:off x="584200" y="1333500"/>
            <a:ext cx="6365239" cy="472744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lt1"/>
              </a:buClr>
              <a:buSzPts val="1980"/>
              <a:buNone/>
              <a:defRPr sz="2200"/>
            </a:lvl1pPr>
            <a:lvl2pPr marL="914400" lvl="1" indent="-228600" algn="l">
              <a:lnSpc>
                <a:spcPct val="100000"/>
              </a:lnSpc>
              <a:spcBef>
                <a:spcPts val="440"/>
              </a:spcBef>
              <a:spcAft>
                <a:spcPts val="0"/>
              </a:spcAft>
              <a:buClr>
                <a:schemeClr val="lt1"/>
              </a:buClr>
              <a:buSzPts val="1980"/>
              <a:buNone/>
              <a:defRPr sz="2200"/>
            </a:lvl2pPr>
            <a:lvl3pPr marL="1371600" lvl="2" indent="-228600" algn="l">
              <a:lnSpc>
                <a:spcPct val="100000"/>
              </a:lnSpc>
              <a:spcBef>
                <a:spcPts val="440"/>
              </a:spcBef>
              <a:spcAft>
                <a:spcPts val="0"/>
              </a:spcAft>
              <a:buClr>
                <a:schemeClr val="lt1"/>
              </a:buClr>
              <a:buSzPts val="1980"/>
              <a:buNone/>
              <a:defRPr sz="2200"/>
            </a:lvl3pPr>
            <a:lvl4pPr marL="1828800" lvl="3" indent="-228600" algn="l">
              <a:lnSpc>
                <a:spcPct val="100000"/>
              </a:lnSpc>
              <a:spcBef>
                <a:spcPts val="440"/>
              </a:spcBef>
              <a:spcAft>
                <a:spcPts val="0"/>
              </a:spcAft>
              <a:buClr>
                <a:schemeClr val="lt1"/>
              </a:buClr>
              <a:buSzPts val="1980"/>
              <a:buNone/>
              <a:defRPr sz="2200"/>
            </a:lvl4pPr>
            <a:lvl5pPr marL="2286000" lvl="4" indent="-228600" algn="l">
              <a:lnSpc>
                <a:spcPct val="100000"/>
              </a:lnSpc>
              <a:spcBef>
                <a:spcPts val="440"/>
              </a:spcBef>
              <a:spcAft>
                <a:spcPts val="0"/>
              </a:spcAft>
              <a:buClr>
                <a:schemeClr val="lt1"/>
              </a:buClr>
              <a:buSzPts val="1980"/>
              <a:buNone/>
              <a:defRPr sz="22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Layout_6">
  <p:cSld name="Layout_6">
    <p:spTree>
      <p:nvGrpSpPr>
        <p:cNvPr id="1" name="Shape 559"/>
        <p:cNvGrpSpPr/>
        <p:nvPr/>
      </p:nvGrpSpPr>
      <p:grpSpPr>
        <a:xfrm>
          <a:off x="0" y="0"/>
          <a:ext cx="0" cy="0"/>
          <a:chOff x="0" y="0"/>
          <a:chExt cx="0" cy="0"/>
        </a:xfrm>
      </p:grpSpPr>
      <p:sp>
        <p:nvSpPr>
          <p:cNvPr id="560" name="Google Shape;560;p82"/>
          <p:cNvSpPr>
            <a:spLocks noGrp="1"/>
          </p:cNvSpPr>
          <p:nvPr>
            <p:ph type="pic" idx="2"/>
          </p:nvPr>
        </p:nvSpPr>
        <p:spPr>
          <a:xfrm>
            <a:off x="9120988" y="0"/>
            <a:ext cx="3071012" cy="3321748"/>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61" name="Google Shape;561;p8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2" name="Google Shape;562;p82"/>
          <p:cNvSpPr>
            <a:spLocks noGrp="1"/>
          </p:cNvSpPr>
          <p:nvPr>
            <p:ph type="pic" idx="3"/>
          </p:nvPr>
        </p:nvSpPr>
        <p:spPr>
          <a:xfrm>
            <a:off x="9715499" y="3440575"/>
            <a:ext cx="2476500" cy="3123738"/>
          </a:xfrm>
          <a:prstGeom prst="rect">
            <a:avLst/>
          </a:prstGeom>
          <a:blipFill rotWithShape="1">
            <a:blip r:embed="rId3">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63" name="Google Shape;563;p82"/>
          <p:cNvSpPr>
            <a:spLocks noGrp="1"/>
          </p:cNvSpPr>
          <p:nvPr>
            <p:ph type="pic" idx="4"/>
          </p:nvPr>
        </p:nvSpPr>
        <p:spPr>
          <a:xfrm>
            <a:off x="6522752" y="292100"/>
            <a:ext cx="2476500" cy="3027847"/>
          </a:xfrm>
          <a:prstGeom prst="rect">
            <a:avLst/>
          </a:prstGeom>
          <a:blipFill rotWithShape="1">
            <a:blip r:embed="rId4">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64" name="Google Shape;564;p82"/>
          <p:cNvSpPr>
            <a:spLocks noGrp="1"/>
          </p:cNvSpPr>
          <p:nvPr>
            <p:ph type="pic" idx="5"/>
          </p:nvPr>
        </p:nvSpPr>
        <p:spPr>
          <a:xfrm>
            <a:off x="6499708" y="3440575"/>
            <a:ext cx="3071012" cy="3417425"/>
          </a:xfrm>
          <a:prstGeom prst="rect">
            <a:avLst/>
          </a:prstGeom>
          <a:blipFill rotWithShape="1">
            <a:blip r:embed="rId5">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65" name="Google Shape;565;p82"/>
          <p:cNvSpPr txBox="1">
            <a:spLocks noGrp="1"/>
          </p:cNvSpPr>
          <p:nvPr>
            <p:ph type="body" idx="1"/>
          </p:nvPr>
        </p:nvSpPr>
        <p:spPr>
          <a:xfrm>
            <a:off x="588263" y="1341438"/>
            <a:ext cx="5657150" cy="5059362"/>
          </a:xfrm>
          <a:prstGeom prst="rect">
            <a:avLst/>
          </a:prstGeom>
          <a:noFill/>
          <a:ln>
            <a:noFill/>
          </a:ln>
        </p:spPr>
        <p:txBody>
          <a:bodyPr spcFirstLastPara="1" wrap="square" lIns="0" tIns="0" rIns="0" bIns="0" anchor="t" anchorCtr="0">
            <a:noAutofit/>
          </a:bodyPr>
          <a:lstStyle>
            <a:lvl1pPr marL="457200" lvl="0" indent="-320040" algn="l">
              <a:lnSpc>
                <a:spcPct val="100000"/>
              </a:lnSpc>
              <a:spcBef>
                <a:spcPts val="1200"/>
              </a:spcBef>
              <a:spcAft>
                <a:spcPts val="0"/>
              </a:spcAft>
              <a:buClr>
                <a:schemeClr val="lt1"/>
              </a:buClr>
              <a:buSzPts val="1440"/>
              <a:buFont typeface="Noto Sans Symbols"/>
              <a:buChar char="·"/>
              <a:defRPr sz="1600">
                <a:solidFill>
                  <a:schemeClr val="lt1"/>
                </a:solidFill>
              </a:defRPr>
            </a:lvl1pPr>
            <a:lvl2pPr marL="914400" lvl="1" indent="-228600" algn="l">
              <a:lnSpc>
                <a:spcPct val="100000"/>
              </a:lnSpc>
              <a:spcBef>
                <a:spcPts val="1200"/>
              </a:spcBef>
              <a:spcAft>
                <a:spcPts val="0"/>
              </a:spcAft>
              <a:buClr>
                <a:schemeClr val="lt1"/>
              </a:buClr>
              <a:buSzPts val="1800"/>
              <a:buNone/>
              <a:defRPr>
                <a:solidFill>
                  <a:schemeClr val="lt1"/>
                </a:solidFill>
              </a:defRPr>
            </a:lvl2pPr>
            <a:lvl3pPr marL="1371600" lvl="2" indent="-228600" algn="l">
              <a:lnSpc>
                <a:spcPct val="100000"/>
              </a:lnSpc>
              <a:spcBef>
                <a:spcPts val="1200"/>
              </a:spcBef>
              <a:spcAft>
                <a:spcPts val="0"/>
              </a:spcAft>
              <a:buClr>
                <a:schemeClr val="lt1"/>
              </a:buClr>
              <a:buSzPts val="1440"/>
              <a:buNone/>
              <a:defRPr>
                <a:solidFill>
                  <a:schemeClr val="lt1"/>
                </a:solidFill>
              </a:defRPr>
            </a:lvl3pPr>
            <a:lvl4pPr marL="1828800" lvl="3" indent="-228600" algn="l">
              <a:lnSpc>
                <a:spcPct val="100000"/>
              </a:lnSpc>
              <a:spcBef>
                <a:spcPts val="1200"/>
              </a:spcBef>
              <a:spcAft>
                <a:spcPts val="0"/>
              </a:spcAft>
              <a:buClr>
                <a:schemeClr val="lt1"/>
              </a:buClr>
              <a:buSzPts val="1260"/>
              <a:buNone/>
              <a:defRPr>
                <a:solidFill>
                  <a:schemeClr val="lt1"/>
                </a:solidFill>
              </a:defRPr>
            </a:lvl4pPr>
            <a:lvl5pPr marL="2286000" lvl="4" indent="-228600" algn="l">
              <a:lnSpc>
                <a:spcPct val="100000"/>
              </a:lnSpc>
              <a:spcBef>
                <a:spcPts val="1200"/>
              </a:spcBef>
              <a:spcAft>
                <a:spcPts val="0"/>
              </a:spcAft>
              <a:buClr>
                <a:schemeClr val="lt1"/>
              </a:buClr>
              <a:buSzPts val="1260"/>
              <a:buNone/>
              <a:defRPr>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Layout_7">
  <p:cSld name="Layout_7">
    <p:spTree>
      <p:nvGrpSpPr>
        <p:cNvPr id="1" name="Shape 566"/>
        <p:cNvGrpSpPr/>
        <p:nvPr/>
      </p:nvGrpSpPr>
      <p:grpSpPr>
        <a:xfrm>
          <a:off x="0" y="0"/>
          <a:ext cx="0" cy="0"/>
          <a:chOff x="0" y="0"/>
          <a:chExt cx="0" cy="0"/>
        </a:xfrm>
      </p:grpSpPr>
      <p:sp>
        <p:nvSpPr>
          <p:cNvPr id="567" name="Google Shape;567;p8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8" name="Google Shape;568;p83"/>
          <p:cNvSpPr/>
          <p:nvPr/>
        </p:nvSpPr>
        <p:spPr>
          <a:xfrm>
            <a:off x="0" y="4190035"/>
            <a:ext cx="12192000" cy="266796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569" name="Google Shape;569;p83"/>
          <p:cNvSpPr/>
          <p:nvPr/>
        </p:nvSpPr>
        <p:spPr>
          <a:xfrm>
            <a:off x="2579173"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70" name="Google Shape;570;p83"/>
          <p:cNvSpPr/>
          <p:nvPr/>
        </p:nvSpPr>
        <p:spPr>
          <a:xfrm>
            <a:off x="6508779"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71" name="Google Shape;571;p83"/>
          <p:cNvSpPr/>
          <p:nvPr/>
        </p:nvSpPr>
        <p:spPr>
          <a:xfrm>
            <a:off x="10452160"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72" name="Google Shape;572;p83"/>
          <p:cNvSpPr/>
          <p:nvPr/>
        </p:nvSpPr>
        <p:spPr>
          <a:xfrm>
            <a:off x="8055980"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573" name="Google Shape;573;p83"/>
          <p:cNvSpPr/>
          <p:nvPr/>
        </p:nvSpPr>
        <p:spPr>
          <a:xfrm>
            <a:off x="4123895"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574" name="Google Shape;574;p83"/>
          <p:cNvSpPr txBox="1">
            <a:spLocks noGrp="1"/>
          </p:cNvSpPr>
          <p:nvPr>
            <p:ph type="body" idx="1"/>
          </p:nvPr>
        </p:nvSpPr>
        <p:spPr>
          <a:xfrm>
            <a:off x="550863"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75" name="Google Shape;575;p83"/>
          <p:cNvSpPr txBox="1">
            <a:spLocks noGrp="1"/>
          </p:cNvSpPr>
          <p:nvPr>
            <p:ph type="body" idx="2"/>
          </p:nvPr>
        </p:nvSpPr>
        <p:spPr>
          <a:xfrm>
            <a:off x="4490546"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76" name="Google Shape;576;p83"/>
          <p:cNvSpPr txBox="1">
            <a:spLocks noGrp="1"/>
          </p:cNvSpPr>
          <p:nvPr>
            <p:ph type="body" idx="3"/>
          </p:nvPr>
        </p:nvSpPr>
        <p:spPr>
          <a:xfrm>
            <a:off x="8430229"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77" name="Google Shape;577;p83"/>
          <p:cNvSpPr>
            <a:spLocks noGrp="1"/>
          </p:cNvSpPr>
          <p:nvPr>
            <p:ph type="pic" idx="4"/>
          </p:nvPr>
        </p:nvSpPr>
        <p:spPr>
          <a:xfrm>
            <a:off x="571018"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78" name="Google Shape;578;p83"/>
          <p:cNvSpPr>
            <a:spLocks noGrp="1"/>
          </p:cNvSpPr>
          <p:nvPr>
            <p:ph type="pic" idx="5"/>
          </p:nvPr>
        </p:nvSpPr>
        <p:spPr>
          <a:xfrm>
            <a:off x="449998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79" name="Google Shape;579;p83"/>
          <p:cNvSpPr>
            <a:spLocks noGrp="1"/>
          </p:cNvSpPr>
          <p:nvPr>
            <p:ph type="pic" idx="6"/>
          </p:nvPr>
        </p:nvSpPr>
        <p:spPr>
          <a:xfrm>
            <a:off x="842895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eam intro_1">
  <p:cSld name="Team intro_1">
    <p:spTree>
      <p:nvGrpSpPr>
        <p:cNvPr id="1" name="Shape 580"/>
        <p:cNvGrpSpPr/>
        <p:nvPr/>
      </p:nvGrpSpPr>
      <p:grpSpPr>
        <a:xfrm>
          <a:off x="0" y="0"/>
          <a:ext cx="0" cy="0"/>
          <a:chOff x="0" y="0"/>
          <a:chExt cx="0" cy="0"/>
        </a:xfrm>
      </p:grpSpPr>
      <p:sp>
        <p:nvSpPr>
          <p:cNvPr id="581" name="Google Shape;581;p8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2" name="Google Shape;582;p84"/>
          <p:cNvSpPr>
            <a:spLocks noGrp="1"/>
          </p:cNvSpPr>
          <p:nvPr>
            <p:ph type="pic" idx="2"/>
          </p:nvPr>
        </p:nvSpPr>
        <p:spPr>
          <a:xfrm>
            <a:off x="600105" y="1863010"/>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83" name="Google Shape;583;p84"/>
          <p:cNvSpPr>
            <a:spLocks noGrp="1"/>
          </p:cNvSpPr>
          <p:nvPr>
            <p:ph type="pic" idx="3"/>
          </p:nvPr>
        </p:nvSpPr>
        <p:spPr>
          <a:xfrm>
            <a:off x="2852609"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84" name="Google Shape;584;p84"/>
          <p:cNvSpPr>
            <a:spLocks noGrp="1"/>
          </p:cNvSpPr>
          <p:nvPr>
            <p:ph type="pic" idx="4"/>
          </p:nvPr>
        </p:nvSpPr>
        <p:spPr>
          <a:xfrm>
            <a:off x="5105113"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85" name="Google Shape;585;p84"/>
          <p:cNvSpPr>
            <a:spLocks noGrp="1"/>
          </p:cNvSpPr>
          <p:nvPr>
            <p:ph type="pic" idx="5"/>
          </p:nvPr>
        </p:nvSpPr>
        <p:spPr>
          <a:xfrm>
            <a:off x="7357617"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86" name="Google Shape;586;p84"/>
          <p:cNvSpPr>
            <a:spLocks noGrp="1"/>
          </p:cNvSpPr>
          <p:nvPr>
            <p:ph type="pic" idx="6"/>
          </p:nvPr>
        </p:nvSpPr>
        <p:spPr>
          <a:xfrm>
            <a:off x="9610122"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87" name="Google Shape;587;p84"/>
          <p:cNvSpPr/>
          <p:nvPr/>
        </p:nvSpPr>
        <p:spPr>
          <a:xfrm>
            <a:off x="673822" y="1958918"/>
            <a:ext cx="1825538" cy="182553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588" name="Google Shape;588;p84"/>
          <p:cNvSpPr/>
          <p:nvPr/>
        </p:nvSpPr>
        <p:spPr>
          <a:xfrm>
            <a:off x="2929287" y="1958918"/>
            <a:ext cx="1825538" cy="182553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589" name="Google Shape;589;p84"/>
          <p:cNvSpPr/>
          <p:nvPr/>
        </p:nvSpPr>
        <p:spPr>
          <a:xfrm>
            <a:off x="5184752" y="1958918"/>
            <a:ext cx="1825538" cy="182553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590" name="Google Shape;590;p84"/>
          <p:cNvSpPr/>
          <p:nvPr/>
        </p:nvSpPr>
        <p:spPr>
          <a:xfrm>
            <a:off x="7440217" y="1958918"/>
            <a:ext cx="1825538" cy="182553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591" name="Google Shape;591;p84"/>
          <p:cNvSpPr/>
          <p:nvPr/>
        </p:nvSpPr>
        <p:spPr>
          <a:xfrm>
            <a:off x="9695682" y="1958918"/>
            <a:ext cx="1825538" cy="182553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592" name="Google Shape;592;p84"/>
          <p:cNvSpPr txBox="1">
            <a:spLocks noGrp="1"/>
          </p:cNvSpPr>
          <p:nvPr>
            <p:ph type="body" idx="1"/>
          </p:nvPr>
        </p:nvSpPr>
        <p:spPr>
          <a:xfrm>
            <a:off x="780062"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grpSp>
        <p:nvGrpSpPr>
          <p:cNvPr id="593" name="Google Shape;593;p84"/>
          <p:cNvGrpSpPr/>
          <p:nvPr/>
        </p:nvGrpSpPr>
        <p:grpSpPr>
          <a:xfrm>
            <a:off x="588262" y="4059104"/>
            <a:ext cx="562936" cy="1051917"/>
            <a:chOff x="588262" y="4109720"/>
            <a:chExt cx="562936" cy="1051917"/>
          </a:xfrm>
        </p:grpSpPr>
        <p:sp>
          <p:nvSpPr>
            <p:cNvPr id="594" name="Google Shape;594;p84"/>
            <p:cNvSpPr/>
            <p:nvPr/>
          </p:nvSpPr>
          <p:spPr>
            <a:xfrm>
              <a:off x="590802" y="5070197"/>
              <a:ext cx="91440" cy="9144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cxnSp>
          <p:nvCxnSpPr>
            <p:cNvPr id="595" name="Google Shape;595;p84"/>
            <p:cNvCxnSpPr/>
            <p:nvPr/>
          </p:nvCxnSpPr>
          <p:spPr>
            <a:xfrm rot="10800000">
              <a:off x="636522" y="4110078"/>
              <a:ext cx="0" cy="1040129"/>
            </a:xfrm>
            <a:prstGeom prst="straightConnector1">
              <a:avLst/>
            </a:prstGeom>
            <a:noFill/>
            <a:ln w="9525" cap="flat" cmpd="sng">
              <a:solidFill>
                <a:srgbClr val="FEFEFE"/>
              </a:solidFill>
              <a:prstDash val="solid"/>
              <a:round/>
              <a:headEnd type="none" w="sm" len="sm"/>
              <a:tailEnd type="none" w="sm" len="sm"/>
            </a:ln>
          </p:spPr>
        </p:cxnSp>
        <p:cxnSp>
          <p:nvCxnSpPr>
            <p:cNvPr id="596" name="Google Shape;596;p84"/>
            <p:cNvCxnSpPr/>
            <p:nvPr/>
          </p:nvCxnSpPr>
          <p:spPr>
            <a:xfrm rot="10800000">
              <a:off x="588262" y="4109720"/>
              <a:ext cx="562936" cy="0"/>
            </a:xfrm>
            <a:prstGeom prst="straightConnector1">
              <a:avLst/>
            </a:prstGeom>
            <a:noFill/>
            <a:ln w="28575" cap="flat" cmpd="sng">
              <a:solidFill>
                <a:srgbClr val="FEFEFE"/>
              </a:solidFill>
              <a:prstDash val="solid"/>
              <a:round/>
              <a:headEnd type="none" w="sm" len="sm"/>
              <a:tailEnd type="none" w="sm" len="sm"/>
            </a:ln>
          </p:spPr>
        </p:cxnSp>
      </p:grpSp>
      <p:sp>
        <p:nvSpPr>
          <p:cNvPr id="597" name="Google Shape;597;p84"/>
          <p:cNvSpPr txBox="1">
            <a:spLocks noGrp="1"/>
          </p:cNvSpPr>
          <p:nvPr>
            <p:ph type="body" idx="7"/>
          </p:nvPr>
        </p:nvSpPr>
        <p:spPr>
          <a:xfrm>
            <a:off x="3032566"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grpSp>
        <p:nvGrpSpPr>
          <p:cNvPr id="598" name="Google Shape;598;p84"/>
          <p:cNvGrpSpPr/>
          <p:nvPr/>
        </p:nvGrpSpPr>
        <p:grpSpPr>
          <a:xfrm>
            <a:off x="2843727" y="4059104"/>
            <a:ext cx="562936" cy="1051917"/>
            <a:chOff x="588262" y="4109720"/>
            <a:chExt cx="562936" cy="1051917"/>
          </a:xfrm>
        </p:grpSpPr>
        <p:sp>
          <p:nvSpPr>
            <p:cNvPr id="599" name="Google Shape;599;p84"/>
            <p:cNvSpPr/>
            <p:nvPr/>
          </p:nvSpPr>
          <p:spPr>
            <a:xfrm>
              <a:off x="590802" y="5070197"/>
              <a:ext cx="91440" cy="9144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cxnSp>
          <p:nvCxnSpPr>
            <p:cNvPr id="600" name="Google Shape;600;p84"/>
            <p:cNvCxnSpPr/>
            <p:nvPr/>
          </p:nvCxnSpPr>
          <p:spPr>
            <a:xfrm rot="10800000">
              <a:off x="636522" y="4110078"/>
              <a:ext cx="0" cy="1040129"/>
            </a:xfrm>
            <a:prstGeom prst="straightConnector1">
              <a:avLst/>
            </a:prstGeom>
            <a:noFill/>
            <a:ln w="9525" cap="flat" cmpd="sng">
              <a:solidFill>
                <a:srgbClr val="FEFEFE"/>
              </a:solidFill>
              <a:prstDash val="solid"/>
              <a:round/>
              <a:headEnd type="none" w="sm" len="sm"/>
              <a:tailEnd type="none" w="sm" len="sm"/>
            </a:ln>
          </p:spPr>
        </p:cxnSp>
        <p:cxnSp>
          <p:nvCxnSpPr>
            <p:cNvPr id="601" name="Google Shape;601;p84"/>
            <p:cNvCxnSpPr/>
            <p:nvPr/>
          </p:nvCxnSpPr>
          <p:spPr>
            <a:xfrm rot="10800000">
              <a:off x="588262" y="4109720"/>
              <a:ext cx="562936" cy="0"/>
            </a:xfrm>
            <a:prstGeom prst="straightConnector1">
              <a:avLst/>
            </a:prstGeom>
            <a:noFill/>
            <a:ln w="28575" cap="flat" cmpd="sng">
              <a:solidFill>
                <a:srgbClr val="FEFEFE"/>
              </a:solidFill>
              <a:prstDash val="solid"/>
              <a:round/>
              <a:headEnd type="none" w="sm" len="sm"/>
              <a:tailEnd type="none" w="sm" len="sm"/>
            </a:ln>
          </p:spPr>
        </p:cxnSp>
      </p:grpSp>
      <p:sp>
        <p:nvSpPr>
          <p:cNvPr id="602" name="Google Shape;602;p84"/>
          <p:cNvSpPr txBox="1">
            <a:spLocks noGrp="1"/>
          </p:cNvSpPr>
          <p:nvPr>
            <p:ph type="body" idx="8"/>
          </p:nvPr>
        </p:nvSpPr>
        <p:spPr>
          <a:xfrm>
            <a:off x="5285070"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grpSp>
        <p:nvGrpSpPr>
          <p:cNvPr id="603" name="Google Shape;603;p84"/>
          <p:cNvGrpSpPr/>
          <p:nvPr/>
        </p:nvGrpSpPr>
        <p:grpSpPr>
          <a:xfrm>
            <a:off x="5099192" y="4059104"/>
            <a:ext cx="562936" cy="1051917"/>
            <a:chOff x="588262" y="4109720"/>
            <a:chExt cx="562936" cy="1051917"/>
          </a:xfrm>
        </p:grpSpPr>
        <p:sp>
          <p:nvSpPr>
            <p:cNvPr id="604" name="Google Shape;604;p84"/>
            <p:cNvSpPr/>
            <p:nvPr/>
          </p:nvSpPr>
          <p:spPr>
            <a:xfrm>
              <a:off x="590802" y="5070197"/>
              <a:ext cx="91440" cy="9144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cxnSp>
          <p:nvCxnSpPr>
            <p:cNvPr id="605" name="Google Shape;605;p84"/>
            <p:cNvCxnSpPr/>
            <p:nvPr/>
          </p:nvCxnSpPr>
          <p:spPr>
            <a:xfrm rot="10800000">
              <a:off x="636522" y="4110078"/>
              <a:ext cx="0" cy="1040129"/>
            </a:xfrm>
            <a:prstGeom prst="straightConnector1">
              <a:avLst/>
            </a:prstGeom>
            <a:noFill/>
            <a:ln w="9525" cap="flat" cmpd="sng">
              <a:solidFill>
                <a:srgbClr val="FEFEFE"/>
              </a:solidFill>
              <a:prstDash val="solid"/>
              <a:round/>
              <a:headEnd type="none" w="sm" len="sm"/>
              <a:tailEnd type="none" w="sm" len="sm"/>
            </a:ln>
          </p:spPr>
        </p:cxnSp>
        <p:cxnSp>
          <p:nvCxnSpPr>
            <p:cNvPr id="606" name="Google Shape;606;p84"/>
            <p:cNvCxnSpPr/>
            <p:nvPr/>
          </p:nvCxnSpPr>
          <p:spPr>
            <a:xfrm rot="10800000">
              <a:off x="588262" y="4109720"/>
              <a:ext cx="562936" cy="0"/>
            </a:xfrm>
            <a:prstGeom prst="straightConnector1">
              <a:avLst/>
            </a:prstGeom>
            <a:noFill/>
            <a:ln w="28575" cap="flat" cmpd="sng">
              <a:solidFill>
                <a:srgbClr val="FEFEFE"/>
              </a:solidFill>
              <a:prstDash val="solid"/>
              <a:round/>
              <a:headEnd type="none" w="sm" len="sm"/>
              <a:tailEnd type="none" w="sm" len="sm"/>
            </a:ln>
          </p:spPr>
        </p:cxnSp>
      </p:grpSp>
      <p:sp>
        <p:nvSpPr>
          <p:cNvPr id="607" name="Google Shape;607;p84"/>
          <p:cNvSpPr txBox="1">
            <a:spLocks noGrp="1"/>
          </p:cNvSpPr>
          <p:nvPr>
            <p:ph type="body" idx="9"/>
          </p:nvPr>
        </p:nvSpPr>
        <p:spPr>
          <a:xfrm>
            <a:off x="7537574"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grpSp>
        <p:nvGrpSpPr>
          <p:cNvPr id="608" name="Google Shape;608;p84"/>
          <p:cNvGrpSpPr/>
          <p:nvPr/>
        </p:nvGrpSpPr>
        <p:grpSpPr>
          <a:xfrm>
            <a:off x="7354657" y="4059104"/>
            <a:ext cx="562936" cy="1051917"/>
            <a:chOff x="588262" y="4109720"/>
            <a:chExt cx="562936" cy="1051917"/>
          </a:xfrm>
        </p:grpSpPr>
        <p:sp>
          <p:nvSpPr>
            <p:cNvPr id="609" name="Google Shape;609;p84"/>
            <p:cNvSpPr/>
            <p:nvPr/>
          </p:nvSpPr>
          <p:spPr>
            <a:xfrm>
              <a:off x="590802" y="5070197"/>
              <a:ext cx="91440" cy="9144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cxnSp>
          <p:nvCxnSpPr>
            <p:cNvPr id="610" name="Google Shape;610;p84"/>
            <p:cNvCxnSpPr/>
            <p:nvPr/>
          </p:nvCxnSpPr>
          <p:spPr>
            <a:xfrm rot="10800000">
              <a:off x="636522" y="4110078"/>
              <a:ext cx="0" cy="1040129"/>
            </a:xfrm>
            <a:prstGeom prst="straightConnector1">
              <a:avLst/>
            </a:prstGeom>
            <a:noFill/>
            <a:ln w="9525" cap="flat" cmpd="sng">
              <a:solidFill>
                <a:srgbClr val="FEFEFE"/>
              </a:solidFill>
              <a:prstDash val="solid"/>
              <a:round/>
              <a:headEnd type="none" w="sm" len="sm"/>
              <a:tailEnd type="none" w="sm" len="sm"/>
            </a:ln>
          </p:spPr>
        </p:cxnSp>
        <p:cxnSp>
          <p:nvCxnSpPr>
            <p:cNvPr id="611" name="Google Shape;611;p84"/>
            <p:cNvCxnSpPr/>
            <p:nvPr/>
          </p:nvCxnSpPr>
          <p:spPr>
            <a:xfrm rot="10800000">
              <a:off x="588262" y="4109720"/>
              <a:ext cx="562936" cy="0"/>
            </a:xfrm>
            <a:prstGeom prst="straightConnector1">
              <a:avLst/>
            </a:prstGeom>
            <a:noFill/>
            <a:ln w="28575" cap="flat" cmpd="sng">
              <a:solidFill>
                <a:srgbClr val="FEFEFE"/>
              </a:solidFill>
              <a:prstDash val="solid"/>
              <a:round/>
              <a:headEnd type="none" w="sm" len="sm"/>
              <a:tailEnd type="none" w="sm" len="sm"/>
            </a:ln>
          </p:spPr>
        </p:cxnSp>
      </p:grpSp>
      <p:sp>
        <p:nvSpPr>
          <p:cNvPr id="612" name="Google Shape;612;p84"/>
          <p:cNvSpPr txBox="1">
            <a:spLocks noGrp="1"/>
          </p:cNvSpPr>
          <p:nvPr>
            <p:ph type="body" idx="13"/>
          </p:nvPr>
        </p:nvSpPr>
        <p:spPr>
          <a:xfrm>
            <a:off x="9790079"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grpSp>
        <p:nvGrpSpPr>
          <p:cNvPr id="613" name="Google Shape;613;p84"/>
          <p:cNvGrpSpPr/>
          <p:nvPr/>
        </p:nvGrpSpPr>
        <p:grpSpPr>
          <a:xfrm>
            <a:off x="9610122" y="4059104"/>
            <a:ext cx="562936" cy="1051917"/>
            <a:chOff x="588262" y="4109720"/>
            <a:chExt cx="562936" cy="1051917"/>
          </a:xfrm>
        </p:grpSpPr>
        <p:sp>
          <p:nvSpPr>
            <p:cNvPr id="614" name="Google Shape;614;p84"/>
            <p:cNvSpPr/>
            <p:nvPr/>
          </p:nvSpPr>
          <p:spPr>
            <a:xfrm>
              <a:off x="590802" y="5070197"/>
              <a:ext cx="91440" cy="9144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cxnSp>
          <p:nvCxnSpPr>
            <p:cNvPr id="615" name="Google Shape;615;p84"/>
            <p:cNvCxnSpPr/>
            <p:nvPr/>
          </p:nvCxnSpPr>
          <p:spPr>
            <a:xfrm rot="10800000">
              <a:off x="636522" y="4110078"/>
              <a:ext cx="0" cy="1040129"/>
            </a:xfrm>
            <a:prstGeom prst="straightConnector1">
              <a:avLst/>
            </a:prstGeom>
            <a:noFill/>
            <a:ln w="9525" cap="flat" cmpd="sng">
              <a:solidFill>
                <a:srgbClr val="FEFEFE"/>
              </a:solidFill>
              <a:prstDash val="solid"/>
              <a:round/>
              <a:headEnd type="none" w="sm" len="sm"/>
              <a:tailEnd type="none" w="sm" len="sm"/>
            </a:ln>
          </p:spPr>
        </p:cxnSp>
        <p:cxnSp>
          <p:nvCxnSpPr>
            <p:cNvPr id="616" name="Google Shape;616;p84"/>
            <p:cNvCxnSpPr/>
            <p:nvPr/>
          </p:nvCxnSpPr>
          <p:spPr>
            <a:xfrm rot="10800000">
              <a:off x="588262" y="4109720"/>
              <a:ext cx="562936" cy="0"/>
            </a:xfrm>
            <a:prstGeom prst="straightConnector1">
              <a:avLst/>
            </a:prstGeom>
            <a:noFill/>
            <a:ln w="28575" cap="flat" cmpd="sng">
              <a:solidFill>
                <a:srgbClr val="FEFEFE"/>
              </a:solidFill>
              <a:prstDash val="solid"/>
              <a:round/>
              <a:headEnd type="none" w="sm" len="sm"/>
              <a:tailEnd type="none" w="sm" len="sm"/>
            </a:ln>
          </p:spPr>
        </p:cxnSp>
      </p:grpSp>
      <p:sp>
        <p:nvSpPr>
          <p:cNvPr id="617" name="Google Shape;617;p84"/>
          <p:cNvSpPr txBox="1">
            <a:spLocks noGrp="1"/>
          </p:cNvSpPr>
          <p:nvPr>
            <p:ph type="body" idx="14"/>
          </p:nvPr>
        </p:nvSpPr>
        <p:spPr>
          <a:xfrm>
            <a:off x="779462" y="4189413"/>
            <a:ext cx="1816481"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1pPr>
            <a:lvl2pPr marL="914400" lvl="1"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18" name="Google Shape;618;p84"/>
          <p:cNvSpPr txBox="1">
            <a:spLocks noGrp="1"/>
          </p:cNvSpPr>
          <p:nvPr>
            <p:ph type="body" idx="15"/>
          </p:nvPr>
        </p:nvSpPr>
        <p:spPr>
          <a:xfrm>
            <a:off x="3032117" y="4189413"/>
            <a:ext cx="1816481"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1pPr>
            <a:lvl2pPr marL="914400" lvl="1"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19" name="Google Shape;619;p84"/>
          <p:cNvSpPr txBox="1">
            <a:spLocks noGrp="1"/>
          </p:cNvSpPr>
          <p:nvPr>
            <p:ph type="body" idx="16"/>
          </p:nvPr>
        </p:nvSpPr>
        <p:spPr>
          <a:xfrm>
            <a:off x="5284772" y="4189413"/>
            <a:ext cx="1816481"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1pPr>
            <a:lvl2pPr marL="914400" lvl="1"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20" name="Google Shape;620;p84"/>
          <p:cNvSpPr txBox="1">
            <a:spLocks noGrp="1"/>
          </p:cNvSpPr>
          <p:nvPr>
            <p:ph type="body" idx="17"/>
          </p:nvPr>
        </p:nvSpPr>
        <p:spPr>
          <a:xfrm>
            <a:off x="7537427" y="4189413"/>
            <a:ext cx="1816481"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1pPr>
            <a:lvl2pPr marL="914400" lvl="1"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21" name="Google Shape;621;p84"/>
          <p:cNvSpPr txBox="1">
            <a:spLocks noGrp="1"/>
          </p:cNvSpPr>
          <p:nvPr>
            <p:ph type="body" idx="18"/>
          </p:nvPr>
        </p:nvSpPr>
        <p:spPr>
          <a:xfrm>
            <a:off x="9790081" y="4189413"/>
            <a:ext cx="1816481"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1pPr>
            <a:lvl2pPr marL="914400" lvl="1"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eam intro_2">
  <p:cSld name="Team intro_2">
    <p:spTree>
      <p:nvGrpSpPr>
        <p:cNvPr id="1" name="Shape 622"/>
        <p:cNvGrpSpPr/>
        <p:nvPr/>
      </p:nvGrpSpPr>
      <p:grpSpPr>
        <a:xfrm>
          <a:off x="0" y="0"/>
          <a:ext cx="0" cy="0"/>
          <a:chOff x="0" y="0"/>
          <a:chExt cx="0" cy="0"/>
        </a:xfrm>
      </p:grpSpPr>
      <p:sp>
        <p:nvSpPr>
          <p:cNvPr id="623" name="Google Shape;623;p85"/>
          <p:cNvSpPr/>
          <p:nvPr/>
        </p:nvSpPr>
        <p:spPr>
          <a:xfrm>
            <a:off x="483605"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624" name="Google Shape;624;p85"/>
          <p:cNvSpPr/>
          <p:nvPr/>
        </p:nvSpPr>
        <p:spPr>
          <a:xfrm>
            <a:off x="2745634"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625" name="Google Shape;625;p85"/>
          <p:cNvSpPr/>
          <p:nvPr/>
        </p:nvSpPr>
        <p:spPr>
          <a:xfrm>
            <a:off x="5007663"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626" name="Google Shape;626;p85"/>
          <p:cNvSpPr/>
          <p:nvPr/>
        </p:nvSpPr>
        <p:spPr>
          <a:xfrm>
            <a:off x="726969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627" name="Google Shape;627;p85"/>
          <p:cNvSpPr/>
          <p:nvPr/>
        </p:nvSpPr>
        <p:spPr>
          <a:xfrm>
            <a:off x="953172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628" name="Google Shape;628;p85"/>
          <p:cNvSpPr/>
          <p:nvPr/>
        </p:nvSpPr>
        <p:spPr>
          <a:xfrm>
            <a:off x="0" y="2912951"/>
            <a:ext cx="12192000" cy="27537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629" name="Google Shape;629;p8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0" name="Google Shape;630;p85"/>
          <p:cNvSpPr>
            <a:spLocks noGrp="1"/>
          </p:cNvSpPr>
          <p:nvPr>
            <p:ph type="pic" idx="2"/>
          </p:nvPr>
        </p:nvSpPr>
        <p:spPr>
          <a:xfrm>
            <a:off x="600105"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31" name="Google Shape;631;p85"/>
          <p:cNvSpPr>
            <a:spLocks noGrp="1"/>
          </p:cNvSpPr>
          <p:nvPr>
            <p:ph type="pic" idx="3"/>
          </p:nvPr>
        </p:nvSpPr>
        <p:spPr>
          <a:xfrm>
            <a:off x="2862134"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32" name="Google Shape;632;p85"/>
          <p:cNvSpPr>
            <a:spLocks noGrp="1"/>
          </p:cNvSpPr>
          <p:nvPr>
            <p:ph type="pic" idx="4"/>
          </p:nvPr>
        </p:nvSpPr>
        <p:spPr>
          <a:xfrm>
            <a:off x="5124163"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33" name="Google Shape;633;p85"/>
          <p:cNvSpPr>
            <a:spLocks noGrp="1"/>
          </p:cNvSpPr>
          <p:nvPr>
            <p:ph type="pic" idx="5"/>
          </p:nvPr>
        </p:nvSpPr>
        <p:spPr>
          <a:xfrm>
            <a:off x="738619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34" name="Google Shape;634;p85"/>
          <p:cNvSpPr>
            <a:spLocks noGrp="1"/>
          </p:cNvSpPr>
          <p:nvPr>
            <p:ph type="pic" idx="6"/>
          </p:nvPr>
        </p:nvSpPr>
        <p:spPr>
          <a:xfrm>
            <a:off x="964822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35" name="Google Shape;635;p85"/>
          <p:cNvSpPr txBox="1">
            <a:spLocks noGrp="1"/>
          </p:cNvSpPr>
          <p:nvPr>
            <p:ph type="body" idx="1"/>
          </p:nvPr>
        </p:nvSpPr>
        <p:spPr>
          <a:xfrm>
            <a:off x="651382"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6" name="Google Shape;636;p85"/>
          <p:cNvSpPr txBox="1">
            <a:spLocks noGrp="1"/>
          </p:cNvSpPr>
          <p:nvPr>
            <p:ph type="body" idx="7"/>
          </p:nvPr>
        </p:nvSpPr>
        <p:spPr>
          <a:xfrm>
            <a:off x="651382"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7" name="Google Shape;637;p85"/>
          <p:cNvSpPr txBox="1">
            <a:spLocks noGrp="1"/>
          </p:cNvSpPr>
          <p:nvPr>
            <p:ph type="body" idx="8"/>
          </p:nvPr>
        </p:nvSpPr>
        <p:spPr>
          <a:xfrm>
            <a:off x="2913411"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8" name="Google Shape;638;p85"/>
          <p:cNvSpPr txBox="1">
            <a:spLocks noGrp="1"/>
          </p:cNvSpPr>
          <p:nvPr>
            <p:ph type="body" idx="9"/>
          </p:nvPr>
        </p:nvSpPr>
        <p:spPr>
          <a:xfrm>
            <a:off x="2913411"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9" name="Google Shape;639;p85"/>
          <p:cNvSpPr txBox="1">
            <a:spLocks noGrp="1"/>
          </p:cNvSpPr>
          <p:nvPr>
            <p:ph type="body" idx="13"/>
          </p:nvPr>
        </p:nvSpPr>
        <p:spPr>
          <a:xfrm>
            <a:off x="5175440"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40" name="Google Shape;640;p85"/>
          <p:cNvSpPr txBox="1">
            <a:spLocks noGrp="1"/>
          </p:cNvSpPr>
          <p:nvPr>
            <p:ph type="body" idx="14"/>
          </p:nvPr>
        </p:nvSpPr>
        <p:spPr>
          <a:xfrm>
            <a:off x="5175440"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41" name="Google Shape;641;p85"/>
          <p:cNvSpPr txBox="1">
            <a:spLocks noGrp="1"/>
          </p:cNvSpPr>
          <p:nvPr>
            <p:ph type="body" idx="15"/>
          </p:nvPr>
        </p:nvSpPr>
        <p:spPr>
          <a:xfrm>
            <a:off x="743746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42" name="Google Shape;642;p85"/>
          <p:cNvSpPr txBox="1">
            <a:spLocks noGrp="1"/>
          </p:cNvSpPr>
          <p:nvPr>
            <p:ph type="body" idx="16"/>
          </p:nvPr>
        </p:nvSpPr>
        <p:spPr>
          <a:xfrm>
            <a:off x="743746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43" name="Google Shape;643;p85"/>
          <p:cNvSpPr txBox="1">
            <a:spLocks noGrp="1"/>
          </p:cNvSpPr>
          <p:nvPr>
            <p:ph type="body" idx="17"/>
          </p:nvPr>
        </p:nvSpPr>
        <p:spPr>
          <a:xfrm>
            <a:off x="969949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44" name="Google Shape;644;p85"/>
          <p:cNvSpPr txBox="1">
            <a:spLocks noGrp="1"/>
          </p:cNvSpPr>
          <p:nvPr>
            <p:ph type="body" idx="18"/>
          </p:nvPr>
        </p:nvSpPr>
        <p:spPr>
          <a:xfrm>
            <a:off x="969949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Small title - half page">
  <p:cSld name="Small title - half page">
    <p:spTree>
      <p:nvGrpSpPr>
        <p:cNvPr id="1" name="Shape 645"/>
        <p:cNvGrpSpPr/>
        <p:nvPr/>
      </p:nvGrpSpPr>
      <p:grpSpPr>
        <a:xfrm>
          <a:off x="0" y="0"/>
          <a:ext cx="0" cy="0"/>
          <a:chOff x="0" y="0"/>
          <a:chExt cx="0" cy="0"/>
        </a:xfrm>
      </p:grpSpPr>
      <p:sp>
        <p:nvSpPr>
          <p:cNvPr id="646" name="Google Shape;646;p86"/>
          <p:cNvSpPr txBox="1">
            <a:spLocks noGrp="1"/>
          </p:cNvSpPr>
          <p:nvPr>
            <p:ph type="title"/>
          </p:nvPr>
        </p:nvSpPr>
        <p:spPr>
          <a:xfrm>
            <a:off x="584200" y="457200"/>
            <a:ext cx="5508419" cy="372410"/>
          </a:xfrm>
          <a:prstGeom prst="rect">
            <a:avLst/>
          </a:prstGeom>
          <a:noFill/>
          <a:ln>
            <a:noFill/>
          </a:ln>
        </p:spPr>
        <p:txBody>
          <a:bodyPr spcFirstLastPara="1" wrap="square" lIns="0" tIns="64000" rIns="0" bIns="0" anchor="t" anchorCtr="0">
            <a:spAutoFit/>
          </a:bodyPr>
          <a:lstStyle>
            <a:lvl1pPr lvl="0" algn="l">
              <a:lnSpc>
                <a:spcPct val="100000"/>
              </a:lnSpc>
              <a:spcBef>
                <a:spcPts val="0"/>
              </a:spcBef>
              <a:spcAft>
                <a:spcPts val="0"/>
              </a:spcAft>
              <a:buClr>
                <a:schemeClr val="lt1"/>
              </a:buClr>
              <a:buSzPts val="2000"/>
              <a:buFont typeface="Quattrocento Sans"/>
              <a:buNone/>
              <a:defRPr sz="2000">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Title - Square Photo ">
  <p:cSld name="Title - Square Photo ">
    <p:spTree>
      <p:nvGrpSpPr>
        <p:cNvPr id="1" name="Shape 647"/>
        <p:cNvGrpSpPr/>
        <p:nvPr/>
      </p:nvGrpSpPr>
      <p:grpSpPr>
        <a:xfrm>
          <a:off x="0" y="0"/>
          <a:ext cx="0" cy="0"/>
          <a:chOff x="0" y="0"/>
          <a:chExt cx="0" cy="0"/>
        </a:xfrm>
      </p:grpSpPr>
      <p:sp>
        <p:nvSpPr>
          <p:cNvPr id="648" name="Google Shape;648;p87"/>
          <p:cNvSpPr txBox="1">
            <a:spLocks noGrp="1"/>
          </p:cNvSpPr>
          <p:nvPr>
            <p:ph type="body" idx="1"/>
          </p:nvPr>
        </p:nvSpPr>
        <p:spPr>
          <a:xfrm>
            <a:off x="584200" y="3535540"/>
            <a:ext cx="4162425" cy="273349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lt1"/>
              </a:buClr>
              <a:buSzPts val="1980"/>
              <a:buNone/>
              <a:defRPr sz="220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lt1"/>
              </a:buClr>
              <a:buSzPts val="1800"/>
              <a:buNone/>
              <a:defRPr/>
            </a:lvl2pPr>
            <a:lvl3pPr marL="1371600" lvl="2" indent="-228600" algn="l">
              <a:lnSpc>
                <a:spcPct val="100000"/>
              </a:lnSpc>
              <a:spcBef>
                <a:spcPts val="320"/>
              </a:spcBef>
              <a:spcAft>
                <a:spcPts val="0"/>
              </a:spcAft>
              <a:buClr>
                <a:schemeClr val="lt1"/>
              </a:buClr>
              <a:buSzPts val="1440"/>
              <a:buNone/>
              <a:defRPr/>
            </a:lvl3pPr>
            <a:lvl4pPr marL="1828800" lvl="3" indent="-228600" algn="l">
              <a:lnSpc>
                <a:spcPct val="100000"/>
              </a:lnSpc>
              <a:spcBef>
                <a:spcPts val="280"/>
              </a:spcBef>
              <a:spcAft>
                <a:spcPts val="0"/>
              </a:spcAft>
              <a:buClr>
                <a:schemeClr val="lt1"/>
              </a:buClr>
              <a:buSzPts val="1260"/>
              <a:buNone/>
              <a:defRPr/>
            </a:lvl4pPr>
            <a:lvl5pPr marL="2286000" lvl="4" indent="-228600" algn="l">
              <a:lnSpc>
                <a:spcPct val="100000"/>
              </a:lnSpc>
              <a:spcBef>
                <a:spcPts val="280"/>
              </a:spcBef>
              <a:spcAft>
                <a:spcPts val="0"/>
              </a:spcAft>
              <a:buClr>
                <a:schemeClr val="lt1"/>
              </a:buClr>
              <a:buSzPts val="1260"/>
              <a:buNone/>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49" name="Google Shape;649;p87"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50" name="Google Shape;650;p87"/>
          <p:cNvSpPr txBox="1">
            <a:spLocks noGrp="1"/>
          </p:cNvSpPr>
          <p:nvPr>
            <p:ph type="title"/>
          </p:nvPr>
        </p:nvSpPr>
        <p:spPr>
          <a:xfrm>
            <a:off x="588263" y="588963"/>
            <a:ext cx="4158362" cy="253523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904">
          <p15:clr>
            <a:srgbClr val="5ACBF0"/>
          </p15:clr>
        </p15:guide>
        <p15:guide id="3" orient="horz" pos="1968">
          <p15:clr>
            <a:srgbClr val="5ACBF0"/>
          </p15:clr>
        </p15:guide>
        <p15:guide id="4" orient="horz" pos="2226">
          <p15:clr>
            <a:srgbClr val="5ACBF0"/>
          </p15:clr>
        </p15:guide>
        <p15:guide id="5" pos="3729">
          <p15:clr>
            <a:srgbClr val="C35EA4"/>
          </p15:clr>
        </p15:guide>
        <p15:guide id="6" pos="2993">
          <p15:clr>
            <a:srgbClr val="5ACBF0"/>
          </p15:clr>
        </p15:guide>
        <p15:guide id="7" pos="3543">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Square Photo ">
  <p:cSld name="Square Photo ">
    <p:spTree>
      <p:nvGrpSpPr>
        <p:cNvPr id="1" name="Shape 651"/>
        <p:cNvGrpSpPr/>
        <p:nvPr/>
      </p:nvGrpSpPr>
      <p:grpSpPr>
        <a:xfrm>
          <a:off x="0" y="0"/>
          <a:ext cx="0" cy="0"/>
          <a:chOff x="0" y="0"/>
          <a:chExt cx="0" cy="0"/>
        </a:xfrm>
      </p:grpSpPr>
      <p:sp>
        <p:nvSpPr>
          <p:cNvPr id="652" name="Google Shape;652;p88"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53" name="Google Shape;653;p88"/>
          <p:cNvSpPr txBox="1">
            <a:spLocks noGrp="1"/>
          </p:cNvSpPr>
          <p:nvPr>
            <p:ph type="title"/>
          </p:nvPr>
        </p:nvSpPr>
        <p:spPr>
          <a:xfrm>
            <a:off x="588263" y="585788"/>
            <a:ext cx="4159950" cy="568324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2160">
          <p15:clr>
            <a:srgbClr val="FBAE40"/>
          </p15:clr>
        </p15:guide>
        <p15:guide id="3" pos="2991">
          <p15:clr>
            <a:srgbClr val="5ACBF0"/>
          </p15:clr>
        </p15:guide>
        <p15:guide id="4" pos="3728">
          <p15:clr>
            <a:srgbClr val="C35EA4"/>
          </p15:clr>
        </p15:guide>
        <p15:guide id="5" pos="3544">
          <p15:clr>
            <a:srgbClr val="A4A3A4"/>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Square Photo 2">
  <p:cSld name="Square Photo 2">
    <p:spTree>
      <p:nvGrpSpPr>
        <p:cNvPr id="1" name="Shape 654"/>
        <p:cNvGrpSpPr/>
        <p:nvPr/>
      </p:nvGrpSpPr>
      <p:grpSpPr>
        <a:xfrm>
          <a:off x="0" y="0"/>
          <a:ext cx="0" cy="0"/>
          <a:chOff x="0" y="0"/>
          <a:chExt cx="0" cy="0"/>
        </a:xfrm>
      </p:grpSpPr>
      <p:sp>
        <p:nvSpPr>
          <p:cNvPr id="655" name="Google Shape;655;p89"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56" name="Google Shape;656;p89"/>
          <p:cNvSpPr txBox="1">
            <a:spLocks noGrp="1"/>
          </p:cNvSpPr>
          <p:nvPr>
            <p:ph type="title"/>
          </p:nvPr>
        </p:nvSpPr>
        <p:spPr>
          <a:xfrm>
            <a:off x="588263" y="2996526"/>
            <a:ext cx="4163125" cy="327251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2800"/>
              <a:buFont typeface="Quattrocento Sans"/>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1877">
          <p15:clr>
            <a:srgbClr val="5ACBF0"/>
          </p15:clr>
        </p15:guide>
        <p15:guide id="3" pos="3731">
          <p15:clr>
            <a:srgbClr val="C35EA4"/>
          </p15:clr>
        </p15:guide>
        <p15:guide id="4" pos="2993">
          <p15:clr>
            <a:srgbClr val="5ACBF0"/>
          </p15:clr>
        </p15:guide>
        <p15:guide id="5" pos="3547">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square photo 2">
  <p:cSld name="1_Title square photo 2">
    <p:bg>
      <p:bgPr>
        <a:solidFill>
          <a:schemeClr val="dk2"/>
        </a:solidFill>
        <a:effectLst/>
      </p:bgPr>
    </p:bg>
    <p:spTree>
      <p:nvGrpSpPr>
        <p:cNvPr id="1" name="Shape 44"/>
        <p:cNvGrpSpPr/>
        <p:nvPr/>
      </p:nvGrpSpPr>
      <p:grpSpPr>
        <a:xfrm>
          <a:off x="0" y="0"/>
          <a:ext cx="0" cy="0"/>
          <a:chOff x="0" y="0"/>
          <a:chExt cx="0" cy="0"/>
        </a:xfrm>
      </p:grpSpPr>
      <p:sp>
        <p:nvSpPr>
          <p:cNvPr id="45" name="Google Shape;45;p19"/>
          <p:cNvSpPr txBox="1">
            <a:spLocks noGrp="1"/>
          </p:cNvSpPr>
          <p:nvPr>
            <p:ph type="title"/>
          </p:nvPr>
        </p:nvSpPr>
        <p:spPr>
          <a:xfrm>
            <a:off x="588263" y="2425541"/>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9"/>
          <p:cNvSpPr txBox="1">
            <a:spLocks noGrp="1"/>
          </p:cNvSpPr>
          <p:nvPr>
            <p:ph type="body" idx="1"/>
          </p:nvPr>
        </p:nvSpPr>
        <p:spPr>
          <a:xfrm>
            <a:off x="582042" y="3962400"/>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7" name="Google Shape;47;p19"/>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1645900" rIns="0" bIns="0" anchor="t" anchorCtr="0">
            <a:noAutofit/>
          </a:bodyPr>
          <a:lstStyle>
            <a:lvl1pPr marR="0" lvl="0" algn="ctr" rtl="0">
              <a:lnSpc>
                <a:spcPct val="100000"/>
              </a:lnSpc>
              <a:spcBef>
                <a:spcPts val="560"/>
              </a:spcBef>
              <a:spcAft>
                <a:spcPts val="0"/>
              </a:spcAft>
              <a:buClr>
                <a:schemeClr val="dk1"/>
              </a:buClr>
              <a:buSzPts val="2520"/>
              <a:buFont typeface="Noto Sans Symbols"/>
              <a:buNone/>
              <a:defRPr sz="28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pic>
        <p:nvPicPr>
          <p:cNvPr id="48" name="Google Shape;48;p19" descr="Microsoft logo white text version"/>
          <p:cNvPicPr preferRelativeResize="0"/>
          <p:nvPr/>
        </p:nvPicPr>
        <p:blipFill rotWithShape="1">
          <a:blip r:embed="rId3">
            <a:alphaModFix/>
          </a:blip>
          <a:srcRect/>
          <a:stretch/>
        </p:blipFill>
        <p:spPr>
          <a:xfrm>
            <a:off x="584200" y="585788"/>
            <a:ext cx="1366245" cy="29260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Top horizontal photo and title">
  <p:cSld name="Top horizontal photo and title">
    <p:spTree>
      <p:nvGrpSpPr>
        <p:cNvPr id="1" name="Shape 657"/>
        <p:cNvGrpSpPr/>
        <p:nvPr/>
      </p:nvGrpSpPr>
      <p:grpSpPr>
        <a:xfrm>
          <a:off x="0" y="0"/>
          <a:ext cx="0" cy="0"/>
          <a:chOff x="0" y="0"/>
          <a:chExt cx="0" cy="0"/>
        </a:xfrm>
      </p:grpSpPr>
      <p:sp>
        <p:nvSpPr>
          <p:cNvPr id="658" name="Google Shape;658;p90" descr="This photo is a 'placeholder' only. Drag or drop your photo here, or click and tap the center to insert a photo."/>
          <p:cNvSpPr>
            <a:spLocks noGrp="1"/>
          </p:cNvSpPr>
          <p:nvPr>
            <p:ph type="pic" idx="2"/>
          </p:nvPr>
        </p:nvSpPr>
        <p:spPr>
          <a:xfrm>
            <a:off x="0" y="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59" name="Google Shape;659;p90"/>
          <p:cNvSpPr txBox="1">
            <a:spLocks noGrp="1"/>
          </p:cNvSpPr>
          <p:nvPr>
            <p:ph type="title"/>
          </p:nvPr>
        </p:nvSpPr>
        <p:spPr>
          <a:xfrm>
            <a:off x="588263" y="5157216"/>
            <a:ext cx="11018520" cy="1111822"/>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0">
          <p15:clr>
            <a:srgbClr val="5ACBF0"/>
          </p15:clr>
        </p15:guide>
        <p15:guide id="2" orient="horz" pos="360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Bottom horizontal photo and title">
  <p:cSld name="Bottom horizontal photo and title">
    <p:spTree>
      <p:nvGrpSpPr>
        <p:cNvPr id="1" name="Shape 660"/>
        <p:cNvGrpSpPr/>
        <p:nvPr/>
      </p:nvGrpSpPr>
      <p:grpSpPr>
        <a:xfrm>
          <a:off x="0" y="0"/>
          <a:ext cx="0" cy="0"/>
          <a:chOff x="0" y="0"/>
          <a:chExt cx="0" cy="0"/>
        </a:xfrm>
      </p:grpSpPr>
      <p:sp>
        <p:nvSpPr>
          <p:cNvPr id="661" name="Google Shape;661;p91" descr="This photo is a 'placeholder' only. Drag or drop your photo here, or click and tap the center to insert a photo."/>
          <p:cNvSpPr>
            <a:spLocks noGrp="1"/>
          </p:cNvSpPr>
          <p:nvPr>
            <p:ph type="pic" idx="2"/>
          </p:nvPr>
        </p:nvSpPr>
        <p:spPr>
          <a:xfrm>
            <a:off x="-2381" y="228600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62" name="Google Shape;662;p91"/>
          <p:cNvSpPr txBox="1">
            <a:spLocks noGrp="1"/>
          </p:cNvSpPr>
          <p:nvPr>
            <p:ph type="title"/>
          </p:nvPr>
        </p:nvSpPr>
        <p:spPr>
          <a:xfrm>
            <a:off x="588263" y="585788"/>
            <a:ext cx="11018520" cy="1114996"/>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440">
          <p15:clr>
            <a:srgbClr val="5ACBF0"/>
          </p15:clr>
        </p15:guide>
        <p15:guide id="2" orient="horz" pos="72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Two picture content">
  <p:cSld name="Two picture content">
    <p:spTree>
      <p:nvGrpSpPr>
        <p:cNvPr id="1" name="Shape 663"/>
        <p:cNvGrpSpPr/>
        <p:nvPr/>
      </p:nvGrpSpPr>
      <p:grpSpPr>
        <a:xfrm>
          <a:off x="0" y="0"/>
          <a:ext cx="0" cy="0"/>
          <a:chOff x="0" y="0"/>
          <a:chExt cx="0" cy="0"/>
        </a:xfrm>
      </p:grpSpPr>
      <p:sp>
        <p:nvSpPr>
          <p:cNvPr id="664" name="Google Shape;664;p92"/>
          <p:cNvSpPr txBox="1">
            <a:spLocks noGrp="1"/>
          </p:cNvSpPr>
          <p:nvPr>
            <p:ph type="body" idx="1"/>
          </p:nvPr>
        </p:nvSpPr>
        <p:spPr>
          <a:xfrm>
            <a:off x="584199"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65" name="Google Shape;665;p92" descr="This photo is a 'placeholder' only. Drag or drop your photo here, or click and tap the center to insert a photo."/>
          <p:cNvSpPr>
            <a:spLocks noGrp="1"/>
          </p:cNvSpPr>
          <p:nvPr>
            <p:ph type="pic" idx="2"/>
          </p:nvPr>
        </p:nvSpPr>
        <p:spPr>
          <a:xfrm>
            <a:off x="582612"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66" name="Google Shape;666;p92"/>
          <p:cNvSpPr txBox="1">
            <a:spLocks noGrp="1"/>
          </p:cNvSpPr>
          <p:nvPr>
            <p:ph type="body" idx="3"/>
          </p:nvPr>
        </p:nvSpPr>
        <p:spPr>
          <a:xfrm>
            <a:off x="6241860"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67" name="Google Shape;667;p92" descr="This photo is a 'placeholder' only. Drag or drop your photo here, or click and tap the center to insert a photo."/>
          <p:cNvSpPr>
            <a:spLocks noGrp="1"/>
          </p:cNvSpPr>
          <p:nvPr>
            <p:ph type="pic" idx="4"/>
          </p:nvPr>
        </p:nvSpPr>
        <p:spPr>
          <a:xfrm>
            <a:off x="6239255"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68" name="Google Shape;668;p92"/>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3749">
          <p15:clr>
            <a:srgbClr val="5ACBF0"/>
          </p15:clr>
        </p15:guide>
        <p15:guide id="5"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Three picture content">
  <p:cSld name="Three picture content">
    <p:spTree>
      <p:nvGrpSpPr>
        <p:cNvPr id="1" name="Shape 669"/>
        <p:cNvGrpSpPr/>
        <p:nvPr/>
      </p:nvGrpSpPr>
      <p:grpSpPr>
        <a:xfrm>
          <a:off x="0" y="0"/>
          <a:ext cx="0" cy="0"/>
          <a:chOff x="0" y="0"/>
          <a:chExt cx="0" cy="0"/>
        </a:xfrm>
      </p:grpSpPr>
      <p:sp>
        <p:nvSpPr>
          <p:cNvPr id="670" name="Google Shape;670;p93"/>
          <p:cNvSpPr txBox="1">
            <a:spLocks noGrp="1"/>
          </p:cNvSpPr>
          <p:nvPr>
            <p:ph type="body" idx="1"/>
          </p:nvPr>
        </p:nvSpPr>
        <p:spPr>
          <a:xfrm>
            <a:off x="582613"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71" name="Google Shape;671;p93" descr="This photo is a 'placeholder' only. Drag or drop your photo here, or click and tap the center to insert a photo."/>
          <p:cNvSpPr>
            <a:spLocks noGrp="1"/>
          </p:cNvSpPr>
          <p:nvPr>
            <p:ph type="pic" idx="2"/>
          </p:nvPr>
        </p:nvSpPr>
        <p:spPr>
          <a:xfrm>
            <a:off x="582612"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72" name="Google Shape;672;p93"/>
          <p:cNvSpPr txBox="1">
            <a:spLocks noGrp="1"/>
          </p:cNvSpPr>
          <p:nvPr>
            <p:ph type="body" idx="3"/>
          </p:nvPr>
        </p:nvSpPr>
        <p:spPr>
          <a:xfrm>
            <a:off x="4358640"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73" name="Google Shape;673;p93" descr="This photo is a 'placeholder' only. Drag or drop your photo here, or click and tap the center to insert a photo."/>
          <p:cNvSpPr>
            <a:spLocks noGrp="1"/>
          </p:cNvSpPr>
          <p:nvPr>
            <p:ph type="pic" idx="4"/>
          </p:nvPr>
        </p:nvSpPr>
        <p:spPr>
          <a:xfrm>
            <a:off x="4358640"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74" name="Google Shape;674;p93"/>
          <p:cNvSpPr txBox="1">
            <a:spLocks noGrp="1"/>
          </p:cNvSpPr>
          <p:nvPr>
            <p:ph type="body" idx="5"/>
          </p:nvPr>
        </p:nvSpPr>
        <p:spPr>
          <a:xfrm>
            <a:off x="8134351"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75" name="Google Shape;675;p93" descr="This photo is a 'placeholder' only. Drag or drop your photo here, or click and tap the center to insert a photo."/>
          <p:cNvSpPr>
            <a:spLocks noGrp="1"/>
          </p:cNvSpPr>
          <p:nvPr>
            <p:ph type="pic" idx="6"/>
          </p:nvPr>
        </p:nvSpPr>
        <p:spPr>
          <a:xfrm>
            <a:off x="8132063"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76" name="Google Shape;676;p93"/>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2557">
          <p15:clr>
            <a:srgbClr val="5ACBF0"/>
          </p15:clr>
        </p15:guide>
        <p15:guide id="5" pos="2744">
          <p15:clr>
            <a:srgbClr val="5ACBF0"/>
          </p15:clr>
        </p15:guide>
        <p15:guide id="6" pos="4936">
          <p15:clr>
            <a:srgbClr val="5ACBF0"/>
          </p15:clr>
        </p15:guide>
        <p15:guide id="7"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Four picture content">
  <p:cSld name="Four picture content">
    <p:spTree>
      <p:nvGrpSpPr>
        <p:cNvPr id="1" name="Shape 677"/>
        <p:cNvGrpSpPr/>
        <p:nvPr/>
      </p:nvGrpSpPr>
      <p:grpSpPr>
        <a:xfrm>
          <a:off x="0" y="0"/>
          <a:ext cx="0" cy="0"/>
          <a:chOff x="0" y="0"/>
          <a:chExt cx="0" cy="0"/>
        </a:xfrm>
      </p:grpSpPr>
      <p:sp>
        <p:nvSpPr>
          <p:cNvPr id="678" name="Google Shape;678;p94"/>
          <p:cNvSpPr txBox="1">
            <a:spLocks noGrp="1"/>
          </p:cNvSpPr>
          <p:nvPr>
            <p:ph type="body" idx="1"/>
          </p:nvPr>
        </p:nvSpPr>
        <p:spPr>
          <a:xfrm>
            <a:off x="582613"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79" name="Google Shape;679;p94" descr="This photo is a 'placeholder' only. Drag or drop your photo here, or click and tap the center to insert a photo."/>
          <p:cNvSpPr>
            <a:spLocks noGrp="1"/>
          </p:cNvSpPr>
          <p:nvPr>
            <p:ph type="pic" idx="2"/>
          </p:nvPr>
        </p:nvSpPr>
        <p:spPr>
          <a:xfrm>
            <a:off x="582612"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80" name="Google Shape;680;p94"/>
          <p:cNvSpPr txBox="1">
            <a:spLocks noGrp="1"/>
          </p:cNvSpPr>
          <p:nvPr>
            <p:ph type="body" idx="3"/>
          </p:nvPr>
        </p:nvSpPr>
        <p:spPr>
          <a:xfrm>
            <a:off x="3413908"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81" name="Google Shape;681;p94" descr="This photo is a 'placeholder' only. Drag or drop your photo here, or click and tap the center to insert a photo."/>
          <p:cNvSpPr>
            <a:spLocks noGrp="1"/>
          </p:cNvSpPr>
          <p:nvPr>
            <p:ph type="pic" idx="4"/>
          </p:nvPr>
        </p:nvSpPr>
        <p:spPr>
          <a:xfrm>
            <a:off x="3413908"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82" name="Google Shape;682;p94"/>
          <p:cNvSpPr txBox="1">
            <a:spLocks noGrp="1"/>
          </p:cNvSpPr>
          <p:nvPr>
            <p:ph type="body" idx="5"/>
          </p:nvPr>
        </p:nvSpPr>
        <p:spPr>
          <a:xfrm>
            <a:off x="6245204"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83" name="Google Shape;683;p94" descr="This photo is a 'placeholder' only. Drag or drop your photo here, or click and tap the center to insert a photo."/>
          <p:cNvSpPr>
            <a:spLocks noGrp="1"/>
          </p:cNvSpPr>
          <p:nvPr>
            <p:ph type="pic" idx="6"/>
          </p:nvPr>
        </p:nvSpPr>
        <p:spPr>
          <a:xfrm>
            <a:off x="6245204"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84" name="Google Shape;684;p94"/>
          <p:cNvSpPr txBox="1">
            <a:spLocks noGrp="1"/>
          </p:cNvSpPr>
          <p:nvPr>
            <p:ph type="body" idx="7"/>
          </p:nvPr>
        </p:nvSpPr>
        <p:spPr>
          <a:xfrm>
            <a:off x="9076500"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85" name="Google Shape;685;p94" descr="This photo is a 'placeholder' only. Drag or drop your photo here, or click and tap the center to insert a photo."/>
          <p:cNvSpPr>
            <a:spLocks noGrp="1"/>
          </p:cNvSpPr>
          <p:nvPr>
            <p:ph type="pic" idx="8"/>
          </p:nvPr>
        </p:nvSpPr>
        <p:spPr>
          <a:xfrm>
            <a:off x="9076500"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86" name="Google Shape;686;p94"/>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993">
          <p15:clr>
            <a:srgbClr val="5ACBF0"/>
          </p15:clr>
        </p15:guide>
        <p15:guide id="2" orient="horz" pos="1276">
          <p15:clr>
            <a:srgbClr val="5ACBF0"/>
          </p15:clr>
        </p15:guide>
        <p15:guide id="3" orient="horz" pos="288">
          <p15:clr>
            <a:srgbClr val="5ACBF0"/>
          </p15:clr>
        </p15:guide>
        <p15:guide id="4" pos="1963">
          <p15:clr>
            <a:srgbClr val="5ACBF0"/>
          </p15:clr>
        </p15:guide>
        <p15:guide id="5" pos="2150">
          <p15:clr>
            <a:srgbClr val="5ACBF0"/>
          </p15:clr>
        </p15:guide>
        <p15:guide id="6" pos="3746">
          <p15:clr>
            <a:srgbClr val="5ACBF0"/>
          </p15:clr>
        </p15:guide>
        <p15:guide id="7" pos="3934">
          <p15:clr>
            <a:srgbClr val="5ACBF0"/>
          </p15:clr>
        </p15:guide>
        <p15:guide id="8" pos="5530">
          <p15:clr>
            <a:srgbClr val="5ACBF0"/>
          </p15:clr>
        </p15:guide>
        <p15:guide id="9"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Screenshot and caption">
  <p:cSld name="Screenshot and caption">
    <p:spTree>
      <p:nvGrpSpPr>
        <p:cNvPr id="1" name="Shape 687"/>
        <p:cNvGrpSpPr/>
        <p:nvPr/>
      </p:nvGrpSpPr>
      <p:grpSpPr>
        <a:xfrm>
          <a:off x="0" y="0"/>
          <a:ext cx="0" cy="0"/>
          <a:chOff x="0" y="0"/>
          <a:chExt cx="0" cy="0"/>
        </a:xfrm>
      </p:grpSpPr>
      <p:sp>
        <p:nvSpPr>
          <p:cNvPr id="688" name="Google Shape;688;p9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9" name="Google Shape;689;p95"/>
          <p:cNvSpPr txBox="1">
            <a:spLocks noGrp="1"/>
          </p:cNvSpPr>
          <p:nvPr>
            <p:ph type="body" idx="1"/>
          </p:nvPr>
        </p:nvSpPr>
        <p:spPr>
          <a:xfrm>
            <a:off x="8115300" y="2017713"/>
            <a:ext cx="3494088" cy="425132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00"/>
              </a:spcBef>
              <a:spcAft>
                <a:spcPts val="0"/>
              </a:spcAft>
              <a:buClr>
                <a:schemeClr val="lt1"/>
              </a:buClr>
              <a:buSzPts val="1800"/>
              <a:buFont typeface="Quattrocento Sans"/>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90" name="Google Shape;690;p95" descr="This screenshot is a 'placeholder' only. Drag or drop your screen shot here, or click and tap the center to insert a photo."/>
          <p:cNvSpPr>
            <a:spLocks noGrp="1"/>
          </p:cNvSpPr>
          <p:nvPr>
            <p:ph type="pic" idx="2"/>
          </p:nvPr>
        </p:nvSpPr>
        <p:spPr>
          <a:xfrm>
            <a:off x="582612" y="1436688"/>
            <a:ext cx="7253288" cy="483235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200"/>
              </a:spcBef>
              <a:spcAft>
                <a:spcPts val="0"/>
              </a:spcAft>
              <a:buClr>
                <a:srgbClr val="000000"/>
              </a:buClr>
              <a:buSzPts val="900"/>
              <a:buFont typeface="Noto Sans Symbols"/>
              <a:buNone/>
              <a:defRPr sz="1000" b="1"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4937">
          <p15:clr>
            <a:srgbClr val="5ACBF0"/>
          </p15:clr>
        </p15:guide>
        <p15:guide id="2" pos="5112">
          <p15:clr>
            <a:srgbClr val="5ACBF0"/>
          </p15:clr>
        </p15:guide>
        <p15:guide id="3" orient="horz" pos="905">
          <p15:clr>
            <a:srgbClr val="5ACBF0"/>
          </p15:clr>
        </p15:guide>
        <p15:guide id="4" orient="horz" pos="1271">
          <p15:clr>
            <a:srgbClr val="5ACBF0"/>
          </p15:clr>
        </p15:guide>
        <p15:guide id="5" orient="horz" pos="288">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691"/>
        <p:cNvGrpSpPr/>
        <p:nvPr/>
      </p:nvGrpSpPr>
      <p:grpSpPr>
        <a:xfrm>
          <a:off x="0" y="0"/>
          <a:ext cx="0" cy="0"/>
          <a:chOff x="0" y="0"/>
          <a:chExt cx="0" cy="0"/>
        </a:xfrm>
      </p:grpSpPr>
      <p:sp>
        <p:nvSpPr>
          <p:cNvPr id="692" name="Google Shape;692;p96"/>
          <p:cNvSpPr txBox="1">
            <a:spLocks noGrp="1"/>
          </p:cNvSpPr>
          <p:nvPr>
            <p:ph type="title"/>
          </p:nvPr>
        </p:nvSpPr>
        <p:spPr>
          <a:xfrm>
            <a:off x="584200" y="2305840"/>
            <a:ext cx="3468956" cy="396319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3" name="Google Shape;693;p96"/>
          <p:cNvSpPr txBox="1">
            <a:spLocks noGrp="1"/>
          </p:cNvSpPr>
          <p:nvPr>
            <p:ph type="body" idx="1"/>
          </p:nvPr>
        </p:nvSpPr>
        <p:spPr>
          <a:xfrm>
            <a:off x="4646104" y="2447038"/>
            <a:ext cx="6961188" cy="3821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80"/>
              </a:spcBef>
              <a:spcAft>
                <a:spcPts val="0"/>
              </a:spcAft>
              <a:buClr>
                <a:schemeClr val="lt1"/>
              </a:buClr>
              <a:buSzPts val="2160"/>
              <a:buNone/>
              <a:defRPr sz="2400"/>
            </a:lvl1pPr>
            <a:lvl2pPr marL="914400" lvl="1" indent="-228600" algn="l">
              <a:lnSpc>
                <a:spcPct val="100000"/>
              </a:lnSpc>
              <a:spcBef>
                <a:spcPts val="1200"/>
              </a:spcBef>
              <a:spcAft>
                <a:spcPts val="0"/>
              </a:spcAft>
              <a:buClr>
                <a:schemeClr val="lt1"/>
              </a:buClr>
              <a:buSzPts val="1800"/>
              <a:buNone/>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cxnSp>
        <p:nvCxnSpPr>
          <p:cNvPr id="694" name="Google Shape;694;p96"/>
          <p:cNvCxnSpPr/>
          <p:nvPr/>
        </p:nvCxnSpPr>
        <p:spPr>
          <a:xfrm>
            <a:off x="588263" y="2017713"/>
            <a:ext cx="3477325" cy="0"/>
          </a:xfrm>
          <a:prstGeom prst="straightConnector1">
            <a:avLst/>
          </a:prstGeom>
          <a:noFill/>
          <a:ln w="28575" cap="flat" cmpd="sng">
            <a:solidFill>
              <a:schemeClr val="accent1"/>
            </a:solidFill>
            <a:prstDash val="solid"/>
            <a:round/>
            <a:headEnd type="none" w="sm" len="sm"/>
            <a:tailEnd type="none" w="sm" len="sm"/>
          </a:ln>
        </p:spPr>
      </p:cxnSp>
      <p:cxnSp>
        <p:nvCxnSpPr>
          <p:cNvPr id="695" name="Google Shape;695;p96"/>
          <p:cNvCxnSpPr/>
          <p:nvPr/>
        </p:nvCxnSpPr>
        <p:spPr>
          <a:xfrm>
            <a:off x="4648200" y="2017713"/>
            <a:ext cx="6961188" cy="0"/>
          </a:xfrm>
          <a:prstGeom prst="straightConnector1">
            <a:avLst/>
          </a:prstGeom>
          <a:noFill/>
          <a:ln w="12700" cap="flat" cmpd="sng">
            <a:solidFill>
              <a:srgbClr val="D8D8D8"/>
            </a:solidFill>
            <a:prstDash val="solid"/>
            <a:round/>
            <a:headEnd type="none" w="sm" len="sm"/>
            <a:tailEnd type="none" w="sm" len="sm"/>
          </a:ln>
        </p:spPr>
      </p:cxnSp>
    </p:spTree>
  </p:cSld>
  <p:clrMapOvr>
    <a:masterClrMapping/>
  </p:clrMapOvr>
  <p:transition>
    <p:fade/>
  </p:transition>
  <p:extLst>
    <p:ext uri="{DCECCB84-F9BA-43D5-87BE-67443E8EF086}">
      <p15:sldGuideLst xmlns:p15="http://schemas.microsoft.com/office/powerpoint/2012/main">
        <p15:guide id="1" pos="2561">
          <p15:clr>
            <a:srgbClr val="5ACBF0"/>
          </p15:clr>
        </p15:guide>
        <p15:guide id="2" pos="2744">
          <p15:clr>
            <a:srgbClr val="5ACBF0"/>
          </p15:clr>
        </p15:guide>
        <p15:guide id="3" orient="horz" pos="905">
          <p15:clr>
            <a:srgbClr val="5ACBF0"/>
          </p15:clr>
        </p15:guide>
        <p15:guide id="4" orient="horz" pos="1271">
          <p15:clr>
            <a:srgbClr val="5ACBF0"/>
          </p15:clr>
        </p15:guide>
        <p15:guide id="5" orient="horz" pos="1728">
          <p15:clr>
            <a:srgbClr val="FBAE40"/>
          </p15:clr>
        </p15:guide>
        <p15:guide id="6" pos="2928">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Title and text side by side">
  <p:cSld name="Title and text side by side">
    <p:spTree>
      <p:nvGrpSpPr>
        <p:cNvPr id="1" name="Shape 696"/>
        <p:cNvGrpSpPr/>
        <p:nvPr/>
      </p:nvGrpSpPr>
      <p:grpSpPr>
        <a:xfrm>
          <a:off x="0" y="0"/>
          <a:ext cx="0" cy="0"/>
          <a:chOff x="0" y="0"/>
          <a:chExt cx="0" cy="0"/>
        </a:xfrm>
      </p:grpSpPr>
      <p:sp>
        <p:nvSpPr>
          <p:cNvPr id="697" name="Google Shape;697;p97"/>
          <p:cNvSpPr/>
          <p:nvPr/>
        </p:nvSpPr>
        <p:spPr>
          <a:xfrm>
            <a:off x="0" y="0"/>
            <a:ext cx="4356100" cy="6858000"/>
          </a:xfrm>
          <a:prstGeom prst="rect">
            <a:avLst/>
          </a:prstGeom>
          <a:solidFill>
            <a:schemeClr val="l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698" name="Google Shape;698;p97"/>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lt1"/>
              </a:buClr>
              <a:buSzPts val="2520"/>
              <a:buNone/>
              <a:defRPr sz="2800"/>
            </a:lvl1pPr>
            <a:lvl2pPr marL="914400" lvl="1" indent="-228600" algn="l">
              <a:lnSpc>
                <a:spcPct val="100000"/>
              </a:lnSpc>
              <a:spcBef>
                <a:spcPts val="1200"/>
              </a:spcBef>
              <a:spcAft>
                <a:spcPts val="0"/>
              </a:spcAft>
              <a:buClr>
                <a:schemeClr val="lt1"/>
              </a:buClr>
              <a:buSzPts val="1800"/>
              <a:buNone/>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99" name="Google Shape;699;p97"/>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Title and text side by side 3">
  <p:cSld name="Title and text side by side 3">
    <p:spTree>
      <p:nvGrpSpPr>
        <p:cNvPr id="1" name="Shape 700"/>
        <p:cNvGrpSpPr/>
        <p:nvPr/>
      </p:nvGrpSpPr>
      <p:grpSpPr>
        <a:xfrm>
          <a:off x="0" y="0"/>
          <a:ext cx="0" cy="0"/>
          <a:chOff x="0" y="0"/>
          <a:chExt cx="0" cy="0"/>
        </a:xfrm>
      </p:grpSpPr>
      <p:sp>
        <p:nvSpPr>
          <p:cNvPr id="701" name="Google Shape;701;p98"/>
          <p:cNvSpPr/>
          <p:nvPr/>
        </p:nvSpPr>
        <p:spPr>
          <a:xfrm>
            <a:off x="0" y="0"/>
            <a:ext cx="4356100" cy="6858000"/>
          </a:xfrm>
          <a:prstGeom prst="rect">
            <a:avLst/>
          </a:prstGeom>
          <a:solidFill>
            <a:schemeClr val="dk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702" name="Google Shape;702;p98"/>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lt1"/>
              </a:buClr>
              <a:buSzPts val="2520"/>
              <a:buNone/>
              <a:defRPr sz="2800"/>
            </a:lvl1pPr>
            <a:lvl2pPr marL="914400" lvl="1" indent="-228600" algn="l">
              <a:lnSpc>
                <a:spcPct val="100000"/>
              </a:lnSpc>
              <a:spcBef>
                <a:spcPts val="1200"/>
              </a:spcBef>
              <a:spcAft>
                <a:spcPts val="0"/>
              </a:spcAft>
              <a:buClr>
                <a:schemeClr val="lt1"/>
              </a:buClr>
              <a:buSzPts val="1800"/>
              <a:buNone/>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03" name="Google Shape;703;p98"/>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lt1"/>
              </a:buClr>
              <a:buSzPts val="3600"/>
              <a:buFont typeface="Quattrocento San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Title and text side by side 2">
  <p:cSld name="Title and text side by side 2">
    <p:spTree>
      <p:nvGrpSpPr>
        <p:cNvPr id="1" name="Shape 704"/>
        <p:cNvGrpSpPr/>
        <p:nvPr/>
      </p:nvGrpSpPr>
      <p:grpSpPr>
        <a:xfrm>
          <a:off x="0" y="0"/>
          <a:ext cx="0" cy="0"/>
          <a:chOff x="0" y="0"/>
          <a:chExt cx="0" cy="0"/>
        </a:xfrm>
      </p:grpSpPr>
      <p:cxnSp>
        <p:nvCxnSpPr>
          <p:cNvPr id="705" name="Google Shape;705;p99"/>
          <p:cNvCxnSpPr/>
          <p:nvPr/>
        </p:nvCxnSpPr>
        <p:spPr>
          <a:xfrm>
            <a:off x="4356100" y="2578100"/>
            <a:ext cx="0" cy="1701800"/>
          </a:xfrm>
          <a:prstGeom prst="straightConnector1">
            <a:avLst/>
          </a:prstGeom>
          <a:noFill/>
          <a:ln w="28575" cap="flat" cmpd="sng">
            <a:solidFill>
              <a:schemeClr val="accent1"/>
            </a:solidFill>
            <a:prstDash val="solid"/>
            <a:round/>
            <a:headEnd type="none" w="sm" len="sm"/>
            <a:tailEnd type="none" w="sm" len="sm"/>
          </a:ln>
        </p:spPr>
      </p:cxnSp>
      <p:sp>
        <p:nvSpPr>
          <p:cNvPr id="706" name="Google Shape;706;p99"/>
          <p:cNvSpPr txBox="1">
            <a:spLocks noGrp="1"/>
          </p:cNvSpPr>
          <p:nvPr>
            <p:ph type="body" idx="1"/>
          </p:nvPr>
        </p:nvSpPr>
        <p:spPr>
          <a:xfrm>
            <a:off x="4941888" y="585788"/>
            <a:ext cx="6667500" cy="5683249"/>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lt1"/>
              </a:buClr>
              <a:buSzPts val="2520"/>
              <a:buNone/>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07" name="Google Shape;707;p99"/>
          <p:cNvSpPr txBox="1">
            <a:spLocks noGrp="1"/>
          </p:cNvSpPr>
          <p:nvPr>
            <p:ph type="title"/>
          </p:nvPr>
        </p:nvSpPr>
        <p:spPr>
          <a:xfrm>
            <a:off x="588263" y="585788"/>
            <a:ext cx="318202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orient="horz" pos="2160">
          <p15:clr>
            <a:srgbClr val="FDE53C"/>
          </p15:clr>
        </p15:guide>
        <p15:guide id="3" pos="2376">
          <p15:clr>
            <a:srgbClr val="5ACBF0"/>
          </p15:clr>
        </p15:guide>
        <p15:guide id="4"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49"/>
        <p:cNvGrpSpPr/>
        <p:nvPr/>
      </p:nvGrpSpPr>
      <p:grpSpPr>
        <a:xfrm>
          <a:off x="0" y="0"/>
          <a:ext cx="0" cy="0"/>
          <a:chOff x="0" y="0"/>
          <a:chExt cx="0" cy="0"/>
        </a:xfrm>
      </p:grpSpPr>
      <p:pic>
        <p:nvPicPr>
          <p:cNvPr id="50" name="Google Shape;50;p10"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51" name="Google Shape;51;p10"/>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0"/>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Demo slide">
  <p:cSld name="Demo slide">
    <p:bg>
      <p:bgPr>
        <a:solidFill>
          <a:schemeClr val="dk2"/>
        </a:solidFill>
        <a:effectLst/>
      </p:bgPr>
    </p:bg>
    <p:spTree>
      <p:nvGrpSpPr>
        <p:cNvPr id="1" name="Shape 708"/>
        <p:cNvGrpSpPr/>
        <p:nvPr/>
      </p:nvGrpSpPr>
      <p:grpSpPr>
        <a:xfrm>
          <a:off x="0" y="0"/>
          <a:ext cx="0" cy="0"/>
          <a:chOff x="0" y="0"/>
          <a:chExt cx="0" cy="0"/>
        </a:xfrm>
      </p:grpSpPr>
      <p:sp>
        <p:nvSpPr>
          <p:cNvPr id="709" name="Google Shape;709;p100"/>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0" name="Google Shape;710;p100"/>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Font typeface="Arial"/>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Demo slide 2">
  <p:cSld name="Demo slide 2">
    <p:spTree>
      <p:nvGrpSpPr>
        <p:cNvPr id="1" name="Shape 711"/>
        <p:cNvGrpSpPr/>
        <p:nvPr/>
      </p:nvGrpSpPr>
      <p:grpSpPr>
        <a:xfrm>
          <a:off x="0" y="0"/>
          <a:ext cx="0" cy="0"/>
          <a:chOff x="0" y="0"/>
          <a:chExt cx="0" cy="0"/>
        </a:xfrm>
      </p:grpSpPr>
      <p:sp>
        <p:nvSpPr>
          <p:cNvPr id="712" name="Google Shape;712;p101"/>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lt1"/>
              </a:buClr>
              <a:buSzPts val="3600"/>
              <a:buFont typeface="Quattrocento Sans"/>
              <a:buNone/>
              <a:defRPr sz="3600" b="0"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3" name="Google Shape;713;p101"/>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Font typeface="Arial"/>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Section Title">
  <p:cSld name="Section Title">
    <p:bg>
      <p:bgPr>
        <a:solidFill>
          <a:schemeClr val="dk2"/>
        </a:solidFill>
        <a:effectLst/>
      </p:bgPr>
    </p:bg>
    <p:spTree>
      <p:nvGrpSpPr>
        <p:cNvPr id="1" name="Shape 714"/>
        <p:cNvGrpSpPr/>
        <p:nvPr/>
      </p:nvGrpSpPr>
      <p:grpSpPr>
        <a:xfrm>
          <a:off x="0" y="0"/>
          <a:ext cx="0" cy="0"/>
          <a:chOff x="0" y="0"/>
          <a:chExt cx="0" cy="0"/>
        </a:xfrm>
      </p:grpSpPr>
      <p:sp>
        <p:nvSpPr>
          <p:cNvPr id="715" name="Google Shape;715;p102"/>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Section Title 2">
  <p:cSld name="Section Title 2">
    <p:spTree>
      <p:nvGrpSpPr>
        <p:cNvPr id="1" name="Shape 716"/>
        <p:cNvGrpSpPr/>
        <p:nvPr/>
      </p:nvGrpSpPr>
      <p:grpSpPr>
        <a:xfrm>
          <a:off x="0" y="0"/>
          <a:ext cx="0" cy="0"/>
          <a:chOff x="0" y="0"/>
          <a:chExt cx="0" cy="0"/>
        </a:xfrm>
      </p:grpSpPr>
      <p:sp>
        <p:nvSpPr>
          <p:cNvPr id="717" name="Google Shape;717;p103"/>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lt1"/>
              </a:buClr>
              <a:buSzPts val="3600"/>
              <a:buFont typeface="Quattrocento Sans"/>
              <a:buNone/>
              <a:defRPr sz="3600" b="0"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718"/>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Layout_8">
  <p:cSld name="Layout_8">
    <p:spTree>
      <p:nvGrpSpPr>
        <p:cNvPr id="1" name="Shape 719"/>
        <p:cNvGrpSpPr/>
        <p:nvPr/>
      </p:nvGrpSpPr>
      <p:grpSpPr>
        <a:xfrm>
          <a:off x="0" y="0"/>
          <a:ext cx="0" cy="0"/>
          <a:chOff x="0" y="0"/>
          <a:chExt cx="0" cy="0"/>
        </a:xfrm>
      </p:grpSpPr>
      <p:sp>
        <p:nvSpPr>
          <p:cNvPr id="720" name="Google Shape;720;p105"/>
          <p:cNvSpPr txBox="1">
            <a:spLocks noGrp="1"/>
          </p:cNvSpPr>
          <p:nvPr>
            <p:ph type="body" idx="1"/>
          </p:nvPr>
        </p:nvSpPr>
        <p:spPr>
          <a:xfrm>
            <a:off x="3349888" y="490602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lt1"/>
              </a:buClr>
              <a:buSzPts val="1620"/>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21" name="Google Shape;721;p105"/>
          <p:cNvSpPr txBox="1">
            <a:spLocks noGrp="1"/>
          </p:cNvSpPr>
          <p:nvPr>
            <p:ph type="body" idx="2"/>
          </p:nvPr>
        </p:nvSpPr>
        <p:spPr>
          <a:xfrm>
            <a:off x="3349888" y="45720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lt1"/>
              </a:buClr>
              <a:buSzPts val="1620"/>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22" name="Google Shape;722;p105"/>
          <p:cNvSpPr txBox="1">
            <a:spLocks noGrp="1"/>
          </p:cNvSpPr>
          <p:nvPr>
            <p:ph type="body" idx="3"/>
          </p:nvPr>
        </p:nvSpPr>
        <p:spPr>
          <a:xfrm>
            <a:off x="3349888" y="342308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lt1"/>
              </a:buClr>
              <a:buSzPts val="1620"/>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23" name="Google Shape;723;p105"/>
          <p:cNvSpPr txBox="1">
            <a:spLocks noGrp="1"/>
          </p:cNvSpPr>
          <p:nvPr>
            <p:ph type="body" idx="4"/>
          </p:nvPr>
        </p:nvSpPr>
        <p:spPr>
          <a:xfrm>
            <a:off x="3349888" y="194014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lt1"/>
              </a:buClr>
              <a:buSzPts val="1620"/>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24" name="Google Shape;724;p105"/>
          <p:cNvSpPr/>
          <p:nvPr/>
        </p:nvSpPr>
        <p:spPr>
          <a:xfrm>
            <a:off x="1" y="613459"/>
            <a:ext cx="5939482" cy="5507578"/>
          </a:xfrm>
          <a:custGeom>
            <a:avLst/>
            <a:gdLst/>
            <a:ahLst/>
            <a:cxnLst/>
            <a:rect l="l" t="t" r="r" b="b"/>
            <a:pathLst>
              <a:path w="5939482" h="5507578" extrusionOk="0">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25" name="Google Shape;725;p105"/>
          <p:cNvSpPr>
            <a:spLocks noGrp="1"/>
          </p:cNvSpPr>
          <p:nvPr>
            <p:ph type="pic" idx="5"/>
          </p:nvPr>
        </p:nvSpPr>
        <p:spPr>
          <a:xfrm>
            <a:off x="0" y="808038"/>
            <a:ext cx="3348038" cy="5120322"/>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26" name="Google Shape;726;p105"/>
          <p:cNvSpPr/>
          <p:nvPr/>
        </p:nvSpPr>
        <p:spPr>
          <a:xfrm>
            <a:off x="3349888" y="1309250"/>
            <a:ext cx="2902632" cy="2058671"/>
          </a:xfrm>
          <a:custGeom>
            <a:avLst/>
            <a:gdLst/>
            <a:ahLst/>
            <a:cxnLst/>
            <a:rect l="l" t="t" r="r" b="b"/>
            <a:pathLst>
              <a:path w="2292" h="1621" extrusionOk="0">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27" name="Google Shape;727;p105"/>
          <p:cNvSpPr/>
          <p:nvPr/>
        </p:nvSpPr>
        <p:spPr>
          <a:xfrm>
            <a:off x="3349888" y="457200"/>
            <a:ext cx="2053279" cy="2910721"/>
          </a:xfrm>
          <a:custGeom>
            <a:avLst/>
            <a:gdLst/>
            <a:ahLst/>
            <a:cxnLst/>
            <a:rect l="l" t="t" r="r" b="b"/>
            <a:pathLst>
              <a:path w="1621" h="2292" extrusionOk="0">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28" name="Google Shape;728;p105"/>
          <p:cNvSpPr/>
          <p:nvPr/>
        </p:nvSpPr>
        <p:spPr>
          <a:xfrm>
            <a:off x="3349888" y="3367920"/>
            <a:ext cx="2902632" cy="2055975"/>
          </a:xfrm>
          <a:custGeom>
            <a:avLst/>
            <a:gdLst/>
            <a:ahLst/>
            <a:cxnLst/>
            <a:rect l="l" t="t" r="r" b="b"/>
            <a:pathLst>
              <a:path w="2292" h="1620" extrusionOk="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29" name="Google Shape;729;p105"/>
          <p:cNvSpPr/>
          <p:nvPr/>
        </p:nvSpPr>
        <p:spPr>
          <a:xfrm>
            <a:off x="3349888" y="3367920"/>
            <a:ext cx="2053279" cy="2909373"/>
          </a:xfrm>
          <a:custGeom>
            <a:avLst/>
            <a:gdLst/>
            <a:ahLst/>
            <a:cxnLst/>
            <a:rect l="l" t="t" r="r" b="b"/>
            <a:pathLst>
              <a:path w="1621" h="2292" extrusionOk="0">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30" name="Google Shape;730;p105"/>
          <p:cNvSpPr/>
          <p:nvPr/>
        </p:nvSpPr>
        <p:spPr>
          <a:xfrm>
            <a:off x="4370875" y="2511729"/>
            <a:ext cx="1483647" cy="47322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600" b="1">
              <a:solidFill>
                <a:schemeClr val="lt1"/>
              </a:solidFill>
              <a:latin typeface="Quattrocento Sans"/>
              <a:ea typeface="Quattrocento Sans"/>
              <a:cs typeface="Quattrocento Sans"/>
              <a:sym typeface="Quattrocento Sans"/>
            </a:endParaRPr>
          </a:p>
        </p:txBody>
      </p:sp>
      <p:sp>
        <p:nvSpPr>
          <p:cNvPr id="731" name="Google Shape;731;p105"/>
          <p:cNvSpPr txBox="1">
            <a:spLocks noGrp="1"/>
          </p:cNvSpPr>
          <p:nvPr>
            <p:ph type="body" idx="6"/>
          </p:nvPr>
        </p:nvSpPr>
        <p:spPr>
          <a:xfrm>
            <a:off x="0" y="4678706"/>
            <a:ext cx="3348038" cy="861774"/>
          </a:xfrm>
          <a:prstGeom prst="rect">
            <a:avLst/>
          </a:prstGeom>
          <a:solidFill>
            <a:schemeClr val="accent1">
              <a:alpha val="80000"/>
            </a:schemeClr>
          </a:solidFill>
          <a:ln>
            <a:noFill/>
          </a:ln>
        </p:spPr>
        <p:txBody>
          <a:bodyPr spcFirstLastPara="1" wrap="square" lIns="0" tIns="0" rIns="182875" bIns="0" anchor="ctr" anchorCtr="0">
            <a:spAutoFit/>
          </a:bodyPr>
          <a:lstStyle>
            <a:lvl1pPr marL="457200" marR="0" lvl="0" indent="-228600" algn="r">
              <a:lnSpc>
                <a:spcPct val="100000"/>
              </a:lnSpc>
              <a:spcBef>
                <a:spcPts val="0"/>
              </a:spcBef>
              <a:spcAft>
                <a:spcPts val="0"/>
              </a:spcAft>
              <a:buClr>
                <a:schemeClr val="lt1"/>
              </a:buClr>
              <a:buSzPts val="1800"/>
              <a:buFont typeface="Quattrocento Sans"/>
              <a:buNone/>
              <a:defRPr sz="18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dk1"/>
              </a:buClr>
              <a:buSzPts val="1440"/>
              <a:buNone/>
              <a:defRPr sz="1600">
                <a:solidFill>
                  <a:schemeClr val="dk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dk1"/>
              </a:buClr>
              <a:buSzPts val="1440"/>
              <a:buNone/>
              <a:defRPr sz="1600">
                <a:solidFill>
                  <a:schemeClr val="dk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dk1"/>
              </a:buClr>
              <a:buSzPts val="1440"/>
              <a:buNone/>
              <a:defRPr sz="1600">
                <a:solidFill>
                  <a:schemeClr val="dk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dk1"/>
              </a:buClr>
              <a:buSzPts val="1440"/>
              <a:buNone/>
              <a:defRPr sz="1600">
                <a:solidFill>
                  <a:schemeClr val="dk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32" name="Google Shape;732;p105"/>
          <p:cNvSpPr txBox="1">
            <a:spLocks noGrp="1"/>
          </p:cNvSpPr>
          <p:nvPr>
            <p:ph type="body" idx="7"/>
          </p:nvPr>
        </p:nvSpPr>
        <p:spPr>
          <a:xfrm>
            <a:off x="3597275" y="1209675"/>
            <a:ext cx="1322388" cy="492443"/>
          </a:xfrm>
          <a:prstGeom prst="rect">
            <a:avLst/>
          </a:prstGeom>
          <a:noFill/>
          <a:ln>
            <a:noFill/>
          </a:ln>
        </p:spPr>
        <p:txBody>
          <a:bodyPr spcFirstLastPara="1" wrap="square" lIns="0" tIns="0" rIns="0" bIns="0" anchor="t" anchorCtr="0">
            <a:spAutoFit/>
          </a:bodyPr>
          <a:lstStyle>
            <a:lvl1pPr marL="457200" lvl="0"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33" name="Google Shape;733;p105"/>
          <p:cNvSpPr txBox="1">
            <a:spLocks noGrp="1"/>
          </p:cNvSpPr>
          <p:nvPr>
            <p:ph type="body" idx="8"/>
          </p:nvPr>
        </p:nvSpPr>
        <p:spPr>
          <a:xfrm>
            <a:off x="4532134" y="2652395"/>
            <a:ext cx="1322388" cy="492443"/>
          </a:xfrm>
          <a:prstGeom prst="rect">
            <a:avLst/>
          </a:prstGeom>
          <a:noFill/>
          <a:ln>
            <a:noFill/>
          </a:ln>
        </p:spPr>
        <p:txBody>
          <a:bodyPr spcFirstLastPara="1" wrap="square" lIns="0" tIns="0" rIns="0" bIns="0" anchor="t" anchorCtr="0">
            <a:spAutoFit/>
          </a:bodyPr>
          <a:lstStyle>
            <a:lvl1pPr marL="457200" lvl="0"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34" name="Google Shape;734;p105"/>
          <p:cNvSpPr txBox="1">
            <a:spLocks noGrp="1"/>
          </p:cNvSpPr>
          <p:nvPr>
            <p:ph type="body" idx="9"/>
          </p:nvPr>
        </p:nvSpPr>
        <p:spPr>
          <a:xfrm>
            <a:off x="4532134" y="3871595"/>
            <a:ext cx="1322388" cy="492443"/>
          </a:xfrm>
          <a:prstGeom prst="rect">
            <a:avLst/>
          </a:prstGeom>
          <a:noFill/>
          <a:ln>
            <a:noFill/>
          </a:ln>
        </p:spPr>
        <p:txBody>
          <a:bodyPr spcFirstLastPara="1" wrap="square" lIns="0" tIns="0" rIns="0" bIns="0" anchor="t" anchorCtr="0">
            <a:spAutoFit/>
          </a:bodyPr>
          <a:lstStyle>
            <a:lvl1pPr marL="457200" lvl="0"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35" name="Google Shape;735;p105"/>
          <p:cNvSpPr txBox="1">
            <a:spLocks noGrp="1"/>
          </p:cNvSpPr>
          <p:nvPr>
            <p:ph type="body" idx="13"/>
          </p:nvPr>
        </p:nvSpPr>
        <p:spPr>
          <a:xfrm>
            <a:off x="3597275" y="5155882"/>
            <a:ext cx="1322388" cy="492443"/>
          </a:xfrm>
          <a:prstGeom prst="rect">
            <a:avLst/>
          </a:prstGeom>
          <a:noFill/>
          <a:ln>
            <a:noFill/>
          </a:ln>
        </p:spPr>
        <p:txBody>
          <a:bodyPr spcFirstLastPara="1" wrap="square" lIns="0" tIns="0" rIns="0" bIns="0" anchor="t" anchorCtr="0">
            <a:spAutoFit/>
          </a:bodyPr>
          <a:lstStyle>
            <a:lvl1pPr marL="457200" lvl="0"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36" name="Google Shape;736;p105"/>
          <p:cNvSpPr/>
          <p:nvPr/>
        </p:nvSpPr>
        <p:spPr>
          <a:xfrm>
            <a:off x="11561200" y="45720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737" name="Google Shape;737;p105"/>
          <p:cNvSpPr/>
          <p:nvPr/>
        </p:nvSpPr>
        <p:spPr>
          <a:xfrm>
            <a:off x="11561200" y="194014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738" name="Google Shape;738;p105"/>
          <p:cNvSpPr/>
          <p:nvPr/>
        </p:nvSpPr>
        <p:spPr>
          <a:xfrm>
            <a:off x="11561200" y="342308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739" name="Google Shape;739;p105"/>
          <p:cNvSpPr/>
          <p:nvPr/>
        </p:nvSpPr>
        <p:spPr>
          <a:xfrm>
            <a:off x="11561200" y="490602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2_Blank">
  <p:cSld name="2_Blank">
    <p:spTree>
      <p:nvGrpSpPr>
        <p:cNvPr id="1" name="Shape 740"/>
        <p:cNvGrpSpPr/>
        <p:nvPr/>
      </p:nvGrpSpPr>
      <p:grpSpPr>
        <a:xfrm>
          <a:off x="0" y="0"/>
          <a:ext cx="0" cy="0"/>
          <a:chOff x="0" y="0"/>
          <a:chExt cx="0" cy="0"/>
        </a:xfrm>
      </p:grpSpPr>
      <p:sp>
        <p:nvSpPr>
          <p:cNvPr id="741" name="Google Shape;741;p106"/>
          <p:cNvSpPr>
            <a:spLocks noGrp="1"/>
          </p:cNvSpPr>
          <p:nvPr>
            <p:ph type="pic" idx="2"/>
          </p:nvPr>
        </p:nvSpPr>
        <p:spPr>
          <a:xfrm>
            <a:off x="-1" y="-1"/>
            <a:ext cx="5700433" cy="6858001"/>
          </a:xfrm>
          <a:prstGeom prst="rect">
            <a:avLst/>
          </a:prstGeom>
          <a:blipFill rotWithShape="1">
            <a:blip r:embed="rId2">
              <a:alphaModFix/>
            </a:blip>
            <a:stretch>
              <a:fillRect/>
            </a:stretch>
          </a:blipFill>
          <a:ln>
            <a:noFill/>
          </a:ln>
        </p:spPr>
        <p:txBody>
          <a:bodyPr spcFirstLastPara="1" wrap="square" lIns="0" tIns="548625" rIns="0" bIns="0" anchor="t" anchorCtr="0">
            <a:noAutofit/>
          </a:bodyPr>
          <a:lstStyle>
            <a:lvl1pPr marR="0" lvl="0" algn="ctr" rtl="0">
              <a:lnSpc>
                <a:spcPct val="100000"/>
              </a:lnSpc>
              <a:spcBef>
                <a:spcPts val="400"/>
              </a:spcBef>
              <a:spcAft>
                <a:spcPts val="0"/>
              </a:spcAft>
              <a:buClr>
                <a:schemeClr val="lt1"/>
              </a:buClr>
              <a:buSzPts val="1800"/>
              <a:buFont typeface="Noto Sans Symbols"/>
              <a:buNone/>
              <a:defRPr sz="20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42" name="Google Shape;742;p106"/>
          <p:cNvSpPr/>
          <p:nvPr/>
        </p:nvSpPr>
        <p:spPr>
          <a:xfrm flipH="1">
            <a:off x="6458206" y="1060939"/>
            <a:ext cx="219722" cy="466240"/>
          </a:xfrm>
          <a:custGeom>
            <a:avLst/>
            <a:gdLst/>
            <a:ahLst/>
            <a:cxnLst/>
            <a:rect l="l" t="t" r="r" b="b"/>
            <a:pathLst>
              <a:path w="390525" h="828675" extrusionOk="0">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43" name="Google Shape;743;p106"/>
          <p:cNvSpPr/>
          <p:nvPr/>
        </p:nvSpPr>
        <p:spPr>
          <a:xfrm flipH="1">
            <a:off x="6172031" y="1060939"/>
            <a:ext cx="219722" cy="466240"/>
          </a:xfrm>
          <a:custGeom>
            <a:avLst/>
            <a:gdLst/>
            <a:ahLst/>
            <a:cxnLst/>
            <a:rect l="l" t="t" r="r" b="b"/>
            <a:pathLst>
              <a:path w="390525" h="828675" extrusionOk="0">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44" name="Google Shape;744;p106"/>
          <p:cNvSpPr txBox="1">
            <a:spLocks noGrp="1"/>
          </p:cNvSpPr>
          <p:nvPr>
            <p:ph type="body" idx="1"/>
          </p:nvPr>
        </p:nvSpPr>
        <p:spPr>
          <a:xfrm>
            <a:off x="6391275" y="1798638"/>
            <a:ext cx="5021263" cy="2585323"/>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00"/>
              </a:spcBef>
              <a:spcAft>
                <a:spcPts val="0"/>
              </a:spcAft>
              <a:buClr>
                <a:schemeClr val="lt1"/>
              </a:buClr>
              <a:buSzPts val="2160"/>
              <a:buNone/>
              <a:defRPr sz="2400" i="0"/>
            </a:lvl1pPr>
            <a:lvl2pPr marL="914400" lvl="1" indent="-228600" algn="l">
              <a:lnSpc>
                <a:spcPct val="100000"/>
              </a:lnSpc>
              <a:spcBef>
                <a:spcPts val="1200"/>
              </a:spcBef>
              <a:spcAft>
                <a:spcPts val="0"/>
              </a:spcAft>
              <a:buClr>
                <a:schemeClr val="lt1"/>
              </a:buClr>
              <a:buSzPts val="2160"/>
              <a:buNone/>
              <a:defRPr sz="2400" i="1"/>
            </a:lvl2pPr>
            <a:lvl3pPr marL="1371600" lvl="2" indent="-228600" algn="l">
              <a:lnSpc>
                <a:spcPct val="100000"/>
              </a:lnSpc>
              <a:spcBef>
                <a:spcPts val="1200"/>
              </a:spcBef>
              <a:spcAft>
                <a:spcPts val="0"/>
              </a:spcAft>
              <a:buClr>
                <a:schemeClr val="lt1"/>
              </a:buClr>
              <a:buSzPts val="2160"/>
              <a:buNone/>
              <a:defRPr sz="2400" i="1"/>
            </a:lvl3pPr>
            <a:lvl4pPr marL="1828800" lvl="3" indent="-228600" algn="l">
              <a:lnSpc>
                <a:spcPct val="100000"/>
              </a:lnSpc>
              <a:spcBef>
                <a:spcPts val="1200"/>
              </a:spcBef>
              <a:spcAft>
                <a:spcPts val="0"/>
              </a:spcAft>
              <a:buClr>
                <a:schemeClr val="lt1"/>
              </a:buClr>
              <a:buSzPts val="2160"/>
              <a:buNone/>
              <a:defRPr sz="2400" i="1"/>
            </a:lvl4pPr>
            <a:lvl5pPr marL="2286000" lvl="4" indent="-228600" algn="l">
              <a:lnSpc>
                <a:spcPct val="100000"/>
              </a:lnSpc>
              <a:spcBef>
                <a:spcPts val="1200"/>
              </a:spcBef>
              <a:spcAft>
                <a:spcPts val="0"/>
              </a:spcAft>
              <a:buClr>
                <a:schemeClr val="lt1"/>
              </a:buClr>
              <a:buSzPts val="2160"/>
              <a:buNone/>
              <a:defRPr sz="2400" i="1"/>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45" name="Google Shape;745;p106"/>
          <p:cNvSpPr txBox="1">
            <a:spLocks noGrp="1"/>
          </p:cNvSpPr>
          <p:nvPr>
            <p:ph type="body" idx="3"/>
          </p:nvPr>
        </p:nvSpPr>
        <p:spPr>
          <a:xfrm>
            <a:off x="9183688" y="5194300"/>
            <a:ext cx="3008312" cy="554038"/>
          </a:xfrm>
          <a:prstGeom prst="rect">
            <a:avLst/>
          </a:prstGeom>
          <a:solidFill>
            <a:schemeClr val="accent1"/>
          </a:solidFill>
          <a:ln>
            <a:noFill/>
          </a:ln>
        </p:spPr>
        <p:txBody>
          <a:bodyPr spcFirstLastPara="1" wrap="square" lIns="182875" tIns="91425" rIns="182875" bIns="91425" anchor="ctr" anchorCtr="0">
            <a:noAutofit/>
          </a:bodyPr>
          <a:lstStyle>
            <a:lvl1pPr marL="457200" lvl="0" indent="-2286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None/>
              <a:defRPr sz="2000">
                <a:solidFill>
                  <a:schemeClr val="dk1"/>
                </a:solidFill>
              </a:defRPr>
            </a:lvl2pPr>
            <a:lvl3pPr marL="1371600" lvl="2" indent="-228600" algn="l">
              <a:lnSpc>
                <a:spcPct val="100000"/>
              </a:lnSpc>
              <a:spcBef>
                <a:spcPts val="400"/>
              </a:spcBef>
              <a:spcAft>
                <a:spcPts val="0"/>
              </a:spcAft>
              <a:buClr>
                <a:schemeClr val="dk1"/>
              </a:buClr>
              <a:buSzPts val="1800"/>
              <a:buNone/>
              <a:defRPr sz="2000">
                <a:solidFill>
                  <a:schemeClr val="dk1"/>
                </a:solidFill>
              </a:defRPr>
            </a:lvl3pPr>
            <a:lvl4pPr marL="1828800" lvl="3" indent="-228600" algn="l">
              <a:lnSpc>
                <a:spcPct val="100000"/>
              </a:lnSpc>
              <a:spcBef>
                <a:spcPts val="400"/>
              </a:spcBef>
              <a:spcAft>
                <a:spcPts val="0"/>
              </a:spcAft>
              <a:buClr>
                <a:schemeClr val="dk1"/>
              </a:buClr>
              <a:buSzPts val="1800"/>
              <a:buNone/>
              <a:defRPr sz="2000">
                <a:solidFill>
                  <a:schemeClr val="dk1"/>
                </a:solidFill>
              </a:defRPr>
            </a:lvl4pPr>
            <a:lvl5pPr marL="2286000" lvl="4" indent="-228600" algn="l">
              <a:lnSpc>
                <a:spcPct val="100000"/>
              </a:lnSpc>
              <a:spcBef>
                <a:spcPts val="400"/>
              </a:spcBef>
              <a:spcAft>
                <a:spcPts val="0"/>
              </a:spcAft>
              <a:buClr>
                <a:schemeClr val="dk1"/>
              </a:buClr>
              <a:buSzPts val="1800"/>
              <a:buNone/>
              <a:defRPr sz="20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746"/>
        <p:cNvGrpSpPr/>
        <p:nvPr/>
      </p:nvGrpSpPr>
      <p:grpSpPr>
        <a:xfrm>
          <a:off x="0" y="0"/>
          <a:ext cx="0" cy="0"/>
          <a:chOff x="0" y="0"/>
          <a:chExt cx="0" cy="0"/>
        </a:xfrm>
      </p:grpSpPr>
      <p:sp>
        <p:nvSpPr>
          <p:cNvPr id="747" name="Google Shape;747;p107"/>
          <p:cNvSpPr/>
          <p:nvPr/>
        </p:nvSpPr>
        <p:spPr>
          <a:xfrm>
            <a:off x="281354" y="0"/>
            <a:ext cx="3985846"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748" name="Google Shape;748;p107"/>
          <p:cNvSpPr>
            <a:spLocks noGrp="1"/>
          </p:cNvSpPr>
          <p:nvPr>
            <p:ph type="pic" idx="2"/>
          </p:nvPr>
        </p:nvSpPr>
        <p:spPr>
          <a:xfrm>
            <a:off x="4267200" y="0"/>
            <a:ext cx="7924799" cy="6858000"/>
          </a:xfrm>
          <a:prstGeom prst="rect">
            <a:avLst/>
          </a:prstGeom>
          <a:blipFill rotWithShape="1">
            <a:blip r:embed="rId2">
              <a:alphaModFix/>
            </a:blip>
            <a:stretch>
              <a:fillRect/>
            </a:stretch>
          </a:blipFill>
          <a:ln>
            <a:noFill/>
          </a:ln>
        </p:spPr>
        <p:txBody>
          <a:bodyPr spcFirstLastPara="1" wrap="square" lIns="0" tIns="640075" rIns="0" bIns="0" anchor="t" anchorCtr="0">
            <a:noAutofit/>
          </a:bodyPr>
          <a:lstStyle>
            <a:lvl1pPr marR="0" lvl="0" algn="ctr" rtl="0">
              <a:lnSpc>
                <a:spcPct val="100000"/>
              </a:lnSpc>
              <a:spcBef>
                <a:spcPts val="560"/>
              </a:spcBef>
              <a:spcAft>
                <a:spcPts val="0"/>
              </a:spcAft>
              <a:buClr>
                <a:schemeClr val="lt1"/>
              </a:buClr>
              <a:buSzPts val="2520"/>
              <a:buFont typeface="Noto Sans Symbols"/>
              <a:buNone/>
              <a:defRPr sz="2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49" name="Google Shape;749;p107"/>
          <p:cNvSpPr txBox="1">
            <a:spLocks noGrp="1"/>
          </p:cNvSpPr>
          <p:nvPr>
            <p:ph type="body" idx="1"/>
          </p:nvPr>
        </p:nvSpPr>
        <p:spPr>
          <a:xfrm>
            <a:off x="0" y="2438401"/>
            <a:ext cx="3985846" cy="2157045"/>
          </a:xfrm>
          <a:prstGeom prst="rect">
            <a:avLst/>
          </a:prstGeom>
          <a:solidFill>
            <a:schemeClr val="accent1"/>
          </a:solidFill>
          <a:ln>
            <a:noFill/>
          </a:ln>
        </p:spPr>
        <p:txBody>
          <a:bodyPr spcFirstLastPara="1" wrap="square" lIns="0" tIns="0" rIns="0" bIns="0" anchor="ctr" anchorCtr="0">
            <a:noAutofit/>
          </a:bodyPr>
          <a:lstStyle>
            <a:lvl1pPr marL="457200" marR="0" lvl="0" indent="-228600" algn="ctr">
              <a:lnSpc>
                <a:spcPct val="100000"/>
              </a:lnSpc>
              <a:spcBef>
                <a:spcPts val="0"/>
              </a:spcBef>
              <a:spcAft>
                <a:spcPts val="0"/>
              </a:spcAft>
              <a:buClr>
                <a:schemeClr val="dk1"/>
              </a:buClr>
              <a:buSzPts val="5400"/>
              <a:buFont typeface="Quattrocento Sans"/>
              <a:buNone/>
              <a:defRPr sz="5400">
                <a:solidFill>
                  <a:schemeClr val="dk1"/>
                </a:solidFill>
                <a:latin typeface="Quattrocento Sans"/>
                <a:ea typeface="Quattrocento Sans"/>
                <a:cs typeface="Quattrocento Sans"/>
                <a:sym typeface="Quattrocento Sans"/>
              </a:defRPr>
            </a:lvl1pPr>
            <a:lvl2pPr marL="914400" lvl="1" indent="-228600" algn="ctr">
              <a:lnSpc>
                <a:spcPct val="100000"/>
              </a:lnSpc>
              <a:spcBef>
                <a:spcPts val="960"/>
              </a:spcBef>
              <a:spcAft>
                <a:spcPts val="0"/>
              </a:spcAft>
              <a:buClr>
                <a:schemeClr val="dk1"/>
              </a:buClr>
              <a:buSzPts val="4320"/>
              <a:buNone/>
              <a:defRPr sz="4800">
                <a:solidFill>
                  <a:schemeClr val="dk1"/>
                </a:solidFill>
              </a:defRPr>
            </a:lvl2pPr>
            <a:lvl3pPr marL="1371600" lvl="2" indent="-228600" algn="ctr">
              <a:lnSpc>
                <a:spcPct val="100000"/>
              </a:lnSpc>
              <a:spcBef>
                <a:spcPts val="960"/>
              </a:spcBef>
              <a:spcAft>
                <a:spcPts val="0"/>
              </a:spcAft>
              <a:buClr>
                <a:schemeClr val="dk1"/>
              </a:buClr>
              <a:buSzPts val="4320"/>
              <a:buNone/>
              <a:defRPr sz="4800">
                <a:solidFill>
                  <a:schemeClr val="dk1"/>
                </a:solidFill>
              </a:defRPr>
            </a:lvl3pPr>
            <a:lvl4pPr marL="1828800" lvl="3" indent="-228600" algn="ctr">
              <a:lnSpc>
                <a:spcPct val="100000"/>
              </a:lnSpc>
              <a:spcBef>
                <a:spcPts val="960"/>
              </a:spcBef>
              <a:spcAft>
                <a:spcPts val="0"/>
              </a:spcAft>
              <a:buClr>
                <a:schemeClr val="dk1"/>
              </a:buClr>
              <a:buSzPts val="4320"/>
              <a:buNone/>
              <a:defRPr sz="4800">
                <a:solidFill>
                  <a:schemeClr val="dk1"/>
                </a:solidFill>
              </a:defRPr>
            </a:lvl4pPr>
            <a:lvl5pPr marL="2286000" lvl="4" indent="-228600" algn="ctr">
              <a:lnSpc>
                <a:spcPct val="100000"/>
              </a:lnSpc>
              <a:spcBef>
                <a:spcPts val="960"/>
              </a:spcBef>
              <a:spcAft>
                <a:spcPts val="0"/>
              </a:spcAft>
              <a:buClr>
                <a:schemeClr val="dk1"/>
              </a:buClr>
              <a:buSzPts val="4320"/>
              <a:buNone/>
              <a:defRPr sz="48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Thank you_2">
  <p:cSld name="Thank you_2">
    <p:spTree>
      <p:nvGrpSpPr>
        <p:cNvPr id="1" name="Shape 750"/>
        <p:cNvGrpSpPr/>
        <p:nvPr/>
      </p:nvGrpSpPr>
      <p:grpSpPr>
        <a:xfrm>
          <a:off x="0" y="0"/>
          <a:ext cx="0" cy="0"/>
          <a:chOff x="0" y="0"/>
          <a:chExt cx="0" cy="0"/>
        </a:xfrm>
      </p:grpSpPr>
      <p:sp>
        <p:nvSpPr>
          <p:cNvPr id="751" name="Google Shape;751;p108"/>
          <p:cNvSpPr>
            <a:spLocks noGrp="1"/>
          </p:cNvSpPr>
          <p:nvPr>
            <p:ph type="pic" idx="2"/>
          </p:nvPr>
        </p:nvSpPr>
        <p:spPr>
          <a:xfrm>
            <a:off x="0" y="0"/>
            <a:ext cx="2865438"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52" name="Google Shape;752;p108"/>
          <p:cNvSpPr>
            <a:spLocks noGrp="1"/>
          </p:cNvSpPr>
          <p:nvPr>
            <p:ph type="pic" idx="3"/>
          </p:nvPr>
        </p:nvSpPr>
        <p:spPr>
          <a:xfrm>
            <a:off x="2865120" y="0"/>
            <a:ext cx="301752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53" name="Google Shape;753;p108"/>
          <p:cNvSpPr>
            <a:spLocks noGrp="1"/>
          </p:cNvSpPr>
          <p:nvPr>
            <p:ph type="pic" idx="4"/>
          </p:nvPr>
        </p:nvSpPr>
        <p:spPr>
          <a:xfrm>
            <a:off x="5882640" y="0"/>
            <a:ext cx="630936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54" name="Google Shape;754;p108"/>
          <p:cNvSpPr>
            <a:spLocks noGrp="1"/>
          </p:cNvSpPr>
          <p:nvPr>
            <p:ph type="pic" idx="5"/>
          </p:nvPr>
        </p:nvSpPr>
        <p:spPr>
          <a:xfrm>
            <a:off x="0" y="3456432"/>
            <a:ext cx="3505200" cy="3401568"/>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55" name="Google Shape;755;p108"/>
          <p:cNvSpPr>
            <a:spLocks noGrp="1"/>
          </p:cNvSpPr>
          <p:nvPr>
            <p:ph type="pic" idx="6"/>
          </p:nvPr>
        </p:nvSpPr>
        <p:spPr>
          <a:xfrm>
            <a:off x="8680704" y="3455489"/>
            <a:ext cx="3511296" cy="1691464"/>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56" name="Google Shape;756;p108"/>
          <p:cNvSpPr>
            <a:spLocks noGrp="1"/>
          </p:cNvSpPr>
          <p:nvPr>
            <p:ph type="pic" idx="7"/>
          </p:nvPr>
        </p:nvSpPr>
        <p:spPr>
          <a:xfrm>
            <a:off x="8680704" y="5146953"/>
            <a:ext cx="3511296" cy="1711047"/>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57" name="Google Shape;757;p108"/>
          <p:cNvSpPr txBox="1">
            <a:spLocks noGrp="1"/>
          </p:cNvSpPr>
          <p:nvPr>
            <p:ph type="body" idx="1"/>
          </p:nvPr>
        </p:nvSpPr>
        <p:spPr>
          <a:xfrm>
            <a:off x="3505199" y="3456432"/>
            <a:ext cx="5193792" cy="3401568"/>
          </a:xfrm>
          <a:prstGeom prst="rect">
            <a:avLst/>
          </a:prstGeom>
          <a:solidFill>
            <a:schemeClr val="accent1"/>
          </a:solidFill>
          <a:ln>
            <a:noFill/>
          </a:ln>
        </p:spPr>
        <p:txBody>
          <a:bodyPr spcFirstLastPara="1" wrap="square" lIns="182875" tIns="91425" rIns="182875" bIns="91425" anchor="ctr" anchorCtr="0">
            <a:noAutofit/>
          </a:bodyPr>
          <a:lstStyle>
            <a:lvl1pPr marL="457200" marR="0" lvl="0" indent="-228600" algn="ctr">
              <a:lnSpc>
                <a:spcPct val="100000"/>
              </a:lnSpc>
              <a:spcBef>
                <a:spcPts val="0"/>
              </a:spcBef>
              <a:spcAft>
                <a:spcPts val="0"/>
              </a:spcAft>
              <a:buClr>
                <a:schemeClr val="lt1"/>
              </a:buClr>
              <a:buSzPts val="6000"/>
              <a:buFont typeface="Quattrocento Sans"/>
              <a:buNone/>
              <a:defRPr sz="6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1000"/>
              </a:spcBef>
              <a:spcAft>
                <a:spcPts val="0"/>
              </a:spcAft>
              <a:buClr>
                <a:schemeClr val="dk1"/>
              </a:buClr>
              <a:buSzPts val="4500"/>
              <a:buNone/>
              <a:defRPr sz="5000">
                <a:solidFill>
                  <a:schemeClr val="dk1"/>
                </a:solidFill>
              </a:defRPr>
            </a:lvl2pPr>
            <a:lvl3pPr marL="1371600" lvl="2" indent="-228600" algn="ctr">
              <a:lnSpc>
                <a:spcPct val="100000"/>
              </a:lnSpc>
              <a:spcBef>
                <a:spcPts val="1000"/>
              </a:spcBef>
              <a:spcAft>
                <a:spcPts val="0"/>
              </a:spcAft>
              <a:buClr>
                <a:schemeClr val="dk1"/>
              </a:buClr>
              <a:buSzPts val="4500"/>
              <a:buNone/>
              <a:defRPr sz="5000">
                <a:solidFill>
                  <a:schemeClr val="dk1"/>
                </a:solidFill>
              </a:defRPr>
            </a:lvl3pPr>
            <a:lvl4pPr marL="1828800" lvl="3" indent="-228600" algn="ctr">
              <a:lnSpc>
                <a:spcPct val="100000"/>
              </a:lnSpc>
              <a:spcBef>
                <a:spcPts val="1000"/>
              </a:spcBef>
              <a:spcAft>
                <a:spcPts val="0"/>
              </a:spcAft>
              <a:buClr>
                <a:schemeClr val="dk1"/>
              </a:buClr>
              <a:buSzPts val="4500"/>
              <a:buNone/>
              <a:defRPr sz="5000">
                <a:solidFill>
                  <a:schemeClr val="dk1"/>
                </a:solidFill>
              </a:defRPr>
            </a:lvl4pPr>
            <a:lvl5pPr marL="2286000" lvl="4" indent="-228600" algn="ctr">
              <a:lnSpc>
                <a:spcPct val="100000"/>
              </a:lnSpc>
              <a:spcBef>
                <a:spcPts val="1000"/>
              </a:spcBef>
              <a:spcAft>
                <a:spcPts val="0"/>
              </a:spcAft>
              <a:buClr>
                <a:schemeClr val="dk1"/>
              </a:buClr>
              <a:buSzPts val="4500"/>
              <a:buNone/>
              <a:defRPr sz="50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Blank 2">
  <p:cSld name="Blank 2">
    <p:bg>
      <p:bgPr>
        <a:solidFill>
          <a:schemeClr val="dk2"/>
        </a:solidFill>
        <a:effectLst/>
      </p:bgPr>
    </p:bg>
    <p:spTree>
      <p:nvGrpSpPr>
        <p:cNvPr id="1" name="Shape 758"/>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5.xml"/><Relationship Id="rId18" Type="http://schemas.openxmlformats.org/officeDocument/2006/relationships/slideLayout" Target="../slideLayouts/slideLayout20.xml"/><Relationship Id="rId26" Type="http://schemas.openxmlformats.org/officeDocument/2006/relationships/slideLayout" Target="../slideLayouts/slideLayout28.xml"/><Relationship Id="rId39" Type="http://schemas.openxmlformats.org/officeDocument/2006/relationships/slideLayout" Target="../slideLayouts/slideLayout41.xml"/><Relationship Id="rId21" Type="http://schemas.openxmlformats.org/officeDocument/2006/relationships/slideLayout" Target="../slideLayouts/slideLayout23.xml"/><Relationship Id="rId34" Type="http://schemas.openxmlformats.org/officeDocument/2006/relationships/slideLayout" Target="../slideLayouts/slideLayout36.xml"/><Relationship Id="rId42" Type="http://schemas.openxmlformats.org/officeDocument/2006/relationships/slideLayout" Target="../slideLayouts/slideLayout44.xml"/><Relationship Id="rId47" Type="http://schemas.openxmlformats.org/officeDocument/2006/relationships/slideLayout" Target="../slideLayouts/slideLayout49.xml"/><Relationship Id="rId50" Type="http://schemas.openxmlformats.org/officeDocument/2006/relationships/slideLayout" Target="../slideLayouts/slideLayout52.xml"/><Relationship Id="rId55" Type="http://schemas.openxmlformats.org/officeDocument/2006/relationships/image" Target="../media/image1.png"/><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5" Type="http://schemas.openxmlformats.org/officeDocument/2006/relationships/slideLayout" Target="../slideLayouts/slideLayout27.xml"/><Relationship Id="rId33" Type="http://schemas.openxmlformats.org/officeDocument/2006/relationships/slideLayout" Target="../slideLayouts/slideLayout35.xml"/><Relationship Id="rId38" Type="http://schemas.openxmlformats.org/officeDocument/2006/relationships/slideLayout" Target="../slideLayouts/slideLayout40.xml"/><Relationship Id="rId46" Type="http://schemas.openxmlformats.org/officeDocument/2006/relationships/slideLayout" Target="../slideLayouts/slideLayout48.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29" Type="http://schemas.openxmlformats.org/officeDocument/2006/relationships/slideLayout" Target="../slideLayouts/slideLayout31.xml"/><Relationship Id="rId41" Type="http://schemas.openxmlformats.org/officeDocument/2006/relationships/slideLayout" Target="../slideLayouts/slideLayout43.xml"/><Relationship Id="rId54"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24" Type="http://schemas.openxmlformats.org/officeDocument/2006/relationships/slideLayout" Target="../slideLayouts/slideLayout26.xml"/><Relationship Id="rId32" Type="http://schemas.openxmlformats.org/officeDocument/2006/relationships/slideLayout" Target="../slideLayouts/slideLayout34.xml"/><Relationship Id="rId37" Type="http://schemas.openxmlformats.org/officeDocument/2006/relationships/slideLayout" Target="../slideLayouts/slideLayout39.xml"/><Relationship Id="rId40" Type="http://schemas.openxmlformats.org/officeDocument/2006/relationships/slideLayout" Target="../slideLayouts/slideLayout42.xml"/><Relationship Id="rId45" Type="http://schemas.openxmlformats.org/officeDocument/2006/relationships/slideLayout" Target="../slideLayouts/slideLayout47.xml"/><Relationship Id="rId53" Type="http://schemas.openxmlformats.org/officeDocument/2006/relationships/slideLayout" Target="../slideLayouts/slideLayout55.xml"/><Relationship Id="rId5" Type="http://schemas.openxmlformats.org/officeDocument/2006/relationships/slideLayout" Target="../slideLayouts/slideLayout7.xml"/><Relationship Id="rId15" Type="http://schemas.openxmlformats.org/officeDocument/2006/relationships/slideLayout" Target="../slideLayouts/slideLayout17.xml"/><Relationship Id="rId23" Type="http://schemas.openxmlformats.org/officeDocument/2006/relationships/slideLayout" Target="../slideLayouts/slideLayout25.xml"/><Relationship Id="rId28" Type="http://schemas.openxmlformats.org/officeDocument/2006/relationships/slideLayout" Target="../slideLayouts/slideLayout30.xml"/><Relationship Id="rId36" Type="http://schemas.openxmlformats.org/officeDocument/2006/relationships/slideLayout" Target="../slideLayouts/slideLayout38.xml"/><Relationship Id="rId49" Type="http://schemas.openxmlformats.org/officeDocument/2006/relationships/slideLayout" Target="../slideLayouts/slideLayout51.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31" Type="http://schemas.openxmlformats.org/officeDocument/2006/relationships/slideLayout" Target="../slideLayouts/slideLayout33.xml"/><Relationship Id="rId44" Type="http://schemas.openxmlformats.org/officeDocument/2006/relationships/slideLayout" Target="../slideLayouts/slideLayout46.xml"/><Relationship Id="rId52" Type="http://schemas.openxmlformats.org/officeDocument/2006/relationships/slideLayout" Target="../slideLayouts/slideLayout54.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slideLayout" Target="../slideLayouts/slideLayout24.xml"/><Relationship Id="rId27" Type="http://schemas.openxmlformats.org/officeDocument/2006/relationships/slideLayout" Target="../slideLayouts/slideLayout29.xml"/><Relationship Id="rId30" Type="http://schemas.openxmlformats.org/officeDocument/2006/relationships/slideLayout" Target="../slideLayouts/slideLayout32.xml"/><Relationship Id="rId35" Type="http://schemas.openxmlformats.org/officeDocument/2006/relationships/slideLayout" Target="../slideLayouts/slideLayout37.xml"/><Relationship Id="rId43" Type="http://schemas.openxmlformats.org/officeDocument/2006/relationships/slideLayout" Target="../slideLayouts/slideLayout45.xml"/><Relationship Id="rId48" Type="http://schemas.openxmlformats.org/officeDocument/2006/relationships/slideLayout" Target="../slideLayouts/slideLayout50.xml"/><Relationship Id="rId8" Type="http://schemas.openxmlformats.org/officeDocument/2006/relationships/slideLayout" Target="../slideLayouts/slideLayout10.xml"/><Relationship Id="rId51" Type="http://schemas.openxmlformats.org/officeDocument/2006/relationships/slideLayout" Target="../slideLayouts/slideLayout53.xml"/><Relationship Id="rId3"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68.xml"/><Relationship Id="rId18" Type="http://schemas.openxmlformats.org/officeDocument/2006/relationships/slideLayout" Target="../slideLayouts/slideLayout73.xml"/><Relationship Id="rId26" Type="http://schemas.openxmlformats.org/officeDocument/2006/relationships/slideLayout" Target="../slideLayouts/slideLayout81.xml"/><Relationship Id="rId39" Type="http://schemas.openxmlformats.org/officeDocument/2006/relationships/slideLayout" Target="../slideLayouts/slideLayout94.xml"/><Relationship Id="rId3" Type="http://schemas.openxmlformats.org/officeDocument/2006/relationships/slideLayout" Target="../slideLayouts/slideLayout58.xml"/><Relationship Id="rId21" Type="http://schemas.openxmlformats.org/officeDocument/2006/relationships/slideLayout" Target="../slideLayouts/slideLayout76.xml"/><Relationship Id="rId34" Type="http://schemas.openxmlformats.org/officeDocument/2006/relationships/slideLayout" Target="../slideLayouts/slideLayout89.xml"/><Relationship Id="rId42" Type="http://schemas.openxmlformats.org/officeDocument/2006/relationships/slideLayout" Target="../slideLayouts/slideLayout97.xml"/><Relationship Id="rId47" Type="http://schemas.openxmlformats.org/officeDocument/2006/relationships/slideLayout" Target="../slideLayouts/slideLayout102.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17" Type="http://schemas.openxmlformats.org/officeDocument/2006/relationships/slideLayout" Target="../slideLayouts/slideLayout72.xml"/><Relationship Id="rId25" Type="http://schemas.openxmlformats.org/officeDocument/2006/relationships/slideLayout" Target="../slideLayouts/slideLayout80.xml"/><Relationship Id="rId33" Type="http://schemas.openxmlformats.org/officeDocument/2006/relationships/slideLayout" Target="../slideLayouts/slideLayout88.xml"/><Relationship Id="rId38" Type="http://schemas.openxmlformats.org/officeDocument/2006/relationships/slideLayout" Target="../slideLayouts/slideLayout93.xml"/><Relationship Id="rId46" Type="http://schemas.openxmlformats.org/officeDocument/2006/relationships/slideLayout" Target="../slideLayouts/slideLayout101.xml"/><Relationship Id="rId2" Type="http://schemas.openxmlformats.org/officeDocument/2006/relationships/slideLayout" Target="../slideLayouts/slideLayout57.xml"/><Relationship Id="rId16" Type="http://schemas.openxmlformats.org/officeDocument/2006/relationships/slideLayout" Target="../slideLayouts/slideLayout71.xml"/><Relationship Id="rId20" Type="http://schemas.openxmlformats.org/officeDocument/2006/relationships/slideLayout" Target="../slideLayouts/slideLayout75.xml"/><Relationship Id="rId29" Type="http://schemas.openxmlformats.org/officeDocument/2006/relationships/slideLayout" Target="../slideLayouts/slideLayout84.xml"/><Relationship Id="rId41" Type="http://schemas.openxmlformats.org/officeDocument/2006/relationships/slideLayout" Target="../slideLayouts/slideLayout96.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24" Type="http://schemas.openxmlformats.org/officeDocument/2006/relationships/slideLayout" Target="../slideLayouts/slideLayout79.xml"/><Relationship Id="rId32" Type="http://schemas.openxmlformats.org/officeDocument/2006/relationships/slideLayout" Target="../slideLayouts/slideLayout87.xml"/><Relationship Id="rId37" Type="http://schemas.openxmlformats.org/officeDocument/2006/relationships/slideLayout" Target="../slideLayouts/slideLayout92.xml"/><Relationship Id="rId40" Type="http://schemas.openxmlformats.org/officeDocument/2006/relationships/slideLayout" Target="../slideLayouts/slideLayout95.xml"/><Relationship Id="rId45" Type="http://schemas.openxmlformats.org/officeDocument/2006/relationships/slideLayout" Target="../slideLayouts/slideLayout100.xml"/><Relationship Id="rId5" Type="http://schemas.openxmlformats.org/officeDocument/2006/relationships/slideLayout" Target="../slideLayouts/slideLayout60.xml"/><Relationship Id="rId15" Type="http://schemas.openxmlformats.org/officeDocument/2006/relationships/slideLayout" Target="../slideLayouts/slideLayout70.xml"/><Relationship Id="rId23" Type="http://schemas.openxmlformats.org/officeDocument/2006/relationships/slideLayout" Target="../slideLayouts/slideLayout78.xml"/><Relationship Id="rId28" Type="http://schemas.openxmlformats.org/officeDocument/2006/relationships/slideLayout" Target="../slideLayouts/slideLayout83.xml"/><Relationship Id="rId36" Type="http://schemas.openxmlformats.org/officeDocument/2006/relationships/slideLayout" Target="../slideLayouts/slideLayout91.xml"/><Relationship Id="rId49" Type="http://schemas.openxmlformats.org/officeDocument/2006/relationships/image" Target="../media/image1.png"/><Relationship Id="rId10" Type="http://schemas.openxmlformats.org/officeDocument/2006/relationships/slideLayout" Target="../slideLayouts/slideLayout65.xml"/><Relationship Id="rId19" Type="http://schemas.openxmlformats.org/officeDocument/2006/relationships/slideLayout" Target="../slideLayouts/slideLayout74.xml"/><Relationship Id="rId31" Type="http://schemas.openxmlformats.org/officeDocument/2006/relationships/slideLayout" Target="../slideLayouts/slideLayout86.xml"/><Relationship Id="rId44" Type="http://schemas.openxmlformats.org/officeDocument/2006/relationships/slideLayout" Target="../slideLayouts/slideLayout99.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 Id="rId22" Type="http://schemas.openxmlformats.org/officeDocument/2006/relationships/slideLayout" Target="../slideLayouts/slideLayout77.xml"/><Relationship Id="rId27" Type="http://schemas.openxmlformats.org/officeDocument/2006/relationships/slideLayout" Target="../slideLayouts/slideLayout82.xml"/><Relationship Id="rId30" Type="http://schemas.openxmlformats.org/officeDocument/2006/relationships/slideLayout" Target="../slideLayouts/slideLayout85.xml"/><Relationship Id="rId35" Type="http://schemas.openxmlformats.org/officeDocument/2006/relationships/slideLayout" Target="../slideLayouts/slideLayout90.xml"/><Relationship Id="rId43" Type="http://schemas.openxmlformats.org/officeDocument/2006/relationships/slideLayout" Target="../slideLayouts/slideLayout98.xml"/><Relationship Id="rId48" Type="http://schemas.openxmlformats.org/officeDocument/2006/relationships/theme" Target="../theme/theme3.xml"/><Relationship Id="rId8"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lt1"/>
              </a:buClr>
              <a:buSzPts val="3600"/>
              <a:buFont typeface="Quattrocento Sans"/>
              <a:buNone/>
              <a:defRPr sz="3600" b="0" i="0" u="none" strike="noStrike"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9"/>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lt1"/>
              </a:buClr>
              <a:buSzPts val="2520"/>
              <a:buFont typeface="Noto Sans Symbols"/>
              <a:buChar char="·"/>
              <a:defRPr sz="2800" b="0" i="0" u="none" strike="noStrike" cap="none">
                <a:solidFill>
                  <a:schemeClr val="lt1"/>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pic>
        <p:nvPicPr>
          <p:cNvPr id="12" name="Google Shape;12;p9" descr="These are Microsoft Brand colors. The color bar is placed to the side of the Theme master so that it will be visible on all slides. Users can use the 'eye dropper' color tools under Color Fill Shape, Color Fill line etc. to easily select Brand colors. "/>
          <p:cNvPicPr preferRelativeResize="0"/>
          <p:nvPr/>
        </p:nvPicPr>
        <p:blipFill rotWithShape="1">
          <a:blip r:embed="rId4">
            <a:alphaModFix/>
          </a:blip>
          <a:srcRect l="761"/>
          <a:stretch/>
        </p:blipFill>
        <p:spPr>
          <a:xfrm rot="5400000">
            <a:off x="9464501" y="2843773"/>
            <a:ext cx="6858000"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
        <p:cNvGrpSpPr/>
        <p:nvPr/>
      </p:nvGrpSpPr>
      <p:grpSpPr>
        <a:xfrm>
          <a:off x="0" y="0"/>
          <a:ext cx="0" cy="0"/>
          <a:chOff x="0" y="0"/>
          <a:chExt cx="0" cy="0"/>
        </a:xfrm>
      </p:grpSpPr>
      <p:sp>
        <p:nvSpPr>
          <p:cNvPr id="20" name="Google Shape;20;p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dk1"/>
              </a:buClr>
              <a:buSzPts val="3600"/>
              <a:buFont typeface="Quattrocento Sans"/>
              <a:buNone/>
              <a:defRPr sz="3600" b="0" i="0" u="none" strike="noStrike"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8"/>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dk1"/>
              </a:buClr>
              <a:buSzPts val="2520"/>
              <a:buFont typeface="Noto Sans Symbols"/>
              <a:buChar char="·"/>
              <a:defRPr sz="2800" b="0" i="0" u="none" strike="noStrike" cap="none">
                <a:solidFill>
                  <a:schemeClr val="dk1"/>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pic>
        <p:nvPicPr>
          <p:cNvPr id="22" name="Google Shape;22;p8" descr="These are Microsoft Brand colors. The color bar is placed to the side of the Theme master so that it will be visible on all slides. Users can use the 'eye dropper' color tools under Color Fill Shape, Color Fill line etc. to easily select Brand colors. "/>
          <p:cNvPicPr preferRelativeResize="0"/>
          <p:nvPr/>
        </p:nvPicPr>
        <p:blipFill rotWithShape="1">
          <a:blip r:embed="rId55">
            <a:alphaModFix/>
          </a:blip>
          <a:srcRect l="761"/>
          <a:stretch/>
        </p:blipFill>
        <p:spPr>
          <a:xfrm rot="5400000">
            <a:off x="9464501" y="2843773"/>
            <a:ext cx="6858000"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 id="2147483674" r:id="rId23"/>
    <p:sldLayoutId id="2147483675" r:id="rId24"/>
    <p:sldLayoutId id="2147483676" r:id="rId25"/>
    <p:sldLayoutId id="2147483677" r:id="rId26"/>
    <p:sldLayoutId id="2147483678" r:id="rId27"/>
    <p:sldLayoutId id="2147483679" r:id="rId28"/>
    <p:sldLayoutId id="2147483680" r:id="rId29"/>
    <p:sldLayoutId id="2147483681" r:id="rId30"/>
    <p:sldLayoutId id="2147483682" r:id="rId31"/>
    <p:sldLayoutId id="2147483683" r:id="rId32"/>
    <p:sldLayoutId id="2147483684" r:id="rId33"/>
    <p:sldLayoutId id="2147483685" r:id="rId34"/>
    <p:sldLayoutId id="2147483686" r:id="rId35"/>
    <p:sldLayoutId id="2147483687" r:id="rId36"/>
    <p:sldLayoutId id="2147483688" r:id="rId37"/>
    <p:sldLayoutId id="2147483689" r:id="rId38"/>
    <p:sldLayoutId id="2147483690" r:id="rId39"/>
    <p:sldLayoutId id="2147483691" r:id="rId40"/>
    <p:sldLayoutId id="2147483692" r:id="rId41"/>
    <p:sldLayoutId id="2147483693" r:id="rId42"/>
    <p:sldLayoutId id="2147483694" r:id="rId43"/>
    <p:sldLayoutId id="2147483695" r:id="rId44"/>
    <p:sldLayoutId id="2147483696" r:id="rId45"/>
    <p:sldLayoutId id="2147483697" r:id="rId46"/>
    <p:sldLayoutId id="2147483698" r:id="rId47"/>
    <p:sldLayoutId id="2147483699" r:id="rId48"/>
    <p:sldLayoutId id="2147483700" r:id="rId49"/>
    <p:sldLayoutId id="2147483701" r:id="rId50"/>
    <p:sldLayoutId id="2147483702" r:id="rId51"/>
    <p:sldLayoutId id="2147483703" r:id="rId52"/>
    <p:sldLayoutId id="2147483704" r:id="rId53"/>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07"/>
        <p:cNvGrpSpPr/>
        <p:nvPr/>
      </p:nvGrpSpPr>
      <p:grpSpPr>
        <a:xfrm>
          <a:off x="0" y="0"/>
          <a:ext cx="0" cy="0"/>
          <a:chOff x="0" y="0"/>
          <a:chExt cx="0" cy="0"/>
        </a:xfrm>
      </p:grpSpPr>
      <p:sp>
        <p:nvSpPr>
          <p:cNvPr id="408" name="Google Shape;408;p6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lt1"/>
              </a:buClr>
              <a:buSzPts val="3600"/>
              <a:buFont typeface="Quattrocento Sans"/>
              <a:buNone/>
              <a:defRPr sz="3600" b="0" i="0" u="none" strike="noStrike"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09" name="Google Shape;409;p65"/>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lt1"/>
              </a:buClr>
              <a:buSzPts val="2520"/>
              <a:buFont typeface="Noto Sans Symbols"/>
              <a:buChar char="·"/>
              <a:defRPr sz="2800" b="0" i="0" u="none" strike="noStrike" cap="none">
                <a:solidFill>
                  <a:schemeClr val="lt1"/>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pic>
        <p:nvPicPr>
          <p:cNvPr id="410" name="Google Shape;410;p65"/>
          <p:cNvPicPr preferRelativeResize="0"/>
          <p:nvPr/>
        </p:nvPicPr>
        <p:blipFill rotWithShape="1">
          <a:blip r:embed="rId49">
            <a:alphaModFix/>
          </a:blip>
          <a:srcRect l="761"/>
          <a:stretch/>
        </p:blipFill>
        <p:spPr>
          <a:xfrm rot="5400000">
            <a:off x="9464501" y="2843773"/>
            <a:ext cx="6858000"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 id="2147483734" r:id="rId29"/>
    <p:sldLayoutId id="2147483735" r:id="rId30"/>
    <p:sldLayoutId id="2147483736" r:id="rId31"/>
    <p:sldLayoutId id="2147483737" r:id="rId32"/>
    <p:sldLayoutId id="2147483738" r:id="rId33"/>
    <p:sldLayoutId id="2147483739" r:id="rId34"/>
    <p:sldLayoutId id="2147483740" r:id="rId35"/>
    <p:sldLayoutId id="2147483741" r:id="rId36"/>
    <p:sldLayoutId id="2147483742" r:id="rId37"/>
    <p:sldLayoutId id="2147483743" r:id="rId38"/>
    <p:sldLayoutId id="2147483744" r:id="rId39"/>
    <p:sldLayoutId id="2147483745" r:id="rId40"/>
    <p:sldLayoutId id="2147483746" r:id="rId41"/>
    <p:sldLayoutId id="2147483747" r:id="rId42"/>
    <p:sldLayoutId id="2147483748" r:id="rId43"/>
    <p:sldLayoutId id="2147483749" r:id="rId44"/>
    <p:sldLayoutId id="2147483750" r:id="rId45"/>
    <p:sldLayoutId id="2147483751" r:id="rId46"/>
    <p:sldLayoutId id="2147483752" r:id="rId47"/>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1"/>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30E5D0"/>
              </a:buClr>
              <a:buSzPts val="3600"/>
              <a:buFont typeface="Quattrocento Sans"/>
              <a:buNone/>
            </a:pPr>
            <a:r>
              <a:rPr lang="en-US"/>
              <a:t>Lesson: 6.02 Dictionary Methods </a:t>
            </a:r>
            <a:endParaRPr/>
          </a:p>
        </p:txBody>
      </p:sp>
      <p:sp>
        <p:nvSpPr>
          <p:cNvPr id="775" name="Google Shape;775;p1"/>
          <p:cNvSpPr txBox="1">
            <a:spLocks noGrp="1"/>
          </p:cNvSpPr>
          <p:nvPr>
            <p:ph type="body" idx="1"/>
          </p:nvPr>
        </p:nvSpPr>
        <p:spPr>
          <a:xfrm>
            <a:off x="584199" y="3962400"/>
            <a:ext cx="9532073" cy="67710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lt1"/>
              </a:buClr>
              <a:buSzPts val="1980"/>
              <a:buNone/>
            </a:pPr>
            <a:r>
              <a:rPr lang="en-US" dirty="0"/>
              <a:t>Microsoft Philanthropies TEALS Program – Introduction to Computer Science – Semester 2</a:t>
            </a:r>
            <a:endParaRPr dirty="0"/>
          </a:p>
        </p:txBody>
      </p:sp>
      <p:pic>
        <p:nvPicPr>
          <p:cNvPr id="776" name="Google Shape;776;p1" descr="Creative Commons Copyright. Prohibited Commercial Use. Microsoft Philanthropies TEALS Program"/>
          <p:cNvPicPr preferRelativeResize="0"/>
          <p:nvPr/>
        </p:nvPicPr>
        <p:blipFill rotWithShape="1">
          <a:blip r:embed="rId3">
            <a:alphaModFix/>
          </a:blip>
          <a:srcRect/>
          <a:stretch/>
        </p:blipFill>
        <p:spPr>
          <a:xfrm>
            <a:off x="8991248" y="6338182"/>
            <a:ext cx="3105150" cy="3905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81"/>
        <p:cNvGrpSpPr/>
        <p:nvPr/>
      </p:nvGrpSpPr>
      <p:grpSpPr>
        <a:xfrm>
          <a:off x="0" y="0"/>
          <a:ext cx="0" cy="0"/>
          <a:chOff x="0" y="0"/>
          <a:chExt cx="0" cy="0"/>
        </a:xfrm>
      </p:grpSpPr>
      <p:sp>
        <p:nvSpPr>
          <p:cNvPr id="782" name="Google Shape;782;p2"/>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lt1"/>
              </a:buClr>
              <a:buSzPts val="3600"/>
              <a:buFont typeface="Quattrocento Sans"/>
              <a:buNone/>
            </a:pPr>
            <a:r>
              <a:rPr lang="en-US"/>
              <a:t>Intro to Dictionaries</a:t>
            </a:r>
            <a:endParaRPr/>
          </a:p>
        </p:txBody>
      </p:sp>
      <p:sp>
        <p:nvSpPr>
          <p:cNvPr id="783" name="Google Shape;783;p2"/>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dk1"/>
              </a:buClr>
              <a:buSzPts val="2520"/>
              <a:buNone/>
            </a:pPr>
            <a:r>
              <a:rPr lang="en-US" b="1" dirty="0"/>
              <a:t>After this lesson, you will be able to...</a:t>
            </a:r>
            <a:endParaRPr dirty="0"/>
          </a:p>
          <a:p>
            <a:pPr marL="0" lvl="0" indent="0" algn="l" rtl="0">
              <a:lnSpc>
                <a:spcPct val="100000"/>
              </a:lnSpc>
              <a:spcBef>
                <a:spcPts val="1760"/>
              </a:spcBef>
              <a:spcAft>
                <a:spcPts val="0"/>
              </a:spcAft>
              <a:buClr>
                <a:schemeClr val="dk1"/>
              </a:buClr>
              <a:buSzPts val="2520"/>
              <a:buNone/>
            </a:pPr>
            <a:endParaRPr b="1" dirty="0"/>
          </a:p>
          <a:p>
            <a:pPr marL="457200" lvl="0" indent="-457200" algn="l" rtl="0">
              <a:lnSpc>
                <a:spcPct val="100000"/>
              </a:lnSpc>
              <a:spcBef>
                <a:spcPts val="1760"/>
              </a:spcBef>
              <a:spcAft>
                <a:spcPts val="0"/>
              </a:spcAft>
              <a:buClr>
                <a:schemeClr val="dk1"/>
              </a:buClr>
              <a:buSzPts val="2520"/>
              <a:buFont typeface="Arial"/>
              <a:buChar char="•"/>
            </a:pPr>
            <a:r>
              <a:rPr lang="en-US" dirty="0"/>
              <a:t>Define and identify: </a:t>
            </a:r>
            <a:r>
              <a:rPr lang="en-US" dirty="0">
                <a:latin typeface="Consolas" panose="020B0609020204030204" pitchFamily="49" charset="0"/>
              </a:rPr>
              <a:t>pop</a:t>
            </a:r>
            <a:r>
              <a:rPr lang="en-US" dirty="0"/>
              <a:t>, default value</a:t>
            </a:r>
            <a:endParaRPr dirty="0"/>
          </a:p>
          <a:p>
            <a:pPr marL="457200" lvl="0" indent="-457200" algn="l" rtl="0">
              <a:lnSpc>
                <a:spcPct val="100000"/>
              </a:lnSpc>
              <a:spcBef>
                <a:spcPts val="1760"/>
              </a:spcBef>
              <a:spcAft>
                <a:spcPts val="0"/>
              </a:spcAft>
              <a:buClr>
                <a:schemeClr val="dk1"/>
              </a:buClr>
              <a:buSzPts val="2520"/>
              <a:buFont typeface="Arial"/>
              <a:buChar char="•"/>
            </a:pPr>
            <a:r>
              <a:rPr lang="en-US" dirty="0"/>
              <a:t>Update values in a dictionary</a:t>
            </a:r>
            <a:endParaRPr dirty="0"/>
          </a:p>
          <a:p>
            <a:pPr marL="457200" lvl="0" indent="-457200" algn="l" rtl="0">
              <a:lnSpc>
                <a:spcPct val="100000"/>
              </a:lnSpc>
              <a:spcBef>
                <a:spcPts val="1760"/>
              </a:spcBef>
              <a:spcAft>
                <a:spcPts val="0"/>
              </a:spcAft>
              <a:buClr>
                <a:schemeClr val="dk1"/>
              </a:buClr>
              <a:buSzPts val="2520"/>
              <a:buFont typeface="Arial"/>
              <a:buChar char="•"/>
            </a:pPr>
            <a:r>
              <a:rPr lang="en-US" dirty="0"/>
              <a:t>Add values to a dictionary</a:t>
            </a:r>
            <a:endParaRPr dirty="0"/>
          </a:p>
          <a:p>
            <a:pPr marL="457200" lvl="0" indent="-457200" algn="l" rtl="0">
              <a:lnSpc>
                <a:spcPct val="100000"/>
              </a:lnSpc>
              <a:spcBef>
                <a:spcPts val="1760"/>
              </a:spcBef>
              <a:spcAft>
                <a:spcPts val="0"/>
              </a:spcAft>
              <a:buClr>
                <a:schemeClr val="dk1"/>
              </a:buClr>
              <a:buSzPts val="2520"/>
              <a:buFont typeface="Arial"/>
              <a:buChar char="•"/>
            </a:pPr>
            <a:r>
              <a:rPr lang="en-US" dirty="0"/>
              <a:t>Remove values from a dictionary</a:t>
            </a:r>
            <a:endParaRPr dirty="0"/>
          </a:p>
          <a:p>
            <a:pPr marL="0" lvl="0" indent="0" algn="l" rtl="0">
              <a:lnSpc>
                <a:spcPct val="100000"/>
              </a:lnSpc>
              <a:spcBef>
                <a:spcPts val="1760"/>
              </a:spcBef>
              <a:spcAft>
                <a:spcPts val="0"/>
              </a:spcAft>
              <a:buClr>
                <a:schemeClr val="dk1"/>
              </a:buClr>
              <a:buSzPts val="2520"/>
              <a:buNone/>
            </a:pPr>
            <a:endParaRPr b="1"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3"/>
          <p:cNvSpPr txBox="1">
            <a:spLocks noGrp="1"/>
          </p:cNvSpPr>
          <p:nvPr>
            <p:ph type="title"/>
          </p:nvPr>
        </p:nvSpPr>
        <p:spPr>
          <a:xfrm>
            <a:off x="584200" y="2305840"/>
            <a:ext cx="3468956"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Today’s Plan</a:t>
            </a:r>
            <a:endParaRPr/>
          </a:p>
        </p:txBody>
      </p:sp>
      <p:sp>
        <p:nvSpPr>
          <p:cNvPr id="790" name="Google Shape;790;p3"/>
          <p:cNvSpPr txBox="1">
            <a:spLocks noGrp="1"/>
          </p:cNvSpPr>
          <p:nvPr>
            <p:ph type="body" idx="1"/>
          </p:nvPr>
        </p:nvSpPr>
        <p:spPr>
          <a:xfrm>
            <a:off x="4646104" y="2447038"/>
            <a:ext cx="6961188" cy="2160591"/>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a:t>Do Now</a:t>
            </a:r>
            <a:endParaRPr/>
          </a:p>
          <a:p>
            <a:pPr marL="0" lvl="0" indent="0" algn="l" rtl="0">
              <a:lnSpc>
                <a:spcPct val="100000"/>
              </a:lnSpc>
              <a:spcBef>
                <a:spcPts val="1680"/>
              </a:spcBef>
              <a:spcAft>
                <a:spcPts val="0"/>
              </a:spcAft>
              <a:buClr>
                <a:schemeClr val="dk1"/>
              </a:buClr>
              <a:buSzPts val="2160"/>
              <a:buNone/>
            </a:pPr>
            <a:r>
              <a:rPr lang="en-US"/>
              <a:t>Lesson</a:t>
            </a:r>
            <a:endParaRPr/>
          </a:p>
          <a:p>
            <a:pPr marL="0" lvl="0" indent="0" algn="l" rtl="0">
              <a:lnSpc>
                <a:spcPct val="100000"/>
              </a:lnSpc>
              <a:spcBef>
                <a:spcPts val="1680"/>
              </a:spcBef>
              <a:spcAft>
                <a:spcPts val="0"/>
              </a:spcAft>
              <a:buClr>
                <a:schemeClr val="dk1"/>
              </a:buClr>
              <a:buSzPts val="2160"/>
              <a:buNone/>
            </a:pPr>
            <a:r>
              <a:rPr lang="en-US"/>
              <a:t>Lab</a:t>
            </a:r>
            <a:endParaRPr/>
          </a:p>
          <a:p>
            <a:pPr marL="0" lvl="0" indent="0" algn="l" rtl="0">
              <a:lnSpc>
                <a:spcPct val="100000"/>
              </a:lnSpc>
              <a:spcBef>
                <a:spcPts val="1680"/>
              </a:spcBef>
              <a:spcAft>
                <a:spcPts val="0"/>
              </a:spcAft>
              <a:buClr>
                <a:schemeClr val="dk1"/>
              </a:buClr>
              <a:buSzPts val="2160"/>
              <a:buNone/>
            </a:pPr>
            <a:r>
              <a:rPr lang="en-US"/>
              <a:t>Debrief</a:t>
            </a:r>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sp>
        <p:nvSpPr>
          <p:cNvPr id="796" name="Google Shape;796;p4"/>
          <p:cNvSpPr txBox="1">
            <a:spLocks noGrp="1"/>
          </p:cNvSpPr>
          <p:nvPr>
            <p:ph type="title"/>
          </p:nvPr>
        </p:nvSpPr>
        <p:spPr>
          <a:xfrm>
            <a:off x="588263" y="457200"/>
            <a:ext cx="10999679" cy="553998"/>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chemeClr val="dk1"/>
              </a:buClr>
              <a:buSzPts val="3600"/>
              <a:buFont typeface="Quattrocento Sans"/>
              <a:buNone/>
            </a:pPr>
            <a:r>
              <a:rPr lang="en-US"/>
              <a:t>6.02 – Do Now</a:t>
            </a:r>
            <a:endParaRPr/>
          </a:p>
        </p:txBody>
      </p:sp>
      <p:graphicFrame>
        <p:nvGraphicFramePr>
          <p:cNvPr id="797" name="Google Shape;797;p4"/>
          <p:cNvGraphicFramePr/>
          <p:nvPr>
            <p:extLst>
              <p:ext uri="{D42A27DB-BD31-4B8C-83A1-F6EECF244321}">
                <p14:modId xmlns:p14="http://schemas.microsoft.com/office/powerpoint/2010/main" val="275704323"/>
              </p:ext>
            </p:extLst>
          </p:nvPr>
        </p:nvGraphicFramePr>
        <p:xfrm>
          <a:off x="202789" y="734199"/>
          <a:ext cx="5741650" cy="2560390"/>
        </p:xfrm>
        <a:graphic>
          <a:graphicData uri="http://schemas.openxmlformats.org/drawingml/2006/table">
            <a:tbl>
              <a:tblPr firstRow="1">
                <a:noFill/>
                <a:tableStyleId>{A0982314-1447-4A41-97D9-AAE0649B9829}</a:tableStyleId>
              </a:tblPr>
              <a:tblGrid>
                <a:gridCol w="449175">
                  <a:extLst>
                    <a:ext uri="{9D8B030D-6E8A-4147-A177-3AD203B41FA5}">
                      <a16:colId xmlns:a16="http://schemas.microsoft.com/office/drawing/2014/main" val="20000"/>
                    </a:ext>
                  </a:extLst>
                </a:gridCol>
                <a:gridCol w="5292475">
                  <a:extLst>
                    <a:ext uri="{9D8B030D-6E8A-4147-A177-3AD203B41FA5}">
                      <a16:colId xmlns:a16="http://schemas.microsoft.com/office/drawing/2014/main" val="20001"/>
                    </a:ext>
                  </a:extLst>
                </a:gridCol>
              </a:tblGrid>
              <a:tr h="328525">
                <a:tc>
                  <a:txBody>
                    <a:bodyPr/>
                    <a:lstStyle/>
                    <a:p>
                      <a:pPr marL="0" marR="0" lvl="0" indent="0" algn="r" rtl="0">
                        <a:spcBef>
                          <a:spcPts val="0"/>
                        </a:spcBef>
                        <a:spcAft>
                          <a:spcPts val="0"/>
                        </a:spcAft>
                        <a:buNone/>
                      </a:pPr>
                      <a:endParaRPr sz="1800" u="none" strike="noStrike" cap="none">
                        <a:solidFill>
                          <a:schemeClr val="accent1"/>
                        </a:solidFill>
                        <a:latin typeface="Consolas"/>
                        <a:ea typeface="Consolas"/>
                        <a:cs typeface="Consolas"/>
                        <a:sym typeface="Consolas"/>
                      </a:endParaRPr>
                    </a:p>
                  </a:txBody>
                  <a:tcPr marL="91450" marR="91450" marT="45725" marB="45725">
                    <a:lnL w="12700" cap="flat" cmpd="sng">
                      <a:solidFill>
                        <a:schemeClr val="dk1"/>
                      </a:solidFill>
                      <a:prstDash val="solid"/>
                      <a:round/>
                      <a:headEnd type="none" w="sm" len="sm"/>
                      <a:tailEnd type="none" w="sm" len="sm"/>
                    </a:lnL>
                  </a:tcPr>
                </a:tc>
                <a:tc>
                  <a:txBody>
                    <a:bodyPr/>
                    <a:lstStyle/>
                    <a:p>
                      <a:pPr marL="0" marR="0" lvl="0" indent="0" algn="l" rtl="0">
                        <a:lnSpc>
                          <a:spcPct val="100000"/>
                        </a:lnSpc>
                        <a:spcBef>
                          <a:spcPts val="0"/>
                        </a:spcBef>
                        <a:spcAft>
                          <a:spcPts val="0"/>
                        </a:spcAft>
                        <a:buClr>
                          <a:srgbClr val="000000"/>
                        </a:buClr>
                        <a:buSzPts val="1800"/>
                        <a:buFont typeface="Quattrocento Sans"/>
                        <a:buNone/>
                      </a:pPr>
                      <a:r>
                        <a:rPr lang="en-US" sz="1800" b="1" u="none" strike="noStrike" cap="none">
                          <a:solidFill>
                            <a:srgbClr val="000000"/>
                          </a:solidFill>
                          <a:latin typeface="Quattrocento Sans"/>
                          <a:ea typeface="Quattrocento Sans"/>
                          <a:cs typeface="Quattrocento Sans"/>
                          <a:sym typeface="Quattrocento Sans"/>
                        </a:rPr>
                        <a:t>Do Now #1</a:t>
                      </a:r>
                      <a:endParaRPr sz="1800" u="none" strike="noStrike" cap="none">
                        <a:solidFill>
                          <a:srgbClr val="000000"/>
                        </a:solidFill>
                        <a:latin typeface="Consolas"/>
                        <a:ea typeface="Consolas"/>
                        <a:cs typeface="Consolas"/>
                        <a:sym typeface="Consolas"/>
                      </a:endParaRPr>
                    </a:p>
                  </a:txBody>
                  <a:tcPr marL="91450" marR="91450" marT="45725" marB="45725">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0"/>
                  </a:ext>
                </a:extLst>
              </a:tr>
              <a:tr h="328525">
                <a:tc>
                  <a:txBody>
                    <a:bodyPr/>
                    <a:lstStyle/>
                    <a:p>
                      <a:pPr marL="0" marR="0" lvl="0" indent="0" algn="r" rtl="0">
                        <a:spcBef>
                          <a:spcPts val="0"/>
                        </a:spcBef>
                        <a:spcAft>
                          <a:spcPts val="0"/>
                        </a:spcAft>
                        <a:buNone/>
                      </a:pPr>
                      <a:r>
                        <a:rPr lang="en-US" sz="1800" u="none" strike="noStrike" cap="none">
                          <a:solidFill>
                            <a:schemeClr val="accent1"/>
                          </a:solidFill>
                          <a:latin typeface="Consolas"/>
                          <a:ea typeface="Consolas"/>
                          <a:cs typeface="Consolas"/>
                          <a:sym typeface="Consolas"/>
                        </a:rPr>
                        <a:t>1</a:t>
                      </a:r>
                      <a:endParaRPr/>
                    </a:p>
                  </a:txBody>
                  <a:tcPr marL="91450" marR="91450" marT="45725" marB="45725">
                    <a:lnL w="12700" cap="flat" cmpd="sng">
                      <a:solidFill>
                        <a:schemeClr val="dk1"/>
                      </a:solidFill>
                      <a:prstDash val="solid"/>
                      <a:round/>
                      <a:headEnd type="none" w="sm" len="sm"/>
                      <a:tailEnd type="none" w="sm" len="sm"/>
                    </a:lnL>
                  </a:tcPr>
                </a:tc>
                <a:tc>
                  <a:txBody>
                    <a:bodyPr/>
                    <a:lstStyle/>
                    <a:p>
                      <a:pPr marL="0" marR="0" lvl="0" indent="0" algn="l" rtl="0">
                        <a:lnSpc>
                          <a:spcPct val="100000"/>
                        </a:lnSpc>
                        <a:spcBef>
                          <a:spcPts val="0"/>
                        </a:spcBef>
                        <a:spcAft>
                          <a:spcPts val="0"/>
                        </a:spcAft>
                        <a:buClr>
                          <a:srgbClr val="000000"/>
                        </a:buClr>
                        <a:buSzPts val="1800"/>
                        <a:buFont typeface="Consolas"/>
                        <a:buNone/>
                      </a:pPr>
                      <a:r>
                        <a:rPr lang="en-US" sz="1800" u="none" strike="noStrike" cap="none" dirty="0" err="1">
                          <a:solidFill>
                            <a:srgbClr val="000000"/>
                          </a:solidFill>
                          <a:latin typeface="Consolas"/>
                          <a:ea typeface="Consolas"/>
                          <a:cs typeface="Consolas"/>
                          <a:sym typeface="Consolas"/>
                        </a:rPr>
                        <a:t>my_dictionary</a:t>
                      </a:r>
                      <a:r>
                        <a:rPr lang="en-US" sz="1800" u="none" strike="noStrike" cap="none" dirty="0">
                          <a:solidFill>
                            <a:srgbClr val="000000"/>
                          </a:solidFill>
                          <a:latin typeface="Consolas"/>
                          <a:ea typeface="Consolas"/>
                          <a:cs typeface="Consolas"/>
                          <a:sym typeface="Consolas"/>
                        </a:rPr>
                        <a:t> = {</a:t>
                      </a:r>
                      <a:endParaRPr dirty="0"/>
                    </a:p>
                  </a:txBody>
                  <a:tcPr marL="91450" marR="91450" marT="45725" marB="45725">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1"/>
                  </a:ext>
                </a:extLst>
              </a:tr>
              <a:tr h="328525">
                <a:tc>
                  <a:txBody>
                    <a:bodyPr/>
                    <a:lstStyle/>
                    <a:p>
                      <a:pPr marL="0" marR="0" lvl="0" indent="0" algn="r" rtl="0">
                        <a:spcBef>
                          <a:spcPts val="0"/>
                        </a:spcBef>
                        <a:spcAft>
                          <a:spcPts val="0"/>
                        </a:spcAft>
                        <a:buNone/>
                      </a:pPr>
                      <a:r>
                        <a:rPr lang="en-US" sz="1800" u="none" strike="noStrike" cap="none">
                          <a:solidFill>
                            <a:schemeClr val="accent1"/>
                          </a:solidFill>
                          <a:latin typeface="Consolas"/>
                          <a:ea typeface="Consolas"/>
                          <a:cs typeface="Consolas"/>
                          <a:sym typeface="Consolas"/>
                        </a:rPr>
                        <a:t>2</a:t>
                      </a:r>
                      <a:endParaRPr/>
                    </a:p>
                  </a:txBody>
                  <a:tcPr marL="91450" marR="91450" marT="45725" marB="45725">
                    <a:lnL w="12700" cap="flat" cmpd="sng">
                      <a:solidFill>
                        <a:schemeClr val="dk1"/>
                      </a:solidFill>
                      <a:prstDash val="solid"/>
                      <a:round/>
                      <a:headEnd type="none" w="sm" len="sm"/>
                      <a:tailEnd type="none" w="sm" len="sm"/>
                    </a:lnL>
                  </a:tcPr>
                </a:tc>
                <a:tc>
                  <a:txBody>
                    <a:bodyPr/>
                    <a:lstStyle/>
                    <a:p>
                      <a:pPr marL="0" marR="0" lvl="0" indent="0" algn="l" rtl="0">
                        <a:lnSpc>
                          <a:spcPct val="100000"/>
                        </a:lnSpc>
                        <a:spcBef>
                          <a:spcPts val="0"/>
                        </a:spcBef>
                        <a:spcAft>
                          <a:spcPts val="0"/>
                        </a:spcAft>
                        <a:buClr>
                          <a:srgbClr val="A31515"/>
                        </a:buClr>
                        <a:buSzPts val="1800"/>
                        <a:buFont typeface="Consolas"/>
                        <a:buNone/>
                      </a:pPr>
                      <a:r>
                        <a:rPr lang="en-US" sz="1800" u="none" strike="noStrike" cap="none">
                          <a:solidFill>
                            <a:srgbClr val="A31515"/>
                          </a:solidFill>
                          <a:latin typeface="Consolas"/>
                          <a:ea typeface="Consolas"/>
                          <a:cs typeface="Consolas"/>
                          <a:sym typeface="Consolas"/>
                        </a:rPr>
                        <a:t>   'kittens': 'cute animals'</a:t>
                      </a:r>
                      <a:endParaRPr sz="1800" u="none" strike="noStrike" cap="none">
                        <a:solidFill>
                          <a:srgbClr val="000000"/>
                        </a:solidFill>
                        <a:latin typeface="Consolas"/>
                        <a:ea typeface="Consolas"/>
                        <a:cs typeface="Consolas"/>
                        <a:sym typeface="Consolas"/>
                      </a:endParaRPr>
                    </a:p>
                  </a:txBody>
                  <a:tcPr marL="91450" marR="91450" marT="45725" marB="45725">
                    <a:lnR w="12700" cap="flat" cmpd="sng">
                      <a:solidFill>
                        <a:schemeClr val="dk1"/>
                      </a:solidFill>
                      <a:prstDash val="solid"/>
                      <a:round/>
                      <a:headEnd type="none" w="sm" len="sm"/>
                      <a:tailEnd type="none" w="sm" len="sm"/>
                    </a:lnR>
                    <a:solidFill>
                      <a:srgbClr val="FFFF99"/>
                    </a:solidFill>
                  </a:tcPr>
                </a:tc>
                <a:extLst>
                  <a:ext uri="{0D108BD9-81ED-4DB2-BD59-A6C34878D82A}">
                    <a16:rowId xmlns:a16="http://schemas.microsoft.com/office/drawing/2014/main" val="10002"/>
                  </a:ext>
                </a:extLst>
              </a:tr>
              <a:tr h="328525">
                <a:tc>
                  <a:txBody>
                    <a:bodyPr/>
                    <a:lstStyle/>
                    <a:p>
                      <a:pPr marL="0" marR="0" lvl="0" indent="0" algn="r" rtl="0">
                        <a:spcBef>
                          <a:spcPts val="0"/>
                        </a:spcBef>
                        <a:spcAft>
                          <a:spcPts val="0"/>
                        </a:spcAft>
                        <a:buNone/>
                      </a:pPr>
                      <a:r>
                        <a:rPr lang="en-US" sz="1800" u="none" strike="noStrike" cap="none">
                          <a:solidFill>
                            <a:schemeClr val="accent1"/>
                          </a:solidFill>
                          <a:latin typeface="Consolas"/>
                          <a:ea typeface="Consolas"/>
                          <a:cs typeface="Consolas"/>
                          <a:sym typeface="Consolas"/>
                        </a:rPr>
                        <a:t>3</a:t>
                      </a:r>
                      <a:endParaRPr/>
                    </a:p>
                  </a:txBody>
                  <a:tcPr marL="91450" marR="91450" marT="45725" marB="45725">
                    <a:lnL w="12700" cap="flat" cmpd="sng">
                      <a:solidFill>
                        <a:schemeClr val="dk1"/>
                      </a:solidFill>
                      <a:prstDash val="solid"/>
                      <a:round/>
                      <a:headEnd type="none" w="sm" len="sm"/>
                      <a:tailEnd type="none" w="sm" len="sm"/>
                    </a:lnL>
                  </a:tcPr>
                </a:tc>
                <a:tc>
                  <a:txBody>
                    <a:bodyPr/>
                    <a:lstStyle/>
                    <a:p>
                      <a:pPr marL="0" marR="0" lvl="0" indent="0" algn="l" rtl="0">
                        <a:lnSpc>
                          <a:spcPct val="100000"/>
                        </a:lnSpc>
                        <a:spcBef>
                          <a:spcPts val="0"/>
                        </a:spcBef>
                        <a:spcAft>
                          <a:spcPts val="0"/>
                        </a:spcAft>
                        <a:buClr>
                          <a:srgbClr val="A31515"/>
                        </a:buClr>
                        <a:buSzPts val="1800"/>
                        <a:buFont typeface="Consolas"/>
                        <a:buNone/>
                      </a:pPr>
                      <a:r>
                        <a:rPr lang="en-US" sz="1800" u="none" strike="noStrike" cap="none" dirty="0"/>
                        <a:t>}</a:t>
                      </a:r>
                      <a:r>
                        <a:rPr lang="en-US" sz="1800" u="none" strike="noStrike" cap="none" dirty="0">
                          <a:solidFill>
                            <a:srgbClr val="A31515"/>
                          </a:solidFill>
                          <a:latin typeface="Consolas"/>
                          <a:ea typeface="Consolas"/>
                          <a:cs typeface="Consolas"/>
                          <a:sym typeface="Consolas"/>
                        </a:rPr>
                        <a:t>  </a:t>
                      </a:r>
                      <a:endParaRPr sz="1800" u="none" strike="noStrike" cap="none" dirty="0">
                        <a:solidFill>
                          <a:srgbClr val="000000"/>
                        </a:solidFill>
                        <a:latin typeface="Consolas"/>
                        <a:ea typeface="Consolas"/>
                        <a:cs typeface="Consolas"/>
                        <a:sym typeface="Consolas"/>
                      </a:endParaRPr>
                    </a:p>
                  </a:txBody>
                  <a:tcPr marL="91450" marR="91450" marT="45725" marB="45725">
                    <a:lnR w="12700" cap="flat" cmpd="sng">
                      <a:solidFill>
                        <a:schemeClr val="dk1"/>
                      </a:solidFill>
                      <a:prstDash val="solid"/>
                      <a:round/>
                      <a:headEnd type="none" w="sm" len="sm"/>
                      <a:tailEnd type="none" w="sm" len="sm"/>
                    </a:lnR>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28525">
                <a:tc>
                  <a:txBody>
                    <a:bodyPr/>
                    <a:lstStyle/>
                    <a:p>
                      <a:pPr marL="0" marR="0" lvl="0" indent="0" algn="r" rtl="0">
                        <a:spcBef>
                          <a:spcPts val="0"/>
                        </a:spcBef>
                        <a:spcAft>
                          <a:spcPts val="0"/>
                        </a:spcAft>
                        <a:buNone/>
                      </a:pPr>
                      <a:r>
                        <a:rPr lang="en-US" sz="1800" u="none" strike="noStrike" cap="none">
                          <a:solidFill>
                            <a:schemeClr val="accent1"/>
                          </a:solidFill>
                          <a:latin typeface="Consolas"/>
                          <a:ea typeface="Consolas"/>
                          <a:cs typeface="Consolas"/>
                          <a:sym typeface="Consolas"/>
                        </a:rPr>
                        <a:t>4</a:t>
                      </a:r>
                      <a:endParaRPr/>
                    </a:p>
                  </a:txBody>
                  <a:tcPr marL="91450" marR="91450" marT="45725" marB="457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chemeClr val="dk1"/>
                        </a:buClr>
                        <a:buSzPts val="1800"/>
                        <a:buFont typeface="Consolas"/>
                        <a:buNone/>
                      </a:pPr>
                      <a:r>
                        <a:rPr lang="en-US" sz="1800" u="none" strike="noStrike" cap="none">
                          <a:solidFill>
                            <a:schemeClr val="dk1"/>
                          </a:solidFill>
                          <a:latin typeface="Consolas"/>
                          <a:ea typeface="Consolas"/>
                          <a:cs typeface="Consolas"/>
                          <a:sym typeface="Consolas"/>
                        </a:rPr>
                        <a:t>my_dictionary</a:t>
                      </a:r>
                      <a:r>
                        <a:rPr lang="en-US" sz="1800">
                          <a:latin typeface="Consolas"/>
                          <a:ea typeface="Consolas"/>
                          <a:cs typeface="Consolas"/>
                          <a:sym typeface="Consolas"/>
                        </a:rPr>
                        <a:t>[</a:t>
                      </a:r>
                      <a:r>
                        <a:rPr lang="en-US" sz="1800" u="none" strike="noStrike" cap="none">
                          <a:solidFill>
                            <a:srgbClr val="A31515"/>
                          </a:solidFill>
                          <a:latin typeface="Consolas"/>
                          <a:ea typeface="Consolas"/>
                          <a:cs typeface="Consolas"/>
                          <a:sym typeface="Consolas"/>
                        </a:rPr>
                        <a:t>'kittens'</a:t>
                      </a:r>
                      <a:r>
                        <a:rPr lang="en-US" sz="1800">
                          <a:latin typeface="Consolas"/>
                          <a:ea typeface="Consolas"/>
                          <a:cs typeface="Consolas"/>
                          <a:sym typeface="Consolas"/>
                        </a:rPr>
                        <a:t>]</a:t>
                      </a:r>
                      <a:r>
                        <a:rPr lang="en-US" sz="1800" u="none" strike="noStrike" cap="none">
                          <a:solidFill>
                            <a:srgbClr val="A31515"/>
                          </a:solidFill>
                          <a:latin typeface="Consolas"/>
                          <a:ea typeface="Consolas"/>
                          <a:cs typeface="Consolas"/>
                          <a:sym typeface="Consolas"/>
                        </a:rPr>
                        <a:t> </a:t>
                      </a:r>
                      <a:r>
                        <a:rPr lang="en-US" sz="1800" u="none" strike="noStrike" cap="none">
                          <a:solidFill>
                            <a:schemeClr val="dk1"/>
                          </a:solidFill>
                          <a:latin typeface="Consolas"/>
                          <a:ea typeface="Consolas"/>
                          <a:cs typeface="Consolas"/>
                          <a:sym typeface="Consolas"/>
                        </a:rPr>
                        <a:t>=</a:t>
                      </a:r>
                      <a:r>
                        <a:rPr lang="en-US" sz="1800" u="none" strike="noStrike" cap="none">
                          <a:solidFill>
                            <a:srgbClr val="A31515"/>
                          </a:solidFill>
                          <a:latin typeface="Consolas"/>
                          <a:ea typeface="Consolas"/>
                          <a:cs typeface="Consolas"/>
                          <a:sym typeface="Consolas"/>
                        </a:rPr>
                        <a:t> 'p. cute'</a:t>
                      </a:r>
                      <a:endParaRPr sz="1800" u="none" strike="noStrike" cap="none">
                        <a:solidFill>
                          <a:srgbClr val="000000"/>
                        </a:solidFill>
                        <a:latin typeface="Consolas"/>
                        <a:ea typeface="Consolas"/>
                        <a:cs typeface="Consolas"/>
                        <a:sym typeface="Consolas"/>
                      </a:endParaRPr>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28525">
                <a:tc>
                  <a:txBody>
                    <a:bodyPr/>
                    <a:lstStyle/>
                    <a:p>
                      <a:pPr marL="0" marR="0" lvl="0" indent="0" algn="r" rtl="0">
                        <a:spcBef>
                          <a:spcPts val="0"/>
                        </a:spcBef>
                        <a:spcAft>
                          <a:spcPts val="0"/>
                        </a:spcAft>
                        <a:buNone/>
                      </a:pPr>
                      <a:r>
                        <a:rPr lang="en-US" sz="1800" u="none" strike="noStrike" cap="none">
                          <a:solidFill>
                            <a:schemeClr val="accent1"/>
                          </a:solidFill>
                          <a:latin typeface="Consolas"/>
                          <a:ea typeface="Consolas"/>
                          <a:cs typeface="Consolas"/>
                          <a:sym typeface="Consolas"/>
                        </a:rPr>
                        <a:t>5</a:t>
                      </a:r>
                      <a:endParaRPr/>
                    </a:p>
                  </a:txBody>
                  <a:tcPr marL="91450" marR="91450" marT="45725" marB="45725">
                    <a:lnL w="12700" cap="flat" cmpd="sng">
                      <a:solidFill>
                        <a:schemeClr val="dk1"/>
                      </a:solidFill>
                      <a:prstDash val="solid"/>
                      <a:round/>
                      <a:headEnd type="none" w="sm" len="sm"/>
                      <a:tailEnd type="none" w="sm" len="sm"/>
                    </a:lnL>
                  </a:tcPr>
                </a:tc>
                <a:tc>
                  <a:txBody>
                    <a:bodyPr/>
                    <a:lstStyle/>
                    <a:p>
                      <a:pPr marL="0" marR="0" lvl="0" indent="0" algn="l" rtl="0">
                        <a:lnSpc>
                          <a:spcPct val="100000"/>
                        </a:lnSpc>
                        <a:spcBef>
                          <a:spcPts val="0"/>
                        </a:spcBef>
                        <a:spcAft>
                          <a:spcPts val="0"/>
                        </a:spcAft>
                        <a:buClr>
                          <a:srgbClr val="0000FF"/>
                        </a:buClr>
                        <a:buSzPts val="1800"/>
                        <a:buFont typeface="Consolas"/>
                        <a:buNone/>
                      </a:pPr>
                      <a:r>
                        <a:rPr lang="en-US" sz="1800" u="none" strike="noStrike" cap="none">
                          <a:solidFill>
                            <a:srgbClr val="0000FF"/>
                          </a:solidFill>
                          <a:latin typeface="Consolas"/>
                          <a:ea typeface="Consolas"/>
                          <a:cs typeface="Consolas"/>
                          <a:sym typeface="Consolas"/>
                        </a:rPr>
                        <a:t>print</a:t>
                      </a:r>
                      <a:r>
                        <a:rPr lang="en-US" sz="1800" u="none" strike="noStrike" cap="none">
                          <a:solidFill>
                            <a:srgbClr val="000000"/>
                          </a:solidFill>
                          <a:latin typeface="Consolas"/>
                          <a:ea typeface="Consolas"/>
                          <a:cs typeface="Consolas"/>
                          <a:sym typeface="Consolas"/>
                        </a:rPr>
                        <a:t>(my_dictionary)</a:t>
                      </a:r>
                      <a:endParaRPr/>
                    </a:p>
                  </a:txBody>
                  <a:tcPr marL="91450" marR="91450" marT="45725" marB="45725">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328525">
                <a:tc>
                  <a:txBody>
                    <a:bodyPr/>
                    <a:lstStyle/>
                    <a:p>
                      <a:pPr marL="0" marR="0" lvl="0" indent="0" algn="r" rtl="0">
                        <a:spcBef>
                          <a:spcPts val="0"/>
                        </a:spcBef>
                        <a:spcAft>
                          <a:spcPts val="0"/>
                        </a:spcAft>
                        <a:buNone/>
                      </a:pPr>
                      <a:endParaRPr sz="1800" u="none" strike="noStrike" cap="none">
                        <a:solidFill>
                          <a:schemeClr val="accent1"/>
                        </a:solidFill>
                        <a:latin typeface="Consolas"/>
                        <a:ea typeface="Consolas"/>
                        <a:cs typeface="Consolas"/>
                        <a:sym typeface="Consolas"/>
                      </a:endParaRPr>
                    </a:p>
                  </a:txBody>
                  <a:tcPr marL="91450" marR="91450" marT="45725" marB="45725">
                    <a:lnL w="12700" cap="flat" cmpd="sng">
                      <a:solidFill>
                        <a:schemeClr val="dk1"/>
                      </a:solidFill>
                      <a:prstDash val="solid"/>
                      <a:round/>
                      <a:headEnd type="none" w="sm" len="sm"/>
                      <a:tailEnd type="none" w="sm" len="sm"/>
                    </a:lnL>
                  </a:tcPr>
                </a:tc>
                <a:tc>
                  <a:txBody>
                    <a:bodyPr/>
                    <a:lstStyle/>
                    <a:p>
                      <a:pPr marL="0" marR="0" lvl="0" indent="0" algn="l" rtl="0">
                        <a:lnSpc>
                          <a:spcPct val="100000"/>
                        </a:lnSpc>
                        <a:spcBef>
                          <a:spcPts val="0"/>
                        </a:spcBef>
                        <a:spcAft>
                          <a:spcPts val="0"/>
                        </a:spcAft>
                        <a:buClr>
                          <a:srgbClr val="000000"/>
                        </a:buClr>
                        <a:buSzPts val="1800"/>
                        <a:buFont typeface="Quattrocento Sans"/>
                        <a:buNone/>
                      </a:pPr>
                      <a:r>
                        <a:rPr lang="en-US" sz="1800" b="1" u="none" strike="noStrike" cap="none" dirty="0">
                          <a:solidFill>
                            <a:srgbClr val="000000"/>
                          </a:solidFill>
                          <a:latin typeface="Quattrocento Sans"/>
                          <a:ea typeface="Quattrocento Sans"/>
                          <a:cs typeface="Quattrocento Sans"/>
                          <a:sym typeface="Quattrocento Sans"/>
                        </a:rPr>
                        <a:t>In your notebook, write down what line 4 does.</a:t>
                      </a:r>
                      <a:endParaRPr dirty="0"/>
                    </a:p>
                  </a:txBody>
                  <a:tcPr marL="91450" marR="91450" marT="45725" marB="45725">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graphicFrame>
        <p:nvGraphicFramePr>
          <p:cNvPr id="798" name="Google Shape;798;p4"/>
          <p:cNvGraphicFramePr/>
          <p:nvPr/>
        </p:nvGraphicFramePr>
        <p:xfrm>
          <a:off x="202789" y="3973485"/>
          <a:ext cx="5741650" cy="2225100"/>
        </p:xfrm>
        <a:graphic>
          <a:graphicData uri="http://schemas.openxmlformats.org/drawingml/2006/table">
            <a:tbl>
              <a:tblPr firstRow="1">
                <a:noFill/>
                <a:tableStyleId>{A0982314-1447-4A41-97D9-AAE0649B9829}</a:tableStyleId>
              </a:tblPr>
              <a:tblGrid>
                <a:gridCol w="449175">
                  <a:extLst>
                    <a:ext uri="{9D8B030D-6E8A-4147-A177-3AD203B41FA5}">
                      <a16:colId xmlns:a16="http://schemas.microsoft.com/office/drawing/2014/main" val="20000"/>
                    </a:ext>
                  </a:extLst>
                </a:gridCol>
                <a:gridCol w="5292475">
                  <a:extLst>
                    <a:ext uri="{9D8B030D-6E8A-4147-A177-3AD203B41FA5}">
                      <a16:colId xmlns:a16="http://schemas.microsoft.com/office/drawing/2014/main" val="20001"/>
                    </a:ext>
                  </a:extLst>
                </a:gridCol>
              </a:tblGrid>
              <a:tr h="370850">
                <a:tc>
                  <a:txBody>
                    <a:bodyPr/>
                    <a:lstStyle/>
                    <a:p>
                      <a:pPr marL="0" marR="0" lvl="0" indent="0" algn="r" rtl="0">
                        <a:spcBef>
                          <a:spcPts val="0"/>
                        </a:spcBef>
                        <a:spcAft>
                          <a:spcPts val="0"/>
                        </a:spcAft>
                        <a:buNone/>
                      </a:pPr>
                      <a:endParaRPr sz="1800" u="none" strike="noStrike" cap="none">
                        <a:solidFill>
                          <a:schemeClr val="accent1"/>
                        </a:solidFill>
                        <a:latin typeface="Consolas"/>
                        <a:ea typeface="Consolas"/>
                        <a:cs typeface="Consolas"/>
                        <a:sym typeface="Consolas"/>
                      </a:endParaRPr>
                    </a:p>
                  </a:txBody>
                  <a:tcPr marL="91450" marR="91450" marT="45725" marB="45725">
                    <a:lnL w="12700" cap="flat" cmpd="sng">
                      <a:solidFill>
                        <a:schemeClr val="dk1"/>
                      </a:solidFill>
                      <a:prstDash val="solid"/>
                      <a:round/>
                      <a:headEnd type="none" w="sm" len="sm"/>
                      <a:tailEnd type="none" w="sm" len="sm"/>
                    </a:lnL>
                  </a:tcPr>
                </a:tc>
                <a:tc>
                  <a:txBody>
                    <a:bodyPr/>
                    <a:lstStyle/>
                    <a:p>
                      <a:pPr marL="0" marR="0" lvl="0" indent="0" algn="l" rtl="0">
                        <a:lnSpc>
                          <a:spcPct val="100000"/>
                        </a:lnSpc>
                        <a:spcBef>
                          <a:spcPts val="0"/>
                        </a:spcBef>
                        <a:spcAft>
                          <a:spcPts val="0"/>
                        </a:spcAft>
                        <a:buClr>
                          <a:schemeClr val="dk1"/>
                        </a:buClr>
                        <a:buSzPts val="1800"/>
                        <a:buFont typeface="Quattrocento Sans"/>
                        <a:buNone/>
                      </a:pPr>
                      <a:r>
                        <a:rPr lang="en-US" sz="1800" b="1" u="none" strike="noStrike" cap="none">
                          <a:solidFill>
                            <a:schemeClr val="dk1"/>
                          </a:solidFill>
                          <a:latin typeface="Quattrocento Sans"/>
                          <a:ea typeface="Quattrocento Sans"/>
                          <a:cs typeface="Quattrocento Sans"/>
                          <a:sym typeface="Quattrocento Sans"/>
                        </a:rPr>
                        <a:t>Do Now #2</a:t>
                      </a:r>
                      <a:endParaRPr/>
                    </a:p>
                  </a:txBody>
                  <a:tcPr marL="91450" marR="91450" marT="45725" marB="45725">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0"/>
                  </a:ext>
                </a:extLst>
              </a:tr>
              <a:tr h="370850">
                <a:tc>
                  <a:txBody>
                    <a:bodyPr/>
                    <a:lstStyle/>
                    <a:p>
                      <a:pPr marL="0" marR="0" lvl="0" indent="0" algn="r" rtl="0">
                        <a:spcBef>
                          <a:spcPts val="0"/>
                        </a:spcBef>
                        <a:spcAft>
                          <a:spcPts val="0"/>
                        </a:spcAft>
                        <a:buNone/>
                      </a:pPr>
                      <a:r>
                        <a:rPr lang="en-US" sz="1800" u="none" strike="noStrike" cap="none">
                          <a:solidFill>
                            <a:schemeClr val="accent1"/>
                          </a:solidFill>
                          <a:latin typeface="Consolas"/>
                          <a:ea typeface="Consolas"/>
                          <a:cs typeface="Consolas"/>
                          <a:sym typeface="Consolas"/>
                        </a:rPr>
                        <a:t>1</a:t>
                      </a:r>
                      <a:endParaRPr/>
                    </a:p>
                  </a:txBody>
                  <a:tcPr marL="91450" marR="91450" marT="45725" marB="45725">
                    <a:lnL w="12700" cap="flat" cmpd="sng">
                      <a:solidFill>
                        <a:schemeClr val="dk1"/>
                      </a:solidFill>
                      <a:prstDash val="solid"/>
                      <a:round/>
                      <a:headEnd type="none" w="sm" len="sm"/>
                      <a:tailEnd type="none" w="sm" len="sm"/>
                    </a:lnL>
                  </a:tcPr>
                </a:tc>
                <a:tc>
                  <a:txBody>
                    <a:bodyPr/>
                    <a:lstStyle/>
                    <a:p>
                      <a:pPr marL="0" marR="0" lvl="0" indent="0" algn="l" rtl="0">
                        <a:lnSpc>
                          <a:spcPct val="100000"/>
                        </a:lnSpc>
                        <a:spcBef>
                          <a:spcPts val="0"/>
                        </a:spcBef>
                        <a:spcAft>
                          <a:spcPts val="0"/>
                        </a:spcAft>
                        <a:buClr>
                          <a:srgbClr val="000000"/>
                        </a:buClr>
                        <a:buSzPts val="1800"/>
                        <a:buFont typeface="Consolas"/>
                        <a:buNone/>
                      </a:pPr>
                      <a:r>
                        <a:rPr lang="en-US" sz="1800" u="none" strike="noStrike" cap="none">
                          <a:solidFill>
                            <a:srgbClr val="000000"/>
                          </a:solidFill>
                          <a:latin typeface="Consolas"/>
                          <a:ea typeface="Consolas"/>
                          <a:cs typeface="Consolas"/>
                          <a:sym typeface="Consolas"/>
                        </a:rPr>
                        <a:t>my_dictionary = {</a:t>
                      </a:r>
                      <a:endParaRPr/>
                    </a:p>
                  </a:txBody>
                  <a:tcPr marL="91450" marR="91450" marT="45725" marB="45725">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1"/>
                  </a:ext>
                </a:extLst>
              </a:tr>
              <a:tr h="370850">
                <a:tc>
                  <a:txBody>
                    <a:bodyPr/>
                    <a:lstStyle/>
                    <a:p>
                      <a:pPr marL="0" marR="0" lvl="0" indent="0" algn="r" rtl="0">
                        <a:spcBef>
                          <a:spcPts val="0"/>
                        </a:spcBef>
                        <a:spcAft>
                          <a:spcPts val="0"/>
                        </a:spcAft>
                        <a:buNone/>
                      </a:pPr>
                      <a:r>
                        <a:rPr lang="en-US" sz="1800" u="none" strike="noStrike" cap="none">
                          <a:solidFill>
                            <a:schemeClr val="accent1"/>
                          </a:solidFill>
                          <a:latin typeface="Consolas"/>
                          <a:ea typeface="Consolas"/>
                          <a:cs typeface="Consolas"/>
                          <a:sym typeface="Consolas"/>
                        </a:rPr>
                        <a:t>2</a:t>
                      </a:r>
                      <a:endParaRPr/>
                    </a:p>
                  </a:txBody>
                  <a:tcPr marL="91450" marR="91450" marT="45725" marB="45725">
                    <a:lnL w="12700" cap="flat" cmpd="sng">
                      <a:solidFill>
                        <a:schemeClr val="dk1"/>
                      </a:solidFill>
                      <a:prstDash val="solid"/>
                      <a:round/>
                      <a:headEnd type="none" w="sm" len="sm"/>
                      <a:tailEnd type="none" w="sm" len="sm"/>
                    </a:lnL>
                  </a:tcPr>
                </a:tc>
                <a:tc>
                  <a:txBody>
                    <a:bodyPr/>
                    <a:lstStyle/>
                    <a:p>
                      <a:pPr marL="0" marR="0" lvl="0" indent="0" algn="l" rtl="0">
                        <a:lnSpc>
                          <a:spcPct val="100000"/>
                        </a:lnSpc>
                        <a:spcBef>
                          <a:spcPts val="0"/>
                        </a:spcBef>
                        <a:spcAft>
                          <a:spcPts val="0"/>
                        </a:spcAft>
                        <a:buClr>
                          <a:srgbClr val="A31515"/>
                        </a:buClr>
                        <a:buSzPts val="1800"/>
                        <a:buFont typeface="Consolas"/>
                        <a:buNone/>
                      </a:pPr>
                      <a:r>
                        <a:rPr lang="en-US" sz="1800">
                          <a:solidFill>
                            <a:srgbClr val="A31515"/>
                          </a:solidFill>
                          <a:latin typeface="Consolas"/>
                          <a:ea typeface="Consolas"/>
                          <a:cs typeface="Consolas"/>
                          <a:sym typeface="Consolas"/>
                        </a:rPr>
                        <a:t>   'kittens': 'cute animals',</a:t>
                      </a:r>
                      <a:endParaRPr sz="1800">
                        <a:solidFill>
                          <a:srgbClr val="A31515"/>
                        </a:solidFill>
                        <a:latin typeface="Consolas"/>
                        <a:ea typeface="Consolas"/>
                        <a:cs typeface="Consolas"/>
                        <a:sym typeface="Consolas"/>
                      </a:endParaRPr>
                    </a:p>
                  </a:txBody>
                  <a:tcPr marL="91450" marR="91450" marT="45725" marB="45725">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2"/>
                  </a:ext>
                </a:extLst>
              </a:tr>
              <a:tr h="370850">
                <a:tc>
                  <a:txBody>
                    <a:bodyPr/>
                    <a:lstStyle/>
                    <a:p>
                      <a:pPr marL="0" marR="0" lvl="0" indent="0" algn="r" rtl="0">
                        <a:spcBef>
                          <a:spcPts val="0"/>
                        </a:spcBef>
                        <a:spcAft>
                          <a:spcPts val="0"/>
                        </a:spcAft>
                        <a:buNone/>
                      </a:pPr>
                      <a:r>
                        <a:rPr lang="en-US" sz="1800" u="none" strike="noStrike" cap="none">
                          <a:solidFill>
                            <a:schemeClr val="accent1"/>
                          </a:solidFill>
                          <a:latin typeface="Consolas"/>
                          <a:ea typeface="Consolas"/>
                          <a:cs typeface="Consolas"/>
                          <a:sym typeface="Consolas"/>
                        </a:rPr>
                        <a:t>3</a:t>
                      </a:r>
                      <a:endParaRPr/>
                    </a:p>
                  </a:txBody>
                  <a:tcPr marL="91450" marR="91450" marT="45725" marB="45725">
                    <a:lnL w="12700" cap="flat" cmpd="sng">
                      <a:solidFill>
                        <a:schemeClr val="dk1"/>
                      </a:solidFill>
                      <a:prstDash val="solid"/>
                      <a:round/>
                      <a:headEnd type="none" w="sm" len="sm"/>
                      <a:tailEnd type="none" w="sm" len="sm"/>
                    </a:lnL>
                  </a:tcPr>
                </a:tc>
                <a:tc>
                  <a:txBody>
                    <a:bodyPr/>
                    <a:lstStyle/>
                    <a:p>
                      <a:pPr marL="0" marR="0" lvl="0" indent="0" algn="l" rtl="0">
                        <a:lnSpc>
                          <a:spcPct val="100000"/>
                        </a:lnSpc>
                        <a:spcBef>
                          <a:spcPts val="0"/>
                        </a:spcBef>
                        <a:spcAft>
                          <a:spcPts val="0"/>
                        </a:spcAft>
                        <a:buClr>
                          <a:srgbClr val="A31515"/>
                        </a:buClr>
                        <a:buSzPts val="1800"/>
                        <a:buFont typeface="Consolas"/>
                        <a:buNone/>
                      </a:pPr>
                      <a:r>
                        <a:rPr lang="en-US" sz="1800">
                          <a:solidFill>
                            <a:srgbClr val="A31515"/>
                          </a:solidFill>
                          <a:latin typeface="Consolas"/>
                          <a:ea typeface="Consolas"/>
                          <a:cs typeface="Consolas"/>
                          <a:sym typeface="Consolas"/>
                        </a:rPr>
                        <a:t>   'puppies': 'baby dogs' </a:t>
                      </a:r>
                      <a:r>
                        <a:rPr lang="en-US" sz="1800" u="none" strike="noStrike" cap="none">
                          <a:solidFill>
                            <a:srgbClr val="A31515"/>
                          </a:solidFill>
                          <a:latin typeface="Consolas"/>
                          <a:ea typeface="Consolas"/>
                          <a:cs typeface="Consolas"/>
                          <a:sym typeface="Consolas"/>
                        </a:rPr>
                        <a:t> </a:t>
                      </a:r>
                      <a:endParaRPr sz="1800" u="none" strike="noStrike" cap="none">
                        <a:solidFill>
                          <a:srgbClr val="000000"/>
                        </a:solidFill>
                        <a:latin typeface="Consolas"/>
                        <a:ea typeface="Consolas"/>
                        <a:cs typeface="Consolas"/>
                        <a:sym typeface="Consolas"/>
                      </a:endParaRPr>
                    </a:p>
                  </a:txBody>
                  <a:tcPr marL="91450" marR="91450" marT="45725" marB="45725">
                    <a:lnR w="12700" cap="flat" cmpd="sng">
                      <a:solidFill>
                        <a:schemeClr val="dk1"/>
                      </a:solidFill>
                      <a:prstDash val="solid"/>
                      <a:round/>
                      <a:headEnd type="none" w="sm" len="sm"/>
                      <a:tailEnd type="none" w="sm" len="sm"/>
                    </a:lnR>
                    <a:solidFill>
                      <a:srgbClr val="FFFF99"/>
                    </a:solidFill>
                  </a:tcPr>
                </a:tc>
                <a:extLst>
                  <a:ext uri="{0D108BD9-81ED-4DB2-BD59-A6C34878D82A}">
                    <a16:rowId xmlns:a16="http://schemas.microsoft.com/office/drawing/2014/main" val="10003"/>
                  </a:ext>
                </a:extLst>
              </a:tr>
              <a:tr h="370850">
                <a:tc>
                  <a:txBody>
                    <a:bodyPr/>
                    <a:lstStyle/>
                    <a:p>
                      <a:pPr marL="0" marR="0" lvl="0" indent="0" algn="r" rtl="0">
                        <a:spcBef>
                          <a:spcPts val="0"/>
                        </a:spcBef>
                        <a:spcAft>
                          <a:spcPts val="0"/>
                        </a:spcAft>
                        <a:buNone/>
                      </a:pPr>
                      <a:r>
                        <a:rPr lang="en-US" sz="1800" u="none" strike="noStrike" cap="none">
                          <a:solidFill>
                            <a:schemeClr val="accent1"/>
                          </a:solidFill>
                          <a:latin typeface="Consolas"/>
                          <a:ea typeface="Consolas"/>
                          <a:cs typeface="Consolas"/>
                          <a:sym typeface="Consolas"/>
                        </a:rPr>
                        <a:t>4</a:t>
                      </a:r>
                      <a:endParaRPr/>
                    </a:p>
                  </a:txBody>
                  <a:tcPr marL="91450" marR="91450" marT="45725" marB="45725">
                    <a:lnL w="12700" cap="flat" cmpd="sng">
                      <a:solidFill>
                        <a:schemeClr val="dk1"/>
                      </a:solidFill>
                      <a:prstDash val="solid"/>
                      <a:round/>
                      <a:headEnd type="none" w="sm" len="sm"/>
                      <a:tailEnd type="none" w="sm" len="sm"/>
                    </a:lnL>
                  </a:tcPr>
                </a:tc>
                <a:tc>
                  <a:txBody>
                    <a:bodyPr/>
                    <a:lstStyle/>
                    <a:p>
                      <a:pPr marL="0" marR="0" lvl="0" indent="0" algn="l" rtl="0">
                        <a:lnSpc>
                          <a:spcPct val="100000"/>
                        </a:lnSpc>
                        <a:spcBef>
                          <a:spcPts val="0"/>
                        </a:spcBef>
                        <a:spcAft>
                          <a:spcPts val="0"/>
                        </a:spcAft>
                        <a:buClr>
                          <a:srgbClr val="000000"/>
                        </a:buClr>
                        <a:buSzPts val="1800"/>
                        <a:buFont typeface="Consolas"/>
                        <a:buNone/>
                      </a:pPr>
                      <a:r>
                        <a:rPr lang="en-US" sz="1800" u="none" strike="noStrike" cap="none">
                          <a:solidFill>
                            <a:srgbClr val="000000"/>
                          </a:solidFill>
                          <a:latin typeface="Consolas"/>
                          <a:ea typeface="Consolas"/>
                          <a:cs typeface="Consolas"/>
                          <a:sym typeface="Consolas"/>
                        </a:rPr>
                        <a:t>}</a:t>
                      </a:r>
                      <a:endParaRPr/>
                    </a:p>
                  </a:txBody>
                  <a:tcPr marL="91450" marR="91450" marT="45725" marB="45725">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4"/>
                  </a:ext>
                </a:extLst>
              </a:tr>
              <a:tr h="370850">
                <a:tc>
                  <a:txBody>
                    <a:bodyPr/>
                    <a:lstStyle/>
                    <a:p>
                      <a:pPr marL="0" marR="0" lvl="0" indent="0" algn="r" rtl="0">
                        <a:spcBef>
                          <a:spcPts val="0"/>
                        </a:spcBef>
                        <a:spcAft>
                          <a:spcPts val="0"/>
                        </a:spcAft>
                        <a:buNone/>
                      </a:pPr>
                      <a:endParaRPr sz="1800" u="none" strike="noStrike" cap="none">
                        <a:solidFill>
                          <a:schemeClr val="accent1"/>
                        </a:solidFill>
                        <a:latin typeface="Consolas"/>
                        <a:ea typeface="Consolas"/>
                        <a:cs typeface="Consolas"/>
                        <a:sym typeface="Consolas"/>
                      </a:endParaRPr>
                    </a:p>
                  </a:txBody>
                  <a:tcPr marL="91450" marR="91450" marT="45725" marB="45725">
                    <a:lnL w="12700" cap="flat" cmpd="sng">
                      <a:solidFill>
                        <a:schemeClr val="dk1"/>
                      </a:solidFill>
                      <a:prstDash val="solid"/>
                      <a:round/>
                      <a:headEnd type="none" w="sm" len="sm"/>
                      <a:tailEnd type="none" w="sm" len="sm"/>
                    </a:lnL>
                  </a:tcPr>
                </a:tc>
                <a:tc>
                  <a:txBody>
                    <a:bodyPr/>
                    <a:lstStyle/>
                    <a:p>
                      <a:pPr marL="0" marR="0" lvl="0" indent="0" algn="l" rtl="0">
                        <a:lnSpc>
                          <a:spcPct val="100000"/>
                        </a:lnSpc>
                        <a:spcBef>
                          <a:spcPts val="0"/>
                        </a:spcBef>
                        <a:spcAft>
                          <a:spcPts val="0"/>
                        </a:spcAft>
                        <a:buClr>
                          <a:srgbClr val="000000"/>
                        </a:buClr>
                        <a:buSzPts val="1800"/>
                        <a:buFont typeface="Quattrocento Sans"/>
                        <a:buNone/>
                      </a:pPr>
                      <a:r>
                        <a:rPr lang="en-US" sz="1800" b="1" u="none" strike="noStrike" cap="none">
                          <a:solidFill>
                            <a:srgbClr val="000000"/>
                          </a:solidFill>
                          <a:latin typeface="Quattrocento Sans"/>
                          <a:ea typeface="Quattrocento Sans"/>
                          <a:cs typeface="Quattrocento Sans"/>
                          <a:sym typeface="Quattrocento Sans"/>
                        </a:rPr>
                        <a:t>In your notebook, write down what line 3 does.</a:t>
                      </a:r>
                      <a:endParaRPr/>
                    </a:p>
                  </a:txBody>
                  <a:tcPr marL="91450" marR="91450" marT="45725" marB="45725">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5"/>
                  </a:ext>
                </a:extLst>
              </a:tr>
            </a:tbl>
          </a:graphicData>
        </a:graphic>
      </p:graphicFrame>
      <p:graphicFrame>
        <p:nvGraphicFramePr>
          <p:cNvPr id="799" name="Google Shape;799;p4"/>
          <p:cNvGraphicFramePr/>
          <p:nvPr>
            <p:extLst>
              <p:ext uri="{D42A27DB-BD31-4B8C-83A1-F6EECF244321}">
                <p14:modId xmlns:p14="http://schemas.microsoft.com/office/powerpoint/2010/main" val="4004548497"/>
              </p:ext>
            </p:extLst>
          </p:nvPr>
        </p:nvGraphicFramePr>
        <p:xfrm>
          <a:off x="6428045" y="1321337"/>
          <a:ext cx="5344650" cy="4707315"/>
        </p:xfrm>
        <a:graphic>
          <a:graphicData uri="http://schemas.openxmlformats.org/drawingml/2006/table">
            <a:tbl>
              <a:tblPr firstRow="1">
                <a:noFill/>
                <a:tableStyleId>{A0982314-1447-4A41-97D9-AAE0649B9829}</a:tableStyleId>
              </a:tblPr>
              <a:tblGrid>
                <a:gridCol w="472875">
                  <a:extLst>
                    <a:ext uri="{9D8B030D-6E8A-4147-A177-3AD203B41FA5}">
                      <a16:colId xmlns:a16="http://schemas.microsoft.com/office/drawing/2014/main" val="20000"/>
                    </a:ext>
                  </a:extLst>
                </a:gridCol>
                <a:gridCol w="4871775">
                  <a:extLst>
                    <a:ext uri="{9D8B030D-6E8A-4147-A177-3AD203B41FA5}">
                      <a16:colId xmlns:a16="http://schemas.microsoft.com/office/drawing/2014/main" val="20001"/>
                    </a:ext>
                  </a:extLst>
                </a:gridCol>
              </a:tblGrid>
              <a:tr h="395875">
                <a:tc>
                  <a:txBody>
                    <a:bodyPr/>
                    <a:lstStyle/>
                    <a:p>
                      <a:pPr marL="0" marR="0" lvl="0" indent="0" algn="r" rtl="0">
                        <a:spcBef>
                          <a:spcPts val="0"/>
                        </a:spcBef>
                        <a:spcAft>
                          <a:spcPts val="0"/>
                        </a:spcAft>
                        <a:buNone/>
                      </a:pPr>
                      <a:endParaRPr sz="1800" u="none" strike="noStrike" cap="none">
                        <a:solidFill>
                          <a:schemeClr val="accent1"/>
                        </a:solidFill>
                        <a:latin typeface="Consolas"/>
                        <a:ea typeface="Consolas"/>
                        <a:cs typeface="Consolas"/>
                        <a:sym typeface="Consolas"/>
                      </a:endParaRPr>
                    </a:p>
                  </a:txBody>
                  <a:tcPr marL="91450" marR="91450" marT="45725" marB="45725">
                    <a:lnL w="12700" cap="flat" cmpd="sng">
                      <a:solidFill>
                        <a:schemeClr val="dk1"/>
                      </a:solidFill>
                      <a:prstDash val="solid"/>
                      <a:round/>
                      <a:headEnd type="none" w="sm" len="sm"/>
                      <a:tailEnd type="none" w="sm" len="sm"/>
                    </a:lnL>
                  </a:tcPr>
                </a:tc>
                <a:tc>
                  <a:txBody>
                    <a:bodyPr/>
                    <a:lstStyle/>
                    <a:p>
                      <a:pPr marL="0" marR="0" lvl="0" indent="0" algn="l" rtl="0">
                        <a:lnSpc>
                          <a:spcPct val="100000"/>
                        </a:lnSpc>
                        <a:spcBef>
                          <a:spcPts val="0"/>
                        </a:spcBef>
                        <a:spcAft>
                          <a:spcPts val="0"/>
                        </a:spcAft>
                        <a:buClr>
                          <a:srgbClr val="000000"/>
                        </a:buClr>
                        <a:buSzPts val="1800"/>
                        <a:buFont typeface="Quattrocento Sans"/>
                        <a:buNone/>
                      </a:pPr>
                      <a:r>
                        <a:rPr lang="en-US" sz="1800" b="1" u="none" strike="noStrike" cap="none">
                          <a:solidFill>
                            <a:srgbClr val="000000"/>
                          </a:solidFill>
                          <a:latin typeface="Quattrocento Sans"/>
                          <a:ea typeface="Quattrocento Sans"/>
                          <a:cs typeface="Quattrocento Sans"/>
                          <a:sym typeface="Quattrocento Sans"/>
                        </a:rPr>
                        <a:t>Do Now #3</a:t>
                      </a:r>
                      <a:endParaRPr/>
                    </a:p>
                  </a:txBody>
                  <a:tcPr marL="91450" marR="91450" marT="45725" marB="45725">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0"/>
                  </a:ext>
                </a:extLst>
              </a:tr>
              <a:tr h="395875">
                <a:tc>
                  <a:txBody>
                    <a:bodyPr/>
                    <a:lstStyle/>
                    <a:p>
                      <a:pPr marL="0" marR="0" lvl="0" indent="0" algn="r" rtl="0">
                        <a:spcBef>
                          <a:spcPts val="0"/>
                        </a:spcBef>
                        <a:spcAft>
                          <a:spcPts val="0"/>
                        </a:spcAft>
                        <a:buNone/>
                      </a:pPr>
                      <a:r>
                        <a:rPr lang="en-US" sz="1800" u="none" strike="noStrike" cap="none">
                          <a:solidFill>
                            <a:schemeClr val="accent1"/>
                          </a:solidFill>
                          <a:latin typeface="Consolas"/>
                          <a:ea typeface="Consolas"/>
                          <a:cs typeface="Consolas"/>
                          <a:sym typeface="Consolas"/>
                        </a:rPr>
                        <a:t>1</a:t>
                      </a:r>
                      <a:endParaRPr/>
                    </a:p>
                  </a:txBody>
                  <a:tcPr marL="91450" marR="91450" marT="45725" marB="45725">
                    <a:lnL w="12700" cap="flat" cmpd="sng">
                      <a:solidFill>
                        <a:schemeClr val="dk1"/>
                      </a:solidFill>
                      <a:prstDash val="solid"/>
                      <a:round/>
                      <a:headEnd type="none" w="sm" len="sm"/>
                      <a:tailEnd type="none" w="sm" len="sm"/>
                    </a:lnL>
                  </a:tcPr>
                </a:tc>
                <a:tc>
                  <a:txBody>
                    <a:bodyPr/>
                    <a:lstStyle/>
                    <a:p>
                      <a:pPr marL="0" marR="0" lvl="0" indent="0" algn="l" rtl="0">
                        <a:lnSpc>
                          <a:spcPct val="100000"/>
                        </a:lnSpc>
                        <a:spcBef>
                          <a:spcPts val="0"/>
                        </a:spcBef>
                        <a:spcAft>
                          <a:spcPts val="0"/>
                        </a:spcAft>
                        <a:buClr>
                          <a:srgbClr val="000000"/>
                        </a:buClr>
                        <a:buSzPts val="1800"/>
                        <a:buFont typeface="Consolas"/>
                        <a:buNone/>
                      </a:pPr>
                      <a:r>
                        <a:rPr lang="en-US" sz="1800" u="none" strike="noStrike" cap="none">
                          <a:solidFill>
                            <a:srgbClr val="000000"/>
                          </a:solidFill>
                          <a:latin typeface="Consolas"/>
                          <a:ea typeface="Consolas"/>
                          <a:cs typeface="Consolas"/>
                          <a:sym typeface="Consolas"/>
                        </a:rPr>
                        <a:t>my_dictionary = {</a:t>
                      </a:r>
                      <a:endParaRPr/>
                    </a:p>
                  </a:txBody>
                  <a:tcPr marL="91450" marR="91450" marT="45725" marB="45725">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1"/>
                  </a:ext>
                </a:extLst>
              </a:tr>
              <a:tr h="395875">
                <a:tc>
                  <a:txBody>
                    <a:bodyPr/>
                    <a:lstStyle/>
                    <a:p>
                      <a:pPr marL="0" marR="0" lvl="0" indent="0" algn="r" rtl="0">
                        <a:spcBef>
                          <a:spcPts val="0"/>
                        </a:spcBef>
                        <a:spcAft>
                          <a:spcPts val="0"/>
                        </a:spcAft>
                        <a:buNone/>
                      </a:pPr>
                      <a:r>
                        <a:rPr lang="en-US" sz="1800" u="none" strike="noStrike" cap="none">
                          <a:solidFill>
                            <a:schemeClr val="accent1"/>
                          </a:solidFill>
                          <a:latin typeface="Consolas"/>
                          <a:ea typeface="Consolas"/>
                          <a:cs typeface="Consolas"/>
                          <a:sym typeface="Consolas"/>
                        </a:rPr>
                        <a:t>2</a:t>
                      </a:r>
                      <a:endParaRPr/>
                    </a:p>
                  </a:txBody>
                  <a:tcPr marL="91450" marR="91450" marT="45725" marB="45725">
                    <a:lnL w="12700" cap="flat" cmpd="sng">
                      <a:solidFill>
                        <a:schemeClr val="dk1"/>
                      </a:solidFill>
                      <a:prstDash val="solid"/>
                      <a:round/>
                      <a:headEnd type="none" w="sm" len="sm"/>
                      <a:tailEnd type="none" w="sm" len="sm"/>
                    </a:lnL>
                  </a:tcPr>
                </a:tc>
                <a:tc>
                  <a:txBody>
                    <a:bodyPr/>
                    <a:lstStyle/>
                    <a:p>
                      <a:pPr marL="0" marR="0" lvl="0" indent="0" algn="l" rtl="0">
                        <a:lnSpc>
                          <a:spcPct val="100000"/>
                        </a:lnSpc>
                        <a:spcBef>
                          <a:spcPts val="0"/>
                        </a:spcBef>
                        <a:spcAft>
                          <a:spcPts val="0"/>
                        </a:spcAft>
                        <a:buClr>
                          <a:srgbClr val="A31515"/>
                        </a:buClr>
                        <a:buSzPts val="1800"/>
                        <a:buFont typeface="Consolas"/>
                        <a:buNone/>
                      </a:pPr>
                      <a:r>
                        <a:rPr lang="en-US" sz="1800" u="none" strike="noStrike" cap="none">
                          <a:solidFill>
                            <a:srgbClr val="A31515"/>
                          </a:solidFill>
                          <a:latin typeface="Consolas"/>
                          <a:ea typeface="Consolas"/>
                          <a:cs typeface="Consolas"/>
                          <a:sym typeface="Consolas"/>
                        </a:rPr>
                        <a:t>   'kittens': 'cute animals</a:t>
                      </a:r>
                      <a:r>
                        <a:rPr lang="en-US" sz="1800">
                          <a:solidFill>
                            <a:srgbClr val="A31515"/>
                          </a:solidFill>
                          <a:latin typeface="Consolas"/>
                          <a:ea typeface="Consolas"/>
                          <a:cs typeface="Consolas"/>
                          <a:sym typeface="Consolas"/>
                        </a:rPr>
                        <a:t>'</a:t>
                      </a:r>
                      <a:r>
                        <a:rPr lang="en-US" sz="1800" u="none" strike="noStrike" cap="none">
                          <a:solidFill>
                            <a:srgbClr val="A31515"/>
                          </a:solidFill>
                          <a:latin typeface="Consolas"/>
                          <a:ea typeface="Consolas"/>
                          <a:cs typeface="Consolas"/>
                          <a:sym typeface="Consolas"/>
                        </a:rPr>
                        <a:t>,</a:t>
                      </a:r>
                      <a:endParaRPr sz="1800" u="none" strike="noStrike" cap="none">
                        <a:solidFill>
                          <a:srgbClr val="000000"/>
                        </a:solidFill>
                        <a:latin typeface="Consolas"/>
                        <a:ea typeface="Consolas"/>
                        <a:cs typeface="Consolas"/>
                        <a:sym typeface="Consolas"/>
                      </a:endParaRPr>
                    </a:p>
                  </a:txBody>
                  <a:tcPr marL="91450" marR="91450" marT="45725" marB="45725">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2"/>
                  </a:ext>
                </a:extLst>
              </a:tr>
              <a:tr h="395875">
                <a:tc>
                  <a:txBody>
                    <a:bodyPr/>
                    <a:lstStyle/>
                    <a:p>
                      <a:pPr marL="0" marR="0" lvl="0" indent="0" algn="r" rtl="0">
                        <a:spcBef>
                          <a:spcPts val="0"/>
                        </a:spcBef>
                        <a:spcAft>
                          <a:spcPts val="0"/>
                        </a:spcAft>
                        <a:buNone/>
                      </a:pPr>
                      <a:r>
                        <a:rPr lang="en-US" sz="1800" u="none" strike="noStrike" cap="none">
                          <a:solidFill>
                            <a:schemeClr val="accent1"/>
                          </a:solidFill>
                          <a:latin typeface="Consolas"/>
                          <a:ea typeface="Consolas"/>
                          <a:cs typeface="Consolas"/>
                          <a:sym typeface="Consolas"/>
                        </a:rPr>
                        <a:t>3</a:t>
                      </a:r>
                      <a:endParaRPr/>
                    </a:p>
                  </a:txBody>
                  <a:tcPr marL="91450" marR="91450" marT="45725" marB="45725">
                    <a:lnL w="12700" cap="flat" cmpd="sng">
                      <a:solidFill>
                        <a:schemeClr val="dk1"/>
                      </a:solidFill>
                      <a:prstDash val="solid"/>
                      <a:round/>
                      <a:headEnd type="none" w="sm" len="sm"/>
                      <a:tailEnd type="none" w="sm" len="sm"/>
                    </a:lnL>
                  </a:tcPr>
                </a:tc>
                <a:tc>
                  <a:txBody>
                    <a:bodyPr/>
                    <a:lstStyle/>
                    <a:p>
                      <a:pPr marL="0" marR="0" lvl="0" indent="0" algn="l" rtl="0">
                        <a:lnSpc>
                          <a:spcPct val="100000"/>
                        </a:lnSpc>
                        <a:spcBef>
                          <a:spcPts val="0"/>
                        </a:spcBef>
                        <a:spcAft>
                          <a:spcPts val="0"/>
                        </a:spcAft>
                        <a:buClr>
                          <a:srgbClr val="A31515"/>
                        </a:buClr>
                        <a:buSzPts val="1800"/>
                        <a:buFont typeface="Consolas"/>
                        <a:buNone/>
                      </a:pPr>
                      <a:r>
                        <a:rPr lang="en-US" sz="1800" u="none" strike="noStrike" cap="none">
                          <a:solidFill>
                            <a:srgbClr val="A31515"/>
                          </a:solidFill>
                          <a:latin typeface="Consolas"/>
                          <a:ea typeface="Consolas"/>
                          <a:cs typeface="Consolas"/>
                          <a:sym typeface="Consolas"/>
                        </a:rPr>
                        <a:t>   'puppies': 'baby dogs'  </a:t>
                      </a:r>
                      <a:endParaRPr sz="1800" u="none" strike="noStrike" cap="none">
                        <a:solidFill>
                          <a:srgbClr val="000000"/>
                        </a:solidFill>
                        <a:latin typeface="Consolas"/>
                        <a:ea typeface="Consolas"/>
                        <a:cs typeface="Consolas"/>
                        <a:sym typeface="Consolas"/>
                      </a:endParaRPr>
                    </a:p>
                  </a:txBody>
                  <a:tcPr marL="91450" marR="91450" marT="45725" marB="45725">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3"/>
                  </a:ext>
                </a:extLst>
              </a:tr>
              <a:tr h="395875">
                <a:tc>
                  <a:txBody>
                    <a:bodyPr/>
                    <a:lstStyle/>
                    <a:p>
                      <a:pPr marL="0" marR="0" lvl="0" indent="0" algn="r" rtl="0">
                        <a:spcBef>
                          <a:spcPts val="0"/>
                        </a:spcBef>
                        <a:spcAft>
                          <a:spcPts val="0"/>
                        </a:spcAft>
                        <a:buNone/>
                      </a:pPr>
                      <a:r>
                        <a:rPr lang="en-US" sz="1800" u="none" strike="noStrike" cap="none">
                          <a:solidFill>
                            <a:schemeClr val="accent1"/>
                          </a:solidFill>
                          <a:latin typeface="Consolas"/>
                          <a:ea typeface="Consolas"/>
                          <a:cs typeface="Consolas"/>
                          <a:sym typeface="Consolas"/>
                        </a:rPr>
                        <a:t>4</a:t>
                      </a:r>
                      <a:endParaRPr/>
                    </a:p>
                  </a:txBody>
                  <a:tcPr marL="91450" marR="91450" marT="45725" marB="45725">
                    <a:lnL w="12700" cap="flat" cmpd="sng">
                      <a:solidFill>
                        <a:schemeClr val="dk1"/>
                      </a:solidFill>
                      <a:prstDash val="solid"/>
                      <a:round/>
                      <a:headEnd type="none" w="sm" len="sm"/>
                      <a:tailEnd type="none" w="sm" len="sm"/>
                    </a:lnL>
                  </a:tcPr>
                </a:tc>
                <a:tc>
                  <a:txBody>
                    <a:bodyPr/>
                    <a:lstStyle/>
                    <a:p>
                      <a:pPr marL="0" marR="0" lvl="0" indent="0" algn="l" rtl="0">
                        <a:lnSpc>
                          <a:spcPct val="100000"/>
                        </a:lnSpc>
                        <a:spcBef>
                          <a:spcPts val="0"/>
                        </a:spcBef>
                        <a:spcAft>
                          <a:spcPts val="0"/>
                        </a:spcAft>
                        <a:buClr>
                          <a:srgbClr val="000000"/>
                        </a:buClr>
                        <a:buSzPts val="1800"/>
                        <a:buFont typeface="Consolas"/>
                        <a:buNone/>
                      </a:pPr>
                      <a:r>
                        <a:rPr lang="en-US" sz="1800" u="none" strike="noStrike" cap="none">
                          <a:solidFill>
                            <a:srgbClr val="000000"/>
                          </a:solidFill>
                          <a:latin typeface="Consolas"/>
                          <a:ea typeface="Consolas"/>
                          <a:cs typeface="Consolas"/>
                          <a:sym typeface="Consolas"/>
                        </a:rPr>
                        <a:t>}</a:t>
                      </a:r>
                      <a:endParaRPr/>
                    </a:p>
                  </a:txBody>
                  <a:tcPr marL="91450" marR="91450" marT="45725" marB="45725">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4"/>
                  </a:ext>
                </a:extLst>
              </a:tr>
              <a:tr h="395875">
                <a:tc>
                  <a:txBody>
                    <a:bodyPr/>
                    <a:lstStyle/>
                    <a:p>
                      <a:pPr marL="0" marR="0" lvl="0" indent="0" algn="r" rtl="0">
                        <a:spcBef>
                          <a:spcPts val="0"/>
                        </a:spcBef>
                        <a:spcAft>
                          <a:spcPts val="0"/>
                        </a:spcAft>
                        <a:buNone/>
                      </a:pPr>
                      <a:r>
                        <a:rPr lang="en-US" sz="1800" u="none" strike="noStrike" cap="none">
                          <a:solidFill>
                            <a:schemeClr val="accent1"/>
                          </a:solidFill>
                          <a:latin typeface="Consolas"/>
                          <a:ea typeface="Consolas"/>
                          <a:cs typeface="Consolas"/>
                          <a:sym typeface="Consolas"/>
                        </a:rPr>
                        <a:t>5</a:t>
                      </a:r>
                      <a:endParaRPr/>
                    </a:p>
                  </a:txBody>
                  <a:tcPr marL="91450" marR="91450" marT="45725" marB="45725">
                    <a:lnL w="12700" cap="flat" cmpd="sng">
                      <a:solidFill>
                        <a:schemeClr val="dk1"/>
                      </a:solidFill>
                      <a:prstDash val="solid"/>
                      <a:round/>
                      <a:headEnd type="none" w="sm" len="sm"/>
                      <a:tailEnd type="none" w="sm" len="sm"/>
                    </a:lnL>
                  </a:tcPr>
                </a:tc>
                <a:tc>
                  <a:txBody>
                    <a:bodyPr/>
                    <a:lstStyle/>
                    <a:p>
                      <a:pPr marL="0" marR="0" lvl="0" indent="0" algn="l" rtl="0">
                        <a:spcBef>
                          <a:spcPts val="0"/>
                        </a:spcBef>
                        <a:spcAft>
                          <a:spcPts val="0"/>
                        </a:spcAft>
                        <a:buNone/>
                      </a:pPr>
                      <a:endParaRPr sz="1800"/>
                    </a:p>
                  </a:txBody>
                  <a:tcPr marL="91450" marR="91450" marT="45725" marB="45725">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5"/>
                  </a:ext>
                </a:extLst>
              </a:tr>
              <a:tr h="395875">
                <a:tc>
                  <a:txBody>
                    <a:bodyPr/>
                    <a:lstStyle/>
                    <a:p>
                      <a:pPr marL="0" marR="0" lvl="0" indent="0" algn="r" rtl="0">
                        <a:spcBef>
                          <a:spcPts val="0"/>
                        </a:spcBef>
                        <a:spcAft>
                          <a:spcPts val="0"/>
                        </a:spcAft>
                        <a:buNone/>
                      </a:pPr>
                      <a:r>
                        <a:rPr lang="en-US" sz="1800">
                          <a:solidFill>
                            <a:schemeClr val="accent1"/>
                          </a:solidFill>
                          <a:latin typeface="Consolas"/>
                          <a:ea typeface="Consolas"/>
                          <a:cs typeface="Consolas"/>
                          <a:sym typeface="Consolas"/>
                        </a:rPr>
                        <a:t>6</a:t>
                      </a:r>
                      <a:endParaRPr/>
                    </a:p>
                  </a:txBody>
                  <a:tcPr marL="91450" marR="91450" marT="45725" marB="45725">
                    <a:lnL w="12700" cap="flat" cmpd="sng">
                      <a:solidFill>
                        <a:schemeClr val="dk1"/>
                      </a:solidFill>
                      <a:prstDash val="solid"/>
                      <a:round/>
                      <a:headEnd type="none" w="sm" len="sm"/>
                      <a:tailEnd type="none" w="sm" len="sm"/>
                    </a:lnL>
                  </a:tcPr>
                </a:tc>
                <a:tc>
                  <a:txBody>
                    <a:bodyPr/>
                    <a:lstStyle/>
                    <a:p>
                      <a:pPr marL="0" marR="0" lvl="0" indent="0" algn="l" rtl="0">
                        <a:spcBef>
                          <a:spcPts val="0"/>
                        </a:spcBef>
                        <a:spcAft>
                          <a:spcPts val="0"/>
                        </a:spcAft>
                        <a:buNone/>
                      </a:pPr>
                      <a:r>
                        <a:rPr lang="en-US" sz="1800" b="0">
                          <a:solidFill>
                            <a:srgbClr val="000000"/>
                          </a:solidFill>
                          <a:latin typeface="Consolas"/>
                          <a:ea typeface="Consolas"/>
                          <a:cs typeface="Consolas"/>
                          <a:sym typeface="Consolas"/>
                        </a:rPr>
                        <a:t>my_dictionary.pop(</a:t>
                      </a:r>
                      <a:r>
                        <a:rPr lang="en-US" sz="1800" b="0">
                          <a:solidFill>
                            <a:srgbClr val="A31515"/>
                          </a:solidFill>
                          <a:latin typeface="Consolas"/>
                          <a:ea typeface="Consolas"/>
                          <a:cs typeface="Consolas"/>
                          <a:sym typeface="Consolas"/>
                        </a:rPr>
                        <a:t>'kittens'</a:t>
                      </a:r>
                      <a:r>
                        <a:rPr lang="en-US" sz="1800" b="0">
                          <a:solidFill>
                            <a:srgbClr val="000000"/>
                          </a:solidFill>
                          <a:latin typeface="Consolas"/>
                          <a:ea typeface="Consolas"/>
                          <a:cs typeface="Consolas"/>
                          <a:sym typeface="Consolas"/>
                        </a:rPr>
                        <a:t>)</a:t>
                      </a:r>
                      <a:endParaRPr/>
                    </a:p>
                  </a:txBody>
                  <a:tcPr marL="91450" marR="91450" marT="45725" marB="45725">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6"/>
                  </a:ext>
                </a:extLst>
              </a:tr>
              <a:tr h="395875">
                <a:tc>
                  <a:txBody>
                    <a:bodyPr/>
                    <a:lstStyle/>
                    <a:p>
                      <a:pPr marL="0" marR="0" lvl="0" indent="0" algn="r" rtl="0">
                        <a:spcBef>
                          <a:spcPts val="0"/>
                        </a:spcBef>
                        <a:spcAft>
                          <a:spcPts val="0"/>
                        </a:spcAft>
                        <a:buNone/>
                      </a:pPr>
                      <a:r>
                        <a:rPr lang="en-US" sz="1800">
                          <a:solidFill>
                            <a:schemeClr val="accent1"/>
                          </a:solidFill>
                          <a:latin typeface="Consolas"/>
                          <a:ea typeface="Consolas"/>
                          <a:cs typeface="Consolas"/>
                          <a:sym typeface="Consolas"/>
                        </a:rPr>
                        <a:t>7</a:t>
                      </a:r>
                      <a:endParaRPr/>
                    </a:p>
                  </a:txBody>
                  <a:tcPr marL="91450" marR="91450" marT="45725" marB="45725">
                    <a:lnL w="12700" cap="flat" cmpd="sng">
                      <a:solidFill>
                        <a:schemeClr val="dk1"/>
                      </a:solidFill>
                      <a:prstDash val="solid"/>
                      <a:round/>
                      <a:headEnd type="none" w="sm" len="sm"/>
                      <a:tailEnd type="none" w="sm" len="sm"/>
                    </a:lnL>
                  </a:tcPr>
                </a:tc>
                <a:tc>
                  <a:txBody>
                    <a:bodyPr/>
                    <a:lstStyle/>
                    <a:p>
                      <a:pPr marL="0" marR="0" lvl="0" indent="0" algn="l" rtl="0">
                        <a:spcBef>
                          <a:spcPts val="0"/>
                        </a:spcBef>
                        <a:spcAft>
                          <a:spcPts val="0"/>
                        </a:spcAft>
                        <a:buNone/>
                      </a:pPr>
                      <a:r>
                        <a:rPr lang="en-US" sz="1800" b="0">
                          <a:solidFill>
                            <a:srgbClr val="0000FF"/>
                          </a:solidFill>
                          <a:latin typeface="Consolas"/>
                          <a:ea typeface="Consolas"/>
                          <a:cs typeface="Consolas"/>
                          <a:sym typeface="Consolas"/>
                        </a:rPr>
                        <a:t>print</a:t>
                      </a:r>
                      <a:r>
                        <a:rPr lang="en-US" sz="1800" b="0">
                          <a:solidFill>
                            <a:srgbClr val="000000"/>
                          </a:solidFill>
                          <a:latin typeface="Consolas"/>
                          <a:ea typeface="Consolas"/>
                          <a:cs typeface="Consolas"/>
                          <a:sym typeface="Consolas"/>
                        </a:rPr>
                        <a:t>(my_dictionary)</a:t>
                      </a:r>
                      <a:endParaRPr/>
                    </a:p>
                  </a:txBody>
                  <a:tcPr marL="91450" marR="91450" marT="45725" marB="45725">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7"/>
                  </a:ext>
                </a:extLst>
              </a:tr>
              <a:tr h="395875">
                <a:tc>
                  <a:txBody>
                    <a:bodyPr/>
                    <a:lstStyle/>
                    <a:p>
                      <a:pPr marL="0" marR="0" lvl="0" indent="0" algn="r" rtl="0">
                        <a:spcBef>
                          <a:spcPts val="0"/>
                        </a:spcBef>
                        <a:spcAft>
                          <a:spcPts val="0"/>
                        </a:spcAft>
                        <a:buNone/>
                      </a:pPr>
                      <a:r>
                        <a:rPr lang="en-US" sz="1800">
                          <a:solidFill>
                            <a:schemeClr val="accent1"/>
                          </a:solidFill>
                          <a:latin typeface="Consolas"/>
                          <a:ea typeface="Consolas"/>
                          <a:cs typeface="Consolas"/>
                          <a:sym typeface="Consolas"/>
                        </a:rPr>
                        <a:t>8</a:t>
                      </a:r>
                      <a:endParaRPr/>
                    </a:p>
                  </a:txBody>
                  <a:tcPr marL="91450" marR="91450" marT="45725" marB="45725">
                    <a:lnL w="12700" cap="flat" cmpd="sng">
                      <a:solidFill>
                        <a:schemeClr val="dk1"/>
                      </a:solidFill>
                      <a:prstDash val="solid"/>
                      <a:round/>
                      <a:headEnd type="none" w="sm" len="sm"/>
                      <a:tailEnd type="none" w="sm" len="sm"/>
                    </a:lnL>
                  </a:tcPr>
                </a:tc>
                <a:tc>
                  <a:txBody>
                    <a:bodyPr/>
                    <a:lstStyle/>
                    <a:p>
                      <a:pPr marL="0" marR="0" lvl="0" indent="0" algn="l" rtl="0">
                        <a:spcBef>
                          <a:spcPts val="0"/>
                        </a:spcBef>
                        <a:spcAft>
                          <a:spcPts val="0"/>
                        </a:spcAft>
                        <a:buNone/>
                      </a:pPr>
                      <a:r>
                        <a:rPr lang="en-US" sz="1800" b="0" dirty="0" err="1">
                          <a:solidFill>
                            <a:srgbClr val="000000"/>
                          </a:solidFill>
                          <a:latin typeface="Consolas"/>
                          <a:ea typeface="Consolas"/>
                          <a:cs typeface="Consolas"/>
                          <a:sym typeface="Consolas"/>
                        </a:rPr>
                        <a:t>my_dictionary.pop</a:t>
                      </a:r>
                      <a:r>
                        <a:rPr lang="en-US" sz="1800" b="0" dirty="0">
                          <a:solidFill>
                            <a:srgbClr val="000000"/>
                          </a:solidFill>
                          <a:latin typeface="Consolas"/>
                          <a:ea typeface="Consolas"/>
                          <a:cs typeface="Consolas"/>
                          <a:sym typeface="Consolas"/>
                        </a:rPr>
                        <a:t>(</a:t>
                      </a:r>
                      <a:r>
                        <a:rPr lang="en-US" sz="1800" b="0" dirty="0">
                          <a:solidFill>
                            <a:srgbClr val="A31515"/>
                          </a:solidFill>
                          <a:latin typeface="Consolas"/>
                          <a:ea typeface="Consolas"/>
                          <a:cs typeface="Consolas"/>
                          <a:sym typeface="Consolas"/>
                        </a:rPr>
                        <a:t>'bunnies'</a:t>
                      </a:r>
                      <a:r>
                        <a:rPr lang="en-US" sz="1800" b="0" dirty="0">
                          <a:solidFill>
                            <a:srgbClr val="000000"/>
                          </a:solidFill>
                          <a:latin typeface="Consolas"/>
                          <a:ea typeface="Consolas"/>
                          <a:cs typeface="Consolas"/>
                          <a:sym typeface="Consolas"/>
                        </a:rPr>
                        <a:t>, </a:t>
                      </a:r>
                      <a:r>
                        <a:rPr lang="en-US" sz="1800" b="0" dirty="0">
                          <a:solidFill>
                            <a:srgbClr val="0000FF"/>
                          </a:solidFill>
                          <a:latin typeface="Consolas"/>
                          <a:ea typeface="Consolas"/>
                          <a:cs typeface="Consolas"/>
                          <a:sym typeface="Consolas"/>
                        </a:rPr>
                        <a:t>None</a:t>
                      </a:r>
                      <a:r>
                        <a:rPr lang="en-US" sz="1800" b="0" dirty="0">
                          <a:solidFill>
                            <a:srgbClr val="000000"/>
                          </a:solidFill>
                          <a:latin typeface="Consolas"/>
                          <a:ea typeface="Consolas"/>
                          <a:cs typeface="Consolas"/>
                          <a:sym typeface="Consolas"/>
                        </a:rPr>
                        <a:t>)</a:t>
                      </a:r>
                      <a:endParaRPr dirty="0"/>
                    </a:p>
                  </a:txBody>
                  <a:tcPr marL="91450" marR="91450" marT="45725" marB="45725">
                    <a:lnR w="12700" cap="flat" cmpd="sng">
                      <a:solidFill>
                        <a:schemeClr val="dk1"/>
                      </a:solidFill>
                      <a:prstDash val="solid"/>
                      <a:round/>
                      <a:headEnd type="none" w="sm" len="sm"/>
                      <a:tailEnd type="none" w="sm" len="sm"/>
                    </a:lnR>
                    <a:solidFill>
                      <a:srgbClr val="FFFF99"/>
                    </a:solidFill>
                  </a:tcPr>
                </a:tc>
                <a:extLst>
                  <a:ext uri="{0D108BD9-81ED-4DB2-BD59-A6C34878D82A}">
                    <a16:rowId xmlns:a16="http://schemas.microsoft.com/office/drawing/2014/main" val="10008"/>
                  </a:ext>
                </a:extLst>
              </a:tr>
              <a:tr h="504350">
                <a:tc>
                  <a:txBody>
                    <a:bodyPr/>
                    <a:lstStyle/>
                    <a:p>
                      <a:pPr marL="0" marR="0" lvl="0" indent="0" algn="r" rtl="0">
                        <a:spcBef>
                          <a:spcPts val="0"/>
                        </a:spcBef>
                        <a:spcAft>
                          <a:spcPts val="0"/>
                        </a:spcAft>
                        <a:buNone/>
                      </a:pPr>
                      <a:r>
                        <a:rPr lang="en-US" sz="1800">
                          <a:solidFill>
                            <a:schemeClr val="accent1"/>
                          </a:solidFill>
                          <a:latin typeface="Consolas"/>
                          <a:ea typeface="Consolas"/>
                          <a:cs typeface="Consolas"/>
                          <a:sym typeface="Consolas"/>
                        </a:rPr>
                        <a:t>9</a:t>
                      </a:r>
                      <a:endParaRPr/>
                    </a:p>
                  </a:txBody>
                  <a:tcPr marL="91450" marR="91450" marT="45725" marB="45725">
                    <a:lnL w="12700" cap="flat" cmpd="sng">
                      <a:solidFill>
                        <a:schemeClr val="dk1"/>
                      </a:solidFill>
                      <a:prstDash val="solid"/>
                      <a:round/>
                      <a:headEnd type="none" w="sm" len="sm"/>
                      <a:tailEnd type="none" w="sm" len="sm"/>
                    </a:lnL>
                  </a:tcPr>
                </a:tc>
                <a:tc>
                  <a:txBody>
                    <a:bodyPr/>
                    <a:lstStyle/>
                    <a:p>
                      <a:pPr marL="0" marR="0" lvl="0" indent="0" algn="l" rtl="0">
                        <a:spcBef>
                          <a:spcPts val="0"/>
                        </a:spcBef>
                        <a:spcAft>
                          <a:spcPts val="0"/>
                        </a:spcAft>
                        <a:buNone/>
                      </a:pPr>
                      <a:r>
                        <a:rPr lang="en-US" sz="1800" b="0" dirty="0" err="1">
                          <a:solidFill>
                            <a:srgbClr val="000000"/>
                          </a:solidFill>
                          <a:latin typeface="Consolas"/>
                          <a:ea typeface="Consolas"/>
                          <a:cs typeface="Consolas"/>
                          <a:sym typeface="Consolas"/>
                        </a:rPr>
                        <a:t>my_dictionary.pop</a:t>
                      </a:r>
                      <a:r>
                        <a:rPr lang="en-US" sz="1800" b="0" dirty="0">
                          <a:solidFill>
                            <a:srgbClr val="000000"/>
                          </a:solidFill>
                          <a:latin typeface="Consolas"/>
                          <a:ea typeface="Consolas"/>
                          <a:cs typeface="Consolas"/>
                          <a:sym typeface="Consolas"/>
                        </a:rPr>
                        <a:t>(</a:t>
                      </a:r>
                      <a:r>
                        <a:rPr lang="en-US" sz="1800" b="0" dirty="0">
                          <a:solidFill>
                            <a:srgbClr val="A31515"/>
                          </a:solidFill>
                          <a:latin typeface="Consolas"/>
                          <a:ea typeface="Consolas"/>
                          <a:cs typeface="Consolas"/>
                          <a:sym typeface="Consolas"/>
                        </a:rPr>
                        <a:t>'bunnies'</a:t>
                      </a:r>
                      <a:r>
                        <a:rPr lang="en-US" sz="1800" b="0" dirty="0">
                          <a:solidFill>
                            <a:srgbClr val="000000"/>
                          </a:solidFill>
                          <a:latin typeface="Consolas"/>
                          <a:ea typeface="Consolas"/>
                          <a:cs typeface="Consolas"/>
                          <a:sym typeface="Consolas"/>
                        </a:rPr>
                        <a:t>)</a:t>
                      </a:r>
                      <a:endParaRPr dirty="0"/>
                    </a:p>
                  </a:txBody>
                  <a:tcPr marL="91450" marR="91450" marT="45725" marB="45725">
                    <a:lnR w="12700" cap="flat" cmpd="sng">
                      <a:solidFill>
                        <a:schemeClr val="dk1"/>
                      </a:solidFill>
                      <a:prstDash val="solid"/>
                      <a:round/>
                      <a:headEnd type="none" w="sm" len="sm"/>
                      <a:tailEnd type="none" w="sm" len="sm"/>
                    </a:lnR>
                    <a:solidFill>
                      <a:srgbClr val="FFFF99"/>
                    </a:solidFill>
                  </a:tcPr>
                </a:tc>
                <a:extLst>
                  <a:ext uri="{0D108BD9-81ED-4DB2-BD59-A6C34878D82A}">
                    <a16:rowId xmlns:a16="http://schemas.microsoft.com/office/drawing/2014/main" val="10009"/>
                  </a:ext>
                </a:extLst>
              </a:tr>
              <a:tr h="504350">
                <a:tc>
                  <a:txBody>
                    <a:bodyPr/>
                    <a:lstStyle/>
                    <a:p>
                      <a:pPr marL="0" marR="0" lvl="0" indent="0" algn="r" rtl="0">
                        <a:spcBef>
                          <a:spcPts val="0"/>
                        </a:spcBef>
                        <a:spcAft>
                          <a:spcPts val="0"/>
                        </a:spcAft>
                        <a:buNone/>
                      </a:pPr>
                      <a:endParaRPr sz="1800">
                        <a:solidFill>
                          <a:schemeClr val="accent1"/>
                        </a:solidFill>
                        <a:latin typeface="Consolas"/>
                        <a:ea typeface="Consolas"/>
                        <a:cs typeface="Consolas"/>
                        <a:sym typeface="Consolas"/>
                      </a:endParaRPr>
                    </a:p>
                  </a:txBody>
                  <a:tcPr marL="91450" marR="91450" marT="45725" marB="45725">
                    <a:lnL w="12700" cap="flat" cmpd="sng">
                      <a:solidFill>
                        <a:schemeClr val="dk1"/>
                      </a:solidFill>
                      <a:prstDash val="solid"/>
                      <a:round/>
                      <a:headEnd type="none" w="sm" len="sm"/>
                      <a:tailEnd type="none" w="sm" len="sm"/>
                    </a:lnL>
                  </a:tcPr>
                </a:tc>
                <a:tc>
                  <a:txBody>
                    <a:bodyPr/>
                    <a:lstStyle/>
                    <a:p>
                      <a:pPr marL="0" marR="0" lvl="0" indent="0" algn="l" rtl="0">
                        <a:lnSpc>
                          <a:spcPct val="100000"/>
                        </a:lnSpc>
                        <a:spcBef>
                          <a:spcPts val="0"/>
                        </a:spcBef>
                        <a:spcAft>
                          <a:spcPts val="0"/>
                        </a:spcAft>
                        <a:buClr>
                          <a:schemeClr val="dk1"/>
                        </a:buClr>
                        <a:buSzPts val="1800"/>
                        <a:buFont typeface="Quattrocento Sans"/>
                        <a:buNone/>
                      </a:pPr>
                      <a:r>
                        <a:rPr lang="en-US" sz="1800" b="1" dirty="0">
                          <a:solidFill>
                            <a:schemeClr val="dk1"/>
                          </a:solidFill>
                          <a:latin typeface="Quattrocento Sans"/>
                          <a:ea typeface="Quattrocento Sans"/>
                          <a:cs typeface="Quattrocento Sans"/>
                          <a:sym typeface="Quattrocento Sans"/>
                        </a:rPr>
                        <a:t>In your notebook write down the difference between line 8 and line 9. </a:t>
                      </a:r>
                      <a:endParaRPr dirty="0"/>
                    </a:p>
                  </a:txBody>
                  <a:tcPr marL="91450" marR="91450" marT="45725" marB="45725">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10"/>
                  </a:ext>
                </a:extLst>
              </a:tr>
            </a:tbl>
          </a:graphicData>
        </a:graphic>
      </p:graphicFrame>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Clr>
                <a:schemeClr val="dk1"/>
              </a:buClr>
              <a:buSzPts val="3600"/>
              <a:buFont typeface="Quattrocento Sans"/>
              <a:buNone/>
            </a:pPr>
            <a:r>
              <a:rPr lang="en-US"/>
              <a:t>Dictionary Review </a:t>
            </a:r>
            <a:endParaRPr/>
          </a:p>
        </p:txBody>
      </p:sp>
      <p:graphicFrame>
        <p:nvGraphicFramePr>
          <p:cNvPr id="806" name="Google Shape;806;p5"/>
          <p:cNvGraphicFramePr/>
          <p:nvPr>
            <p:extLst>
              <p:ext uri="{D42A27DB-BD31-4B8C-83A1-F6EECF244321}">
                <p14:modId xmlns:p14="http://schemas.microsoft.com/office/powerpoint/2010/main" val="3538915004"/>
              </p:ext>
            </p:extLst>
          </p:nvPr>
        </p:nvGraphicFramePr>
        <p:xfrm>
          <a:off x="585217" y="1011198"/>
          <a:ext cx="8267925" cy="5212220"/>
        </p:xfrm>
        <a:graphic>
          <a:graphicData uri="http://schemas.openxmlformats.org/drawingml/2006/table">
            <a:tbl>
              <a:tblPr firstRow="1">
                <a:noFill/>
                <a:tableStyleId>{A0982314-1447-4A41-97D9-AAE0649B9829}</a:tableStyleId>
              </a:tblPr>
              <a:tblGrid>
                <a:gridCol w="443350">
                  <a:extLst>
                    <a:ext uri="{9D8B030D-6E8A-4147-A177-3AD203B41FA5}">
                      <a16:colId xmlns:a16="http://schemas.microsoft.com/office/drawing/2014/main" val="20000"/>
                    </a:ext>
                  </a:extLst>
                </a:gridCol>
                <a:gridCol w="7824575">
                  <a:extLst>
                    <a:ext uri="{9D8B030D-6E8A-4147-A177-3AD203B41FA5}">
                      <a16:colId xmlns:a16="http://schemas.microsoft.com/office/drawing/2014/main" val="20001"/>
                    </a:ext>
                  </a:extLst>
                </a:gridCol>
              </a:tblGrid>
              <a:tr h="359225">
                <a:tc>
                  <a:txBody>
                    <a:bodyPr/>
                    <a:lstStyle/>
                    <a:p>
                      <a:pPr marL="0" marR="0" lvl="0" indent="0" algn="r" rtl="0">
                        <a:spcBef>
                          <a:spcPts val="0"/>
                        </a:spcBef>
                        <a:spcAft>
                          <a:spcPts val="0"/>
                        </a:spcAft>
                        <a:buNone/>
                      </a:pPr>
                      <a:endParaRPr sz="1800">
                        <a:solidFill>
                          <a:schemeClr val="accent1"/>
                        </a:solidFill>
                        <a:latin typeface="Consolas"/>
                        <a:ea typeface="Consolas"/>
                        <a:cs typeface="Consolas"/>
                        <a:sym typeface="Consolas"/>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400"/>
                        <a:buFont typeface="Quattrocento Sans"/>
                        <a:buNone/>
                      </a:pPr>
                      <a:r>
                        <a:rPr lang="en-US" sz="2400">
                          <a:solidFill>
                            <a:schemeClr val="dk1"/>
                          </a:solidFill>
                        </a:rPr>
                        <a:t>Dictionary Review</a:t>
                      </a:r>
                      <a:endParaRPr sz="2400" b="1">
                        <a:solidFill>
                          <a:schemeClr val="dk1"/>
                        </a:solidFill>
                        <a:latin typeface="Quattrocento Sans"/>
                        <a:ea typeface="Quattrocento Sans"/>
                        <a:cs typeface="Quattrocento Sans"/>
                        <a:sym typeface="Quattrocento Sans"/>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59225">
                <a:tc>
                  <a:txBody>
                    <a:bodyPr/>
                    <a:lstStyle/>
                    <a:p>
                      <a:pPr marL="0" marR="0" lvl="0" indent="0" algn="r" rtl="0">
                        <a:spcBef>
                          <a:spcPts val="0"/>
                        </a:spcBef>
                        <a:spcAft>
                          <a:spcPts val="0"/>
                        </a:spcAft>
                        <a:buNone/>
                      </a:pPr>
                      <a:r>
                        <a:rPr lang="en-US" sz="1800">
                          <a:solidFill>
                            <a:schemeClr val="accent1"/>
                          </a:solidFill>
                          <a:latin typeface="Consolas"/>
                          <a:ea typeface="Consolas"/>
                          <a:cs typeface="Consolas"/>
                          <a:sym typeface="Consolas"/>
                        </a:rPr>
                        <a:t>1</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0">
                          <a:solidFill>
                            <a:srgbClr val="AAAAAA"/>
                          </a:solidFill>
                          <a:latin typeface="Consolas"/>
                          <a:ea typeface="Consolas"/>
                          <a:cs typeface="Consolas"/>
                          <a:sym typeface="Consolas"/>
                        </a:rPr>
                        <a:t>#declaring a dictionary </a:t>
                      </a:r>
                      <a:endParaRPr sz="1800" b="0">
                        <a:solidFill>
                          <a:srgbClr val="000000"/>
                        </a:solidFill>
                        <a:latin typeface="Consolas"/>
                        <a:ea typeface="Consolas"/>
                        <a:cs typeface="Consolas"/>
                        <a:sym typeface="Consolas"/>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59225">
                <a:tc>
                  <a:txBody>
                    <a:bodyPr/>
                    <a:lstStyle/>
                    <a:p>
                      <a:pPr marL="0" marR="0" lvl="0" indent="0" algn="r" rtl="0">
                        <a:spcBef>
                          <a:spcPts val="0"/>
                        </a:spcBef>
                        <a:spcAft>
                          <a:spcPts val="0"/>
                        </a:spcAft>
                        <a:buNone/>
                      </a:pPr>
                      <a:r>
                        <a:rPr lang="en-US" sz="1800">
                          <a:solidFill>
                            <a:schemeClr val="accent1"/>
                          </a:solidFill>
                          <a:latin typeface="Consolas"/>
                          <a:ea typeface="Consolas"/>
                          <a:cs typeface="Consolas"/>
                          <a:sym typeface="Consolas"/>
                        </a:rPr>
                        <a:t>2</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0">
                          <a:solidFill>
                            <a:srgbClr val="000000"/>
                          </a:solidFill>
                          <a:latin typeface="Consolas"/>
                          <a:ea typeface="Consolas"/>
                          <a:cs typeface="Consolas"/>
                          <a:sym typeface="Consolas"/>
                        </a:rPr>
                        <a:t>my_dictionary = {</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59225">
                <a:tc>
                  <a:txBody>
                    <a:bodyPr/>
                    <a:lstStyle/>
                    <a:p>
                      <a:pPr marL="0" marR="0" lvl="0" indent="0" algn="r" rtl="0">
                        <a:spcBef>
                          <a:spcPts val="0"/>
                        </a:spcBef>
                        <a:spcAft>
                          <a:spcPts val="0"/>
                        </a:spcAft>
                        <a:buNone/>
                      </a:pPr>
                      <a:r>
                        <a:rPr lang="en-US" sz="1800">
                          <a:solidFill>
                            <a:schemeClr val="accent1"/>
                          </a:solidFill>
                          <a:latin typeface="Consolas"/>
                          <a:ea typeface="Consolas"/>
                          <a:cs typeface="Consolas"/>
                          <a:sym typeface="Consolas"/>
                        </a:rPr>
                        <a:t>3</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A31515"/>
                        </a:buClr>
                        <a:buSzPts val="1800"/>
                        <a:buFont typeface="Consolas"/>
                        <a:buNone/>
                      </a:pPr>
                      <a:r>
                        <a:rPr lang="en-US" sz="1800" dirty="0">
                          <a:solidFill>
                            <a:srgbClr val="A31515"/>
                          </a:solidFill>
                          <a:latin typeface="Consolas"/>
                          <a:ea typeface="Consolas"/>
                          <a:cs typeface="Consolas"/>
                          <a:sym typeface="Consolas"/>
                        </a:rPr>
                        <a:t>   'puppies': 'baby dogs',  </a:t>
                      </a:r>
                      <a:endParaRPr sz="1800" dirty="0">
                        <a:solidFill>
                          <a:srgbClr val="000000"/>
                        </a:solidFill>
                        <a:latin typeface="Consolas"/>
                        <a:ea typeface="Consolas"/>
                        <a:cs typeface="Consolas"/>
                        <a:sym typeface="Consolas"/>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59225">
                <a:tc>
                  <a:txBody>
                    <a:bodyPr/>
                    <a:lstStyle/>
                    <a:p>
                      <a:pPr marL="0" marR="0" lvl="0" indent="0" algn="r" rtl="0">
                        <a:spcBef>
                          <a:spcPts val="0"/>
                        </a:spcBef>
                        <a:spcAft>
                          <a:spcPts val="0"/>
                        </a:spcAft>
                        <a:buNone/>
                      </a:pPr>
                      <a:r>
                        <a:rPr lang="en-US" sz="1800">
                          <a:solidFill>
                            <a:schemeClr val="accent1"/>
                          </a:solidFill>
                          <a:latin typeface="Consolas"/>
                          <a:ea typeface="Consolas"/>
                          <a:cs typeface="Consolas"/>
                          <a:sym typeface="Consolas"/>
                        </a:rPr>
                        <a:t>4</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0">
                          <a:solidFill>
                            <a:srgbClr val="A31515"/>
                          </a:solidFill>
                          <a:latin typeface="Consolas"/>
                          <a:ea typeface="Consolas"/>
                          <a:cs typeface="Consolas"/>
                          <a:sym typeface="Consolas"/>
                        </a:rPr>
                        <a:t>   'kittens'</a:t>
                      </a:r>
                      <a:r>
                        <a:rPr lang="en-US" sz="1800" b="0">
                          <a:solidFill>
                            <a:srgbClr val="000000"/>
                          </a:solidFill>
                          <a:latin typeface="Consolas"/>
                          <a:ea typeface="Consolas"/>
                          <a:cs typeface="Consolas"/>
                          <a:sym typeface="Consolas"/>
                        </a:rPr>
                        <a:t>: </a:t>
                      </a:r>
                      <a:r>
                        <a:rPr lang="en-US" sz="1800" b="0">
                          <a:solidFill>
                            <a:srgbClr val="A31515"/>
                          </a:solidFill>
                          <a:latin typeface="Consolas"/>
                          <a:ea typeface="Consolas"/>
                          <a:cs typeface="Consolas"/>
                          <a:sym typeface="Consolas"/>
                        </a:rPr>
                        <a:t>'cute animals'</a:t>
                      </a:r>
                      <a:endParaRPr sz="1800" b="0">
                        <a:solidFill>
                          <a:srgbClr val="000000"/>
                        </a:solidFill>
                        <a:latin typeface="Consolas"/>
                        <a:ea typeface="Consolas"/>
                        <a:cs typeface="Consolas"/>
                        <a:sym typeface="Consolas"/>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59225">
                <a:tc>
                  <a:txBody>
                    <a:bodyPr/>
                    <a:lstStyle/>
                    <a:p>
                      <a:pPr marL="0" marR="0" lvl="0" indent="0" algn="r" rtl="0">
                        <a:spcBef>
                          <a:spcPts val="0"/>
                        </a:spcBef>
                        <a:spcAft>
                          <a:spcPts val="0"/>
                        </a:spcAft>
                        <a:buNone/>
                      </a:pPr>
                      <a:r>
                        <a:rPr lang="en-US" sz="1800">
                          <a:solidFill>
                            <a:schemeClr val="accent1"/>
                          </a:solidFill>
                          <a:latin typeface="Consolas"/>
                          <a:ea typeface="Consolas"/>
                          <a:cs typeface="Consolas"/>
                          <a:sym typeface="Consolas"/>
                        </a:rPr>
                        <a:t>5</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359225">
                <a:tc>
                  <a:txBody>
                    <a:bodyPr/>
                    <a:lstStyle/>
                    <a:p>
                      <a:pPr marL="0" marR="0" lvl="0" indent="0" algn="r" rtl="0">
                        <a:spcBef>
                          <a:spcPts val="0"/>
                        </a:spcBef>
                        <a:spcAft>
                          <a:spcPts val="0"/>
                        </a:spcAft>
                        <a:buNone/>
                      </a:pPr>
                      <a:r>
                        <a:rPr lang="en-US" sz="1800">
                          <a:solidFill>
                            <a:schemeClr val="accent1"/>
                          </a:solidFill>
                          <a:latin typeface="Consolas"/>
                          <a:ea typeface="Consolas"/>
                          <a:cs typeface="Consolas"/>
                          <a:sym typeface="Consolas"/>
                        </a:rPr>
                        <a:t>6</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0">
                          <a:solidFill>
                            <a:srgbClr val="AAAAAA"/>
                          </a:solidFill>
                          <a:latin typeface="Consolas"/>
                          <a:ea typeface="Consolas"/>
                          <a:cs typeface="Consolas"/>
                          <a:sym typeface="Consolas"/>
                        </a:rPr>
                        <a:t># add to a dictionary </a:t>
                      </a:r>
                      <a:endParaRPr sz="1800" b="0">
                        <a:solidFill>
                          <a:srgbClr val="000000"/>
                        </a:solidFill>
                        <a:latin typeface="Consolas"/>
                        <a:ea typeface="Consolas"/>
                        <a:cs typeface="Consolas"/>
                        <a:sym typeface="Consolas"/>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6"/>
                  </a:ext>
                </a:extLst>
              </a:tr>
              <a:tr h="359225">
                <a:tc>
                  <a:txBody>
                    <a:bodyPr/>
                    <a:lstStyle/>
                    <a:p>
                      <a:pPr marL="0" marR="0" lvl="0" indent="0" algn="r" rtl="0">
                        <a:spcBef>
                          <a:spcPts val="0"/>
                        </a:spcBef>
                        <a:spcAft>
                          <a:spcPts val="0"/>
                        </a:spcAft>
                        <a:buNone/>
                      </a:pPr>
                      <a:r>
                        <a:rPr lang="en-US" sz="1800" dirty="0">
                          <a:solidFill>
                            <a:schemeClr val="accent1"/>
                          </a:solidFill>
                          <a:latin typeface="Consolas"/>
                          <a:ea typeface="Consolas"/>
                          <a:cs typeface="Consolas"/>
                          <a:sym typeface="Consolas"/>
                        </a:rPr>
                        <a:t>7</a:t>
                      </a: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0" dirty="0" err="1">
                          <a:solidFill>
                            <a:srgbClr val="000000"/>
                          </a:solidFill>
                          <a:latin typeface="Consolas"/>
                          <a:ea typeface="Consolas"/>
                          <a:cs typeface="Consolas"/>
                          <a:sym typeface="Consolas"/>
                        </a:rPr>
                        <a:t>my_dictionary</a:t>
                      </a:r>
                      <a:r>
                        <a:rPr lang="en-US" sz="1800" b="0" dirty="0">
                          <a:solidFill>
                            <a:srgbClr val="000000"/>
                          </a:solidFill>
                          <a:latin typeface="Consolas"/>
                          <a:ea typeface="Consolas"/>
                          <a:cs typeface="Consolas"/>
                          <a:sym typeface="Consolas"/>
                        </a:rPr>
                        <a:t>[</a:t>
                      </a:r>
                      <a:r>
                        <a:rPr lang="en-US" sz="1800" dirty="0">
                          <a:solidFill>
                            <a:srgbClr val="A31515"/>
                          </a:solidFill>
                          <a:latin typeface="Consolas"/>
                          <a:ea typeface="Consolas"/>
                          <a:cs typeface="Consolas"/>
                          <a:sym typeface="Consolas"/>
                        </a:rPr>
                        <a:t>'</a:t>
                      </a:r>
                      <a:r>
                        <a:rPr lang="en-US" sz="1800" b="0" dirty="0">
                          <a:solidFill>
                            <a:srgbClr val="A31515"/>
                          </a:solidFill>
                          <a:latin typeface="Consolas"/>
                          <a:ea typeface="Consolas"/>
                          <a:cs typeface="Consolas"/>
                          <a:sym typeface="Consolas"/>
                        </a:rPr>
                        <a:t>chair</a:t>
                      </a:r>
                      <a:r>
                        <a:rPr lang="en-US" sz="1800" dirty="0">
                          <a:solidFill>
                            <a:srgbClr val="A31515"/>
                          </a:solidFill>
                          <a:latin typeface="Consolas"/>
                          <a:ea typeface="Consolas"/>
                          <a:cs typeface="Consolas"/>
                          <a:sym typeface="Consolas"/>
                        </a:rPr>
                        <a:t>'</a:t>
                      </a:r>
                      <a:r>
                        <a:rPr lang="en-US" sz="1800" b="0" dirty="0">
                          <a:solidFill>
                            <a:srgbClr val="000000"/>
                          </a:solidFill>
                          <a:latin typeface="Consolas"/>
                          <a:ea typeface="Consolas"/>
                          <a:cs typeface="Consolas"/>
                          <a:sym typeface="Consolas"/>
                        </a:rPr>
                        <a:t>] = </a:t>
                      </a:r>
                      <a:r>
                        <a:rPr lang="en-US" sz="1800" b="0" dirty="0">
                          <a:solidFill>
                            <a:srgbClr val="A31515"/>
                          </a:solidFill>
                          <a:latin typeface="Consolas"/>
                          <a:ea typeface="Consolas"/>
                          <a:cs typeface="Consolas"/>
                          <a:sym typeface="Consolas"/>
                        </a:rPr>
                        <a:t>'furniture piece for sitting'</a:t>
                      </a:r>
                      <a:endParaRPr lang="en-US" sz="1800" b="0" dirty="0">
                        <a:solidFill>
                          <a:srgbClr val="000000"/>
                        </a:solidFill>
                        <a:latin typeface="Consolas"/>
                        <a:ea typeface="Consolas"/>
                        <a:cs typeface="Consolas"/>
                        <a:sym typeface="Consolas"/>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7"/>
                  </a:ext>
                </a:extLst>
              </a:tr>
              <a:tr h="359225">
                <a:tc>
                  <a:txBody>
                    <a:bodyPr/>
                    <a:lstStyle/>
                    <a:p>
                      <a:pPr marL="0" marR="0" lvl="0" indent="0" algn="r" rtl="0">
                        <a:spcBef>
                          <a:spcPts val="0"/>
                        </a:spcBef>
                        <a:spcAft>
                          <a:spcPts val="0"/>
                        </a:spcAft>
                        <a:buNone/>
                      </a:pPr>
                      <a:r>
                        <a:rPr lang="en-US" sz="1800" dirty="0">
                          <a:solidFill>
                            <a:schemeClr val="accent1"/>
                          </a:solidFill>
                          <a:latin typeface="Consolas"/>
                          <a:ea typeface="Consolas"/>
                          <a:cs typeface="Consolas"/>
                          <a:sym typeface="Consolas"/>
                        </a:rPr>
                        <a:t>8</a:t>
                      </a: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dirty="0">
                          <a:solidFill>
                            <a:srgbClr val="AAAAAA"/>
                          </a:solidFill>
                          <a:latin typeface="Consolas"/>
                          <a:ea typeface="Consolas"/>
                          <a:cs typeface="Consolas"/>
                          <a:sym typeface="Consolas"/>
                        </a:rPr>
                        <a:t>#return values from a dictionary </a:t>
                      </a:r>
                      <a:endParaRPr lang="en-US" sz="1800" b="0" dirty="0">
                        <a:solidFill>
                          <a:srgbClr val="000000"/>
                        </a:solidFill>
                        <a:latin typeface="Consolas"/>
                        <a:ea typeface="Consolas"/>
                        <a:cs typeface="Consolas"/>
                        <a:sym typeface="Consolas"/>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8"/>
                  </a:ext>
                </a:extLst>
              </a:tr>
              <a:tr h="359225">
                <a:tc>
                  <a:txBody>
                    <a:bodyPr/>
                    <a:lstStyle/>
                    <a:p>
                      <a:pPr marL="0" marR="0" lvl="0" indent="0" algn="r" rtl="0">
                        <a:spcBef>
                          <a:spcPts val="0"/>
                        </a:spcBef>
                        <a:spcAft>
                          <a:spcPts val="0"/>
                        </a:spcAft>
                        <a:buNone/>
                      </a:pPr>
                      <a:r>
                        <a:rPr lang="en-US" sz="1800" dirty="0">
                          <a:solidFill>
                            <a:schemeClr val="accent1"/>
                          </a:solidFill>
                          <a:latin typeface="Consolas"/>
                          <a:sym typeface="Consolas"/>
                        </a:rPr>
                        <a:t>9</a:t>
                      </a: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dirty="0" err="1">
                          <a:solidFill>
                            <a:srgbClr val="000000"/>
                          </a:solidFill>
                          <a:latin typeface="Consolas"/>
                          <a:ea typeface="Consolas"/>
                          <a:cs typeface="Consolas"/>
                          <a:sym typeface="Consolas"/>
                        </a:rPr>
                        <a:t>my_dictionary</a:t>
                      </a:r>
                      <a:r>
                        <a:rPr lang="en-US" sz="1800" b="0" dirty="0">
                          <a:solidFill>
                            <a:srgbClr val="000000"/>
                          </a:solidFill>
                          <a:latin typeface="Consolas"/>
                          <a:ea typeface="Consolas"/>
                          <a:cs typeface="Consolas"/>
                          <a:sym typeface="Consolas"/>
                        </a:rPr>
                        <a:t>[</a:t>
                      </a:r>
                      <a:r>
                        <a:rPr lang="en-US" sz="1800" dirty="0">
                          <a:solidFill>
                            <a:srgbClr val="A31515"/>
                          </a:solidFill>
                          <a:latin typeface="Consolas"/>
                          <a:ea typeface="Consolas"/>
                          <a:cs typeface="Consolas"/>
                          <a:sym typeface="Consolas"/>
                        </a:rPr>
                        <a:t>'</a:t>
                      </a:r>
                      <a:r>
                        <a:rPr lang="en-US" sz="1800" b="0" dirty="0">
                          <a:solidFill>
                            <a:srgbClr val="A31515"/>
                          </a:solidFill>
                          <a:latin typeface="Consolas"/>
                          <a:ea typeface="Consolas"/>
                          <a:cs typeface="Consolas"/>
                          <a:sym typeface="Consolas"/>
                        </a:rPr>
                        <a:t>puppies</a:t>
                      </a:r>
                      <a:r>
                        <a:rPr lang="en-US" sz="1800" dirty="0">
                          <a:solidFill>
                            <a:srgbClr val="A31515"/>
                          </a:solidFill>
                          <a:latin typeface="Consolas"/>
                          <a:ea typeface="Consolas"/>
                          <a:cs typeface="Consolas"/>
                          <a:sym typeface="Consolas"/>
                        </a:rPr>
                        <a:t>'</a:t>
                      </a:r>
                      <a:r>
                        <a:rPr lang="en-US" sz="1800" b="0" dirty="0">
                          <a:solidFill>
                            <a:srgbClr val="000000"/>
                          </a:solidFill>
                          <a:latin typeface="Consolas"/>
                          <a:ea typeface="Consolas"/>
                          <a:cs typeface="Consolas"/>
                          <a:sym typeface="Consolas"/>
                        </a:rPr>
                        <a:t>]</a:t>
                      </a:r>
                      <a:endParaRPr lang="en-US" sz="1800"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9"/>
                  </a:ext>
                </a:extLst>
              </a:tr>
              <a:tr h="359225">
                <a:tc>
                  <a:txBody>
                    <a:bodyPr/>
                    <a:lstStyle/>
                    <a:p>
                      <a:pPr marL="0" marR="0" lvl="0" indent="0" algn="r" rtl="0">
                        <a:spcBef>
                          <a:spcPts val="0"/>
                        </a:spcBef>
                        <a:spcAft>
                          <a:spcPts val="0"/>
                        </a:spcAft>
                        <a:buNone/>
                      </a:pPr>
                      <a:r>
                        <a:rPr lang="en-US" sz="1800" dirty="0">
                          <a:solidFill>
                            <a:schemeClr val="accent1"/>
                          </a:solidFill>
                          <a:latin typeface="Consolas"/>
                          <a:ea typeface="Consolas"/>
                          <a:cs typeface="Consolas"/>
                          <a:sym typeface="Consolas"/>
                        </a:rPr>
                        <a:t>10</a:t>
                      </a: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i="0" u="none" strike="noStrike" cap="none" dirty="0" err="1">
                          <a:solidFill>
                            <a:srgbClr val="000000"/>
                          </a:solidFill>
                          <a:latin typeface="Consolas"/>
                          <a:ea typeface="Consolas"/>
                          <a:cs typeface="Consolas"/>
                          <a:sym typeface="Consolas"/>
                        </a:rPr>
                        <a:t>my_dictionary.get</a:t>
                      </a:r>
                      <a:r>
                        <a:rPr lang="en-US" sz="1800" b="0" i="0" u="none" strike="noStrike" cap="none" dirty="0">
                          <a:solidFill>
                            <a:srgbClr val="000000"/>
                          </a:solidFill>
                          <a:latin typeface="Consolas"/>
                          <a:ea typeface="Consolas"/>
                          <a:cs typeface="Consolas"/>
                          <a:sym typeface="Consolas"/>
                        </a:rPr>
                        <a:t>(</a:t>
                      </a:r>
                      <a:r>
                        <a:rPr lang="en-US" sz="1800" b="0" i="0" u="none" strike="noStrike" cap="none" dirty="0">
                          <a:solidFill>
                            <a:srgbClr val="A31515"/>
                          </a:solidFill>
                          <a:latin typeface="Consolas"/>
                          <a:ea typeface="Consolas"/>
                          <a:cs typeface="Consolas"/>
                          <a:sym typeface="Consolas"/>
                        </a:rPr>
                        <a:t>'dog'</a:t>
                      </a:r>
                      <a:r>
                        <a:rPr lang="en-US" sz="1800" b="0" i="0" u="none" strike="noStrike" cap="none" dirty="0">
                          <a:solidFill>
                            <a:srgbClr val="000000"/>
                          </a:solidFill>
                          <a:latin typeface="Consolas"/>
                          <a:ea typeface="Consolas"/>
                          <a:cs typeface="Consolas"/>
                          <a:sym typeface="Consolas"/>
                        </a:rPr>
                        <a:t>)</a:t>
                      </a:r>
                      <a:endParaRPr lang="en-US" sz="1800" b="0" i="0" u="none" strike="noStrike" cap="none" dirty="0">
                        <a:solidFill>
                          <a:srgbClr val="000000"/>
                        </a:solidFill>
                        <a:latin typeface="Consolas"/>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0"/>
                  </a:ext>
                </a:extLst>
              </a:tr>
              <a:tr h="359225">
                <a:tc>
                  <a:txBody>
                    <a:bodyPr/>
                    <a:lstStyle/>
                    <a:p>
                      <a:pPr marL="0" marR="0" lvl="0" indent="0" algn="r" rtl="0">
                        <a:spcBef>
                          <a:spcPts val="0"/>
                        </a:spcBef>
                        <a:spcAft>
                          <a:spcPts val="0"/>
                        </a:spcAft>
                        <a:buNone/>
                      </a:pPr>
                      <a:r>
                        <a:rPr lang="en-US" sz="1800" dirty="0">
                          <a:solidFill>
                            <a:schemeClr val="accent1"/>
                          </a:solidFill>
                          <a:latin typeface="Consolas"/>
                          <a:ea typeface="Consolas"/>
                          <a:cs typeface="Consolas"/>
                          <a:sym typeface="Consolas"/>
                        </a:rPr>
                        <a:t>11</a:t>
                      </a: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dirty="0">
                          <a:solidFill>
                            <a:srgbClr val="AAAAAA"/>
                          </a:solidFill>
                          <a:latin typeface="Consolas"/>
                          <a:ea typeface="Consolas"/>
                          <a:cs typeface="Consolas"/>
                          <a:sym typeface="Consolas"/>
                        </a:rPr>
                        <a:t>#remove from a dictionary</a:t>
                      </a:r>
                      <a:endParaRPr lang="en-US" sz="1800" b="0" dirty="0">
                        <a:solidFill>
                          <a:srgbClr val="000000"/>
                        </a:solidFill>
                        <a:latin typeface="Consolas"/>
                        <a:ea typeface="Consolas"/>
                        <a:cs typeface="Consolas"/>
                        <a:sym typeface="Consolas"/>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1"/>
                  </a:ext>
                </a:extLst>
              </a:tr>
              <a:tr h="359225">
                <a:tc>
                  <a:txBody>
                    <a:bodyPr/>
                    <a:lstStyle/>
                    <a:p>
                      <a:pPr marL="0" marR="0" lvl="0" indent="0" algn="r" rtl="0">
                        <a:spcBef>
                          <a:spcPts val="0"/>
                        </a:spcBef>
                        <a:spcAft>
                          <a:spcPts val="0"/>
                        </a:spcAft>
                        <a:buNone/>
                      </a:pPr>
                      <a:r>
                        <a:rPr lang="en-US" sz="1800" dirty="0">
                          <a:solidFill>
                            <a:schemeClr val="accent1"/>
                          </a:solidFill>
                          <a:latin typeface="Consolas"/>
                          <a:ea typeface="Consolas"/>
                          <a:cs typeface="Consolas"/>
                          <a:sym typeface="Consolas"/>
                        </a:rPr>
                        <a:t>12</a:t>
                      </a: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i="0" u="none" strike="noStrike" cap="none" dirty="0" err="1">
                          <a:solidFill>
                            <a:srgbClr val="000000"/>
                          </a:solidFill>
                          <a:latin typeface="Consolas"/>
                          <a:ea typeface="Consolas"/>
                          <a:cs typeface="Consolas"/>
                          <a:sym typeface="Consolas"/>
                        </a:rPr>
                        <a:t>my_dictionary.pop</a:t>
                      </a:r>
                      <a:r>
                        <a:rPr lang="en-US" sz="1800" b="0" i="0" u="none" strike="noStrike" cap="none" dirty="0">
                          <a:solidFill>
                            <a:srgbClr val="000000"/>
                          </a:solidFill>
                          <a:latin typeface="Consolas"/>
                          <a:ea typeface="Consolas"/>
                          <a:cs typeface="Consolas"/>
                          <a:sym typeface="Consolas"/>
                        </a:rPr>
                        <a:t>(</a:t>
                      </a:r>
                      <a:r>
                        <a:rPr lang="en-US" sz="1800" b="0" i="0" u="none" strike="noStrike" cap="none" dirty="0">
                          <a:solidFill>
                            <a:srgbClr val="A31515"/>
                          </a:solidFill>
                          <a:latin typeface="Consolas"/>
                          <a:ea typeface="Consolas"/>
                          <a:cs typeface="Consolas"/>
                          <a:sym typeface="Consolas"/>
                        </a:rPr>
                        <a:t>'kittens'</a:t>
                      </a:r>
                      <a:r>
                        <a:rPr lang="en-US" sz="1800" b="0" i="0" u="none" strike="noStrike" cap="none" dirty="0">
                          <a:solidFill>
                            <a:srgbClr val="000000"/>
                          </a:solidFill>
                          <a:latin typeface="Consolas"/>
                          <a:ea typeface="Consolas"/>
                          <a:cs typeface="Consolas"/>
                          <a:sym typeface="Consolas"/>
                        </a:rPr>
                        <a:t>)</a:t>
                      </a:r>
                      <a:endParaRPr lang="en-US" sz="1800" b="0" i="0" u="none" strike="noStrike" cap="none" dirty="0">
                        <a:solidFill>
                          <a:srgbClr val="000000"/>
                        </a:solidFill>
                        <a:latin typeface="Consolas"/>
                        <a:sym typeface="Aria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2"/>
                  </a:ext>
                </a:extLst>
              </a:tr>
              <a:tr h="359225">
                <a:tc>
                  <a:txBody>
                    <a:bodyPr/>
                    <a:lstStyle/>
                    <a:p>
                      <a:pPr marL="0" marR="0" lvl="0" indent="0" algn="r" rtl="0">
                        <a:spcBef>
                          <a:spcPts val="0"/>
                        </a:spcBef>
                        <a:spcAft>
                          <a:spcPts val="0"/>
                        </a:spcAft>
                        <a:buNone/>
                      </a:pPr>
                      <a:r>
                        <a:rPr lang="en-US" sz="1800" dirty="0">
                          <a:solidFill>
                            <a:schemeClr val="accent1"/>
                          </a:solidFill>
                          <a:latin typeface="Consolas"/>
                          <a:ea typeface="Consolas"/>
                          <a:cs typeface="Consolas"/>
                          <a:sym typeface="Consolas"/>
                        </a:rPr>
                        <a:t>13</a:t>
                      </a: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dirty="0" err="1">
                          <a:solidFill>
                            <a:srgbClr val="000000"/>
                          </a:solidFill>
                          <a:latin typeface="Consolas"/>
                          <a:ea typeface="Consolas"/>
                          <a:cs typeface="Consolas"/>
                          <a:sym typeface="Consolas"/>
                        </a:rPr>
                        <a:t>my_dictionary.pop</a:t>
                      </a:r>
                      <a:r>
                        <a:rPr lang="en-US" sz="1800" b="0" dirty="0">
                          <a:solidFill>
                            <a:srgbClr val="000000"/>
                          </a:solidFill>
                          <a:latin typeface="Consolas"/>
                          <a:ea typeface="Consolas"/>
                          <a:cs typeface="Consolas"/>
                          <a:sym typeface="Consolas"/>
                        </a:rPr>
                        <a:t>(</a:t>
                      </a:r>
                      <a:r>
                        <a:rPr lang="en-US" sz="1800" dirty="0">
                          <a:solidFill>
                            <a:srgbClr val="A31515"/>
                          </a:solidFill>
                          <a:latin typeface="Consolas"/>
                          <a:ea typeface="Consolas"/>
                          <a:cs typeface="Consolas"/>
                          <a:sym typeface="Consolas"/>
                        </a:rPr>
                        <a:t>'</a:t>
                      </a:r>
                      <a:r>
                        <a:rPr lang="en-US" sz="1800" b="0" dirty="0">
                          <a:solidFill>
                            <a:srgbClr val="A31515"/>
                          </a:solidFill>
                          <a:latin typeface="Consolas"/>
                          <a:ea typeface="Consolas"/>
                          <a:cs typeface="Consolas"/>
                          <a:sym typeface="Consolas"/>
                        </a:rPr>
                        <a:t>dog</a:t>
                      </a:r>
                      <a:r>
                        <a:rPr lang="en-US" sz="1800" dirty="0">
                          <a:solidFill>
                            <a:srgbClr val="A31515"/>
                          </a:solidFill>
                          <a:latin typeface="Consolas"/>
                          <a:ea typeface="Consolas"/>
                          <a:cs typeface="Consolas"/>
                          <a:sym typeface="Consolas"/>
                        </a:rPr>
                        <a:t>'</a:t>
                      </a:r>
                      <a:r>
                        <a:rPr lang="en-US" sz="1800" b="0" dirty="0">
                          <a:solidFill>
                            <a:srgbClr val="000000"/>
                          </a:solidFill>
                          <a:latin typeface="Consolas"/>
                          <a:ea typeface="Consolas"/>
                          <a:cs typeface="Consolas"/>
                          <a:sym typeface="Consolas"/>
                        </a:rPr>
                        <a:t>, </a:t>
                      </a:r>
                      <a:r>
                        <a:rPr lang="en-US" sz="1800" b="0" dirty="0">
                          <a:solidFill>
                            <a:srgbClr val="0000FF"/>
                          </a:solidFill>
                          <a:latin typeface="Consolas"/>
                          <a:ea typeface="Consolas"/>
                          <a:cs typeface="Consolas"/>
                          <a:sym typeface="Consolas"/>
                        </a:rPr>
                        <a:t>None</a:t>
                      </a:r>
                      <a:r>
                        <a:rPr lang="en-US" sz="1800" b="0" dirty="0">
                          <a:solidFill>
                            <a:srgbClr val="000000"/>
                          </a:solidFill>
                          <a:latin typeface="Consolas"/>
                          <a:ea typeface="Consolas"/>
                          <a:cs typeface="Consolas"/>
                          <a:sym typeface="Consolas"/>
                        </a:rPr>
                        <a:t>)</a:t>
                      </a:r>
                      <a:endParaRPr lang="en-US" sz="1800"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11"/>
        <p:cNvGrpSpPr/>
        <p:nvPr/>
      </p:nvGrpSpPr>
      <p:grpSpPr>
        <a:xfrm>
          <a:off x="0" y="0"/>
          <a:ext cx="0" cy="0"/>
          <a:chOff x="0" y="0"/>
          <a:chExt cx="0" cy="0"/>
        </a:xfrm>
      </p:grpSpPr>
      <p:sp>
        <p:nvSpPr>
          <p:cNvPr id="812" name="Google Shape;812;p6"/>
          <p:cNvSpPr txBox="1">
            <a:spLocks noGrp="1"/>
          </p:cNvSpPr>
          <p:nvPr>
            <p:ph type="body" idx="1"/>
          </p:nvPr>
        </p:nvSpPr>
        <p:spPr>
          <a:xfrm>
            <a:off x="4936236" y="585788"/>
            <a:ext cx="6916239" cy="5953908"/>
          </a:xfrm>
          <a:prstGeom prst="rect">
            <a:avLst/>
          </a:prstGeom>
          <a:noFill/>
          <a:ln>
            <a:noFill/>
          </a:ln>
        </p:spPr>
        <p:txBody>
          <a:bodyPr spcFirstLastPara="1" wrap="square" lIns="0" tIns="0" rIns="0" bIns="0" anchor="ctr" anchorCtr="0">
            <a:normAutofit lnSpcReduction="10000"/>
          </a:bodyPr>
          <a:lstStyle/>
          <a:p>
            <a:pPr marL="0" lvl="0" indent="0" algn="l" rtl="0">
              <a:lnSpc>
                <a:spcPct val="90000"/>
              </a:lnSpc>
              <a:spcBef>
                <a:spcPts val="0"/>
              </a:spcBef>
              <a:spcAft>
                <a:spcPts val="0"/>
              </a:spcAft>
              <a:buClr>
                <a:schemeClr val="dk1"/>
              </a:buClr>
              <a:buSzPts val="1980"/>
              <a:buNone/>
            </a:pPr>
            <a:r>
              <a:rPr lang="en-US" sz="2200" dirty="0"/>
              <a:t>In this lab we will implement a word frequency algorithm. It will tell you how many of each word you had in an essay.</a:t>
            </a:r>
            <a:br>
              <a:rPr lang="en-US" sz="2200" dirty="0"/>
            </a:br>
            <a:endParaRPr dirty="0"/>
          </a:p>
          <a:p>
            <a:pPr marL="514350" lvl="0" indent="-514350" algn="l" rtl="0">
              <a:lnSpc>
                <a:spcPct val="90000"/>
              </a:lnSpc>
              <a:spcBef>
                <a:spcPts val="440"/>
              </a:spcBef>
              <a:spcAft>
                <a:spcPts val="0"/>
              </a:spcAft>
              <a:buClr>
                <a:schemeClr val="dk1"/>
              </a:buClr>
              <a:buSzPts val="1980"/>
              <a:buFont typeface="Quattrocento Sans"/>
              <a:buAutoNum type="arabicPeriod"/>
            </a:pPr>
            <a:r>
              <a:rPr lang="en-US" sz="2200" dirty="0"/>
              <a:t>At the top of the document save a variable with a long paragraph. To turn this paragraph into a list of lower case words, we will use the </a:t>
            </a:r>
            <a:r>
              <a:rPr lang="en-US" sz="2200" dirty="0">
                <a:latin typeface="Consolas" panose="020B0609020204030204" pitchFamily="49" charset="0"/>
              </a:rPr>
              <a:t>split(" ")</a:t>
            </a:r>
            <a:r>
              <a:rPr lang="en-US" sz="2200" dirty="0"/>
              <a:t>, </a:t>
            </a:r>
            <a:r>
              <a:rPr lang="en-US" sz="2200" dirty="0">
                <a:latin typeface="Consolas" panose="020B0609020204030204" pitchFamily="49" charset="0"/>
              </a:rPr>
              <a:t>replace()</a:t>
            </a:r>
            <a:r>
              <a:rPr lang="en-US" sz="2200" dirty="0"/>
              <a:t>, and </a:t>
            </a:r>
            <a:r>
              <a:rPr lang="en-US" sz="2200" dirty="0">
                <a:latin typeface="Consolas" panose="020B0609020204030204" pitchFamily="49" charset="0"/>
              </a:rPr>
              <a:t>lower()</a:t>
            </a:r>
            <a:r>
              <a:rPr lang="en-US" sz="2200" dirty="0"/>
              <a:t> functions. There is code in the lab that will do this for you. </a:t>
            </a:r>
            <a:endParaRPr dirty="0"/>
          </a:p>
          <a:p>
            <a:pPr marL="514350" lvl="0" indent="-514350" algn="l" rtl="0">
              <a:lnSpc>
                <a:spcPct val="90000"/>
              </a:lnSpc>
              <a:spcBef>
                <a:spcPts val="440"/>
              </a:spcBef>
              <a:spcAft>
                <a:spcPts val="0"/>
              </a:spcAft>
              <a:buClr>
                <a:schemeClr val="dk1"/>
              </a:buClr>
              <a:buSzPts val="1980"/>
              <a:buFont typeface="Quattrocento Sans"/>
              <a:buAutoNum type="arabicPeriod"/>
            </a:pPr>
            <a:r>
              <a:rPr lang="en-US" sz="2200" dirty="0"/>
              <a:t>For each word in the document, count the number of times it occurs. </a:t>
            </a:r>
            <a:endParaRPr dirty="0"/>
          </a:p>
          <a:p>
            <a:pPr marL="514350" lvl="0" indent="-514350" algn="l" rtl="0">
              <a:lnSpc>
                <a:spcPct val="90000"/>
              </a:lnSpc>
              <a:spcBef>
                <a:spcPts val="440"/>
              </a:spcBef>
              <a:spcAft>
                <a:spcPts val="0"/>
              </a:spcAft>
              <a:buClr>
                <a:schemeClr val="dk1"/>
              </a:buClr>
              <a:buSzPts val="1980"/>
              <a:buFont typeface="Quattrocento Sans"/>
              <a:buAutoNum type="arabicPeriod"/>
            </a:pPr>
            <a:r>
              <a:rPr lang="en-US" sz="2200" dirty="0"/>
              <a:t>The program will first create a dictionary with the words as keys and the number of times they occur as values. </a:t>
            </a:r>
            <a:endParaRPr dirty="0"/>
          </a:p>
          <a:p>
            <a:pPr marL="514350" lvl="0" indent="-514350" algn="l" rtl="0">
              <a:lnSpc>
                <a:spcPct val="90000"/>
              </a:lnSpc>
              <a:spcBef>
                <a:spcPts val="440"/>
              </a:spcBef>
              <a:spcAft>
                <a:spcPts val="0"/>
              </a:spcAft>
              <a:buClr>
                <a:schemeClr val="dk1"/>
              </a:buClr>
              <a:buSzPts val="1980"/>
              <a:buFont typeface="Quattrocento Sans"/>
              <a:buAutoNum type="arabicPeriod"/>
            </a:pPr>
            <a:r>
              <a:rPr lang="en-US" sz="2200" dirty="0"/>
              <a:t>Then it will prompt the user to enter a word they are curious about. If the word was in the paragraph it will print the number of times it occurred.</a:t>
            </a:r>
          </a:p>
          <a:p>
            <a:pPr marL="514350" lvl="0" indent="-514350" algn="l" rtl="0">
              <a:lnSpc>
                <a:spcPct val="90000"/>
              </a:lnSpc>
              <a:spcBef>
                <a:spcPts val="440"/>
              </a:spcBef>
              <a:spcAft>
                <a:spcPts val="0"/>
              </a:spcAft>
              <a:buClr>
                <a:schemeClr val="dk1"/>
              </a:buClr>
              <a:buSzPts val="1980"/>
              <a:buFont typeface="Quattrocento Sans"/>
              <a:buAutoNum type="arabicPeriod"/>
            </a:pPr>
            <a:r>
              <a:rPr lang="en-US" sz="2200" dirty="0"/>
              <a:t>The case where the requested word is not in the text should be handled gracefully (e.g., print that the word "did not occur" or say that it occurred 0 times.)</a:t>
            </a:r>
          </a:p>
        </p:txBody>
      </p:sp>
      <p:sp>
        <p:nvSpPr>
          <p:cNvPr id="813" name="Google Shape;813;p6"/>
          <p:cNvSpPr txBox="1">
            <a:spLocks noGrp="1"/>
          </p:cNvSpPr>
          <p:nvPr>
            <p:ph type="title"/>
          </p:nvPr>
        </p:nvSpPr>
        <p:spPr>
          <a:xfrm>
            <a:off x="588263" y="585788"/>
            <a:ext cx="3182027" cy="5683250"/>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dk1"/>
              </a:buClr>
              <a:buSzPts val="3600"/>
              <a:buFont typeface="Quattrocento Sans"/>
              <a:buNone/>
            </a:pPr>
            <a:r>
              <a:rPr lang="en-US" dirty="0"/>
              <a:t>Lab 6.02</a:t>
            </a:r>
            <a:endParaRPr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18"/>
        <p:cNvGrpSpPr/>
        <p:nvPr/>
      </p:nvGrpSpPr>
      <p:grpSpPr>
        <a:xfrm>
          <a:off x="0" y="0"/>
          <a:ext cx="0" cy="0"/>
          <a:chOff x="0" y="0"/>
          <a:chExt cx="0" cy="0"/>
        </a:xfrm>
      </p:grpSpPr>
      <p:sp>
        <p:nvSpPr>
          <p:cNvPr id="819" name="Google Shape;819;p7"/>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rgbClr val="30E5D0"/>
              </a:buClr>
              <a:buSzPts val="3600"/>
              <a:buFont typeface="Quattrocento Sans"/>
              <a:buNone/>
            </a:pPr>
            <a:r>
              <a:rPr lang="en-US"/>
              <a:t>Debrief – Dictionary Methods </a:t>
            </a:r>
            <a:endParaRPr/>
          </a:p>
        </p:txBody>
      </p:sp>
      <p:pic>
        <p:nvPicPr>
          <p:cNvPr id="820" name="Google Shape;820;p7" descr="Playbook"/>
          <p:cNvPicPr preferRelativeResize="0"/>
          <p:nvPr/>
        </p:nvPicPr>
        <p:blipFill rotWithShape="1">
          <a:blip r:embed="rId3">
            <a:alphaModFix/>
          </a:blip>
          <a:srcRect/>
          <a:stretch/>
        </p:blipFill>
        <p:spPr>
          <a:xfrm>
            <a:off x="6589776" y="2827907"/>
            <a:ext cx="914400" cy="9144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706</Words>
  <Application>Microsoft Office PowerPoint</Application>
  <PresentationFormat>Widescreen</PresentationFormat>
  <Paragraphs>122</Paragraphs>
  <Slides>7</Slides>
  <Notes>7</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7</vt:i4>
      </vt:variant>
    </vt:vector>
  </HeadingPairs>
  <TitlesOfParts>
    <vt:vector size="15" baseType="lpstr">
      <vt:lpstr>Noto Sans Symbols</vt:lpstr>
      <vt:lpstr>Consolas</vt:lpstr>
      <vt:lpstr>Quattrocento Sans</vt:lpstr>
      <vt:lpstr>Arial</vt:lpstr>
      <vt:lpstr>Calibri</vt:lpstr>
      <vt:lpstr>Microsoft Philanthropies TEALS</vt:lpstr>
      <vt:lpstr>Microsoft Philanthropies TEALS</vt:lpstr>
      <vt:lpstr>Black Template</vt:lpstr>
      <vt:lpstr>Lesson: 6.02 Dictionary Methods </vt:lpstr>
      <vt:lpstr>Intro to Dictionaries</vt:lpstr>
      <vt:lpstr>Today’s Plan</vt:lpstr>
      <vt:lpstr>6.02 – Do Now</vt:lpstr>
      <vt:lpstr>Dictionary Review </vt:lpstr>
      <vt:lpstr>Lab 6.02</vt:lpstr>
      <vt:lpstr>Debrief – Dictionary Methods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6.02 Dictionary Methods </dc:title>
  <cp:lastModifiedBy>Greene, David</cp:lastModifiedBy>
  <cp:revision>3</cp:revision>
  <dcterms:created xsi:type="dcterms:W3CDTF">2019-12-31T04:25:20Z</dcterms:created>
  <dcterms:modified xsi:type="dcterms:W3CDTF">2021-06-11T17:34:45Z</dcterms:modified>
</cp:coreProperties>
</file>