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77250" y="133992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후라이드 치킨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4128794" y="133992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양념 치킨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527922" y="133992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반반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4102718" y="130150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인사, 소개</a:t>
            </a:r>
            <a:endParaRPr sz="1000"/>
          </a:p>
        </p:txBody>
      </p:sp>
      <p:cxnSp>
        <p:nvCxnSpPr>
          <p:cNvPr id="58" name="Google Shape;58;p13"/>
          <p:cNvCxnSpPr>
            <a:stCxn id="57" idx="2"/>
            <a:endCxn id="57" idx="2"/>
          </p:cNvCxnSpPr>
          <p:nvPr/>
        </p:nvCxnSpPr>
        <p:spPr>
          <a:xfrm>
            <a:off x="4669418" y="562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4669176" y="12481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3216496" y="12481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6081226" y="12481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4669344" y="562340"/>
            <a:ext cx="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3214456" y="1249549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4102718" y="686782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치킨 메뉴</a:t>
            </a:r>
            <a:endParaRPr sz="1000"/>
          </a:p>
        </p:txBody>
      </p:sp>
      <p:cxnSp>
        <p:nvCxnSpPr>
          <p:cNvPr id="65" name="Google Shape;65;p13"/>
          <p:cNvCxnSpPr>
            <a:stCxn id="64" idx="2"/>
            <a:endCxn id="64" idx="2"/>
          </p:cNvCxnSpPr>
          <p:nvPr/>
        </p:nvCxnSpPr>
        <p:spPr>
          <a:xfrm>
            <a:off x="4669418" y="111908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4669150" y="1118943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4649801" y="177714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6102481" y="177714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3237751" y="177714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 rot="10800000">
            <a:off x="3234420" y="1867525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4083043" y="1997805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음료</a:t>
            </a:r>
            <a:r>
              <a:rPr lang="ko" sz="1000"/>
              <a:t> 메뉴</a:t>
            </a:r>
            <a:endParaRPr sz="1000"/>
          </a:p>
        </p:txBody>
      </p:sp>
      <p:cxnSp>
        <p:nvCxnSpPr>
          <p:cNvPr id="72" name="Google Shape;72;p13"/>
          <p:cNvCxnSpPr>
            <a:stCxn id="71" idx="2"/>
            <a:endCxn id="71" idx="2"/>
          </p:cNvCxnSpPr>
          <p:nvPr/>
        </p:nvCxnSpPr>
        <p:spPr>
          <a:xfrm>
            <a:off x="4649743" y="243010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4649227" y="1868231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2677250" y="2646392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콜라</a:t>
            </a:r>
            <a:endParaRPr sz="1000"/>
          </a:p>
        </p:txBody>
      </p:sp>
      <p:sp>
        <p:nvSpPr>
          <p:cNvPr id="75" name="Google Shape;75;p13"/>
          <p:cNvSpPr/>
          <p:nvPr/>
        </p:nvSpPr>
        <p:spPr>
          <a:xfrm>
            <a:off x="4128794" y="2646392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사이다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5527922" y="2646392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맥주</a:t>
            </a:r>
            <a:endParaRPr sz="1000"/>
          </a:p>
        </p:txBody>
      </p:sp>
      <p:cxnSp>
        <p:nvCxnSpPr>
          <p:cNvPr id="77" name="Google Shape;77;p13"/>
          <p:cNvCxnSpPr/>
          <p:nvPr/>
        </p:nvCxnSpPr>
        <p:spPr>
          <a:xfrm rot="10800000">
            <a:off x="4669176" y="2554592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 rot="10800000">
            <a:off x="3216496" y="2554592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6081226" y="2554592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3214456" y="2556015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4669150" y="2425409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4649801" y="3083614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6102481" y="3083614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>
            <a:off x="3237751" y="3083614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3234420" y="3173991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/>
          <p:nvPr/>
        </p:nvSpPr>
        <p:spPr>
          <a:xfrm>
            <a:off x="4083043" y="3304271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사이드</a:t>
            </a:r>
            <a:r>
              <a:rPr lang="ko" sz="1000"/>
              <a:t> 메뉴</a:t>
            </a:r>
            <a:endParaRPr sz="1000"/>
          </a:p>
        </p:txBody>
      </p:sp>
      <p:cxnSp>
        <p:nvCxnSpPr>
          <p:cNvPr id="87" name="Google Shape;87;p13"/>
          <p:cNvCxnSpPr>
            <a:stCxn id="86" idx="2"/>
            <a:endCxn id="86" idx="2"/>
          </p:cNvCxnSpPr>
          <p:nvPr/>
        </p:nvCxnSpPr>
        <p:spPr>
          <a:xfrm>
            <a:off x="4649743" y="373657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4649227" y="3174697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/>
          <p:nvPr/>
        </p:nvSpPr>
        <p:spPr>
          <a:xfrm>
            <a:off x="2677250" y="3962393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0" name="Google Shape;90;p13"/>
          <p:cNvSpPr/>
          <p:nvPr/>
        </p:nvSpPr>
        <p:spPr>
          <a:xfrm>
            <a:off x="4128794" y="3962393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1" name="Google Shape;91;p13"/>
          <p:cNvSpPr/>
          <p:nvPr/>
        </p:nvSpPr>
        <p:spPr>
          <a:xfrm>
            <a:off x="5527922" y="3962393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92" name="Google Shape;92;p13"/>
          <p:cNvCxnSpPr/>
          <p:nvPr/>
        </p:nvCxnSpPr>
        <p:spPr>
          <a:xfrm rot="10800000">
            <a:off x="4669176" y="3870593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3216496" y="3870593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 rot="10800000">
            <a:off x="6081226" y="3870593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3214456" y="3872015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 rot="10800000">
            <a:off x="4669150" y="3741409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