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a3821c9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a3821c9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68650" y="4327701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고열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2320194" y="4327701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경련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3719322" y="4327701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구토</a:t>
            </a:r>
            <a:endParaRPr sz="1000"/>
          </a:p>
        </p:txBody>
      </p:sp>
      <p:cxnSp>
        <p:nvCxnSpPr>
          <p:cNvPr id="57" name="Google Shape;57;p13"/>
          <p:cNvCxnSpPr>
            <a:stCxn id="58" idx="2"/>
            <a:endCxn id="58" idx="2"/>
          </p:cNvCxnSpPr>
          <p:nvPr/>
        </p:nvCxnSpPr>
        <p:spPr>
          <a:xfrm>
            <a:off x="4669418" y="1248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4272926" y="4136301"/>
            <a:ext cx="6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4102718" y="2134582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호출</a:t>
            </a:r>
            <a:endParaRPr sz="1000"/>
          </a:p>
        </p:txBody>
      </p:sp>
      <p:cxnSp>
        <p:nvCxnSpPr>
          <p:cNvPr id="61" name="Google Shape;61;p13"/>
          <p:cNvCxnSpPr>
            <a:stCxn id="60" idx="2"/>
            <a:endCxn id="60" idx="2"/>
          </p:cNvCxnSpPr>
          <p:nvPr/>
        </p:nvCxnSpPr>
        <p:spPr>
          <a:xfrm>
            <a:off x="4669418" y="256688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2841201" y="4764923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4293881" y="4764923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1429151" y="4764923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1425900" y="4855325"/>
            <a:ext cx="70323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/>
          <p:nvPr/>
        </p:nvSpPr>
        <p:spPr>
          <a:xfrm>
            <a:off x="4102718" y="815950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기본정보 입력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(최초 진입시에만)</a:t>
            </a:r>
            <a:endParaRPr sz="1000"/>
          </a:p>
        </p:txBody>
      </p:sp>
      <p:cxnSp>
        <p:nvCxnSpPr>
          <p:cNvPr id="66" name="Google Shape;66;p13"/>
          <p:cNvCxnSpPr/>
          <p:nvPr/>
        </p:nvCxnSpPr>
        <p:spPr>
          <a:xfrm rot="10800000">
            <a:off x="6636301" y="17815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3439250" y="149232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나이(생후)</a:t>
            </a:r>
            <a:endParaRPr sz="1000"/>
          </a:p>
        </p:txBody>
      </p:sp>
      <p:sp>
        <p:nvSpPr>
          <p:cNvPr id="68" name="Google Shape;68;p13"/>
          <p:cNvSpPr/>
          <p:nvPr/>
        </p:nvSpPr>
        <p:spPr>
          <a:xfrm>
            <a:off x="4890794" y="149232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신체정보</a:t>
            </a:r>
            <a:endParaRPr sz="1000"/>
          </a:p>
        </p:txBody>
      </p:sp>
      <p:sp>
        <p:nvSpPr>
          <p:cNvPr id="69" name="Google Shape;69;p13"/>
          <p:cNvSpPr/>
          <p:nvPr/>
        </p:nvSpPr>
        <p:spPr>
          <a:xfrm>
            <a:off x="6289922" y="149232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특이사항</a:t>
            </a:r>
            <a:endParaRPr sz="1000"/>
          </a:p>
        </p:txBody>
      </p:sp>
      <p:cxnSp>
        <p:nvCxnSpPr>
          <p:cNvPr id="70" name="Google Shape;70;p13"/>
          <p:cNvCxnSpPr/>
          <p:nvPr/>
        </p:nvCxnSpPr>
        <p:spPr>
          <a:xfrm rot="10800000">
            <a:off x="5431176" y="14005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3978496" y="14005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rot="10800000">
            <a:off x="6843226" y="14005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2476500" y="1379225"/>
            <a:ext cx="43704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 rot="10800000">
            <a:off x="4669150" y="1271343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5411801" y="192954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6864481" y="192954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3999751" y="192954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flipH="1">
            <a:off x="2491620" y="2019925"/>
            <a:ext cx="43752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4669152" y="2003419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81" idx="2"/>
            <a:endCxn id="81" idx="2"/>
          </p:cNvCxnSpPr>
          <p:nvPr/>
        </p:nvCxnSpPr>
        <p:spPr>
          <a:xfrm>
            <a:off x="4669418" y="638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4102718" y="206350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인사</a:t>
            </a:r>
            <a:endParaRPr sz="1000"/>
          </a:p>
        </p:txBody>
      </p:sp>
      <p:cxnSp>
        <p:nvCxnSpPr>
          <p:cNvPr id="82" name="Google Shape;82;p13"/>
          <p:cNvCxnSpPr/>
          <p:nvPr/>
        </p:nvCxnSpPr>
        <p:spPr>
          <a:xfrm rot="10800000">
            <a:off x="4669150" y="661743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/>
          <p:nvPr/>
        </p:nvSpPr>
        <p:spPr>
          <a:xfrm>
            <a:off x="4102618" y="3520519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증상확인</a:t>
            </a:r>
            <a:endParaRPr sz="1000"/>
          </a:p>
        </p:txBody>
      </p:sp>
      <p:cxnSp>
        <p:nvCxnSpPr>
          <p:cNvPr id="84" name="Google Shape;84;p13"/>
          <p:cNvCxnSpPr>
            <a:stCxn id="83" idx="2"/>
            <a:endCxn id="83" idx="2"/>
          </p:cNvCxnSpPr>
          <p:nvPr/>
        </p:nvCxnSpPr>
        <p:spPr>
          <a:xfrm>
            <a:off x="4669318" y="395281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/>
          <p:nvPr/>
        </p:nvSpPr>
        <p:spPr>
          <a:xfrm>
            <a:off x="5018000" y="4327701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복통</a:t>
            </a:r>
            <a:endParaRPr sz="1000"/>
          </a:p>
        </p:txBody>
      </p:sp>
      <p:sp>
        <p:nvSpPr>
          <p:cNvPr id="86" name="Google Shape;86;p13"/>
          <p:cNvSpPr/>
          <p:nvPr/>
        </p:nvSpPr>
        <p:spPr>
          <a:xfrm>
            <a:off x="6469544" y="4327701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두드러기</a:t>
            </a:r>
            <a:endParaRPr sz="1000"/>
          </a:p>
        </p:txBody>
      </p:sp>
      <p:sp>
        <p:nvSpPr>
          <p:cNvPr id="87" name="Google Shape;87;p13"/>
          <p:cNvSpPr/>
          <p:nvPr/>
        </p:nvSpPr>
        <p:spPr>
          <a:xfrm>
            <a:off x="7868672" y="4327701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 외</a:t>
            </a:r>
            <a:endParaRPr sz="1000"/>
          </a:p>
        </p:txBody>
      </p:sp>
      <p:cxnSp>
        <p:nvCxnSpPr>
          <p:cNvPr id="88" name="Google Shape;88;p13"/>
          <p:cNvCxnSpPr/>
          <p:nvPr/>
        </p:nvCxnSpPr>
        <p:spPr>
          <a:xfrm>
            <a:off x="6990551" y="4764923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8443231" y="4764923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5578501" y="4764923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 rot="10800000">
            <a:off x="1432500" y="4137650"/>
            <a:ext cx="70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4668877" y="3962281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5900513" y="3114289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3"/>
          <p:cNvSpPr/>
          <p:nvPr/>
        </p:nvSpPr>
        <p:spPr>
          <a:xfrm>
            <a:off x="2703463" y="2825089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부모 요청</a:t>
            </a:r>
            <a:endParaRPr sz="1000"/>
          </a:p>
        </p:txBody>
      </p:sp>
      <p:sp>
        <p:nvSpPr>
          <p:cNvPr id="95" name="Google Shape;95;p13"/>
          <p:cNvSpPr/>
          <p:nvPr/>
        </p:nvSpPr>
        <p:spPr>
          <a:xfrm>
            <a:off x="5554134" y="2825089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아이 울음</a:t>
            </a:r>
            <a:endParaRPr sz="1000"/>
          </a:p>
        </p:txBody>
      </p:sp>
      <p:cxnSp>
        <p:nvCxnSpPr>
          <p:cNvPr id="96" name="Google Shape;96;p13"/>
          <p:cNvCxnSpPr/>
          <p:nvPr/>
        </p:nvCxnSpPr>
        <p:spPr>
          <a:xfrm rot="10800000">
            <a:off x="3242708" y="2733289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 rot="10800000">
            <a:off x="6107438" y="2733289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3240669" y="2734712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4675437" y="2585843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6128694" y="3262310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3263964" y="3262310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 rot="10800000">
            <a:off x="3260633" y="3352687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4675439" y="3353394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 flipH="1" rot="10800000">
            <a:off x="1429001" y="4136301"/>
            <a:ext cx="6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/>
          <p:nvPr/>
        </p:nvCxnSpPr>
        <p:spPr>
          <a:xfrm flipH="1" rot="10800000">
            <a:off x="2850963" y="4136301"/>
            <a:ext cx="6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5578338" y="4136301"/>
            <a:ext cx="6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 flipH="1" rot="10800000">
            <a:off x="7010063" y="4127976"/>
            <a:ext cx="6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 flipH="1" rot="10800000">
            <a:off x="8441788" y="4127976"/>
            <a:ext cx="6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3"/>
          <p:cNvSpPr/>
          <p:nvPr/>
        </p:nvSpPr>
        <p:spPr>
          <a:xfrm>
            <a:off x="1933088" y="1489864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이름</a:t>
            </a:r>
            <a:endParaRPr sz="1000"/>
          </a:p>
        </p:txBody>
      </p:sp>
      <p:cxnSp>
        <p:nvCxnSpPr>
          <p:cNvPr id="110" name="Google Shape;110;p13"/>
          <p:cNvCxnSpPr/>
          <p:nvPr/>
        </p:nvCxnSpPr>
        <p:spPr>
          <a:xfrm rot="10800000">
            <a:off x="2472333" y="1398064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2493589" y="1927085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4102718" y="206350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응답</a:t>
            </a:r>
            <a:endParaRPr sz="1000"/>
          </a:p>
        </p:txBody>
      </p:sp>
      <p:cxnSp>
        <p:nvCxnSpPr>
          <p:cNvPr id="117" name="Google Shape;117;p14"/>
          <p:cNvCxnSpPr>
            <a:stCxn id="116" idx="2"/>
            <a:endCxn id="116" idx="2"/>
          </p:cNvCxnSpPr>
          <p:nvPr/>
        </p:nvCxnSpPr>
        <p:spPr>
          <a:xfrm>
            <a:off x="4669418" y="638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/>
          <p:nvPr/>
        </p:nvSpPr>
        <p:spPr>
          <a:xfrm>
            <a:off x="4102718" y="1524982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피드백</a:t>
            </a:r>
            <a:endParaRPr sz="1000"/>
          </a:p>
        </p:txBody>
      </p:sp>
      <p:cxnSp>
        <p:nvCxnSpPr>
          <p:cNvPr id="119" name="Google Shape;119;p14"/>
          <p:cNvCxnSpPr>
            <a:stCxn id="118" idx="2"/>
            <a:endCxn id="118" idx="2"/>
          </p:cNvCxnSpPr>
          <p:nvPr/>
        </p:nvCxnSpPr>
        <p:spPr>
          <a:xfrm>
            <a:off x="4669418" y="195728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/>
          <p:nvPr/>
        </p:nvCxnSpPr>
        <p:spPr>
          <a:xfrm rot="10800000">
            <a:off x="5874301" y="11719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4"/>
          <p:cNvSpPr/>
          <p:nvPr/>
        </p:nvSpPr>
        <p:spPr>
          <a:xfrm>
            <a:off x="2677250" y="88272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원인</a:t>
            </a:r>
            <a:endParaRPr sz="1000"/>
          </a:p>
        </p:txBody>
      </p:sp>
      <p:sp>
        <p:nvSpPr>
          <p:cNvPr id="122" name="Google Shape;122;p14"/>
          <p:cNvSpPr/>
          <p:nvPr/>
        </p:nvSpPr>
        <p:spPr>
          <a:xfrm>
            <a:off x="4128794" y="88272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처치방법</a:t>
            </a:r>
            <a:endParaRPr sz="1000"/>
          </a:p>
        </p:txBody>
      </p:sp>
      <p:sp>
        <p:nvSpPr>
          <p:cNvPr id="123" name="Google Shape;123;p14"/>
          <p:cNvSpPr/>
          <p:nvPr/>
        </p:nvSpPr>
        <p:spPr>
          <a:xfrm>
            <a:off x="5527922" y="88272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진료 필요 여부</a:t>
            </a:r>
            <a:endParaRPr sz="1000"/>
          </a:p>
        </p:txBody>
      </p:sp>
      <p:cxnSp>
        <p:nvCxnSpPr>
          <p:cNvPr id="124" name="Google Shape;124;p14"/>
          <p:cNvCxnSpPr/>
          <p:nvPr/>
        </p:nvCxnSpPr>
        <p:spPr>
          <a:xfrm rot="10800000">
            <a:off x="4669176" y="7909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/>
          <p:nvPr/>
        </p:nvCxnSpPr>
        <p:spPr>
          <a:xfrm rot="10800000">
            <a:off x="3216496" y="7909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4"/>
          <p:cNvCxnSpPr/>
          <p:nvPr/>
        </p:nvCxnSpPr>
        <p:spPr>
          <a:xfrm rot="10800000">
            <a:off x="6081226" y="79092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214456" y="792349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/>
          <p:nvPr/>
        </p:nvCxnSpPr>
        <p:spPr>
          <a:xfrm rot="10800000">
            <a:off x="4669150" y="661743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4649801" y="131994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/>
          <p:nvPr/>
        </p:nvCxnSpPr>
        <p:spPr>
          <a:xfrm>
            <a:off x="6102481" y="131994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/>
          <p:nvPr/>
        </p:nvCxnSpPr>
        <p:spPr>
          <a:xfrm>
            <a:off x="3237751" y="131994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/>
          <p:nvPr/>
        </p:nvCxnSpPr>
        <p:spPr>
          <a:xfrm rot="10800000">
            <a:off x="3234420" y="1410325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4649227" y="1411031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 rot="10800000">
            <a:off x="4669150" y="52143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/>
          <p:nvPr/>
        </p:nvCxnSpPr>
        <p:spPr>
          <a:xfrm rot="10800000">
            <a:off x="5854963" y="242827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4"/>
          <p:cNvSpPr/>
          <p:nvPr/>
        </p:nvSpPr>
        <p:spPr>
          <a:xfrm>
            <a:off x="2657913" y="213907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긍정</a:t>
            </a:r>
            <a:endParaRPr sz="1000"/>
          </a:p>
        </p:txBody>
      </p:sp>
      <p:sp>
        <p:nvSpPr>
          <p:cNvPr id="137" name="Google Shape;137;p14"/>
          <p:cNvSpPr/>
          <p:nvPr/>
        </p:nvSpPr>
        <p:spPr>
          <a:xfrm>
            <a:off x="5508584" y="2139076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부정</a:t>
            </a:r>
            <a:endParaRPr sz="1000"/>
          </a:p>
        </p:txBody>
      </p:sp>
      <p:cxnSp>
        <p:nvCxnSpPr>
          <p:cNvPr id="138" name="Google Shape;138;p14"/>
          <p:cNvCxnSpPr/>
          <p:nvPr/>
        </p:nvCxnSpPr>
        <p:spPr>
          <a:xfrm rot="10800000">
            <a:off x="3197158" y="204727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/>
          <p:nvPr/>
        </p:nvCxnSpPr>
        <p:spPr>
          <a:xfrm rot="10800000">
            <a:off x="6061888" y="2047276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3195119" y="2048699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/>
          <p:nvPr/>
        </p:nvCxnSpPr>
        <p:spPr>
          <a:xfrm rot="10800000">
            <a:off x="4649812" y="1918093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6083144" y="257629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>
            <a:off x="3218414" y="2576298"/>
            <a:ext cx="3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/>
          <p:nvPr/>
        </p:nvCxnSpPr>
        <p:spPr>
          <a:xfrm rot="10800000">
            <a:off x="3215083" y="2666675"/>
            <a:ext cx="287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4"/>
          <p:cNvSpPr/>
          <p:nvPr/>
        </p:nvSpPr>
        <p:spPr>
          <a:xfrm>
            <a:off x="4063918" y="2799732"/>
            <a:ext cx="11334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인사</a:t>
            </a:r>
            <a:endParaRPr sz="1000"/>
          </a:p>
        </p:txBody>
      </p:sp>
      <p:cxnSp>
        <p:nvCxnSpPr>
          <p:cNvPr id="146" name="Google Shape;146;p14"/>
          <p:cNvCxnSpPr>
            <a:stCxn id="145" idx="2"/>
            <a:endCxn id="145" idx="2"/>
          </p:cNvCxnSpPr>
          <p:nvPr/>
        </p:nvCxnSpPr>
        <p:spPr>
          <a:xfrm>
            <a:off x="4630618" y="323203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/>
          <p:nvPr/>
        </p:nvCxnSpPr>
        <p:spPr>
          <a:xfrm>
            <a:off x="4630177" y="2666681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