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01925" y="840275"/>
            <a:ext cx="40437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챗봇 이름 : </a:t>
            </a:r>
            <a:endParaRPr sz="1200"/>
          </a:p>
        </p:txBody>
      </p:sp>
      <p:sp>
        <p:nvSpPr>
          <p:cNvPr id="55" name="Google Shape;55;p13"/>
          <p:cNvSpPr/>
          <p:nvPr/>
        </p:nvSpPr>
        <p:spPr>
          <a:xfrm>
            <a:off x="301925" y="323625"/>
            <a:ext cx="8518500" cy="49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1"/>
                </a:solidFill>
              </a:rPr>
              <a:t>챗봇 페르소나</a:t>
            </a:r>
            <a:endParaRPr/>
          </a:p>
        </p:txBody>
      </p:sp>
      <p:cxnSp>
        <p:nvCxnSpPr>
          <p:cNvPr id="56" name="Google Shape;56;p13"/>
          <p:cNvCxnSpPr/>
          <p:nvPr/>
        </p:nvCxnSpPr>
        <p:spPr>
          <a:xfrm>
            <a:off x="301925" y="1175250"/>
            <a:ext cx="4043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" name="Google Shape;57;p13"/>
          <p:cNvSpPr txBox="1"/>
          <p:nvPr/>
        </p:nvSpPr>
        <p:spPr>
          <a:xfrm>
            <a:off x="4776725" y="840275"/>
            <a:ext cx="40437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챗봇 성별 : </a:t>
            </a:r>
            <a:endParaRPr sz="1200"/>
          </a:p>
        </p:txBody>
      </p:sp>
      <p:cxnSp>
        <p:nvCxnSpPr>
          <p:cNvPr id="58" name="Google Shape;58;p13"/>
          <p:cNvCxnSpPr/>
          <p:nvPr/>
        </p:nvCxnSpPr>
        <p:spPr>
          <a:xfrm>
            <a:off x="4776725" y="1175250"/>
            <a:ext cx="4043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" name="Google Shape;59;p13"/>
          <p:cNvSpPr txBox="1"/>
          <p:nvPr/>
        </p:nvSpPr>
        <p:spPr>
          <a:xfrm>
            <a:off x="301925" y="1196375"/>
            <a:ext cx="40437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챗봇 나이/생일 : </a:t>
            </a:r>
            <a:endParaRPr sz="1200"/>
          </a:p>
        </p:txBody>
      </p:sp>
      <p:cxnSp>
        <p:nvCxnSpPr>
          <p:cNvPr id="60" name="Google Shape;60;p13"/>
          <p:cNvCxnSpPr/>
          <p:nvPr/>
        </p:nvCxnSpPr>
        <p:spPr>
          <a:xfrm>
            <a:off x="301925" y="1531350"/>
            <a:ext cx="4043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" name="Google Shape;61;p13"/>
          <p:cNvSpPr txBox="1"/>
          <p:nvPr/>
        </p:nvSpPr>
        <p:spPr>
          <a:xfrm>
            <a:off x="4776725" y="1196375"/>
            <a:ext cx="40437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거주 장소</a:t>
            </a:r>
            <a:r>
              <a:rPr lang="ko" sz="1200"/>
              <a:t> : </a:t>
            </a:r>
            <a:endParaRPr sz="1200"/>
          </a:p>
        </p:txBody>
      </p:sp>
      <p:cxnSp>
        <p:nvCxnSpPr>
          <p:cNvPr id="62" name="Google Shape;62;p13"/>
          <p:cNvCxnSpPr/>
          <p:nvPr/>
        </p:nvCxnSpPr>
        <p:spPr>
          <a:xfrm>
            <a:off x="4776725" y="1531350"/>
            <a:ext cx="4043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" name="Google Shape;63;p13"/>
          <p:cNvSpPr txBox="1"/>
          <p:nvPr/>
        </p:nvSpPr>
        <p:spPr>
          <a:xfrm>
            <a:off x="301925" y="1552475"/>
            <a:ext cx="40437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직업 : </a:t>
            </a:r>
            <a:endParaRPr sz="1200"/>
          </a:p>
        </p:txBody>
      </p:sp>
      <p:cxnSp>
        <p:nvCxnSpPr>
          <p:cNvPr id="64" name="Google Shape;64;p13"/>
          <p:cNvCxnSpPr/>
          <p:nvPr/>
        </p:nvCxnSpPr>
        <p:spPr>
          <a:xfrm>
            <a:off x="301925" y="1887450"/>
            <a:ext cx="4043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" name="Google Shape;65;p13"/>
          <p:cNvSpPr txBox="1"/>
          <p:nvPr/>
        </p:nvSpPr>
        <p:spPr>
          <a:xfrm>
            <a:off x="4776725" y="1552475"/>
            <a:ext cx="40437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취미</a:t>
            </a:r>
            <a:r>
              <a:rPr lang="ko" sz="1200"/>
              <a:t> : </a:t>
            </a:r>
            <a:endParaRPr sz="1200"/>
          </a:p>
        </p:txBody>
      </p:sp>
      <p:cxnSp>
        <p:nvCxnSpPr>
          <p:cNvPr id="66" name="Google Shape;66;p13"/>
          <p:cNvCxnSpPr/>
          <p:nvPr/>
        </p:nvCxnSpPr>
        <p:spPr>
          <a:xfrm>
            <a:off x="4776725" y="1887450"/>
            <a:ext cx="4043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" name="Google Shape;67;p13"/>
          <p:cNvSpPr txBox="1"/>
          <p:nvPr/>
        </p:nvSpPr>
        <p:spPr>
          <a:xfrm>
            <a:off x="301925" y="1908575"/>
            <a:ext cx="40437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좋아하는 것</a:t>
            </a:r>
            <a:r>
              <a:rPr lang="ko" sz="1200"/>
              <a:t> : </a:t>
            </a:r>
            <a:endParaRPr sz="1200"/>
          </a:p>
        </p:txBody>
      </p:sp>
      <p:cxnSp>
        <p:nvCxnSpPr>
          <p:cNvPr id="68" name="Google Shape;68;p13"/>
          <p:cNvCxnSpPr/>
          <p:nvPr/>
        </p:nvCxnSpPr>
        <p:spPr>
          <a:xfrm>
            <a:off x="301925" y="2243550"/>
            <a:ext cx="4043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" name="Google Shape;69;p13"/>
          <p:cNvSpPr txBox="1"/>
          <p:nvPr/>
        </p:nvSpPr>
        <p:spPr>
          <a:xfrm>
            <a:off x="4776725" y="1908575"/>
            <a:ext cx="40437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싫어하는 것</a:t>
            </a:r>
            <a:r>
              <a:rPr lang="ko" sz="1200"/>
              <a:t> : </a:t>
            </a:r>
            <a:endParaRPr sz="1200"/>
          </a:p>
        </p:txBody>
      </p:sp>
      <p:cxnSp>
        <p:nvCxnSpPr>
          <p:cNvPr id="70" name="Google Shape;70;p13"/>
          <p:cNvCxnSpPr/>
          <p:nvPr/>
        </p:nvCxnSpPr>
        <p:spPr>
          <a:xfrm>
            <a:off x="4776725" y="2243550"/>
            <a:ext cx="4043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" name="Google Shape;71;p13"/>
          <p:cNvSpPr txBox="1"/>
          <p:nvPr/>
        </p:nvSpPr>
        <p:spPr>
          <a:xfrm>
            <a:off x="301925" y="2285800"/>
            <a:ext cx="40437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장래 희망</a:t>
            </a:r>
            <a:r>
              <a:rPr lang="ko" sz="1200"/>
              <a:t> : </a:t>
            </a:r>
            <a:endParaRPr sz="1200"/>
          </a:p>
        </p:txBody>
      </p:sp>
      <p:cxnSp>
        <p:nvCxnSpPr>
          <p:cNvPr id="72" name="Google Shape;72;p13"/>
          <p:cNvCxnSpPr/>
          <p:nvPr/>
        </p:nvCxnSpPr>
        <p:spPr>
          <a:xfrm>
            <a:off x="301925" y="2620775"/>
            <a:ext cx="4043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" name="Google Shape;73;p13"/>
          <p:cNvSpPr txBox="1"/>
          <p:nvPr/>
        </p:nvSpPr>
        <p:spPr>
          <a:xfrm>
            <a:off x="4776725" y="2285800"/>
            <a:ext cx="40437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올해 목표</a:t>
            </a:r>
            <a:r>
              <a:rPr lang="ko" sz="1200"/>
              <a:t> : </a:t>
            </a:r>
            <a:endParaRPr sz="1200"/>
          </a:p>
        </p:txBody>
      </p:sp>
      <p:cxnSp>
        <p:nvCxnSpPr>
          <p:cNvPr id="74" name="Google Shape;74;p13"/>
          <p:cNvCxnSpPr/>
          <p:nvPr/>
        </p:nvCxnSpPr>
        <p:spPr>
          <a:xfrm>
            <a:off x="4776725" y="2620775"/>
            <a:ext cx="4043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" name="Google Shape;75;p13"/>
          <p:cNvSpPr txBox="1"/>
          <p:nvPr/>
        </p:nvSpPr>
        <p:spPr>
          <a:xfrm>
            <a:off x="301925" y="2663025"/>
            <a:ext cx="40437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긍정적 성격</a:t>
            </a:r>
            <a:r>
              <a:rPr lang="ko" sz="1200"/>
              <a:t> : </a:t>
            </a:r>
            <a:endParaRPr sz="1200"/>
          </a:p>
        </p:txBody>
      </p:sp>
      <p:cxnSp>
        <p:nvCxnSpPr>
          <p:cNvPr id="76" name="Google Shape;76;p13"/>
          <p:cNvCxnSpPr/>
          <p:nvPr/>
        </p:nvCxnSpPr>
        <p:spPr>
          <a:xfrm>
            <a:off x="301925" y="2998000"/>
            <a:ext cx="4043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" name="Google Shape;77;p13"/>
          <p:cNvSpPr txBox="1"/>
          <p:nvPr/>
        </p:nvSpPr>
        <p:spPr>
          <a:xfrm>
            <a:off x="4776725" y="2663025"/>
            <a:ext cx="40437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부정적 성격 : </a:t>
            </a:r>
            <a:endParaRPr sz="1200"/>
          </a:p>
        </p:txBody>
      </p:sp>
      <p:cxnSp>
        <p:nvCxnSpPr>
          <p:cNvPr id="78" name="Google Shape;78;p13"/>
          <p:cNvCxnSpPr/>
          <p:nvPr/>
        </p:nvCxnSpPr>
        <p:spPr>
          <a:xfrm>
            <a:off x="4776725" y="2998000"/>
            <a:ext cx="4043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" name="Google Shape;79;p13"/>
          <p:cNvSpPr txBox="1"/>
          <p:nvPr/>
        </p:nvSpPr>
        <p:spPr>
          <a:xfrm>
            <a:off x="301925" y="3061375"/>
            <a:ext cx="40437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기타 사항</a:t>
            </a:r>
            <a:r>
              <a:rPr lang="ko" sz="1200"/>
              <a:t> : </a:t>
            </a:r>
            <a:endParaRPr sz="1200"/>
          </a:p>
        </p:txBody>
      </p:sp>
      <p:cxnSp>
        <p:nvCxnSpPr>
          <p:cNvPr id="80" name="Google Shape;80;p13"/>
          <p:cNvCxnSpPr/>
          <p:nvPr/>
        </p:nvCxnSpPr>
        <p:spPr>
          <a:xfrm>
            <a:off x="301925" y="3396350"/>
            <a:ext cx="4043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" name="Google Shape;81;p13"/>
          <p:cNvSpPr txBox="1"/>
          <p:nvPr/>
        </p:nvSpPr>
        <p:spPr>
          <a:xfrm>
            <a:off x="4776725" y="3061375"/>
            <a:ext cx="40437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이미지</a:t>
            </a:r>
            <a:r>
              <a:rPr lang="ko" sz="1200"/>
              <a:t> : </a:t>
            </a:r>
            <a:endParaRPr sz="1200"/>
          </a:p>
        </p:txBody>
      </p:sp>
      <p:cxnSp>
        <p:nvCxnSpPr>
          <p:cNvPr id="82" name="Google Shape;82;p13"/>
          <p:cNvCxnSpPr/>
          <p:nvPr/>
        </p:nvCxnSpPr>
        <p:spPr>
          <a:xfrm>
            <a:off x="4776725" y="3396350"/>
            <a:ext cx="4043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" name="Google Shape;83;p13"/>
          <p:cNvSpPr/>
          <p:nvPr/>
        </p:nvSpPr>
        <p:spPr>
          <a:xfrm>
            <a:off x="301925" y="3612300"/>
            <a:ext cx="1358700" cy="1197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3"/>
          <p:cNvSpPr/>
          <p:nvPr/>
        </p:nvSpPr>
        <p:spPr>
          <a:xfrm>
            <a:off x="1746850" y="3612300"/>
            <a:ext cx="1358700" cy="1197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3"/>
          <p:cNvSpPr/>
          <p:nvPr/>
        </p:nvSpPr>
        <p:spPr>
          <a:xfrm>
            <a:off x="3170188" y="3612300"/>
            <a:ext cx="1358700" cy="1197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3"/>
          <p:cNvSpPr/>
          <p:nvPr/>
        </p:nvSpPr>
        <p:spPr>
          <a:xfrm>
            <a:off x="4615113" y="3612300"/>
            <a:ext cx="1358700" cy="1197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/>
          <p:nvPr/>
        </p:nvSpPr>
        <p:spPr>
          <a:xfrm>
            <a:off x="6038463" y="3612300"/>
            <a:ext cx="1358700" cy="1197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3"/>
          <p:cNvSpPr/>
          <p:nvPr/>
        </p:nvSpPr>
        <p:spPr>
          <a:xfrm>
            <a:off x="7483388" y="3612300"/>
            <a:ext cx="1358700" cy="1197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