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1eaf74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1eaf74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1eaf74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1eaf74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1eaf74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1eaf74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1eaf746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1eaf74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1375"/>
            <a:ext cx="4535026" cy="437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84614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762000"/>
            <a:ext cx="44672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700" y="3076275"/>
            <a:ext cx="7762476" cy="1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8038" y="2143250"/>
            <a:ext cx="2647950" cy="52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3030925" y="1205550"/>
            <a:ext cx="67050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>
            <a:off x="3813125" y="1186800"/>
            <a:ext cx="335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>
            <a:endCxn id="62" idx="0"/>
          </p:cNvCxnSpPr>
          <p:nvPr/>
        </p:nvCxnSpPr>
        <p:spPr>
          <a:xfrm>
            <a:off x="4498913" y="1186850"/>
            <a:ext cx="173100" cy="9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 flipH="1">
            <a:off x="5209913" y="1186850"/>
            <a:ext cx="51000" cy="10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/>
          <p:nvPr/>
        </p:nvCxnSpPr>
        <p:spPr>
          <a:xfrm flipH="1">
            <a:off x="5656913" y="1186850"/>
            <a:ext cx="442200" cy="10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248775" y="238200"/>
            <a:ext cx="2905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W</a:t>
            </a:r>
            <a:r>
              <a:rPr b="1" lang="ko" sz="1800"/>
              <a:t>ord integer coding</a:t>
            </a:r>
            <a:endParaRPr b="1" sz="1800"/>
          </a:p>
        </p:txBody>
      </p:sp>
      <p:sp>
        <p:nvSpPr>
          <p:cNvPr id="69" name="Google Shape;69;p14"/>
          <p:cNvSpPr txBox="1"/>
          <p:nvPr/>
        </p:nvSpPr>
        <p:spPr>
          <a:xfrm>
            <a:off x="484200" y="3076275"/>
            <a:ext cx="670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10875" y="3321800"/>
            <a:ext cx="670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58475" y="3550400"/>
            <a:ext cx="670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전주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610875" y="3779000"/>
            <a:ext cx="670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06075" y="4083800"/>
            <a:ext cx="9570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오려나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48775" y="2646200"/>
            <a:ext cx="2439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Char integer coding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484100" y="1987600"/>
            <a:ext cx="84468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word integer coding을 패딩(Padding)할 수 없는 이유는 패드(_PAD_)는 Char integer coding이 불가능하기 때문!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52400"/>
            <a:ext cx="38461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797750" y="304800"/>
            <a:ext cx="1676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15]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797750" y="838200"/>
            <a:ext cx="2145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15, 30]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797750" y="1295400"/>
            <a:ext cx="2145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15, 30]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797750" y="1828800"/>
            <a:ext cx="2145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15, 30]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740350" y="2362200"/>
            <a:ext cx="2145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1, 30]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740350" y="2895600"/>
            <a:ext cx="2145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30]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093150" y="2819400"/>
            <a:ext cx="13338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788350" y="3352800"/>
            <a:ext cx="1676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64]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331150" y="3810000"/>
            <a:ext cx="1676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94]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407350" y="4343400"/>
            <a:ext cx="1676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400]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321750" y="4724400"/>
            <a:ext cx="1676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3]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197550" y="3352800"/>
            <a:ext cx="2145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30]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642850" y="304800"/>
            <a:ext cx="35943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파란색 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/>
              <a:t> : 미니배치의 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붉은색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/>
              <a:t> : Time step(문장 단어의 개</a:t>
            </a:r>
            <a:r>
              <a:rPr lang="ko"/>
              <a:t>수)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 </a:t>
            </a:r>
            <a:r>
              <a:rPr lang="ko">
                <a:solidFill>
                  <a:srgbClr val="FF0000"/>
                </a:solidFill>
              </a:rPr>
              <a:t>TimeDistributed</a:t>
            </a:r>
            <a:r>
              <a:rPr lang="ko"/>
              <a:t>가 시계열 형식의 데이터를 Convolution / Dense /Flatten 레이어가 다룰 수 있게 도와줌 )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813825" y="113571"/>
            <a:ext cx="1147800" cy="353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529179" y="2628175"/>
            <a:ext cx="1333800" cy="353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52400"/>
            <a:ext cx="38461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797750" y="304800"/>
            <a:ext cx="1676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15]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797750" y="838200"/>
            <a:ext cx="2145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15, 30]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797750" y="1295400"/>
            <a:ext cx="2145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15, 30]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797750" y="1828800"/>
            <a:ext cx="2145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15, 30]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740350" y="2362200"/>
            <a:ext cx="2145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1, 30]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740350" y="2895600"/>
            <a:ext cx="2145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30]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093150" y="2819400"/>
            <a:ext cx="13338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788350" y="3352800"/>
            <a:ext cx="1676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64]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331150" y="3810000"/>
            <a:ext cx="1676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94]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407350" y="4343400"/>
            <a:ext cx="1676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400]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321750" y="4724400"/>
            <a:ext cx="1676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3]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197550" y="3352800"/>
            <a:ext cx="2145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>
                <a:solidFill>
                  <a:schemeClr val="dk1"/>
                </a:solidFill>
              </a:rPr>
              <a:t>, 30]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642850" y="304800"/>
            <a:ext cx="35943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파란색 </a:t>
            </a:r>
            <a:r>
              <a:rPr lang="ko">
                <a:solidFill>
                  <a:srgbClr val="0000FF"/>
                </a:solidFill>
              </a:rPr>
              <a:t>None</a:t>
            </a:r>
            <a:r>
              <a:rPr lang="ko"/>
              <a:t> : 미니배치의 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붉은색 </a:t>
            </a:r>
            <a:r>
              <a:rPr lang="ko">
                <a:solidFill>
                  <a:srgbClr val="FF0000"/>
                </a:solidFill>
              </a:rPr>
              <a:t>None</a:t>
            </a:r>
            <a:r>
              <a:rPr lang="ko"/>
              <a:t> : Time step(문장 단어의 개수)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 </a:t>
            </a:r>
            <a:r>
              <a:rPr lang="ko">
                <a:solidFill>
                  <a:srgbClr val="FF0000"/>
                </a:solidFill>
              </a:rPr>
              <a:t>TimeDistributed</a:t>
            </a:r>
            <a:r>
              <a:rPr lang="ko"/>
              <a:t>가 시계열 형식의 데이터를 Convolution / Dense /Flatten 레이어가 다룰 수 있게 도와줌 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