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923D1-DEFD-412A-95D2-F655AC98305E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406C4-C704-4DE1-A454-8B16462A959C}">
      <dgm:prSet phldrT="[Text]"/>
      <dgm:spPr/>
      <dgm:t>
        <a:bodyPr/>
        <a:lstStyle/>
        <a:p>
          <a:r>
            <a:rPr lang="en-US" dirty="0" smtClean="0"/>
            <a:t>logs</a:t>
          </a:r>
          <a:endParaRPr lang="en-US" dirty="0"/>
        </a:p>
      </dgm:t>
    </dgm:pt>
    <dgm:pt modelId="{66D1B70E-9FB4-4366-A9FA-EC1C81569A48}" type="parTrans" cxnId="{EE01C137-A793-4C4D-82B7-51876DAC73E1}">
      <dgm:prSet/>
      <dgm:spPr/>
      <dgm:t>
        <a:bodyPr/>
        <a:lstStyle/>
        <a:p>
          <a:endParaRPr lang="en-US"/>
        </a:p>
      </dgm:t>
    </dgm:pt>
    <dgm:pt modelId="{0A0CC448-492A-4791-9EE3-EC1F78E3271A}" type="sibTrans" cxnId="{EE01C137-A793-4C4D-82B7-51876DAC73E1}">
      <dgm:prSet/>
      <dgm:spPr/>
      <dgm:t>
        <a:bodyPr/>
        <a:lstStyle/>
        <a:p>
          <a:endParaRPr lang="en-US"/>
        </a:p>
      </dgm:t>
    </dgm:pt>
    <dgm:pt modelId="{0D1E48F6-86CB-4112-A274-2D6AE2996300}">
      <dgm:prSet phldrT="[Text]"/>
      <dgm:spPr/>
      <dgm:t>
        <a:bodyPr/>
        <a:lstStyle/>
        <a:p>
          <a:r>
            <a:rPr lang="en-US" dirty="0" smtClean="0"/>
            <a:t>logs</a:t>
          </a:r>
          <a:endParaRPr lang="en-US" dirty="0"/>
        </a:p>
      </dgm:t>
    </dgm:pt>
    <dgm:pt modelId="{E6CAB0E3-4116-4AC6-A8D4-2E097542C639}" type="parTrans" cxnId="{F4DE5132-4ADB-4E7B-BF4F-5FA3029C2926}">
      <dgm:prSet/>
      <dgm:spPr/>
      <dgm:t>
        <a:bodyPr/>
        <a:lstStyle/>
        <a:p>
          <a:endParaRPr lang="en-US"/>
        </a:p>
      </dgm:t>
    </dgm:pt>
    <dgm:pt modelId="{E6473A94-81B1-4D30-B94B-CAAAE472831E}" type="sibTrans" cxnId="{F4DE5132-4ADB-4E7B-BF4F-5FA3029C2926}">
      <dgm:prSet/>
      <dgm:spPr/>
      <dgm:t>
        <a:bodyPr/>
        <a:lstStyle/>
        <a:p>
          <a:endParaRPr lang="en-US"/>
        </a:p>
      </dgm:t>
    </dgm:pt>
    <dgm:pt modelId="{C8A9C343-1B54-4EED-A150-8F9B815A2258}">
      <dgm:prSet phldrT="[Text]"/>
      <dgm:spPr/>
      <dgm:t>
        <a:bodyPr/>
        <a:lstStyle/>
        <a:p>
          <a:r>
            <a:rPr lang="en-US" dirty="0" smtClean="0"/>
            <a:t>logs</a:t>
          </a:r>
          <a:endParaRPr lang="en-US" dirty="0"/>
        </a:p>
      </dgm:t>
    </dgm:pt>
    <dgm:pt modelId="{E9931542-B946-40F2-BBEA-11673C6DDD17}" type="parTrans" cxnId="{2EE2B4B9-0400-4E25-B4B6-50EC4A6EB2E2}">
      <dgm:prSet/>
      <dgm:spPr/>
      <dgm:t>
        <a:bodyPr/>
        <a:lstStyle/>
        <a:p>
          <a:endParaRPr lang="en-US"/>
        </a:p>
      </dgm:t>
    </dgm:pt>
    <dgm:pt modelId="{EAB4BC71-149C-4D26-B64E-DBEF6B4DDBE0}" type="sibTrans" cxnId="{2EE2B4B9-0400-4E25-B4B6-50EC4A6EB2E2}">
      <dgm:prSet/>
      <dgm:spPr/>
      <dgm:t>
        <a:bodyPr/>
        <a:lstStyle/>
        <a:p>
          <a:endParaRPr lang="en-US"/>
        </a:p>
      </dgm:t>
    </dgm:pt>
    <dgm:pt modelId="{20F24D1F-AE85-4C1B-BE80-D7EDA94FC9E1}">
      <dgm:prSet phldrT="[Text]" custT="1"/>
      <dgm:spPr/>
      <dgm:t>
        <a:bodyPr/>
        <a:lstStyle/>
        <a:p>
          <a:r>
            <a:rPr lang="en-US" sz="2400" dirty="0" smtClean="0"/>
            <a:t>Centralized Logs</a:t>
          </a:r>
          <a:endParaRPr lang="en-US" sz="2400" dirty="0"/>
        </a:p>
      </dgm:t>
    </dgm:pt>
    <dgm:pt modelId="{7EAE567F-EACE-4CB1-B3F5-57EA3D02B35F}" type="parTrans" cxnId="{DF830726-F55B-4106-B8B1-2EFF782008E0}">
      <dgm:prSet/>
      <dgm:spPr/>
      <dgm:t>
        <a:bodyPr/>
        <a:lstStyle/>
        <a:p>
          <a:endParaRPr lang="en-US"/>
        </a:p>
      </dgm:t>
    </dgm:pt>
    <dgm:pt modelId="{47ABC627-1B43-4011-B38A-E52374C11E54}" type="sibTrans" cxnId="{DF830726-F55B-4106-B8B1-2EFF782008E0}">
      <dgm:prSet/>
      <dgm:spPr/>
      <dgm:t>
        <a:bodyPr/>
        <a:lstStyle/>
        <a:p>
          <a:endParaRPr lang="en-US"/>
        </a:p>
      </dgm:t>
    </dgm:pt>
    <dgm:pt modelId="{785D2553-4961-4BAF-B76F-EB053E3D114D}" type="pres">
      <dgm:prSet presAssocID="{4BE923D1-DEFD-412A-95D2-F655AC98305E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FA9ECB-219C-4CC3-B2B8-E3B385B7003F}" type="pres">
      <dgm:prSet presAssocID="{4BE923D1-DEFD-412A-95D2-F655AC98305E}" presName="ellipse" presStyleLbl="trBgShp" presStyleIdx="0" presStyleCnt="1"/>
      <dgm:spPr/>
    </dgm:pt>
    <dgm:pt modelId="{FFB72C94-5823-421F-A8C4-ABFB63B63A20}" type="pres">
      <dgm:prSet presAssocID="{4BE923D1-DEFD-412A-95D2-F655AC98305E}" presName="arrow1" presStyleLbl="fgShp" presStyleIdx="0" presStyleCnt="1"/>
      <dgm:spPr/>
    </dgm:pt>
    <dgm:pt modelId="{4A43FE40-472F-40D8-BA6D-83D5763BE4C7}" type="pres">
      <dgm:prSet presAssocID="{4BE923D1-DEFD-412A-95D2-F655AC98305E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E6664-A40C-41B7-A979-B843BD61C144}" type="pres">
      <dgm:prSet presAssocID="{0D1E48F6-86CB-4112-A274-2D6AE299630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A4111-CFBA-435F-A0DE-75213F1551D4}" type="pres">
      <dgm:prSet presAssocID="{C8A9C343-1B54-4EED-A150-8F9B815A225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E5DA8-1A34-4877-8EAE-1C4EFB20AAEA}" type="pres">
      <dgm:prSet presAssocID="{20F24D1F-AE85-4C1B-BE80-D7EDA94FC9E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968CA-F47A-4B91-8157-96D79B9A4AF1}" type="pres">
      <dgm:prSet presAssocID="{4BE923D1-DEFD-412A-95D2-F655AC98305E}" presName="funnel" presStyleLbl="trAlignAcc1" presStyleIdx="0" presStyleCnt="1"/>
      <dgm:spPr/>
    </dgm:pt>
  </dgm:ptLst>
  <dgm:cxnLst>
    <dgm:cxn modelId="{34526A74-E791-44FD-8D60-90D6A160C955}" type="presOf" srcId="{0D1E48F6-86CB-4112-A274-2D6AE2996300}" destId="{F72A4111-CFBA-435F-A0DE-75213F1551D4}" srcOrd="0" destOrd="0" presId="urn:microsoft.com/office/officeart/2005/8/layout/funnel1"/>
    <dgm:cxn modelId="{91563F91-3B0E-4C8E-95B9-0DA2FA02F810}" type="presOf" srcId="{989406C4-C704-4DE1-A454-8B16462A959C}" destId="{538E5DA8-1A34-4877-8EAE-1C4EFB20AAEA}" srcOrd="0" destOrd="0" presId="urn:microsoft.com/office/officeart/2005/8/layout/funnel1"/>
    <dgm:cxn modelId="{763B79CA-578C-42ED-B13D-2E41CA1176FB}" type="presOf" srcId="{20F24D1F-AE85-4C1B-BE80-D7EDA94FC9E1}" destId="{4A43FE40-472F-40D8-BA6D-83D5763BE4C7}" srcOrd="0" destOrd="0" presId="urn:microsoft.com/office/officeart/2005/8/layout/funnel1"/>
    <dgm:cxn modelId="{F4DE5132-4ADB-4E7B-BF4F-5FA3029C2926}" srcId="{4BE923D1-DEFD-412A-95D2-F655AC98305E}" destId="{0D1E48F6-86CB-4112-A274-2D6AE2996300}" srcOrd="1" destOrd="0" parTransId="{E6CAB0E3-4116-4AC6-A8D4-2E097542C639}" sibTransId="{E6473A94-81B1-4D30-B94B-CAAAE472831E}"/>
    <dgm:cxn modelId="{16078EE2-E796-4C4A-B5DA-B0756B391319}" type="presOf" srcId="{C8A9C343-1B54-4EED-A150-8F9B815A2258}" destId="{3DBE6664-A40C-41B7-A979-B843BD61C144}" srcOrd="0" destOrd="0" presId="urn:microsoft.com/office/officeart/2005/8/layout/funnel1"/>
    <dgm:cxn modelId="{EE01C137-A793-4C4D-82B7-51876DAC73E1}" srcId="{4BE923D1-DEFD-412A-95D2-F655AC98305E}" destId="{989406C4-C704-4DE1-A454-8B16462A959C}" srcOrd="0" destOrd="0" parTransId="{66D1B70E-9FB4-4366-A9FA-EC1C81569A48}" sibTransId="{0A0CC448-492A-4791-9EE3-EC1F78E3271A}"/>
    <dgm:cxn modelId="{DF830726-F55B-4106-B8B1-2EFF782008E0}" srcId="{4BE923D1-DEFD-412A-95D2-F655AC98305E}" destId="{20F24D1F-AE85-4C1B-BE80-D7EDA94FC9E1}" srcOrd="3" destOrd="0" parTransId="{7EAE567F-EACE-4CB1-B3F5-57EA3D02B35F}" sibTransId="{47ABC627-1B43-4011-B38A-E52374C11E54}"/>
    <dgm:cxn modelId="{2EE2B4B9-0400-4E25-B4B6-50EC4A6EB2E2}" srcId="{4BE923D1-DEFD-412A-95D2-F655AC98305E}" destId="{C8A9C343-1B54-4EED-A150-8F9B815A2258}" srcOrd="2" destOrd="0" parTransId="{E9931542-B946-40F2-BBEA-11673C6DDD17}" sibTransId="{EAB4BC71-149C-4D26-B64E-DBEF6B4DDBE0}"/>
    <dgm:cxn modelId="{E266DCCD-558D-4401-BD3A-E339F44BBAD4}" type="presOf" srcId="{4BE923D1-DEFD-412A-95D2-F655AC98305E}" destId="{785D2553-4961-4BAF-B76F-EB053E3D114D}" srcOrd="0" destOrd="0" presId="urn:microsoft.com/office/officeart/2005/8/layout/funnel1"/>
    <dgm:cxn modelId="{818ADD4A-B2C4-4455-AF14-50850EB454D0}" type="presParOf" srcId="{785D2553-4961-4BAF-B76F-EB053E3D114D}" destId="{9EFA9ECB-219C-4CC3-B2B8-E3B385B7003F}" srcOrd="0" destOrd="0" presId="urn:microsoft.com/office/officeart/2005/8/layout/funnel1"/>
    <dgm:cxn modelId="{B27ED4FE-DEBD-4AF2-9C3B-1255472F4C40}" type="presParOf" srcId="{785D2553-4961-4BAF-B76F-EB053E3D114D}" destId="{FFB72C94-5823-421F-A8C4-ABFB63B63A20}" srcOrd="1" destOrd="0" presId="urn:microsoft.com/office/officeart/2005/8/layout/funnel1"/>
    <dgm:cxn modelId="{F088192D-A03D-49A3-A949-CED919225B15}" type="presParOf" srcId="{785D2553-4961-4BAF-B76F-EB053E3D114D}" destId="{4A43FE40-472F-40D8-BA6D-83D5763BE4C7}" srcOrd="2" destOrd="0" presId="urn:microsoft.com/office/officeart/2005/8/layout/funnel1"/>
    <dgm:cxn modelId="{5D2AA78D-9D72-4510-90BB-F2768AD8DF7B}" type="presParOf" srcId="{785D2553-4961-4BAF-B76F-EB053E3D114D}" destId="{3DBE6664-A40C-41B7-A979-B843BD61C144}" srcOrd="3" destOrd="0" presId="urn:microsoft.com/office/officeart/2005/8/layout/funnel1"/>
    <dgm:cxn modelId="{21C3D68C-894F-4476-8890-7CD7BD90D22A}" type="presParOf" srcId="{785D2553-4961-4BAF-B76F-EB053E3D114D}" destId="{F72A4111-CFBA-435F-A0DE-75213F1551D4}" srcOrd="4" destOrd="0" presId="urn:microsoft.com/office/officeart/2005/8/layout/funnel1"/>
    <dgm:cxn modelId="{46FBBF09-4089-4330-942E-5661503AC5B8}" type="presParOf" srcId="{785D2553-4961-4BAF-B76F-EB053E3D114D}" destId="{538E5DA8-1A34-4877-8EAE-1C4EFB20AAEA}" srcOrd="5" destOrd="0" presId="urn:microsoft.com/office/officeart/2005/8/layout/funnel1"/>
    <dgm:cxn modelId="{E2DFF0E6-0204-446E-AFB9-085C1B118917}" type="presParOf" srcId="{785D2553-4961-4BAF-B76F-EB053E3D114D}" destId="{3DB968CA-F47A-4B91-8157-96D79B9A4AF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A9ECB-219C-4CC3-B2B8-E3B385B7003F}">
      <dsp:nvSpPr>
        <dsp:cNvPr id="0" name=""/>
        <dsp:cNvSpPr/>
      </dsp:nvSpPr>
      <dsp:spPr>
        <a:xfrm>
          <a:off x="3710793" y="130458"/>
          <a:ext cx="2589099" cy="89916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72C94-5823-421F-A8C4-ABFB63B63A20}">
      <dsp:nvSpPr>
        <dsp:cNvPr id="0" name=""/>
        <dsp:cNvSpPr/>
      </dsp:nvSpPr>
      <dsp:spPr>
        <a:xfrm>
          <a:off x="4758475" y="2332196"/>
          <a:ext cx="501763" cy="32112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3FE40-472F-40D8-BA6D-83D5763BE4C7}">
      <dsp:nvSpPr>
        <dsp:cNvPr id="0" name=""/>
        <dsp:cNvSpPr/>
      </dsp:nvSpPr>
      <dsp:spPr>
        <a:xfrm>
          <a:off x="3805124" y="2589099"/>
          <a:ext cx="2408464" cy="60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Centralized Logs</a:t>
          </a:r>
          <a:endParaRPr lang="en-US" sz="2400" kern="1200" dirty="0"/>
        </a:p>
      </dsp:txBody>
      <dsp:txXfrm>
        <a:off x="3805124" y="2589099"/>
        <a:ext cx="2408464" cy="602116"/>
      </dsp:txXfrm>
    </dsp:sp>
    <dsp:sp modelId="{3DBE6664-A40C-41B7-A979-B843BD61C144}">
      <dsp:nvSpPr>
        <dsp:cNvPr id="0" name=""/>
        <dsp:cNvSpPr/>
      </dsp:nvSpPr>
      <dsp:spPr>
        <a:xfrm>
          <a:off x="4652101" y="1099062"/>
          <a:ext cx="903174" cy="903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logs</a:t>
          </a:r>
          <a:endParaRPr lang="en-US" sz="2600" kern="1200" dirty="0"/>
        </a:p>
      </dsp:txBody>
      <dsp:txXfrm>
        <a:off x="4784368" y="1231329"/>
        <a:ext cx="638640" cy="638640"/>
      </dsp:txXfrm>
    </dsp:sp>
    <dsp:sp modelId="{F72A4111-CFBA-435F-A0DE-75213F1551D4}">
      <dsp:nvSpPr>
        <dsp:cNvPr id="0" name=""/>
        <dsp:cNvSpPr/>
      </dsp:nvSpPr>
      <dsp:spPr>
        <a:xfrm>
          <a:off x="4005830" y="421481"/>
          <a:ext cx="903174" cy="903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logs</a:t>
          </a:r>
          <a:endParaRPr lang="en-US" sz="2600" kern="1200" dirty="0"/>
        </a:p>
      </dsp:txBody>
      <dsp:txXfrm>
        <a:off x="4138097" y="553748"/>
        <a:ext cx="638640" cy="638640"/>
      </dsp:txXfrm>
    </dsp:sp>
    <dsp:sp modelId="{538E5DA8-1A34-4877-8EAE-1C4EFB20AAEA}">
      <dsp:nvSpPr>
        <dsp:cNvPr id="0" name=""/>
        <dsp:cNvSpPr/>
      </dsp:nvSpPr>
      <dsp:spPr>
        <a:xfrm>
          <a:off x="4929074" y="203113"/>
          <a:ext cx="903174" cy="903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logs</a:t>
          </a:r>
          <a:endParaRPr lang="en-US" sz="2600" kern="1200" dirty="0"/>
        </a:p>
      </dsp:txBody>
      <dsp:txXfrm>
        <a:off x="5061341" y="335380"/>
        <a:ext cx="638640" cy="638640"/>
      </dsp:txXfrm>
    </dsp:sp>
    <dsp:sp modelId="{3DB968CA-F47A-4B91-8157-96D79B9A4AF1}">
      <dsp:nvSpPr>
        <dsp:cNvPr id="0" name=""/>
        <dsp:cNvSpPr/>
      </dsp:nvSpPr>
      <dsp:spPr>
        <a:xfrm>
          <a:off x="3604419" y="20070"/>
          <a:ext cx="2809875" cy="22479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Hunter- Centralized Logging for Distributed Systems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578720"/>
              </p:ext>
            </p:extLst>
          </p:nvPr>
        </p:nvGraphicFramePr>
        <p:xfrm>
          <a:off x="1484311" y="2667000"/>
          <a:ext cx="10018714" cy="321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19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4297" y="2020389"/>
            <a:ext cx="100671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/>
              <a:t>Logs </a:t>
            </a:r>
            <a:r>
              <a:rPr lang="en-US" sz="3200" dirty="0" err="1" smtClean="0"/>
              <a:t>accesibility</a:t>
            </a:r>
            <a:r>
              <a:rPr lang="en-US" sz="3200" dirty="0" smtClean="0"/>
              <a:t> from a central endpoint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Support for multiple application instances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Support for multiple tech stacks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Low latency logging in application domains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Fitting in a </a:t>
            </a:r>
            <a:r>
              <a:rPr lang="en-US" sz="3200" dirty="0" err="1" smtClean="0"/>
              <a:t>microservice</a:t>
            </a:r>
            <a:r>
              <a:rPr lang="en-US" sz="3200" dirty="0" smtClean="0"/>
              <a:t> architecture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Open source Solution- Apache 2.0 License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9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3966" y="252549"/>
            <a:ext cx="842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Service Architecture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299163" y="929965"/>
            <a:ext cx="2969623" cy="133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7541" y="3177327"/>
            <a:ext cx="2891245" cy="102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</a:t>
            </a:r>
            <a:r>
              <a:rPr lang="en-US" dirty="0" smtClean="0"/>
              <a:t>Bus-AMQP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4297" y="3177326"/>
            <a:ext cx="2499360" cy="102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 Connector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>
            <a:off x="6783975" y="2262376"/>
            <a:ext cx="39189" cy="914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9292046" y="837324"/>
            <a:ext cx="1445623" cy="1425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latency data store-</a:t>
            </a:r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3"/>
          </p:cNvCxnSpPr>
          <p:nvPr/>
        </p:nvCxnSpPr>
        <p:spPr>
          <a:xfrm flipV="1">
            <a:off x="8268786" y="1596170"/>
            <a:ext cx="10232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26625" y="929965"/>
            <a:ext cx="2294703" cy="104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Visualizer-</a:t>
            </a:r>
            <a:r>
              <a:rPr lang="en-US" dirty="0" err="1" smtClean="0"/>
              <a:t>Webapp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21328" y="1453405"/>
            <a:ext cx="11778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8029" y="331809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26016" y="253518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7951985" y="1365184"/>
            <a:ext cx="17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TCP/proprietary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3816290" y="140733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Http/server push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" idx="3"/>
            <a:endCxn id="5" idx="1"/>
          </p:cNvCxnSpPr>
          <p:nvPr/>
        </p:nvCxnSpPr>
        <p:spPr>
          <a:xfrm>
            <a:off x="4223657" y="3687429"/>
            <a:ext cx="1153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09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4891" y="252549"/>
            <a:ext cx="851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Logs Connector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0" y="1088571"/>
            <a:ext cx="91788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/>
              <a:t>Application module designed to publish logs from the host application in which its used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Publishes the logs to a message bus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Can be developed in any technology and thus enables interoperability in </a:t>
            </a:r>
            <a:r>
              <a:rPr lang="en-US" sz="2800" dirty="0" err="1" smtClean="0"/>
              <a:t>heterogenous</a:t>
            </a:r>
            <a:r>
              <a:rPr lang="en-US" sz="2800" dirty="0" smtClean="0"/>
              <a:t> teams using various tech stacks </a:t>
            </a:r>
            <a:r>
              <a:rPr lang="en-US" sz="2800" dirty="0" err="1" smtClean="0"/>
              <a:t>e.g</a:t>
            </a:r>
            <a:r>
              <a:rPr lang="en-US" sz="2800" dirty="0" smtClean="0"/>
              <a:t> </a:t>
            </a:r>
            <a:r>
              <a:rPr lang="en-US" sz="2800" dirty="0" err="1" smtClean="0"/>
              <a:t>microservices</a:t>
            </a:r>
            <a:r>
              <a:rPr lang="en-US" sz="2800" dirty="0" smtClean="0"/>
              <a:t> composition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Serialization of objects to </a:t>
            </a:r>
            <a:r>
              <a:rPr lang="en-US" sz="2800" dirty="0" err="1" smtClean="0"/>
              <a:t>json</a:t>
            </a:r>
            <a:r>
              <a:rPr lang="en-US" sz="2800" dirty="0" smtClean="0"/>
              <a:t> that is pushed to the message bus</a:t>
            </a:r>
          </a:p>
          <a:p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94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309" y="235131"/>
            <a:ext cx="8604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Message Bus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1646" y="923108"/>
            <a:ext cx="75154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A publish subscribe artifact used to relay messages from producers to consumers in an asynchronous way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Enables producers to produce at their own rate and consumers to consumer at their own rate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Makes logs publishing across process boundaries low latency as compared to rest calls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93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3269" y="243840"/>
            <a:ext cx="7428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Logging Service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03269" y="914400"/>
            <a:ext cx="79596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Reads logs from the message bus and persists them or streams them to active connections. Logs reading is asynchronous via pub/sub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Provides further functionality for logs processing like filtering, analysis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An extensibility point for any logs post publishing  requirement that may be required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Uses Server push to propagate logs to any reactive endpoints available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Deserialization of messages to objects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61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3303" y="217714"/>
            <a:ext cx="8804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116183" y="888274"/>
            <a:ext cx="92920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Persists logs  from the logging service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The low latency nature makes it searchable efficiently even for very huge collections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Has the capability to purge out of date logs that  might not have any value. This done autonomously makes the collections size constant over time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Object based data store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0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5520" y="191589"/>
            <a:ext cx="7950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Visualizer Web App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490651" y="940526"/>
            <a:ext cx="85605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/>
              <a:t>UI for delivering the logs collected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Logs classification per the application instances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Logs classification per the log category, error, info, critical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Streams logs as they are published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Extensible for analysis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280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2606" y="191589"/>
            <a:ext cx="8891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 Message Schema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42606" y="853441"/>
            <a:ext cx="8621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ApplicationId</a:t>
            </a:r>
            <a:r>
              <a:rPr lang="en-US" sz="2800" dirty="0" smtClean="0"/>
              <a:t> : string</a:t>
            </a:r>
          </a:p>
          <a:p>
            <a:endParaRPr lang="en-US" sz="2800" dirty="0" smtClean="0"/>
          </a:p>
          <a:p>
            <a:r>
              <a:rPr lang="en-US" sz="2800" dirty="0" smtClean="0"/>
              <a:t>Category :string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SubCategory</a:t>
            </a:r>
            <a:r>
              <a:rPr lang="en-US" sz="2800" dirty="0" smtClean="0"/>
              <a:t> :string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LogCategorization</a:t>
            </a:r>
            <a:r>
              <a:rPr lang="en-US" sz="2800" dirty="0" smtClean="0"/>
              <a:t> : constant strings(Info, Error, Warning, Critical)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LoggingDate</a:t>
            </a:r>
            <a:r>
              <a:rPr lang="en-US" sz="2800" dirty="0" smtClean="0"/>
              <a:t>: Date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LogMessage</a:t>
            </a:r>
            <a:r>
              <a:rPr lang="en-US" sz="2800" dirty="0" smtClean="0"/>
              <a:t>: string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187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Chart06_16x9.potx" id="{3C4BC011-9EDC-4DFB-8A68-37DEDDFE6C2B}" vid="{D35E8C47-702A-41D1-BDB4-1DA9434A1E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1669306</Value>
      <Value>1669445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2013-01-21T07:54:00+00:00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875887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095EAC7E-3670-4A33-88E9-089AAE82E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CCEA7-1327-49DD-AC35-4264F7CCB5D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Organizational chart (gray, green, widescreen)</Template>
  <TotalTime>0</TotalTime>
  <Words>346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Hunter- Centralized Logging for Distributed Systems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2018-12-06T08:57:09Z</dcterms:created>
  <dcterms:modified xsi:type="dcterms:W3CDTF">2019-02-14T09:46:27Z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