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0E9B-3EAD-3449-9DF0-2FDE4B2FC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5266-69C5-8243-BC59-06574090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de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49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-486383" y="4007796"/>
            <a:ext cx="11459183" cy="38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673173" y="252919"/>
            <a:ext cx="2500009" cy="3618690"/>
          </a:xfrm>
          <a:prstGeom prst="rightBrace">
            <a:avLst>
              <a:gd name="adj1" fmla="val 8333"/>
              <a:gd name="adj2" fmla="val 50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9098" y="1600599"/>
            <a:ext cx="233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needs to </a:t>
            </a:r>
            <a:r>
              <a:rPr lang="en-US" smtClean="0"/>
              <a:t>be reworked using NCBI’s new tools and scripts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221804" y="4182893"/>
            <a:ext cx="301558" cy="3891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23362" y="4136329"/>
            <a:ext cx="724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has been skipped for now as the discussion on this is still ongoing but I am in agreement that this does not need to be done for alignment given the ability of the aligners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>
            <a:off x="6361889" y="4878820"/>
            <a:ext cx="311284" cy="403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6404" y="4847246"/>
            <a:ext cx="516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have not had a chance to get these scripts back up and running on the new server due to time constraints and complexity</a:t>
            </a:r>
            <a:endParaRPr lang="en-US" sz="1400" dirty="0"/>
          </a:p>
        </p:txBody>
      </p:sp>
      <p:sp>
        <p:nvSpPr>
          <p:cNvPr id="15" name="Right Brace 14"/>
          <p:cNvSpPr/>
          <p:nvPr/>
        </p:nvSpPr>
        <p:spPr>
          <a:xfrm>
            <a:off x="6673173" y="5564619"/>
            <a:ext cx="515567" cy="418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56832" y="5587505"/>
            <a:ext cx="464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Example scripts listed on next page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6155" y="6311339"/>
            <a:ext cx="43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Discussed </a:t>
            </a:r>
            <a:r>
              <a:rPr lang="en-US" smtClean="0"/>
              <a:t>in write up</a:t>
            </a:r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538936" y="6271949"/>
            <a:ext cx="367219" cy="4461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6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0248"/>
            <a:ext cx="12192000" cy="69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801566" y="2001838"/>
            <a:ext cx="340468" cy="1498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28408" y="1721796"/>
            <a:ext cx="97277" cy="33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23744" y="1122363"/>
            <a:ext cx="4679005" cy="410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3971" y="1342401"/>
            <a:ext cx="436122" cy="4105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1446" y="1632506"/>
            <a:ext cx="25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  <a:r>
              <a:rPr lang="en-US" smtClean="0"/>
              <a:t>xample.tp.species.job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954" y="1342401"/>
            <a:ext cx="27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  <a:r>
              <a:rPr lang="en-US" smtClean="0"/>
              <a:t>xample.rsem.species.job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459" y="1011677"/>
            <a:ext cx="285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xample.htseq.speceis.job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89779" y="753160"/>
            <a:ext cx="282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xample.vcf.species.job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xample.vcf2.species.job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440349" y="2811295"/>
            <a:ext cx="5781472" cy="4046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54893" y="2208948"/>
            <a:ext cx="3437107" cy="3355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40885" y="6167336"/>
            <a:ext cx="932234" cy="206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087583" y="5600700"/>
            <a:ext cx="385863" cy="430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92574" y="5944397"/>
            <a:ext cx="239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not been set up on the new server due to </a:t>
            </a:r>
            <a:r>
              <a:rPr lang="en-US" smtClean="0"/>
              <a:t>time 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Fritz-Waters, Elyn R [AN S]</dc:creator>
  <cp:lastModifiedBy>Fritz-Waters, Elyn R [AN S]</cp:lastModifiedBy>
  <cp:revision>3</cp:revision>
  <cp:lastPrinted>2017-01-30T16:01:38Z</cp:lastPrinted>
  <dcterms:created xsi:type="dcterms:W3CDTF">2017-01-30T15:59:19Z</dcterms:created>
  <dcterms:modified xsi:type="dcterms:W3CDTF">2017-01-30T16:44:29Z</dcterms:modified>
</cp:coreProperties>
</file>