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257" r:id="rId34"/>
    <p:sldId id="258" r:id="rId35"/>
    <p:sldId id="260" r:id="rId36"/>
    <p:sldId id="261" r:id="rId37"/>
    <p:sldId id="262" r:id="rId38"/>
    <p:sldId id="263" r:id="rId39"/>
    <p:sldId id="264" r:id="rId40"/>
    <p:sldId id="269" r:id="rId41"/>
    <p:sldId id="259" r:id="rId42"/>
    <p:sldId id="265" r:id="rId43"/>
    <p:sldId id="268" r:id="rId44"/>
    <p:sldId id="266" r:id="rId45"/>
    <p:sldId id="267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9" r:id="rId55"/>
    <p:sldId id="280" r:id="rId56"/>
    <p:sldId id="291" r:id="rId57"/>
    <p:sldId id="292" r:id="rId58"/>
    <p:sldId id="281" r:id="rId59"/>
    <p:sldId id="282" r:id="rId60"/>
    <p:sldId id="283" r:id="rId61"/>
    <p:sldId id="284" r:id="rId62"/>
    <p:sldId id="285" r:id="rId63"/>
    <p:sldId id="287" r:id="rId64"/>
    <p:sldId id="289" r:id="rId65"/>
    <p:sldId id="290" r:id="rId66"/>
    <p:sldId id="288" r:id="rId67"/>
    <p:sldId id="293" r:id="rId68"/>
    <p:sldId id="294" r:id="rId69"/>
    <p:sldId id="295" r:id="rId70"/>
    <p:sldId id="296" r:id="rId71"/>
    <p:sldId id="297" r:id="rId72"/>
    <p:sldId id="298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FE783-BC92-4431-A1F5-47E6F2C1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1807D1-493B-4289-BF75-F5D8D489E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6821B-4D86-4E24-B408-1CA042B5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22DBE-D3A6-4822-B856-6A98A03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1CE4F-123C-4E32-9F0E-78E07D2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81DDE-DADF-4502-A46C-366667CE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CBC91F-785B-4D4A-90EE-91CB35179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3FC52-1C3E-477D-BC66-62C10D4D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84C12-650F-4777-BCA1-6ADCCCBF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C0945-CBDC-4B48-A5F4-875C29C4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6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B6040B-39D5-4963-BDF3-C0CC3609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D841DA-E9BD-478C-A751-4647C952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0115E0-0F1A-4E40-B488-4CC8B07F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B84D7-B5DE-4A5E-AC50-C2261FD1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6B38D-8696-47C0-9D5F-FE4927B3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D361D-C61F-4254-AB3C-EB69C666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4DD95-C732-48DB-9511-6BAA6B5A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F99F97-CCA4-4FBE-AF65-88AFB34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0027F-F843-492A-BDD8-29FE7302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A19E7-CCEC-4913-BA8E-BDA80D41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4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74021-AFBA-4BD8-8510-F12FE6CE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11D8BD-0F6A-4C26-9D7B-EE7A7DB4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9B24A-DFCF-4FB0-936A-2AB98DF4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87164B-A55D-45A7-9DC1-9C5ADE85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F41D8-632F-49B9-ACBF-618D3A60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FE11A-5192-4AD4-873B-9AA7E379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B65DD-E991-462D-A04A-675EF3E4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E39742-5FF8-4E00-988E-97EA1EA70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36AC73-1D77-49FB-9E15-2401BD7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EDDD6F-2F88-4E4D-AD38-61C89936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B91A22-E594-4C7D-AD2C-B7C3991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29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CC36B-3127-45C4-8D08-816BA7F2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0872F-A702-4ECF-9900-6C2BB570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31B91-8861-4E1D-8B0A-57E0ECB70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0A683E-2805-430D-A52C-4CEF107BD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16F901-EB76-4AC9-83F2-9CE9DF7C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6B19A0-221E-4DF0-8A56-58E26451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1A489C-AF9D-4632-83D3-099CC005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47EFFF-03BD-4E1A-B9B8-6993D80D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1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B055-2560-4ECD-8712-A67A9483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7AD1B-7189-4874-AE8D-7389E577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735F05-2A05-4F14-8668-0FF0AA0C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EC8FB6-BABE-47B8-BBDB-9D7B9460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2C1C5A-D9AC-4B03-AD7A-3BD1BB47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6E9E32-EBFD-4B6D-9C85-A8850858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EF36E0-F6F5-4E61-93B2-0CC347B6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7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DE8D5-A452-4B12-94D4-F0882A0E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BAD94-A64E-4298-9CF4-462CECB7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E0A928-CCAD-4F15-9487-D432DDE8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E7674-094C-4AD4-A4CF-A3E135BA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BEF05-CF15-45B7-A1F2-2F803B18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48A315-1DE9-4321-878C-C737888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E7A46-BCAE-42B3-B3E9-9B9992C1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3CE599-D4B3-41C3-B287-67A9B7AEE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C89E9-5BD9-4A11-AE8D-979DB143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438282-7F18-4D01-AFC2-5C4368E0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77F41-C2FE-421F-B445-D01E61DE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04B435-DAA4-4872-9254-984B2F94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22EF0-882A-4067-B67C-D596D06A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7413C-627D-465E-ADE9-B12A2267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628D0-9C55-47C6-94D3-5804F669C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FA54-35C2-4E35-8570-C926201D75FB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BA94B-8601-4571-8CAF-19A01B7BC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5C2C17-4DB2-450B-9825-783CA2F3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B6EF-745F-4A96-B9FE-2BFC899F1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21DE3-A5B9-4B48-B080-B32294AB8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372429-1BD2-4790-B096-2D6236FC8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5025" y="476408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i="1" dirty="0"/>
              <a:t>Динамическое программирование — это когда у нас есть задача, которую непонятно как решать, и мы разбиваем ее на меньшие задачи, которые тоже непонятно как решать. (с) А. </a:t>
            </a:r>
            <a:r>
              <a:rPr lang="ru-RU" sz="2000" i="1" dirty="0" err="1"/>
              <a:t>Кумок</a:t>
            </a:r>
            <a:r>
              <a:rPr lang="ru-RU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9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03194-1E4F-4727-AA83-D7F9E71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  <a:r>
              <a:rPr lang="ru-RU" dirty="0"/>
              <a:t>: никак не проверяется, что нет двух единиц рядом</a:t>
            </a:r>
          </a:p>
        </p:txBody>
      </p:sp>
    </p:spTree>
    <p:extLst>
      <p:ext uri="{BB962C8B-B14F-4D97-AF65-F5344CB8AC3E}">
        <p14:creationId xmlns:p14="http://schemas.microsoft.com/office/powerpoint/2010/main" val="354966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03194-1E4F-4727-AA83-D7F9E71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  <a:r>
              <a:rPr lang="ru-RU" dirty="0"/>
              <a:t>: никак не проверяется, что нет двух единиц рядом</a:t>
            </a:r>
          </a:p>
          <a:p>
            <a:r>
              <a:rPr lang="ru-RU" b="1" dirty="0"/>
              <a:t>Классический вариант решения</a:t>
            </a:r>
            <a:r>
              <a:rPr lang="ru-RU" dirty="0"/>
              <a:t>: ввод дополнительного состояния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51438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Состояния: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/>
                  <a:t> оканчивающихся на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ru-RU" b="0" dirty="0"/>
                  <a:t> - —</a:t>
                </a:r>
                <a:r>
                  <a:rPr lang="en-US" b="0" dirty="0"/>
                  <a:t>//</a:t>
                </a:r>
                <a:r>
                  <a:rPr lang="ru-RU" b="0" dirty="0"/>
                  <a:t> —</a:t>
                </a:r>
                <a:r>
                  <a:rPr lang="ru-RU" dirty="0"/>
                  <a:t>, оканчивающихся на 1</a:t>
                </a:r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Формула пересчета – ????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48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03194-1E4F-4727-AA83-D7F9E71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Формула пересчета:</a:t>
            </a:r>
          </a:p>
          <a:p>
            <a:pPr lvl="1"/>
            <a:r>
              <a:rPr lang="ru-RU" dirty="0"/>
              <a:t>Будем стараться последовательно конструировать строку.</a:t>
            </a:r>
          </a:p>
          <a:p>
            <a:pPr lvl="1"/>
            <a:r>
              <a:rPr lang="ru-RU" dirty="0"/>
              <a:t>Строку, оканчивающуюся на 0, мы можем продлить любым способом: хоть ноликом, хоть единицей</a:t>
            </a:r>
          </a:p>
          <a:p>
            <a:pPr lvl="1"/>
            <a:r>
              <a:rPr lang="ru-RU" dirty="0"/>
              <a:t>Строку, оканчивающуюся на 1, мы можем продлить только нулём.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7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Состояния: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/>
                  <a:t> оканчивающихся на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ru-RU" b="0" dirty="0"/>
                  <a:t> - —</a:t>
                </a:r>
                <a:r>
                  <a:rPr lang="en-US" b="0" dirty="0"/>
                  <a:t>//</a:t>
                </a:r>
                <a:r>
                  <a:rPr lang="ru-RU" b="0" dirty="0"/>
                  <a:t> —</a:t>
                </a:r>
                <a:r>
                  <a:rPr lang="ru-RU" dirty="0"/>
                  <a:t>, оканчивающихся на 1</a:t>
                </a:r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Формула пересчета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−1, 0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−1, 1)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Либо: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 "продляем …0"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,  "продляем …0"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,  "продляем …1"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3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29BF7-D681-43D7-9551-6739EC6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41C0-DC50-45D4-B20B-A502DA0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D6216-8D42-4B4A-8FF0-2E95952A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2" y="508000"/>
            <a:ext cx="11499616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4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29BF7-D681-43D7-9551-6739EC6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41C0-DC50-45D4-B20B-A502DA0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D6216-8D42-4B4A-8FF0-2E95952A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2" y="508000"/>
            <a:ext cx="11499616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29BF7-D681-43D7-9551-6739EC6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41C0-DC50-45D4-B20B-A502DA0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D6216-8D42-4B4A-8FF0-2E95952A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2" y="508000"/>
            <a:ext cx="11499616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F6B9F-8B15-490C-8B92-7B8E5134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Облегченный вариант: просто, сколько способов пройти до конца лестницы?</a:t>
            </a:r>
          </a:p>
        </p:txBody>
      </p:sp>
    </p:spTree>
    <p:extLst>
      <p:ext uri="{BB962C8B-B14F-4D97-AF65-F5344CB8AC3E}">
        <p14:creationId xmlns:p14="http://schemas.microsoft.com/office/powerpoint/2010/main" val="139881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F6B9F-8B15-490C-8B92-7B8E5134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Немного иная формулировка: теперь считаем не количество способов, а пытаемся оптимизировать проход по лестнице.</a:t>
            </a:r>
          </a:p>
        </p:txBody>
      </p:sp>
    </p:spTree>
    <p:extLst>
      <p:ext uri="{BB962C8B-B14F-4D97-AF65-F5344CB8AC3E}">
        <p14:creationId xmlns:p14="http://schemas.microsoft.com/office/powerpoint/2010/main" val="39078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21DE3-A5B9-4B48-B080-B32294AB8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372429-1BD2-4790-B096-2D6236FC8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5025" y="476408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i="1" dirty="0"/>
              <a:t>Динамическое программирование — это когда у нас есть задача, которую непонятно как решать, и мы разбиваем ее на меньшие задачи, которые тоже непонятно как решать. (с) А. </a:t>
            </a:r>
            <a:r>
              <a:rPr lang="ru-RU" sz="2000" i="1" dirty="0" err="1"/>
              <a:t>Кумок</a:t>
            </a:r>
            <a:r>
              <a:rPr lang="ru-RU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02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0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3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dirty="0"/>
                  <a:t>. Ну тогда будем просто выбирать оптимальный ход, с какой ступеньки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−ю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6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640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6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2FE2A-8753-455D-975B-1C9F180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64603-13E7-4E63-8661-14BFC19A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Информатикс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843</a:t>
            </a:r>
          </a:p>
          <a:p>
            <a:pPr lvl="2"/>
            <a:r>
              <a:rPr lang="ru-RU" dirty="0"/>
              <a:t>844</a:t>
            </a:r>
          </a:p>
          <a:p>
            <a:pPr lvl="2"/>
            <a:r>
              <a:rPr lang="ru-RU" dirty="0"/>
              <a:t>912</a:t>
            </a:r>
          </a:p>
          <a:p>
            <a:pPr lvl="2"/>
            <a:r>
              <a:rPr lang="ru-RU" dirty="0"/>
              <a:t>913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75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10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dirty="0"/>
                  <a:t>. Ну тогда будем просто выбирать оптимальный ход, с какой ступеньки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−ю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4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3BD89-CB37-4978-ADDE-CAA526C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02792-CD8B-4124-8BC9-71E873E5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Динамическое программирование</a:t>
            </a:r>
            <a:r>
              <a:rPr lang="ru-RU" dirty="0"/>
              <a:t> — метод решения задачи путём её разбиения на несколько одинаковых подзадач, </a:t>
            </a:r>
            <a:r>
              <a:rPr lang="ru-RU" b="1" dirty="0"/>
              <a:t>рекуррентно связанных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3413219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332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200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2FE2A-8753-455D-975B-1C9F180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64603-13E7-4E63-8661-14BFC19A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Информатикс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843</a:t>
            </a:r>
          </a:p>
          <a:p>
            <a:pPr lvl="2"/>
            <a:r>
              <a:rPr lang="ru-RU" dirty="0"/>
              <a:t>844</a:t>
            </a:r>
          </a:p>
          <a:p>
            <a:pPr lvl="2"/>
            <a:r>
              <a:rPr lang="ru-RU" dirty="0"/>
              <a:t>912</a:t>
            </a:r>
          </a:p>
          <a:p>
            <a:pPr lvl="2"/>
            <a:r>
              <a:rPr lang="ru-RU" dirty="0"/>
              <a:t>913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96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3BD89-CB37-4978-ADDE-CAA526C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02792-CD8B-4124-8BC9-71E873E5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Динамическое программирование</a:t>
            </a:r>
            <a:r>
              <a:rPr lang="ru-RU" dirty="0"/>
              <a:t> — метод решения задачи путём её разбиения на несколько одинаковых подзадач, </a:t>
            </a:r>
            <a:r>
              <a:rPr lang="ru-RU" b="1" dirty="0"/>
              <a:t>рекуррентно связанных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205376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5C43E-8DD7-416A-A643-A50418A3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C5F99F-4231-4D23-BDBC-A8A73D2A8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Числа </a:t>
                </a:r>
                <a:r>
                  <a:rPr lang="ru-RU" dirty="0" err="1"/>
                  <a:t>Фиббоначи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b="0" dirty="0"/>
              </a:p>
              <a:p>
                <a:r>
                  <a:rPr lang="ru-RU" dirty="0"/>
                  <a:t>Какие-то многомерные рекуррентные соотношения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ru-RU" dirty="0"/>
                  <a:t>Например, задача поиска количества способов обойти шахматную доску: это что-то явно двумерное…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C5F99F-4231-4D23-BDBC-A8A73D2A8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459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6BAA6-EFBC-4A62-8554-C08E40F8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к задачам на ДП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9F54C-5386-4AA7-941F-13576EC2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успешно решить задачу динамикой нужно:</a:t>
            </a:r>
          </a:p>
          <a:p>
            <a:r>
              <a:rPr lang="ru-RU" dirty="0"/>
              <a:t>Состояние динамики: параметр(ы), однозначно задающие подзадачу.</a:t>
            </a:r>
          </a:p>
          <a:p>
            <a:r>
              <a:rPr lang="ru-RU" dirty="0"/>
              <a:t>Значения начальных состояний.</a:t>
            </a:r>
          </a:p>
          <a:p>
            <a:r>
              <a:rPr lang="ru-RU" dirty="0"/>
              <a:t>Переходы между состояниями: формула пересчёта.</a:t>
            </a:r>
          </a:p>
          <a:p>
            <a:r>
              <a:rPr lang="ru-RU" dirty="0"/>
              <a:t>Порядок пересчёта.</a:t>
            </a:r>
          </a:p>
          <a:p>
            <a:r>
              <a:rPr lang="ru-RU" dirty="0"/>
              <a:t>Положение ответа на задачу: иногда это сумма или, например, максимум из значений нескольких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2182417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29599-B0F2-4C05-9FA5-707E539C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примере чисел </a:t>
            </a:r>
            <a:r>
              <a:rPr lang="ru-RU" dirty="0" err="1"/>
              <a:t>Фиббоначи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26CA22-8BB9-4293-9719-B9C662B11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формуле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состояние, параметр динамики: номер числа</a:t>
                </a:r>
              </a:p>
              <a:p>
                <a:r>
                  <a:rPr lang="ru-RU" dirty="0"/>
                  <a:t>Начальные состояния: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ru-RU" b="0" dirty="0"/>
                  <a:t>Формула пересчета: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endParaRPr lang="en-US" b="0" dirty="0"/>
              </a:p>
              <a:p>
                <a:r>
                  <a:rPr lang="ru-RU" dirty="0"/>
                  <a:t>Порядок пересчета: ???</a:t>
                </a:r>
              </a:p>
              <a:p>
                <a:r>
                  <a:rPr lang="ru-RU" dirty="0"/>
                  <a:t>Положение ответа на задачу: в значении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26CA22-8BB9-4293-9719-B9C662B11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83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70CB-D779-4D90-8CF8-73054875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пересчета: прямой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C0164A-950F-418F-8D99-FB6748988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Состояния последовательно пересчитывается исходя из уже посчитанных.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914400" lvl="2" indent="0" algn="r">
                  <a:buNone/>
                </a:pPr>
                <a:r>
                  <a:rPr lang="ru-RU" dirty="0"/>
                  <a:t>Мы знаем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ru-RU" dirty="0"/>
                  <a:t>, когда начинаем считать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C0164A-950F-418F-8D99-FB6748988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780A6B-121C-40D6-B671-3B4B684BD228}"/>
              </a:ext>
            </a:extLst>
          </p:cNvPr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73CC89-E0D1-4BD0-8F4B-08B13804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40" y="3290500"/>
            <a:ext cx="2581211" cy="18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84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E1FDD-1C73-4D8E-A1E6-9A19DD2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пересчета: обратный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08A373F-777E-484E-AED0-8D0EA06F5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Обновляются все состояния, зависящие от текущего состояния.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Находясь в состоянии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мы обновляем состояния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ru-RU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 algn="r">
                  <a:buNone/>
                </a:pPr>
                <a:endParaRPr lang="en-US" b="0" dirty="0"/>
              </a:p>
              <a:p>
                <a:pPr marL="0" indent="0" algn="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08A373F-777E-484E-AED0-8D0EA06F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80D2F3-9196-4868-AF52-3966B051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64" y="3094844"/>
            <a:ext cx="2166656" cy="16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3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3A589-A5E8-4781-847F-063774D2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динамика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F4736-AD7A-4FD7-9159-9C4286BF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 самое разбиение на мелкие задачи во всей красе. Мы откатываемся до самых мелких подзадач, собирая после воедино результат.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EEACF-6346-405A-BA9D-F9A3850D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27" y="3429000"/>
            <a:ext cx="5889762" cy="2153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19D50C-6281-4516-91A0-CFE9804C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11" y="3571875"/>
            <a:ext cx="2921844" cy="201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5C43E-8DD7-416A-A643-A50418A3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C5F99F-4231-4D23-BDBC-A8A73D2A8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Числа </a:t>
                </a:r>
                <a:r>
                  <a:rPr lang="ru-RU" dirty="0" err="1"/>
                  <a:t>Фиббоначи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b="0" dirty="0"/>
              </a:p>
              <a:p>
                <a:r>
                  <a:rPr lang="ru-RU" dirty="0"/>
                  <a:t>Какие-то многомерные рекуррентные соотношения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ru-RU" dirty="0"/>
                  <a:t>Например, задача поиска количества способов обойти шахматную доску: это что-то явно двумерное…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C5F99F-4231-4D23-BDBC-A8A73D2A8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31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5A9A9-470F-4CA7-A150-B1FF6B25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тест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E0934B-E17A-4028-8DEA-421C5C11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Как находить последнюю цифру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числа </a:t>
                </a:r>
                <a:r>
                  <a:rPr lang="ru-RU" dirty="0" err="1"/>
                  <a:t>Фиббоначи</a:t>
                </a:r>
                <a:r>
                  <a:rPr lang="ru-RU" dirty="0"/>
                  <a:t>?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E0934B-E17A-4028-8DEA-421C5C11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83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C1D1E-06D2-4A0E-AA20-5B6D0121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7D0C0-C303-4478-984C-E8F927D8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60B883-398B-4C64-A4A4-9401DA98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6" y="1690688"/>
            <a:ext cx="11924947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1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12538-2D05-4E83-B80A-C5DCC32B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Мячик прыгает через 0, 1 или 2 ступеньки. Сколько способов у него добраться с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-й ступеньки на землю?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6DDC2-D3D6-498B-9FAA-193E948E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065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12538-2D05-4E83-B80A-C5DCC32B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Мячик прыгает через 0, 1 или 2 ступеньки. Сколько способов у него добраться с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-й ступеньки на землю?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26DDC2-D3D6-498B-9FAA-193E948E2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– номер ступеньки, на которую мы придем.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1" dirty="0"/>
                  <a:t> количество способов добраться до ступеньки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26DDC2-D3D6-498B-9FAA-193E948E2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55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12538-2D05-4E83-B80A-C5DCC32B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Мячик прыгает через 0, 1 или 2 ступеньки. Сколько способов у него добраться с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-й ступеньки на землю?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26DDC2-D3D6-498B-9FAA-193E948E2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– номер ступеньки, на которую мы придем.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1" dirty="0"/>
                  <a:t> количество способов добраться до ступеньки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Формула пересчета + порядок:</a:t>
                </a:r>
              </a:p>
              <a:p>
                <a:pPr marL="0" indent="0">
                  <a:buNone/>
                </a:pPr>
                <a:r>
                  <a:rPr lang="ru-RU" dirty="0"/>
                  <a:t>	Воспользуемся обратным пересчетом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26DDC2-D3D6-498B-9FAA-193E948E2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942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12538-2D05-4E83-B80A-C5DCC32B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Мячик прыгает через 0, 1 или 2 ступеньки. Сколько способов у него добраться с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-й ступеньки на землю?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26DDC2-D3D6-498B-9FAA-193E948E2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Формула пересчета + порядок:</a:t>
                </a:r>
              </a:p>
              <a:p>
                <a:pPr marL="0" indent="0">
                  <a:buNone/>
                </a:pPr>
                <a:r>
                  <a:rPr lang="ru-RU" dirty="0"/>
                  <a:t>	Воспользуемся обратным пересчетом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i="1" dirty="0"/>
                  <a:t>Способов добраться в изначальную позицию ровно 1: </a:t>
                </a:r>
                <a:r>
                  <a:rPr lang="ru-RU" b="1" i="1" dirty="0"/>
                  <a:t>никак не двигаться!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26DDC2-D3D6-498B-9FAA-193E948E2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975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4E3CB-1471-4370-B3ED-CD19691F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185BA1-3353-4655-A684-E35D8635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60" y="2201116"/>
            <a:ext cx="11730060" cy="32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7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85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08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Формула пересчета – ????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7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6BAA6-EFBC-4A62-8554-C08E40F8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к задачам на ДП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9F54C-5386-4AA7-941F-13576EC2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успешно решить задачу динамикой нужно:</a:t>
            </a:r>
          </a:p>
          <a:p>
            <a:r>
              <a:rPr lang="ru-RU" dirty="0"/>
              <a:t>Состояние динамики: параметр(ы), однозначно задающие подзадачу.</a:t>
            </a:r>
          </a:p>
          <a:p>
            <a:r>
              <a:rPr lang="ru-RU" dirty="0"/>
              <a:t>Значения начальных состояний.</a:t>
            </a:r>
          </a:p>
          <a:p>
            <a:r>
              <a:rPr lang="ru-RU" dirty="0"/>
              <a:t>Переходы между состояниями: формула пересчёта.</a:t>
            </a:r>
          </a:p>
          <a:p>
            <a:r>
              <a:rPr lang="ru-RU" dirty="0"/>
              <a:t>Порядок пересчёта.</a:t>
            </a:r>
          </a:p>
          <a:p>
            <a:r>
              <a:rPr lang="ru-RU" dirty="0"/>
              <a:t>Положение ответа на задачу: иногда это сумма или, например, максимум из значений нескольких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2064622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03194-1E4F-4727-AA83-D7F9E71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  <a:r>
              <a:rPr lang="ru-RU" dirty="0"/>
              <a:t>: никак не проверяется, что нет двух единиц рядом</a:t>
            </a:r>
          </a:p>
        </p:txBody>
      </p:sp>
    </p:spTree>
    <p:extLst>
      <p:ext uri="{BB962C8B-B14F-4D97-AF65-F5344CB8AC3E}">
        <p14:creationId xmlns:p14="http://schemas.microsoft.com/office/powerpoint/2010/main" val="1221139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03194-1E4F-4727-AA83-D7F9E71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  <a:r>
              <a:rPr lang="ru-RU" dirty="0"/>
              <a:t>: никак не проверяется, что нет двух единиц рядом</a:t>
            </a:r>
          </a:p>
          <a:p>
            <a:r>
              <a:rPr lang="ru-RU" b="1" dirty="0"/>
              <a:t>Классический вариант решения</a:t>
            </a:r>
            <a:r>
              <a:rPr lang="ru-RU" dirty="0"/>
              <a:t>: ввод дополнительного состояния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3024522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Состояния: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/>
                  <a:t> оканчивающихся на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ru-RU" b="0" dirty="0"/>
                  <a:t> - —</a:t>
                </a:r>
                <a:r>
                  <a:rPr lang="en-US" b="0" dirty="0"/>
                  <a:t>//</a:t>
                </a:r>
                <a:r>
                  <a:rPr lang="ru-RU" b="0" dirty="0"/>
                  <a:t> —</a:t>
                </a:r>
                <a:r>
                  <a:rPr lang="ru-RU" dirty="0"/>
                  <a:t>, оканчивающихся на 1</a:t>
                </a:r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Формула пересчета – ????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21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03194-1E4F-4727-AA83-D7F9E71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Формула пересчета:</a:t>
            </a:r>
          </a:p>
          <a:p>
            <a:pPr lvl="1"/>
            <a:r>
              <a:rPr lang="ru-RU" dirty="0"/>
              <a:t>Будем стараться последовательно конструировать строку.</a:t>
            </a:r>
          </a:p>
          <a:p>
            <a:pPr lvl="1"/>
            <a:r>
              <a:rPr lang="ru-RU" dirty="0"/>
              <a:t>Строку, оканчивающуюся на 0, мы можем продлить любым способом: хоть ноликом, хоть единицей</a:t>
            </a:r>
          </a:p>
          <a:p>
            <a:pPr lvl="1"/>
            <a:r>
              <a:rPr lang="ru-RU" dirty="0"/>
              <a:t>Строку, оканчивающуюся на 1, мы можем продлить только нулём.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90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Состояния: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/>
                  <a:t> оканчивающихся на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ru-RU" b="0" dirty="0"/>
                  <a:t> - —</a:t>
                </a:r>
                <a:r>
                  <a:rPr lang="en-US" b="0" dirty="0"/>
                  <a:t>//</a:t>
                </a:r>
                <a:r>
                  <a:rPr lang="ru-RU" b="0" dirty="0"/>
                  <a:t> —</a:t>
                </a:r>
                <a:r>
                  <a:rPr lang="ru-RU" dirty="0"/>
                  <a:t>, оканчивающихся на 1</a:t>
                </a:r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Формула пересчета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−1, 0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−1, 1)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Либо: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 "продляем …0"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,  "продляем …0"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,  "продляем …1"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62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29BF7-D681-43D7-9551-6739EC6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41C0-DC50-45D4-B20B-A502DA0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D6216-8D42-4B4A-8FF0-2E95952A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2" y="508000"/>
            <a:ext cx="11499616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2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29BF7-D681-43D7-9551-6739EC6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41C0-DC50-45D4-B20B-A502DA0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D6216-8D42-4B4A-8FF0-2E95952A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2" y="508000"/>
            <a:ext cx="11499616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29BF7-D681-43D7-9551-6739EC6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41C0-DC50-45D4-B20B-A502DA0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D6216-8D42-4B4A-8FF0-2E95952A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2" y="508000"/>
            <a:ext cx="11499616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6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F6B9F-8B15-490C-8B92-7B8E5134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Облегченный вариант: просто, сколько способов пройти до конца лестницы?</a:t>
            </a:r>
          </a:p>
        </p:txBody>
      </p:sp>
    </p:spTree>
    <p:extLst>
      <p:ext uri="{BB962C8B-B14F-4D97-AF65-F5344CB8AC3E}">
        <p14:creationId xmlns:p14="http://schemas.microsoft.com/office/powerpoint/2010/main" val="1226948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F6B9F-8B15-490C-8B92-7B8E5134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Немного иная формулировка: теперь считаем не количество способов, а пытаемся оптимизировать проход по лестнице.</a:t>
            </a:r>
          </a:p>
        </p:txBody>
      </p:sp>
    </p:spTree>
    <p:extLst>
      <p:ext uri="{BB962C8B-B14F-4D97-AF65-F5344CB8AC3E}">
        <p14:creationId xmlns:p14="http://schemas.microsoft.com/office/powerpoint/2010/main" val="130980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4E3CB-1471-4370-B3ED-CD19691F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185BA1-3353-4655-A684-E35D8635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60" y="2201116"/>
            <a:ext cx="11730060" cy="32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3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79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93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dirty="0"/>
                  <a:t>. Ну тогда будем просто выбирать оптимальный ход, с какой ступеньки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−ю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127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15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45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537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2FE2A-8753-455D-975B-1C9F180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64603-13E7-4E63-8661-14BFC19A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Информатикс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843</a:t>
            </a:r>
          </a:p>
          <a:p>
            <a:pPr lvl="2"/>
            <a:r>
              <a:rPr lang="ru-RU" dirty="0"/>
              <a:t>844</a:t>
            </a:r>
          </a:p>
          <a:p>
            <a:pPr lvl="2"/>
            <a:r>
              <a:rPr lang="ru-RU" dirty="0"/>
              <a:t>912</a:t>
            </a:r>
          </a:p>
          <a:p>
            <a:pPr lvl="2"/>
            <a:r>
              <a:rPr lang="ru-RU" dirty="0"/>
              <a:t>913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482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266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 мы можем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ступеньку либо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dirty="0"/>
                  <a:t>. Ну тогда будем просто выбирать оптимальный ход, с какой ступеньки прийти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−ю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91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2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169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83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4D831-8117-4E8B-A447-2E0B1DC8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Пройтись по платной лестнице: мы умеем перешагивать через 0 или через 1 ступеньку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стоимость дойти 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й ступеньки.</a:t>
                </a:r>
              </a:p>
              <a:p>
                <a:r>
                  <a:rPr lang="ru-RU" dirty="0"/>
                  <a:t>Переходы: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Ответ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0F6B9F-8B15-490C-8B92-7B8E5134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481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2FE2A-8753-455D-975B-1C9F180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64603-13E7-4E63-8661-14BFC19A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Информатикс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843</a:t>
            </a:r>
          </a:p>
          <a:p>
            <a:pPr lvl="2"/>
            <a:r>
              <a:rPr lang="ru-RU" dirty="0"/>
              <a:t>844</a:t>
            </a:r>
          </a:p>
          <a:p>
            <a:pPr lvl="2"/>
            <a:r>
              <a:rPr lang="ru-RU" dirty="0"/>
              <a:t>912</a:t>
            </a:r>
          </a:p>
          <a:p>
            <a:pPr lvl="2"/>
            <a:r>
              <a:rPr lang="ru-RU" dirty="0"/>
              <a:t>913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09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9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793A6-5A84-465C-B00D-AF56D0D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Подсчитать количество последовательностей длины </a:t>
            </a:r>
            <a:r>
              <a:rPr lang="en-US" sz="32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,состоящих из 0 и 1, в которых нет двух единиц рядом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количество нужных </a:t>
                </a:r>
                <a:r>
                  <a:rPr lang="ru-RU" dirty="0" err="1"/>
                  <a:t>посл</a:t>
                </a:r>
                <a:r>
                  <a:rPr lang="ru-RU" dirty="0"/>
                  <a:t>-й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Начальное состояние: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b="0" dirty="0"/>
              </a:p>
              <a:p>
                <a:r>
                  <a:rPr lang="ru-RU" dirty="0"/>
                  <a:t>Формула пересчета – ????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E03194-1E4F-4727-AA83-D7F9E71A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23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2479</Words>
  <Application>Microsoft Office PowerPoint</Application>
  <PresentationFormat>Широкоэкранный</PresentationFormat>
  <Paragraphs>259</Paragraphs>
  <Slides>72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Тема Office</vt:lpstr>
      <vt:lpstr>Динамическое программирование</vt:lpstr>
      <vt:lpstr>Динамическое программирование</vt:lpstr>
      <vt:lpstr>Общие замечания</vt:lpstr>
      <vt:lpstr>Примеры</vt:lpstr>
      <vt:lpstr>Подход к задачам на ДП</vt:lpstr>
      <vt:lpstr>Презентация PowerPoint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Презентация PowerPoint</vt:lpstr>
      <vt:lpstr>Презентация PowerPoint</vt:lpstr>
      <vt:lpstr>Презентация PowerPoint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Домашка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Домашка</vt:lpstr>
      <vt:lpstr>Общие замечания</vt:lpstr>
      <vt:lpstr>Примеры</vt:lpstr>
      <vt:lpstr>Подход к задачам на ДП</vt:lpstr>
      <vt:lpstr>На примере чисел Фиббоначи</vt:lpstr>
      <vt:lpstr>Порядок пересчета: прямой</vt:lpstr>
      <vt:lpstr>Порядок пересчета: обратный</vt:lpstr>
      <vt:lpstr>Ленивая динамика</vt:lpstr>
      <vt:lpstr>Быстрый тест</vt:lpstr>
      <vt:lpstr>Пример</vt:lpstr>
      <vt:lpstr>Мячик прыгает через 0, 1 или 2 ступеньки. Сколько способов у него добраться с N-й ступеньки на землю?</vt:lpstr>
      <vt:lpstr>Мячик прыгает через 0, 1 или 2 ступеньки. Сколько способов у него добраться с N-й ступеньки на землю?</vt:lpstr>
      <vt:lpstr>Мячик прыгает через 0, 1 или 2 ступеньки. Сколько способов у него добраться с N-й ступеньки на землю?</vt:lpstr>
      <vt:lpstr>Мячик прыгает через 0, 1 или 2 ступеньки. Сколько способов у него добраться с N-й ступеньки на землю?</vt:lpstr>
      <vt:lpstr>Презентация PowerPoint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Подсчитать количество последовательностей длины N,состоящих из 0 и 1, в которых нет двух единиц рядом</vt:lpstr>
      <vt:lpstr>Презентация PowerPoint</vt:lpstr>
      <vt:lpstr>Презентация PowerPoint</vt:lpstr>
      <vt:lpstr>Презентация PowerPoint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Домашка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Пройтись по платной лестнице: мы умеем перешагивать через 0 или через 1 ступеньку</vt:lpstr>
      <vt:lpstr>Домашка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Динамическое программирование</dc:title>
  <dc:creator>Федорова Алена Валерьевна</dc:creator>
  <cp:lastModifiedBy>Федорова Алена Валерьевна</cp:lastModifiedBy>
  <cp:revision>11</cp:revision>
  <dcterms:created xsi:type="dcterms:W3CDTF">2020-01-22T13:36:04Z</dcterms:created>
  <dcterms:modified xsi:type="dcterms:W3CDTF">2020-04-05T10:22:57Z</dcterms:modified>
</cp:coreProperties>
</file>