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9" r:id="rId3"/>
    <p:sldId id="281" r:id="rId4"/>
    <p:sldId id="280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8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8325"/>
            <a:ext cx="10515600" cy="1449868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ru-RU" dirty="0"/>
              <a:t>Многомерные массивы. </a:t>
            </a:r>
          </a:p>
          <a:p>
            <a:pPr>
              <a:buClr>
                <a:srgbClr val="002060"/>
              </a:buClr>
            </a:pPr>
            <a:r>
              <a:rPr lang="ru-RU" dirty="0"/>
              <a:t>Массивы массивов. </a:t>
            </a:r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67" y="136231"/>
            <a:ext cx="4624077" cy="82359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Многомерные массивы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422656" y="617120"/>
            <a:ext cx="149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422656" y="1032539"/>
            <a:ext cx="11434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Двумерного массива: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&gt;[,]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 нулевом измерении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 первом измерении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множества измерений: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&gt;[,,,,,,]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&gt;[i0,i1,i2,i3,i4,i5,i6];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A0D7A1A-66B0-4E33-9C80-D4213B4CB2C1}"/>
              </a:ext>
            </a:extLst>
          </p:cNvPr>
          <p:cNvSpPr/>
          <p:nvPr/>
        </p:nvSpPr>
        <p:spPr>
          <a:xfrm>
            <a:off x="422656" y="3244334"/>
            <a:ext cx="438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объявления двумерного массива: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97B783-F40C-4F19-B16E-18E57F0D873B}"/>
              </a:ext>
            </a:extLst>
          </p:cNvPr>
          <p:cNvSpPr/>
          <p:nvPr/>
        </p:nvSpPr>
        <p:spPr>
          <a:xfrm>
            <a:off x="518160" y="3766066"/>
            <a:ext cx="6861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nums1;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nums2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nums3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 { { 0, 1, 2 }, { 3, 4, 5 } };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nums4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{ { 0, 1, 2 }, { 3, 4, 5 } };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nums5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{ { 0, 1, 2 }, { 3, 4, 5 } };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nums6 = { { 0, 1, 2 }, { 3, 4, 5 } };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67" y="136231"/>
            <a:ext cx="4624077" cy="82359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Многомерные массивы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22656" y="959826"/>
            <a:ext cx="10976864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GetLength</a:t>
            </a:r>
            <a:r>
              <a:rPr lang="en-US" dirty="0"/>
              <a:t>(</a:t>
            </a:r>
            <a:r>
              <a:rPr lang="en-US" dirty="0" err="1"/>
              <a:t>dim_num</a:t>
            </a:r>
            <a:r>
              <a:rPr lang="en-US" dirty="0"/>
              <a:t>); - </a:t>
            </a:r>
            <a:r>
              <a:rPr lang="ru-RU" dirty="0"/>
              <a:t>возвращает размерность</a:t>
            </a:r>
          </a:p>
          <a:p>
            <a:r>
              <a:rPr lang="ru-RU" dirty="0"/>
              <a:t>измерения под номером </a:t>
            </a:r>
            <a:r>
              <a:rPr lang="en-US" dirty="0" err="1"/>
              <a:t>dim_num</a:t>
            </a:r>
            <a:r>
              <a:rPr lang="ru-RU" dirty="0"/>
              <a:t> (индексация с 0)</a:t>
            </a:r>
            <a:br>
              <a:rPr lang="ru-RU" dirty="0"/>
            </a:br>
            <a:endParaRPr lang="en-US" dirty="0"/>
          </a:p>
          <a:p>
            <a:r>
              <a:rPr lang="ru-RU" dirty="0"/>
              <a:t>Пример: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arr.GetLength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(0));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2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arr.GetLength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(1));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C1F6BC-FA68-4143-9653-4AEC18C5140E}"/>
              </a:ext>
            </a:extLst>
          </p:cNvPr>
          <p:cNvSpPr/>
          <p:nvPr/>
        </p:nvSpPr>
        <p:spPr>
          <a:xfrm>
            <a:off x="4744720" y="3727010"/>
            <a:ext cx="7254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Вывод массива в консоль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{ 1, 2, 3 }, { 4, 5, 6 }, { 7, 8, 9 }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&lt;= 2;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= 0; t &lt;= 2; t++)</a:t>
            </a:r>
          </a:p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Console.Write(tre[j, t] + </a:t>
            </a:r>
            <a:r>
              <a:rPr lang="fr-FR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это действие уже не во вложенном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цикле!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BFA668-4C99-47E1-8B6A-78F245DD7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674" b="70049"/>
          <a:stretch/>
        </p:blipFill>
        <p:spPr>
          <a:xfrm>
            <a:off x="2388316" y="4091745"/>
            <a:ext cx="1970324" cy="20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67" y="136231"/>
            <a:ext cx="4624077" cy="823595"/>
          </a:xfrm>
        </p:spPr>
        <p:txBody>
          <a:bodyPr>
            <a:normAutofit/>
          </a:bodyPr>
          <a:lstStyle/>
          <a:p>
            <a:r>
              <a:rPr lang="ru-RU" sz="3600" dirty="0"/>
              <a:t>Массивы массивов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422656" y="592844"/>
            <a:ext cx="149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378968" y="992954"/>
            <a:ext cx="11434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&gt;[][]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 нулевом измерении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&gt;][];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//2 измерения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Length;i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]=new 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 первом измерении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//Для разных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быть разные значения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элементов в первом измерении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D0D51F-3CD3-48E3-B605-C0FF8C4AC025}"/>
              </a:ext>
            </a:extLst>
          </p:cNvPr>
          <p:cNvSpPr/>
          <p:nvPr/>
        </p:nvSpPr>
        <p:spPr>
          <a:xfrm>
            <a:off x="378968" y="3105834"/>
            <a:ext cx="10949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Т.е. для объявления двумерного ступенчатого массива служит следующая общая форма:</a:t>
            </a:r>
          </a:p>
          <a:p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 [][] имя массива =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тип[размер] [];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176FA4-1BA3-44D0-99E0-B381E01F1A89}"/>
              </a:ext>
            </a:extLst>
          </p:cNvPr>
          <p:cNvSpPr/>
          <p:nvPr/>
        </p:nvSpPr>
        <p:spPr>
          <a:xfrm>
            <a:off x="422656" y="4233831"/>
            <a:ext cx="8314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 объявления зубчатого массива (массива массивов):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[3][];</a:t>
            </a:r>
          </a:p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{ 1, 2 };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выделяем память для первого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подмассива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{ 1, 2, 3 };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выделяем память для второго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подмассива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{ 1, 2, 3, 4, 5 };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выделяем память для третьего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подмассива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997817-E1BC-4F1E-AC9A-B53EE8FDE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54712" r="70833" b="12684"/>
          <a:stretch/>
        </p:blipFill>
        <p:spPr>
          <a:xfrm>
            <a:off x="9489440" y="3686886"/>
            <a:ext cx="2279904" cy="29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7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67" y="136231"/>
            <a:ext cx="4624077" cy="823595"/>
          </a:xfrm>
        </p:spPr>
        <p:txBody>
          <a:bodyPr>
            <a:normAutofit/>
          </a:bodyPr>
          <a:lstStyle/>
          <a:p>
            <a:r>
              <a:rPr lang="ru-RU" sz="3600" dirty="0"/>
              <a:t>Массивы массивов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111F5A-14B8-45BD-8922-6D1C8B0CA688}"/>
              </a:ext>
            </a:extLst>
          </p:cNvPr>
          <p:cNvSpPr/>
          <p:nvPr/>
        </p:nvSpPr>
        <p:spPr>
          <a:xfrm>
            <a:off x="280416" y="1102360"/>
            <a:ext cx="10174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как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 нас массив массивов (зубчатый массив), то для прохода по зубчатому массиву придется использовать «двойной»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4A3B10-C41F-4BB6-8F60-9E86FDA48B4A}"/>
              </a:ext>
            </a:extLst>
          </p:cNvPr>
          <p:cNvSpPr/>
          <p:nvPr/>
        </p:nvSpPr>
        <p:spPr>
          <a:xfrm>
            <a:off x="280416" y="1836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[][] numbers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[3][];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numbers[0]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numbers[1]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numbers[2]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3, 4, 5 };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row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numbers)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проходимя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"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подмассивам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 массивам массива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{number}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\t"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B9D76A-9FEF-4020-8CDD-E120D0674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83" b="82074"/>
          <a:stretch/>
        </p:blipFill>
        <p:spPr>
          <a:xfrm>
            <a:off x="5245941" y="4947920"/>
            <a:ext cx="6523403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8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67" y="136231"/>
            <a:ext cx="4624077" cy="823595"/>
          </a:xfrm>
        </p:spPr>
        <p:txBody>
          <a:bodyPr>
            <a:normAutofit/>
          </a:bodyPr>
          <a:lstStyle/>
          <a:p>
            <a:r>
              <a:rPr lang="ru-RU" sz="3600" dirty="0"/>
              <a:t>Массивы массивов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87F9EA-CFCE-42DD-A0C0-D6A05102F036}"/>
              </a:ext>
            </a:extLst>
          </p:cNvPr>
          <p:cNvSpPr/>
          <p:nvPr/>
        </p:nvSpPr>
        <p:spPr>
          <a:xfrm>
            <a:off x="280416" y="1102360"/>
            <a:ext cx="1017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Аналогичным образом пройдемся по массиву с помощью цикла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DEFE93-9795-4BFE-9CC7-2F17692C914B}"/>
              </a:ext>
            </a:extLst>
          </p:cNvPr>
          <p:cNvSpPr/>
          <p:nvPr/>
        </p:nvSpPr>
        <p:spPr>
          <a:xfrm>
            <a:off x="-294640" y="1582340"/>
            <a:ext cx="86156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[][] numbers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[3][];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numbers[0]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numbers[1]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numbers[2]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3, 4, 5 };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перебор с помощью цикла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numbers[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].Length;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{numbers[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\t"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EC434A-7FFD-4239-9EAA-C2BD98695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83" b="82074"/>
          <a:stretch/>
        </p:blipFill>
        <p:spPr>
          <a:xfrm>
            <a:off x="5245941" y="4947920"/>
            <a:ext cx="6523403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2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Ð°ÑÑÐ¸Ð²Ñ Ð² ÑÐ·ÑÐºÐµ C#">
            <a:extLst>
              <a:ext uri="{FF2B5EF4-FFF2-40B4-BE49-F238E27FC236}">
                <a16:creationId xmlns:a16="http://schemas.microsoft.com/office/drawing/2014/main" id="{4DF9E378-0AF5-4849-ACBD-03EF01E19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" r="3099"/>
          <a:stretch/>
        </p:blipFill>
        <p:spPr bwMode="auto">
          <a:xfrm>
            <a:off x="126999" y="594360"/>
            <a:ext cx="11938001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60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751</Words>
  <Application>Microsoft Office PowerPoint</Application>
  <PresentationFormat>Широкоэкранный</PresentationFormat>
  <Paragraphs>77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Модуль 1 Семинар 8 </vt:lpstr>
      <vt:lpstr>Многомерные массивы</vt:lpstr>
      <vt:lpstr>Многомерные массивы</vt:lpstr>
      <vt:lpstr>Массивы массивов</vt:lpstr>
      <vt:lpstr>Массивы массивов</vt:lpstr>
      <vt:lpstr>Массивы массивов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 Семинар 8 </dc:title>
  <dc:creator>Наталия Дубина</dc:creator>
  <cp:lastModifiedBy>Наталия Дубина</cp:lastModifiedBy>
  <cp:revision>5</cp:revision>
  <dcterms:created xsi:type="dcterms:W3CDTF">2019-07-02T03:24:22Z</dcterms:created>
  <dcterms:modified xsi:type="dcterms:W3CDTF">2019-07-02T08:26:49Z</dcterms:modified>
</cp:coreProperties>
</file>