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79" r:id="rId3"/>
    <p:sldId id="287" r:id="rId4"/>
    <p:sldId id="283" r:id="rId5"/>
    <p:sldId id="288" r:id="rId6"/>
    <p:sldId id="284" r:id="rId7"/>
    <p:sldId id="289" r:id="rId8"/>
    <p:sldId id="290" r:id="rId9"/>
    <p:sldId id="28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A271-8966-4977-9B15-156FD2E4CF52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1E455-C192-45B6-BDC9-3A6BF73F0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923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5C667-483F-4F1B-A5D0-98B8063D5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84C7E-A4AE-42EC-B62F-B63BBD7C1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F6F700-63BD-4AEC-A329-297FDE39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465F82-A525-4493-B6E3-F376AC5C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D6EE87-A090-4241-8A09-DB5612B1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60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69803-7999-4CC5-8ADD-A3A6C893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37482F-3CD5-412C-850B-73AF397C1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A9D5AD-1D2B-4324-80B1-C49AFE08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A25C48-B06C-45E9-8233-01CE2DD7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E464A6-C6E8-45F8-8B76-ECB3A2B5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9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E08F1C3-9E61-4764-B6FA-C96619267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E96348-DBD2-4F3F-860D-91266F0A2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266F3-ACA4-4BC6-BD3B-824C34F2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F3C69A-FC14-4F35-81CF-8EA937A7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B6346E-A3B6-4C10-9C82-6BF9A83C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32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E8358-AAFA-4958-BCC8-0E26B913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208F47-5640-4DC6-8A22-C2A4913F7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AC2CA7-EF7F-4E1D-BF39-9054EA1C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2CCE1-C195-4E4B-8828-F839C0F4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68D02E-1220-45D3-8986-ABEA55F8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83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A10A3-3276-4E19-91A8-1B300D9A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095E3C-DD22-499B-90A3-3C4AEBBB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713A9B-E419-4F60-B414-9C5AA076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09171D-754C-4A6F-8DC5-69E82841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071D58-2FEA-4AC1-9C2F-BABE49D8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05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F602C-0721-4F0B-8AC4-47428215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CF1290-F396-4A8B-B560-23B48DDB7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6D63FB-F696-4A1F-8B67-E09237818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CC003C-20C5-4141-8A53-932AB83E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2A79E1-9600-4457-AC00-803A25E4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AEB992-5FA9-4AC2-9B35-1A97518A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94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B31BD-D973-456D-827B-63DA2098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8A57AB-5170-40F6-9E5F-EC3414FE0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D2F965-FC8D-4DD4-ABA6-3E5FB010F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00E32F-219E-4722-B35A-CE7442A50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DBDB6B-6FFC-4739-A107-4154ECA46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6B5375-CEA2-4E5C-AF2E-CAF12B27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A1B881-2B80-4EB1-A58C-8DEF132D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EB81BE-E861-43FD-803F-0780138F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10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43E4F-7129-4DE1-8603-398D4B6C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37B4C1-A8BE-4C1C-BE16-2925D646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DCEDB2-FE7E-4100-98DA-105BF81F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D50F0C-5030-4CBA-8113-1D584A16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2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D0C0CD-7E1F-48B0-B0F2-8F6C498C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44CB28-E685-47FB-AB4D-E0B0B2B8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0417E5-724D-43DC-97A2-C8850E2C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8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6D048-7D4E-45AC-B447-024B5878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7AD3A-5275-4151-81E3-AF6041D6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500D16-23FB-49B5-8951-CA3646EC2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93C9AC-5CE9-47D7-AF87-DEBD3036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667C58-0CDB-4BB3-946A-9F4F2C6E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0106EA-D895-4A46-9AD8-40A0257B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49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186EB-883E-4638-BF1A-D7B331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AF89EA-9861-463E-8374-BE0352A86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744FE0-9847-4A7A-BF79-3D655DA4D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F01929-3049-4A79-AFD7-A0360BEC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034CFB-A637-40C8-9332-EE84652A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4C8B40-6C40-4A40-9407-9930C6C4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5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F3527-BE03-4D14-B5F8-FFFFEBF3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72E27A-72CD-4F5A-8B31-EB3A765E7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A006FE-EE0A-4A30-865C-D81A1164B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149437-FED8-4D93-897B-F7320C2D9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8B3D8D-6A93-47C4-B5A5-34A0DD42A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081C7-B215-4BB5-9338-F87CA762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245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1</a:t>
            </a:r>
            <a:b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Семинар 7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06C7C9-FBAD-47E0-9A9F-79EE1CDF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9385"/>
            <a:ext cx="10515600" cy="2899736"/>
          </a:xfrm>
        </p:spPr>
        <p:txBody>
          <a:bodyPr>
            <a:normAutofit/>
          </a:bodyPr>
          <a:lstStyle/>
          <a:p>
            <a:pPr marL="0" indent="0">
              <a:buClr>
                <a:srgbClr val="002060"/>
              </a:buClr>
              <a:buNone/>
            </a:pPr>
            <a:r>
              <a:rPr lang="ru-RU" dirty="0"/>
              <a:t>Массивы</a:t>
            </a:r>
          </a:p>
          <a:p>
            <a:pPr>
              <a:buClr>
                <a:srgbClr val="002060"/>
              </a:buClr>
            </a:pPr>
            <a:r>
              <a:rPr lang="ru-RU" dirty="0"/>
              <a:t>Проход по индексам</a:t>
            </a:r>
            <a:r>
              <a:rPr lang="en-US" dirty="0"/>
              <a:t>, </a:t>
            </a:r>
            <a:r>
              <a:rPr lang="ru-RU" dirty="0"/>
              <a:t>использование цикла </a:t>
            </a:r>
            <a:r>
              <a:rPr lang="en-US" dirty="0"/>
              <a:t>for</a:t>
            </a:r>
            <a:r>
              <a:rPr lang="ru-RU" dirty="0"/>
              <a:t>, </a:t>
            </a:r>
            <a:r>
              <a:rPr lang="en-US" dirty="0"/>
              <a:t>foreach</a:t>
            </a:r>
            <a:endParaRPr lang="ru-RU" dirty="0"/>
          </a:p>
          <a:p>
            <a:pPr>
              <a:buClr>
                <a:srgbClr val="002060"/>
              </a:buClr>
            </a:pPr>
            <a:r>
              <a:rPr lang="ru-RU" dirty="0"/>
              <a:t>Методы класса </a:t>
            </a:r>
            <a:r>
              <a:rPr lang="ru-RU" dirty="0" err="1"/>
              <a:t>Аrray</a:t>
            </a:r>
            <a:endParaRPr lang="ru-RU" dirty="0"/>
          </a:p>
          <a:p>
            <a:pPr>
              <a:buClr>
                <a:srgbClr val="002060"/>
              </a:buClr>
            </a:pPr>
            <a:r>
              <a:rPr lang="ru-RU" dirty="0"/>
              <a:t>Методы класса </a:t>
            </a:r>
            <a:r>
              <a:rPr lang="ru-RU" dirty="0" err="1"/>
              <a:t>Random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545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9056" y="172999"/>
            <a:ext cx="3798688" cy="823595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Массивы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F13FBA3-5A5B-4A95-B9EC-5113EFA02C00}"/>
              </a:ext>
            </a:extLst>
          </p:cNvPr>
          <p:cNvSpPr/>
          <p:nvPr/>
        </p:nvSpPr>
        <p:spPr>
          <a:xfrm>
            <a:off x="422656" y="617120"/>
            <a:ext cx="149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9E06D9C-5D8D-4B3F-85F8-AAE7E17A9A0D}"/>
              </a:ext>
            </a:extLst>
          </p:cNvPr>
          <p:cNvSpPr/>
          <p:nvPr/>
        </p:nvSpPr>
        <p:spPr>
          <a:xfrm>
            <a:off x="254000" y="1017230"/>
            <a:ext cx="11846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&gt;[]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имя_массива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&gt;[&lt;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элементов в массиве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&gt;];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также задать значения сразу на этапе выделения области памяти под массив: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&gt;[]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имя_массива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&gt;[&lt;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элементов в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массиве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&gt;] {&lt;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&gt;,…};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1424DE6-9BA6-47EC-B399-A8F0D88B240C}"/>
              </a:ext>
            </a:extLst>
          </p:cNvPr>
          <p:cNvSpPr/>
          <p:nvPr/>
        </p:nvSpPr>
        <p:spPr>
          <a:xfrm>
            <a:off x="71120" y="5288339"/>
            <a:ext cx="4041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Массив имеет неизменяемый размер!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9697E81-FC02-4930-8F2B-D5D4308EF424}"/>
              </a:ext>
            </a:extLst>
          </p:cNvPr>
          <p:cNvSpPr/>
          <p:nvPr/>
        </p:nvSpPr>
        <p:spPr>
          <a:xfrm>
            <a:off x="71120" y="4642008"/>
            <a:ext cx="11434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*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&lt;имя массива&gt;.</a:t>
            </a:r>
            <a:r>
              <a:rPr lang="ru-RU" b="1" i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Length</a:t>
            </a: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(свойство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класса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Array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 – длина массива.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*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Индекс последнего элемента  -</a:t>
            </a: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(numbers.Length-1)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так как нумерация начинается с 0.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2056229-A3F3-415F-84A1-71049D98F3EA}"/>
              </a:ext>
            </a:extLst>
          </p:cNvPr>
          <p:cNvSpPr/>
          <p:nvPr/>
        </p:nvSpPr>
        <p:spPr>
          <a:xfrm>
            <a:off x="254000" y="2738120"/>
            <a:ext cx="43363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[4];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массив размера 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6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9056" y="172999"/>
            <a:ext cx="3798688" cy="823595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Массивы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0CD8F0E-0228-47F4-9F2F-295EFBB0BF97}"/>
              </a:ext>
            </a:extLst>
          </p:cNvPr>
          <p:cNvSpPr/>
          <p:nvPr/>
        </p:nvSpPr>
        <p:spPr>
          <a:xfrm>
            <a:off x="524256" y="811928"/>
            <a:ext cx="4461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объявления одномерного массива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8A90605-1650-4D29-B3E0-562D9EF8E27B}"/>
              </a:ext>
            </a:extLst>
          </p:cNvPr>
          <p:cNvSpPr/>
          <p:nvPr/>
        </p:nvSpPr>
        <p:spPr>
          <a:xfrm>
            <a:off x="-274320" y="1445965"/>
            <a:ext cx="116433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nums0;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nums1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[4];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nums2 = </a:t>
            </a:r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{ 1, 2, 3, 5 }; 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nums3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{ 1, 2, 3, 5 };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nums4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{ 1, 2, 3, 5 };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de-DE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nums5 = { 1, 2, 3, 5 };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nums6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nums6[0] = 1;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nums6[1] = 2;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nums6[2] = 3;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nums6[3] = 5;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35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2999"/>
            <a:ext cx="5571744" cy="823595"/>
          </a:xfrm>
        </p:spPr>
        <p:txBody>
          <a:bodyPr>
            <a:normAutofit fontScale="90000"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Проход по индексам</a:t>
            </a:r>
            <a:r>
              <a:rPr lang="en-US" sz="3600" dirty="0"/>
              <a:t>, </a:t>
            </a:r>
            <a:br>
              <a:rPr lang="ru-RU" sz="3600" dirty="0"/>
            </a:br>
            <a:r>
              <a:rPr lang="en-US" sz="3600" dirty="0"/>
              <a:t>for</a:t>
            </a:r>
            <a:r>
              <a:rPr lang="ru-RU" sz="3600" dirty="0"/>
              <a:t>, </a:t>
            </a:r>
            <a:r>
              <a:rPr lang="en-US" sz="3600" dirty="0"/>
              <a:t>foreach</a:t>
            </a:r>
            <a:endParaRPr lang="ru-RU" sz="36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739052B-FD63-4B05-9C2B-3FA1F5DF0617}"/>
              </a:ext>
            </a:extLst>
          </p:cNvPr>
          <p:cNvSpPr/>
          <p:nvPr/>
        </p:nvSpPr>
        <p:spPr>
          <a:xfrm>
            <a:off x="304800" y="6300429"/>
            <a:ext cx="11003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попытке выхода за пределы массива будет сгенерировано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IndexOutOfRangeException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5126619-BBDE-4A39-A034-3F55EB2AB7D0}"/>
              </a:ext>
            </a:extLst>
          </p:cNvPr>
          <p:cNvSpPr/>
          <p:nvPr/>
        </p:nvSpPr>
        <p:spPr>
          <a:xfrm>
            <a:off x="768096" y="299799"/>
            <a:ext cx="551688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цикла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работе с массивом.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элементов массива:</a:t>
            </a:r>
          </a:p>
          <a:p>
            <a:endParaRPr lang="ru-RU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num = { 9, 4, 4, 2, 6, 5 };</a:t>
            </a:r>
          </a:p>
          <a:p>
            <a:r>
              <a:rPr lang="nn-N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num.Length; i++)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(num[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Выведется 944265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FBC3699-4920-45BF-8580-E8118E25A795}"/>
              </a:ext>
            </a:extLst>
          </p:cNvPr>
          <p:cNvSpPr/>
          <p:nvPr/>
        </p:nvSpPr>
        <p:spPr>
          <a:xfrm>
            <a:off x="5928360" y="184237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элементов массива: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numbers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{ 1, 2, 3, 4, 5 };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numbers.Length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numbers[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numbers[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* 2;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(numbers[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в итоге, </a:t>
            </a:r>
            <a:r>
              <a:rPr lang="ru-RU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{2,4,6,8,10}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45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2999"/>
            <a:ext cx="5571744" cy="823595"/>
          </a:xfrm>
        </p:spPr>
        <p:txBody>
          <a:bodyPr>
            <a:normAutofit fontScale="90000"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Проход по индексам</a:t>
            </a:r>
            <a:r>
              <a:rPr lang="en-US" sz="3600" dirty="0"/>
              <a:t>, </a:t>
            </a:r>
            <a:br>
              <a:rPr lang="ru-RU" sz="3600" dirty="0"/>
            </a:br>
            <a:r>
              <a:rPr lang="en-US" sz="3600" dirty="0"/>
              <a:t>for</a:t>
            </a:r>
            <a:r>
              <a:rPr lang="ru-RU" sz="3600" dirty="0"/>
              <a:t>, </a:t>
            </a:r>
            <a:r>
              <a:rPr lang="en-US" sz="3600" dirty="0"/>
              <a:t>foreach</a:t>
            </a:r>
            <a:endParaRPr lang="ru-RU" sz="36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739052B-FD63-4B05-9C2B-3FA1F5DF0617}"/>
              </a:ext>
            </a:extLst>
          </p:cNvPr>
          <p:cNvSpPr/>
          <p:nvPr/>
        </p:nvSpPr>
        <p:spPr>
          <a:xfrm>
            <a:off x="304800" y="6300429"/>
            <a:ext cx="11003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попытке выхода за пределы массива будет сгенерировано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IndexOutOfRangeException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C568F3A-7541-4DE6-9AAB-E0CDEE75E580}"/>
              </a:ext>
            </a:extLst>
          </p:cNvPr>
          <p:cNvSpPr/>
          <p:nvPr/>
        </p:nvSpPr>
        <p:spPr>
          <a:xfrm>
            <a:off x="304800" y="1362054"/>
            <a:ext cx="11003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Цикл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foreach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предназначен для перебора элементов в контейнерах, в том числе в массивах. Формальное объявление цикла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foreach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   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669F109-FAAB-48E3-9191-3BA35823E87F}"/>
              </a:ext>
            </a:extLst>
          </p:cNvPr>
          <p:cNvSpPr/>
          <p:nvPr/>
        </p:nvSpPr>
        <p:spPr>
          <a:xfrm>
            <a:off x="304800" y="2512814"/>
            <a:ext cx="581890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Структура:</a:t>
            </a:r>
          </a:p>
          <a:p>
            <a:endParaRPr lang="ru-RU" dirty="0">
              <a:latin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тип_данных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название_переменной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контейнер)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действия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70BAE65-F1E3-4E1A-990A-EECB278E48F2}"/>
              </a:ext>
            </a:extLst>
          </p:cNvPr>
          <p:cNvSpPr/>
          <p:nvPr/>
        </p:nvSpPr>
        <p:spPr>
          <a:xfrm>
            <a:off x="6444219" y="2512814"/>
            <a:ext cx="4528581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Пример:</a:t>
            </a:r>
          </a:p>
          <a:p>
            <a:endParaRPr lang="ru-RU" dirty="0">
              <a:latin typeface="Times New Roman" panose="02020603050405020304" pitchFamily="18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num = { 9, 4, 4, 2, 6, 5 };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Выведется: 944265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CB34420-F4D9-4142-92FD-8E1834504B66}"/>
              </a:ext>
            </a:extLst>
          </p:cNvPr>
          <p:cNvSpPr/>
          <p:nvPr/>
        </p:nvSpPr>
        <p:spPr>
          <a:xfrm>
            <a:off x="5877030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001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2999"/>
            <a:ext cx="5571744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Методы класса </a:t>
            </a:r>
            <a:r>
              <a:rPr lang="ru-RU" sz="3600" dirty="0" err="1"/>
              <a:t>Аrray</a:t>
            </a:r>
            <a:endParaRPr lang="ru-RU" sz="36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D787DBA-4B92-4298-8BF6-48DC5D0E96E4}"/>
              </a:ext>
            </a:extLst>
          </p:cNvPr>
          <p:cNvSpPr/>
          <p:nvPr/>
        </p:nvSpPr>
        <p:spPr>
          <a:xfrm>
            <a:off x="203200" y="1820189"/>
            <a:ext cx="1127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Статический метод 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очищает массив, устанавливая для всех его элементов значение по умолчанию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Статический метод 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копирует часть одного массива в другой массив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F6F888C-3520-4539-B9AE-060018495AE4}"/>
              </a:ext>
            </a:extLst>
          </p:cNvPr>
          <p:cNvSpPr/>
          <p:nvPr/>
        </p:nvSpPr>
        <p:spPr>
          <a:xfrm>
            <a:off x="289560" y="996594"/>
            <a:ext cx="11612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массивы в C# построены на основе класса 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из пространства имен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Этот класс определяет ряд свойств и методов, которые мы можем использовать при работе с массивами. Основные свойства и методы: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61290CE-3CCE-47B6-9066-399E3B74C794}"/>
              </a:ext>
            </a:extLst>
          </p:cNvPr>
          <p:cNvSpPr/>
          <p:nvPr/>
        </p:nvSpPr>
        <p:spPr>
          <a:xfrm>
            <a:off x="193040" y="2872620"/>
            <a:ext cx="11277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Статический метод 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проверяет, содержит ли массив определенный элемент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Статический метод 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находит элемент, который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удовлеворяет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определенному условию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Статический метод 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находит все элементы, которые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удовлеворяет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определенному условию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Статический метод 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возвращает индекс элемента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88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2999"/>
            <a:ext cx="5571744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Методы класса </a:t>
            </a:r>
            <a:r>
              <a:rPr lang="ru-RU" sz="3600" dirty="0" err="1"/>
              <a:t>Аrray</a:t>
            </a:r>
            <a:endParaRPr lang="ru-RU" sz="36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405B3D-41FE-4E7A-A21B-ECB4B18CAA3A}"/>
              </a:ext>
            </a:extLst>
          </p:cNvPr>
          <p:cNvSpPr/>
          <p:nvPr/>
        </p:nvSpPr>
        <p:spPr>
          <a:xfrm>
            <a:off x="188976" y="781418"/>
            <a:ext cx="72075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Статический метод 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Resize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изменяет размер одномерного массива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Статический метод 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располагает элементы массива в обратном порядке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Статический метод 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сортирует элементы одномерного массива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F7DE809-2DD9-4D5C-8FE5-F36F3F152C38}"/>
              </a:ext>
            </a:extLst>
          </p:cNvPr>
          <p:cNvSpPr/>
          <p:nvPr/>
        </p:nvSpPr>
        <p:spPr>
          <a:xfrm>
            <a:off x="7355840" y="1028342"/>
            <a:ext cx="43525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numbers = { -4, -3, -2, -1, 0, 1, 2, 3, 4 };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расположим в обратном порядке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Array.Reverse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(numbers);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numbers)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{number}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\t"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уменьшим массив до 4 элементов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Array.Resize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numbers, 4);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numbers)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{number}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\t"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37B524-C43C-46CB-BCCA-004265670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666" b="77333"/>
          <a:stretch/>
        </p:blipFill>
        <p:spPr>
          <a:xfrm>
            <a:off x="272646" y="4622800"/>
            <a:ext cx="7040164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5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2999"/>
            <a:ext cx="5571744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Методы класса </a:t>
            </a:r>
            <a:r>
              <a:rPr lang="en-US" sz="3600" dirty="0"/>
              <a:t>Random</a:t>
            </a:r>
            <a:endParaRPr lang="ru-RU" sz="3600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7181950D-099B-4352-9100-5A321D95B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372291"/>
              </p:ext>
            </p:extLst>
          </p:nvPr>
        </p:nvGraphicFramePr>
        <p:xfrm>
          <a:off x="670559" y="2571394"/>
          <a:ext cx="6548031" cy="35847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65072">
                  <a:extLst>
                    <a:ext uri="{9D8B030D-6E8A-4147-A177-3AD203B41FA5}">
                      <a16:colId xmlns:a16="http://schemas.microsoft.com/office/drawing/2014/main" val="184935702"/>
                    </a:ext>
                  </a:extLst>
                </a:gridCol>
                <a:gridCol w="4582959">
                  <a:extLst>
                    <a:ext uri="{9D8B030D-6E8A-4147-A177-3AD203B41FA5}">
                      <a16:colId xmlns:a16="http://schemas.microsoft.com/office/drawing/2014/main" val="2891664762"/>
                    </a:ext>
                  </a:extLst>
                </a:gridCol>
              </a:tblGrid>
              <a:tr h="711726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Next()</a:t>
                      </a:r>
                    </a:p>
                  </a:txBody>
                  <a:tcPr marL="68286" marR="132778" marT="66389" marB="6638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Возвращает неотрицательное случайное целое число.</a:t>
                      </a:r>
                    </a:p>
                  </a:txBody>
                  <a:tcPr marL="68286" marR="68286" marT="66389" marB="66389"/>
                </a:tc>
                <a:extLst>
                  <a:ext uri="{0D108BD9-81ED-4DB2-BD59-A6C34878D82A}">
                    <a16:rowId xmlns:a16="http://schemas.microsoft.com/office/drawing/2014/main" val="4174955206"/>
                  </a:ext>
                </a:extLst>
              </a:tr>
              <a:tr h="110191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Next(Int32)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86" marR="132778" marT="66389" marB="6638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Возвращает неотрицательное случайное целое число, которое меньше указанного максимального значения.</a:t>
                      </a:r>
                    </a:p>
                  </a:txBody>
                  <a:tcPr marL="68286" marR="68286" marT="66389" marB="66389"/>
                </a:tc>
                <a:extLst>
                  <a:ext uri="{0D108BD9-81ED-4DB2-BD59-A6C34878D82A}">
                    <a16:rowId xmlns:a16="http://schemas.microsoft.com/office/drawing/2014/main" val="3288752213"/>
                  </a:ext>
                </a:extLst>
              </a:tr>
              <a:tr h="711726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Next(Int32, Int32)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86" marR="132778" marT="66389" marB="6638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Возвращает случайное целое число в указанном диапазоне (включая нижнюю грань и не включая верхнюю).</a:t>
                      </a:r>
                    </a:p>
                  </a:txBody>
                  <a:tcPr marL="68286" marR="68286" marT="66389" marB="66389"/>
                </a:tc>
                <a:extLst>
                  <a:ext uri="{0D108BD9-81ED-4DB2-BD59-A6C34878D82A}">
                    <a16:rowId xmlns:a16="http://schemas.microsoft.com/office/drawing/2014/main" val="1220758355"/>
                  </a:ext>
                </a:extLst>
              </a:tr>
              <a:tr h="906818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NextDouble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86" marR="132778" marT="66389" marB="6638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Возвращает случайное число с плавающей запятой, которое больше или равно 0,0 и меньше 1,0.</a:t>
                      </a:r>
                    </a:p>
                  </a:txBody>
                  <a:tcPr marL="68286" marR="68286" marT="66389" marB="66389"/>
                </a:tc>
                <a:extLst>
                  <a:ext uri="{0D108BD9-81ED-4DB2-BD59-A6C34878D82A}">
                    <a16:rowId xmlns:a16="http://schemas.microsoft.com/office/drawing/2014/main" val="900645312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2A17F45-4666-4625-BBC4-3111A182E74A}"/>
              </a:ext>
            </a:extLst>
          </p:cNvPr>
          <p:cNvSpPr/>
          <p:nvPr/>
        </p:nvSpPr>
        <p:spPr>
          <a:xfrm>
            <a:off x="365760" y="1321714"/>
            <a:ext cx="111353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генератор псевдослучайных чисел, то есть устройство, которое выдает последовательность чисел, отвечающую определенным статистическим критериям случайности.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52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2999"/>
            <a:ext cx="5571744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Методы класса </a:t>
            </a:r>
            <a:r>
              <a:rPr lang="en-US" sz="3600" dirty="0"/>
              <a:t>Random</a:t>
            </a:r>
            <a:endParaRPr lang="ru-RU" sz="36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9D1EE29-8D41-4DBE-9A2E-FAF122331E0E}"/>
              </a:ext>
            </a:extLst>
          </p:cNvPr>
          <p:cNvSpPr/>
          <p:nvPr/>
        </p:nvSpPr>
        <p:spPr>
          <a:xfrm>
            <a:off x="260096" y="66131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простейшей программы: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//Создание объекта для генерации чисел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Random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Random();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//Получить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случайное число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=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rnd.Next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//Вывод полученного числа в консоль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7002D1-84F1-47F3-B2CC-AC50A19FE54B}"/>
              </a:ext>
            </a:extLst>
          </p:cNvPr>
          <p:cNvSpPr/>
          <p:nvPr/>
        </p:nvSpPr>
        <p:spPr>
          <a:xfrm>
            <a:off x="4876800" y="2991682"/>
            <a:ext cx="7055104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массива случайными числами: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Random();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numbers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[6];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numbers.Length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 =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rnd.Next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8);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случайное число из набора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{2,3,4,5,6,7}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(numbers[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9941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814</Words>
  <Application>Microsoft Office PowerPoint</Application>
  <PresentationFormat>Широкоэкранный</PresentationFormat>
  <Paragraphs>148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 New Roman</vt:lpstr>
      <vt:lpstr>Тема Office</vt:lpstr>
      <vt:lpstr>Модуль 1 Семинар 7 </vt:lpstr>
      <vt:lpstr>Массивы</vt:lpstr>
      <vt:lpstr>Массивы</vt:lpstr>
      <vt:lpstr>Проход по индексам,  for, foreach</vt:lpstr>
      <vt:lpstr>Проход по индексам,  for, foreach</vt:lpstr>
      <vt:lpstr>Методы класса Аrray</vt:lpstr>
      <vt:lpstr>Методы класса Аrray</vt:lpstr>
      <vt:lpstr>Методы класса Random</vt:lpstr>
      <vt:lpstr>Методы класса Random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1</dc:title>
  <dc:creator>Наталия Дубина</dc:creator>
  <cp:lastModifiedBy>Наталия Дубина</cp:lastModifiedBy>
  <cp:revision>78</cp:revision>
  <dcterms:created xsi:type="dcterms:W3CDTF">2019-07-01T07:56:39Z</dcterms:created>
  <dcterms:modified xsi:type="dcterms:W3CDTF">2019-07-02T08:12:10Z</dcterms:modified>
</cp:coreProperties>
</file>