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9" r:id="rId4"/>
    <p:sldId id="270" r:id="rId5"/>
    <p:sldId id="262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6E567-CA8F-4097-BB1F-CDCF109D7304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701B5-CE6E-4BE3-97F0-BB2590788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94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EB2F5-BAE2-4D23-BA60-EA7069603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13A54-C0D1-4710-9184-DAB3801A1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905F4-577C-4424-87BD-9C8A7F08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27528-4FDA-481E-89A1-727B740D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5E63B-50C0-4289-88BD-7B728227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12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48A0A-BF1A-48D1-BCBA-C9A282D9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571894-127A-43BA-B1DD-86B27E032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E3495-ECFC-456E-A90C-623C0662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C5F2D-AF76-43CC-B8D2-A0C6F12D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5F04B6-2CD7-4EE6-9D38-97E9F8C4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F76DF8-7D82-4750-BDC9-0C644B9AD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6BACCA-BED8-44CB-AC6D-5ED814BDF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8F71A1-FD07-40E6-A671-651FF6ED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46B6F3-D691-4568-8B84-2609CD96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FC3ED-EBBF-43E6-BB45-B3E229E1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03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88205-0682-404D-AF92-D2444F8D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9F8D3-63B6-4E0A-B6FD-73371EE9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FF5C8-1431-42E6-8DFE-620E5266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0ACA5-630B-44F1-AAD4-EAE86D1C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CD274E-2149-4BD3-8775-893550D1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B9BC5-C483-4060-B151-ADB20B4D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11DD09-735E-4ABF-B983-1442D6B08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2B50E6-4133-4706-9BFB-1CFC1D47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4ADD3-A5DD-467C-9399-79A99DFE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AAF578-8318-47F2-A0EB-0221C166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3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91DB5-2C35-4D28-8794-023EED6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D7DE8-A6A9-4ACF-A8CB-D581CD54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131F17-4A05-45F8-876B-185A00229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FBAB80-0A33-4359-BF9F-E280FFCF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2D216-0182-424E-9870-E449CDE8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C42D7B-51E4-4905-A68E-5E7455D9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374AF-634F-42E5-BBF8-F0F03942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55461A-2308-44B2-9CA9-F462B7B1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7E03C-5B42-49FE-95C0-B414D0C2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4C57DB-6A6E-4F01-9413-A8F944DA7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3B4213-7FAE-44FC-A281-2C1127C74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39DA61-6376-4027-B9AF-0D462D3B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AD25AE-1D33-4FA7-A2D5-F4B172E1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004F80-7C16-40F8-A359-41B0CEA4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1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F3C27-597F-458B-9AB7-99B6108E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16E373-3A09-4702-B396-A2927B4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49BBC7-7B4A-4094-9677-F0AA3AC5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796A66-8EAE-4192-8F10-18AA0886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E5130D-E8D7-4A5F-A682-BF5A8DF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9807A3-4954-49E1-A5EA-CFAED22C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A10DBE-9401-4D70-8993-46A4A923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BE94F-CA38-47E1-8F74-845CDCAF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1869D-01D7-4DD9-BD03-52075998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DC48FF-3200-473C-BCE0-B1CB0927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9D9BD9-80D0-44EC-86F1-1046E330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0F05E3-BB40-4A8D-B12B-144C3ED5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3FD05D-0A8D-445C-BFDF-172C6CFB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09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25C3-3B7B-4F6C-ADE9-7E5733EF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3D6B62-DB37-4D2C-B5EA-D817D3199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EC453-16CB-4F5E-ABBE-C49780D73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B600A3-94CA-42AC-8816-0E373F99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47F3E8-8DEF-4778-B8A8-42A8098B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B72AD7-2017-4619-A846-8F635A8E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1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A0F82-336F-402B-9F29-10EB86F8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CA5D34-B87D-4292-91C2-05243E05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14422-888E-4D20-BF4B-41AE85839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C40C-537B-49EF-BE32-CE8EEFB5D7E3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D0EE3-C214-456B-85A0-D5D1A90F2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24F01B-04ED-4B81-9799-6A6743072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217A-4299-4C14-8631-FCB4BD9C4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4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3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8018"/>
            <a:ext cx="10515600" cy="2800350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ru-RU" dirty="0"/>
              <a:t>Конструкторы класса </a:t>
            </a:r>
          </a:p>
          <a:p>
            <a:pPr>
              <a:buClr>
                <a:srgbClr val="002060"/>
              </a:buClr>
            </a:pPr>
            <a:r>
              <a:rPr lang="ru-RU" dirty="0"/>
              <a:t>Статические конструкторы. </a:t>
            </a:r>
          </a:p>
          <a:p>
            <a:pPr>
              <a:buClr>
                <a:srgbClr val="002060"/>
              </a:buClr>
            </a:pPr>
            <a:r>
              <a:rPr lang="ru-RU" dirty="0"/>
              <a:t>Использование конструктора через </a:t>
            </a:r>
            <a:r>
              <a:rPr lang="ru-RU" dirty="0" err="1"/>
              <a:t>this</a:t>
            </a:r>
            <a:r>
              <a:rPr lang="ru-RU" dirty="0"/>
              <a:t>. </a:t>
            </a:r>
          </a:p>
          <a:p>
            <a:pPr>
              <a:buClr>
                <a:srgbClr val="002060"/>
              </a:buClr>
            </a:pPr>
            <a:r>
              <a:rPr lang="ru-RU" dirty="0"/>
              <a:t>Создание библиотеки классов в VS.</a:t>
            </a:r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18" y="271353"/>
            <a:ext cx="6662928" cy="823595"/>
          </a:xfrm>
        </p:spPr>
        <p:txBody>
          <a:bodyPr>
            <a:normAutofit fontScale="90000"/>
          </a:bodyPr>
          <a:lstStyle/>
          <a:p>
            <a:pPr>
              <a:buClr>
                <a:srgbClr val="002060"/>
              </a:buClr>
            </a:pPr>
            <a:r>
              <a:rPr lang="ru-RU" sz="3600"/>
              <a:t>Создание библиотеки классов в VS.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7800E9-CDF9-4983-B926-1F2691B2A1E8}"/>
              </a:ext>
            </a:extLst>
          </p:cNvPr>
          <p:cNvSpPr/>
          <p:nvPr/>
        </p:nvSpPr>
        <p:spPr>
          <a:xfrm>
            <a:off x="842219" y="1094948"/>
            <a:ext cx="400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Задаем имя библиотеки и создаем ее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1FE0B3-DB24-4AEF-904A-EE97C54AE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7"/>
          <a:stretch/>
        </p:blipFill>
        <p:spPr>
          <a:xfrm>
            <a:off x="623206" y="1464280"/>
            <a:ext cx="8035019" cy="5265426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3AA98469-BE90-4F61-9B50-ADE3D4EEDB06}"/>
              </a:ext>
            </a:extLst>
          </p:cNvPr>
          <p:cNvSpPr/>
          <p:nvPr/>
        </p:nvSpPr>
        <p:spPr>
          <a:xfrm>
            <a:off x="7403532" y="6390528"/>
            <a:ext cx="1162050" cy="39223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0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18" y="271353"/>
            <a:ext cx="6662928" cy="823595"/>
          </a:xfrm>
        </p:spPr>
        <p:txBody>
          <a:bodyPr>
            <a:normAutofit fontScale="90000"/>
          </a:bodyPr>
          <a:lstStyle/>
          <a:p>
            <a:pPr>
              <a:buClr>
                <a:srgbClr val="002060"/>
              </a:buClr>
            </a:pPr>
            <a:r>
              <a:rPr lang="ru-RU" sz="3600"/>
              <a:t>Создание библиотеки классов в VS.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7800E9-CDF9-4983-B926-1F2691B2A1E8}"/>
              </a:ext>
            </a:extLst>
          </p:cNvPr>
          <p:cNvSpPr/>
          <p:nvPr/>
        </p:nvSpPr>
        <p:spPr>
          <a:xfrm>
            <a:off x="842219" y="1094948"/>
            <a:ext cx="115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Готово!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F2CFF2-4514-400D-9255-9DAED74A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1"/>
          <a:stretch/>
        </p:blipFill>
        <p:spPr>
          <a:xfrm>
            <a:off x="397443" y="1464280"/>
            <a:ext cx="9814388" cy="5231795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7050DCB2-C20F-4E00-9013-3861F1541E31}"/>
              </a:ext>
            </a:extLst>
          </p:cNvPr>
          <p:cNvSpPr/>
          <p:nvPr/>
        </p:nvSpPr>
        <p:spPr>
          <a:xfrm>
            <a:off x="7525071" y="2942478"/>
            <a:ext cx="1162050" cy="70559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40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18" y="271353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Конструкторы класса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624FAD-D89F-404B-A57C-B0A346EBF539}"/>
              </a:ext>
            </a:extLst>
          </p:cNvPr>
          <p:cNvSpPr/>
          <p:nvPr/>
        </p:nvSpPr>
        <p:spPr>
          <a:xfrm>
            <a:off x="533399" y="1094948"/>
            <a:ext cx="1100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обычных методов, в классах используются также и специальные методы, которые называются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Конструкторы вызываются при создании нового объекта данного класса. Конструкторы выполняют инициализацию объекта.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A7A941-B506-4AE3-9DCE-7E1B6FA11642}"/>
              </a:ext>
            </a:extLst>
          </p:cNvPr>
          <p:cNvSpPr/>
          <p:nvPr/>
        </p:nvSpPr>
        <p:spPr>
          <a:xfrm>
            <a:off x="533398" y="2274838"/>
            <a:ext cx="113636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по умолчанию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классе не определено ни одного конструктора, то для этого класса автоматически создается конструктор по умолчанию. Такой конструктор не имеет параметров и не имеет тела.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Как, например, в данном классе: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4C61C7-8C33-49D4-90CE-743F6F875850}"/>
              </a:ext>
            </a:extLst>
          </p:cNvPr>
          <p:cNvSpPr/>
          <p:nvPr/>
        </p:nvSpPr>
        <p:spPr>
          <a:xfrm>
            <a:off x="609600" y="3752166"/>
            <a:ext cx="3819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a=“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конструктор </a:t>
            </a:r>
            <a:r>
              <a:rPr lang="ru-RU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77767EC-762E-4D75-9129-E16271A81DFB}"/>
              </a:ext>
            </a:extLst>
          </p:cNvPr>
          <p:cNvSpPr/>
          <p:nvPr/>
        </p:nvSpPr>
        <p:spPr>
          <a:xfrm>
            <a:off x="4581525" y="3932188"/>
            <a:ext cx="635317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item1 =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использование конструктора по умолчанию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52EFCEF-AF7B-45DA-A87A-D8F93720343D}"/>
              </a:ext>
            </a:extLst>
          </p:cNvPr>
          <p:cNvSpPr/>
          <p:nvPr/>
        </p:nvSpPr>
        <p:spPr>
          <a:xfrm>
            <a:off x="5115085" y="55783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выделяет память для объекта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18" y="271353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Конструкторы класса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89845B-1DB0-4AE7-A227-818B9CB72099}"/>
              </a:ext>
            </a:extLst>
          </p:cNvPr>
          <p:cNvSpPr/>
          <p:nvPr/>
        </p:nvSpPr>
        <p:spPr>
          <a:xfrm>
            <a:off x="294954" y="1094948"/>
            <a:ext cx="11173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конструкторов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предыдущем слайде для инициализации объекта использовался конструктор по умолчанию. Можно определять свои конструкторы.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8CFED2-7653-49DA-BDE7-556C74D5BD46}"/>
              </a:ext>
            </a:extLst>
          </p:cNvPr>
          <p:cNvSpPr/>
          <p:nvPr/>
        </p:nvSpPr>
        <p:spPr>
          <a:xfrm>
            <a:off x="294954" y="2018278"/>
            <a:ext cx="77250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"Неизвестно"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18; }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1 конструктор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{ name = n; age = 18; }      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2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a) { name = n; age = a; }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3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name}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age}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8FC99F-5232-40F9-AD88-D57D5896BE41}"/>
              </a:ext>
            </a:extLst>
          </p:cNvPr>
          <p:cNvSpPr/>
          <p:nvPr/>
        </p:nvSpPr>
        <p:spPr>
          <a:xfrm>
            <a:off x="6505575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Т.е. в классе определено три конструктора, каждый из которых принимает различное количество параметров и устанавливает значения полей класса.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7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18" y="271353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Конструкторы класса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C867FE-DAC5-4922-96AE-1466579CC931}"/>
              </a:ext>
            </a:extLst>
          </p:cNvPr>
          <p:cNvSpPr/>
          <p:nvPr/>
        </p:nvSpPr>
        <p:spPr>
          <a:xfrm>
            <a:off x="2857500" y="2673875"/>
            <a:ext cx="891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ru-RU" dirty="0"/>
              <a:t>{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вызов 1-ого конструктора без параметров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//вызов 2-ого конструктора с одним параметром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25);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вызов 3-его конструктора с двумя параметрами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tom.GetInfo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Имя: Неизвестно  Возраст: 18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bob.GetInfo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Имя: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Возраст: 18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sam.GetInfo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Имя: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Возраст: 25</a:t>
            </a:r>
            <a:endParaRPr 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61E409-FDE9-4B78-8830-095C27AAB5CD}"/>
              </a:ext>
            </a:extLst>
          </p:cNvPr>
          <p:cNvSpPr/>
          <p:nvPr/>
        </p:nvSpPr>
        <p:spPr>
          <a:xfrm>
            <a:off x="465971" y="1215509"/>
            <a:ext cx="5222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использования нескольких конструкторов:</a:t>
            </a:r>
          </a:p>
          <a:p>
            <a:endParaRPr lang="ru-RU" dirty="0"/>
          </a:p>
          <a:p>
            <a:r>
              <a:rPr lang="ru-RU" dirty="0"/>
              <a:t>(из класса </a:t>
            </a:r>
            <a:r>
              <a:rPr lang="en-US" dirty="0"/>
              <a:t>Person </a:t>
            </a:r>
            <a:r>
              <a:rPr lang="ru-RU" dirty="0"/>
              <a:t>на предыдущем слайде)</a:t>
            </a:r>
          </a:p>
        </p:txBody>
      </p:sp>
    </p:spTree>
    <p:extLst>
      <p:ext uri="{BB962C8B-B14F-4D97-AF65-F5344CB8AC3E}">
        <p14:creationId xmlns:p14="http://schemas.microsoft.com/office/powerpoint/2010/main" val="139630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0" y="271353"/>
            <a:ext cx="7591746" cy="823595"/>
          </a:xfrm>
        </p:spPr>
        <p:txBody>
          <a:bodyPr>
            <a:normAutofit fontScale="90000"/>
          </a:bodyPr>
          <a:lstStyle/>
          <a:p>
            <a:pPr>
              <a:buClr>
                <a:srgbClr val="002060"/>
              </a:buClr>
            </a:pPr>
            <a:r>
              <a:rPr lang="ru-RU" sz="3600" dirty="0"/>
              <a:t>Использование конструктора через </a:t>
            </a:r>
            <a:r>
              <a:rPr lang="ru-RU" sz="3600" dirty="0" err="1"/>
              <a:t>this</a:t>
            </a:r>
            <a:r>
              <a:rPr lang="ru-RU" sz="3600" dirty="0"/>
              <a:t>.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B4EACE-0F1A-4EAD-A22F-56B1BE13EA8D}"/>
              </a:ext>
            </a:extLst>
          </p:cNvPr>
          <p:cNvSpPr/>
          <p:nvPr/>
        </p:nvSpPr>
        <p:spPr>
          <a:xfrm>
            <a:off x="4876800" y="1015990"/>
            <a:ext cx="68770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представляет ссылку на текущий экземпляр класса.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применение данного слова на примере: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три конструктора в классе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(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ранее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выполняют однотипные действия - устанавливают значения полей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повторяющиеся действия. Однотипные действий можно избежать, обращаясь из одного конструктора к другому через ключевое слово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передавая нужные значения для параметров.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BA5371F-23B5-481E-A7C4-DBBABD0812F8}"/>
              </a:ext>
            </a:extLst>
          </p:cNvPr>
          <p:cNvSpPr/>
          <p:nvPr/>
        </p:nvSpPr>
        <p:spPr>
          <a:xfrm>
            <a:off x="0" y="948690"/>
            <a:ext cx="9220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Неизвестно"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name) :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(name, 18)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.name = name;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.age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age;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name}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age}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FD7657-B606-490A-A237-B306CBD1D042}"/>
              </a:ext>
            </a:extLst>
          </p:cNvPr>
          <p:cNvSpPr/>
          <p:nvPr/>
        </p:nvSpPr>
        <p:spPr>
          <a:xfrm>
            <a:off x="6096000" y="47089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 первый конструктор вызывает второй, а второй конструктор вызывает третий. По количеству и типу параметров компилятор узнает, какой именно конструктор вызывается.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9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18" y="271353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Статические конструкторы.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46DECC-3B96-4E71-A1D1-B96979709F53}"/>
              </a:ext>
            </a:extLst>
          </p:cNvPr>
          <p:cNvSpPr/>
          <p:nvPr/>
        </p:nvSpPr>
        <p:spPr>
          <a:xfrm>
            <a:off x="171450" y="864125"/>
            <a:ext cx="120205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обычных конструкторов у класса также могут быть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конструкторы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Статические конструкторы имеют следующие отличительные черты: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конструкторы не должны иметь модификатор доступа и не принимают параметров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 в статических методах, в статических конструкторах нельзя использовать ключевое слово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ссылки на текущий объект класса и можно обращаться только к статическим членам класса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конструкторы нельзя вызвать в программе вручную. Они выполняются автоматически перед самым первым созданием объекта данного класса или перед первым обращением к его статическим членам (если таковые имеются)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конструкторы обычно используются для инициализации статических данных, либо же выполняют действия, которые требуется выполнить только один раз.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E5C9A2-87B8-4D28-8F6E-76A74DD74114}"/>
              </a:ext>
            </a:extLst>
          </p:cNvPr>
          <p:cNvSpPr/>
          <p:nvPr/>
        </p:nvSpPr>
        <p:spPr>
          <a:xfrm>
            <a:off x="200025" y="4003446"/>
            <a:ext cx="6096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"Создан первый пользователь"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AC65DA-D5EC-4D58-9808-841209CAF21F}"/>
              </a:ext>
            </a:extLst>
          </p:cNvPr>
          <p:cNvSpPr/>
          <p:nvPr/>
        </p:nvSpPr>
        <p:spPr>
          <a:xfrm>
            <a:off x="5943600" y="4836200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user1 =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здесь сработает статический конструктор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User user2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User();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3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18" y="271353"/>
            <a:ext cx="6662928" cy="823595"/>
          </a:xfrm>
        </p:spPr>
        <p:txBody>
          <a:bodyPr>
            <a:normAutofit fontScale="90000"/>
          </a:bodyPr>
          <a:lstStyle/>
          <a:p>
            <a:pPr>
              <a:buClr>
                <a:srgbClr val="002060"/>
              </a:buClr>
            </a:pPr>
            <a:r>
              <a:rPr lang="ru-RU" sz="3600"/>
              <a:t>Создание библиотеки классов в VS.</a:t>
            </a:r>
            <a:endParaRPr lang="ru-RU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47D6B2-B042-45BE-8ED3-78674FDC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18" y="1609565"/>
            <a:ext cx="9448800" cy="507380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7800E9-CDF9-4983-B926-1F2691B2A1E8}"/>
              </a:ext>
            </a:extLst>
          </p:cNvPr>
          <p:cNvSpPr/>
          <p:nvPr/>
        </p:nvSpPr>
        <p:spPr>
          <a:xfrm>
            <a:off x="842219" y="1094948"/>
            <a:ext cx="5837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Создадим консольное приложение в решении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FirstApp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69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18" y="271353"/>
            <a:ext cx="6662928" cy="823595"/>
          </a:xfrm>
        </p:spPr>
        <p:txBody>
          <a:bodyPr>
            <a:normAutofit fontScale="90000"/>
          </a:bodyPr>
          <a:lstStyle/>
          <a:p>
            <a:pPr>
              <a:buClr>
                <a:srgbClr val="002060"/>
              </a:buClr>
            </a:pPr>
            <a:r>
              <a:rPr lang="ru-RU" sz="3600"/>
              <a:t>Создание библиотеки классов в VS.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7800E9-CDF9-4983-B926-1F2691B2A1E8}"/>
              </a:ext>
            </a:extLst>
          </p:cNvPr>
          <p:cNvSpPr/>
          <p:nvPr/>
        </p:nvSpPr>
        <p:spPr>
          <a:xfrm>
            <a:off x="842219" y="1094948"/>
            <a:ext cx="4008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Добавляем в решение новый проект.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BA9AF2-8A7F-47EA-A25F-1C253FB7B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7" t="9860" b="5001"/>
          <a:stretch/>
        </p:blipFill>
        <p:spPr>
          <a:xfrm>
            <a:off x="319087" y="1464280"/>
            <a:ext cx="11172825" cy="5321633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E7E82E36-8F40-4714-9B1B-23C5FB54C7E0}"/>
              </a:ext>
            </a:extLst>
          </p:cNvPr>
          <p:cNvSpPr/>
          <p:nvPr/>
        </p:nvSpPr>
        <p:spPr>
          <a:xfrm>
            <a:off x="4619625" y="4295775"/>
            <a:ext cx="2571750" cy="3333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3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18" y="271353"/>
            <a:ext cx="6662928" cy="823595"/>
          </a:xfrm>
        </p:spPr>
        <p:txBody>
          <a:bodyPr>
            <a:normAutofit fontScale="90000"/>
          </a:bodyPr>
          <a:lstStyle/>
          <a:p>
            <a:pPr>
              <a:buClr>
                <a:srgbClr val="002060"/>
              </a:buClr>
            </a:pPr>
            <a:r>
              <a:rPr lang="ru-RU" sz="3600"/>
              <a:t>Создание библиотеки классов в VS.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7800E9-CDF9-4983-B926-1F2691B2A1E8}"/>
              </a:ext>
            </a:extLst>
          </p:cNvPr>
          <p:cNvSpPr/>
          <p:nvPr/>
        </p:nvSpPr>
        <p:spPr>
          <a:xfrm>
            <a:off x="842219" y="1094948"/>
            <a:ext cx="551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Выбираем «Библиотека классов (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.Net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Framework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)»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555244-B86D-498E-BC5D-64A9BE66F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5"/>
          <a:stretch/>
        </p:blipFill>
        <p:spPr>
          <a:xfrm>
            <a:off x="645687" y="1601027"/>
            <a:ext cx="7431513" cy="4866447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859E8234-B8C4-4A8B-8C90-F201C3030E70}"/>
              </a:ext>
            </a:extLst>
          </p:cNvPr>
          <p:cNvSpPr/>
          <p:nvPr/>
        </p:nvSpPr>
        <p:spPr>
          <a:xfrm>
            <a:off x="3476625" y="5342667"/>
            <a:ext cx="4457700" cy="84077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14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742</Words>
  <Application>Microsoft Office PowerPoint</Application>
  <PresentationFormat>Широкоэкранный</PresentationFormat>
  <Paragraphs>113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Модуль 2 Семинар 3 </vt:lpstr>
      <vt:lpstr>Конструкторы класса </vt:lpstr>
      <vt:lpstr>Конструкторы класса </vt:lpstr>
      <vt:lpstr>Конструкторы класса </vt:lpstr>
      <vt:lpstr>Использование конструктора через this. </vt:lpstr>
      <vt:lpstr>Статические конструкторы. </vt:lpstr>
      <vt:lpstr>Создание библиотеки классов в VS.</vt:lpstr>
      <vt:lpstr>Создание библиотеки классов в VS.</vt:lpstr>
      <vt:lpstr>Создание библиотеки классов в VS.</vt:lpstr>
      <vt:lpstr>Создание библиотеки классов в VS.</vt:lpstr>
      <vt:lpstr>Создание библиотеки классов в VS.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70</cp:revision>
  <dcterms:created xsi:type="dcterms:W3CDTF">2019-07-01T08:19:16Z</dcterms:created>
  <dcterms:modified xsi:type="dcterms:W3CDTF">2019-07-02T11:23:03Z</dcterms:modified>
</cp:coreProperties>
</file>