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9" r:id="rId3"/>
    <p:sldId id="286" r:id="rId4"/>
    <p:sldId id="289" r:id="rId5"/>
    <p:sldId id="282" r:id="rId6"/>
    <p:sldId id="284" r:id="rId7"/>
    <p:sldId id="283" r:id="rId8"/>
    <p:sldId id="287" r:id="rId9"/>
    <p:sldId id="290" r:id="rId10"/>
    <p:sldId id="28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018"/>
            <a:ext cx="10515600" cy="3142941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dirty="0"/>
              <a:t>Циклы</a:t>
            </a:r>
          </a:p>
          <a:p>
            <a:pPr>
              <a:buClr>
                <a:srgbClr val="002060"/>
              </a:buClr>
            </a:pPr>
            <a:r>
              <a:rPr lang="ru-RU" dirty="0"/>
              <a:t>цикл с предусловием (</a:t>
            </a:r>
            <a:r>
              <a:rPr lang="ru-RU" dirty="0" err="1"/>
              <a:t>while</a:t>
            </a:r>
            <a:r>
              <a:rPr lang="ru-RU" dirty="0"/>
              <a:t>), </a:t>
            </a:r>
          </a:p>
          <a:p>
            <a:pPr>
              <a:buClr>
                <a:srgbClr val="002060"/>
              </a:buClr>
            </a:pPr>
            <a:r>
              <a:rPr lang="ru-RU" dirty="0"/>
              <a:t>Цикл с постусловием(</a:t>
            </a:r>
            <a:r>
              <a:rPr lang="ru-RU" dirty="0" err="1"/>
              <a:t>do</a:t>
            </a:r>
            <a:r>
              <a:rPr lang="ru-RU" dirty="0"/>
              <a:t>…</a:t>
            </a:r>
            <a:r>
              <a:rPr lang="ru-RU" dirty="0" err="1"/>
              <a:t>while</a:t>
            </a:r>
            <a:r>
              <a:rPr lang="ru-RU" dirty="0"/>
              <a:t>), </a:t>
            </a:r>
          </a:p>
          <a:p>
            <a:pPr>
              <a:buClr>
                <a:srgbClr val="002060"/>
              </a:buClr>
            </a:pPr>
            <a:r>
              <a:rPr lang="ru-RU" dirty="0"/>
              <a:t>цикл с конечным шагов (</a:t>
            </a:r>
            <a:r>
              <a:rPr lang="ru-RU" dirty="0" err="1"/>
              <a:t>for</a:t>
            </a:r>
            <a:r>
              <a:rPr lang="ru-RU" dirty="0"/>
              <a:t>)</a:t>
            </a:r>
          </a:p>
          <a:p>
            <a:pPr>
              <a:buClr>
                <a:srgbClr val="002060"/>
              </a:buClr>
            </a:pPr>
            <a:r>
              <a:rPr lang="en-US" dirty="0"/>
              <a:t>Foreach</a:t>
            </a:r>
          </a:p>
          <a:p>
            <a:pPr>
              <a:buClr>
                <a:srgbClr val="002060"/>
              </a:buClr>
            </a:pPr>
            <a:r>
              <a:rPr lang="ru-RU" dirty="0"/>
              <a:t>Бесконечные циклы</a:t>
            </a:r>
          </a:p>
          <a:p>
            <a:pPr>
              <a:buClr>
                <a:srgbClr val="002060"/>
              </a:buClr>
            </a:pPr>
            <a:r>
              <a:rPr lang="ru-RU" dirty="0"/>
              <a:t>Операторы управления потоком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2702740" y="136231"/>
            <a:ext cx="9066605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Операторы управления потоком исполнения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486357-4DB3-4F11-BFB6-7D236753E8BA}"/>
              </a:ext>
            </a:extLst>
          </p:cNvPr>
          <p:cNvSpPr/>
          <p:nvPr/>
        </p:nvSpPr>
        <p:spPr>
          <a:xfrm>
            <a:off x="239774" y="711518"/>
            <a:ext cx="11759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иногда легче перескочить на новую итерацию или прервать выполнение цикла в середине итерации, или вообще прервать несколько циклов разом.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этих целей используются следующие команды: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–</a:t>
            </a:r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прерывает исполнение итерации цикла и переходит к выполнению следующей итерации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прерывает исполнение итерации цикла и выходит из цикла</a:t>
            </a:r>
          </a:p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 к исполнению оператора помеченного соответствующим маркером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прерывает выполнение метода и возвращает значение)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B2FAAE-5B24-48F4-B352-EF79684F4A14}"/>
              </a:ext>
            </a:extLst>
          </p:cNvPr>
          <p:cNvSpPr/>
          <p:nvPr/>
        </p:nvSpPr>
        <p:spPr>
          <a:xfrm>
            <a:off x="71120" y="2751451"/>
            <a:ext cx="1153566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15; i &gt;= 2; i -= 3)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== 15)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переходим к следующей итерации (i=12)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45; j &lt;= 200; j += 3)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 == 48)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прерываем на j=48 (вторая итерация цикла)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= 1; k &lt;= 1500; k *= 3) 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Console.WriteLine((i * j * k).ToString() + </a:t>
            </a:r>
            <a:r>
              <a:rPr lang="nn-NO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= "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 + </a:t>
            </a:r>
            <a:r>
              <a:rPr lang="nn-NO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* "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 + </a:t>
            </a:r>
            <a:r>
              <a:rPr lang="nn-NO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* "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k); 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* j * k &gt;= 1000)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outofloop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уходим на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outofloop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произведение &gt;=1000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outofloop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coming out"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4D482C-FC76-495C-BC41-E4DEEF2E5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4" r="61618" b="80444"/>
          <a:stretch/>
        </p:blipFill>
        <p:spPr>
          <a:xfrm>
            <a:off x="7559756" y="2720971"/>
            <a:ext cx="46322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56" y="136231"/>
            <a:ext cx="3798688" cy="823595"/>
          </a:xfrm>
        </p:spPr>
        <p:txBody>
          <a:bodyPr>
            <a:normAutofit/>
          </a:bodyPr>
          <a:lstStyle/>
          <a:p>
            <a:r>
              <a:rPr lang="ru-RU" sz="3600" dirty="0"/>
              <a:t>Циклы с условием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5ED10D-E0AB-4D5A-8BA1-0B5104B4976B}"/>
              </a:ext>
            </a:extLst>
          </p:cNvPr>
          <p:cNvSpPr/>
          <p:nvPr/>
        </p:nvSpPr>
        <p:spPr>
          <a:xfrm>
            <a:off x="422656" y="793458"/>
            <a:ext cx="10651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Циклы являются управляющими конструкциями, позволяя в зависимости от определенных условий выполнять некоторое действие множество раз. </a:t>
            </a:r>
          </a:p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В Си-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шарп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есть три типа циклов: с предусловием, с постусловием, с конечным числом шагов.</a:t>
            </a: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000E0A-CBB7-4CE4-9087-887B22BB2AF0}"/>
              </a:ext>
            </a:extLst>
          </p:cNvPr>
          <p:cNvSpPr/>
          <p:nvPr/>
        </p:nvSpPr>
        <p:spPr>
          <a:xfrm>
            <a:off x="422656" y="2319774"/>
            <a:ext cx="3409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с предусловием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8D1EC6-FB0F-48E2-8887-DDD6AB6B210A}"/>
              </a:ext>
            </a:extLst>
          </p:cNvPr>
          <p:cNvSpPr/>
          <p:nvPr/>
        </p:nvSpPr>
        <p:spPr>
          <a:xfrm>
            <a:off x="422656" y="2899400"/>
            <a:ext cx="11434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выражение&gt;)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выполнять пока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(истина),</a:t>
            </a: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проверяется перед заходом в цикл и на каждой итерации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8325E5-AC33-41B4-8F13-E9D9A23DB1AE}"/>
              </a:ext>
            </a:extLst>
          </p:cNvPr>
          <p:cNvSpPr/>
          <p:nvPr/>
        </p:nvSpPr>
        <p:spPr>
          <a:xfrm>
            <a:off x="422656" y="4349526"/>
            <a:ext cx="3763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с постусловием «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8CEC47-7BA4-4CCA-9C23-01FBB127339D}"/>
              </a:ext>
            </a:extLst>
          </p:cNvPr>
          <p:cNvSpPr/>
          <p:nvPr/>
        </p:nvSpPr>
        <p:spPr>
          <a:xfrm>
            <a:off x="422656" y="4929152"/>
            <a:ext cx="11434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выполнять пока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</a:t>
            </a: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проверяется на каждой итерации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в цикле обязательно выполняется хотя бы 1 раз)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выражение&gt;)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56" y="136231"/>
            <a:ext cx="3798688" cy="823595"/>
          </a:xfrm>
        </p:spPr>
        <p:txBody>
          <a:bodyPr>
            <a:normAutofit/>
          </a:bodyPr>
          <a:lstStyle/>
          <a:p>
            <a:r>
              <a:rPr lang="ru-RU" sz="3600" dirty="0"/>
              <a:t>Циклы с условием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60E2806-A34B-4600-983C-7C7141F9E8CA}"/>
              </a:ext>
            </a:extLst>
          </p:cNvPr>
          <p:cNvSpPr/>
          <p:nvPr/>
        </p:nvSpPr>
        <p:spPr>
          <a:xfrm>
            <a:off x="422656" y="74620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цикла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B42491-BB1D-45E5-98F4-22A17494137F}"/>
              </a:ext>
            </a:extLst>
          </p:cNvPr>
          <p:cNvSpPr/>
          <p:nvPr/>
        </p:nvSpPr>
        <p:spPr>
          <a:xfrm>
            <a:off x="422656" y="3916680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цикла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60C68C-B8E6-461A-A631-F8298FA565D4}"/>
              </a:ext>
            </a:extLst>
          </p:cNvPr>
          <p:cNvSpPr/>
          <p:nvPr/>
        </p:nvSpPr>
        <p:spPr>
          <a:xfrm>
            <a:off x="0" y="44817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E7369E9-024E-4BC5-8A7D-A3B9F1B2C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23" b="70380"/>
          <a:stretch/>
        </p:blipFill>
        <p:spPr>
          <a:xfrm>
            <a:off x="4044396" y="4409440"/>
            <a:ext cx="4571284" cy="203132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6710C39-2132-4F32-A0A6-9DA6E567C4F7}"/>
              </a:ext>
            </a:extLst>
          </p:cNvPr>
          <p:cNvSpPr/>
          <p:nvPr/>
        </p:nvSpPr>
        <p:spPr>
          <a:xfrm>
            <a:off x="0" y="1286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24D2C9-4653-4F02-84C1-950D31B4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38" b="70667"/>
          <a:stretch/>
        </p:blipFill>
        <p:spPr>
          <a:xfrm>
            <a:off x="4044396" y="1158299"/>
            <a:ext cx="458144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56" y="136231"/>
            <a:ext cx="3798688" cy="823595"/>
          </a:xfrm>
        </p:spPr>
        <p:txBody>
          <a:bodyPr>
            <a:normAutofit/>
          </a:bodyPr>
          <a:lstStyle/>
          <a:p>
            <a:r>
              <a:rPr lang="ru-RU" sz="3600" dirty="0"/>
              <a:t>Циклы с условием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60E2806-A34B-4600-983C-7C7141F9E8CA}"/>
              </a:ext>
            </a:extLst>
          </p:cNvPr>
          <p:cNvSpPr/>
          <p:nvPr/>
        </p:nvSpPr>
        <p:spPr>
          <a:xfrm>
            <a:off x="422656" y="74620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цикла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B42491-BB1D-45E5-98F4-22A17494137F}"/>
              </a:ext>
            </a:extLst>
          </p:cNvPr>
          <p:cNvSpPr/>
          <p:nvPr/>
        </p:nvSpPr>
        <p:spPr>
          <a:xfrm>
            <a:off x="422656" y="3916680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цикла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6710C39-2132-4F32-A0A6-9DA6E567C4F7}"/>
              </a:ext>
            </a:extLst>
          </p:cNvPr>
          <p:cNvSpPr/>
          <p:nvPr/>
        </p:nvSpPr>
        <p:spPr>
          <a:xfrm>
            <a:off x="-965200" y="127602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 0)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  }</a:t>
            </a:r>
            <a:endParaRPr lang="ru-RU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399344-AA44-4162-BFFB-7AC106671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0" t="17334" r="58833" b="70969"/>
          <a:stretch/>
        </p:blipFill>
        <p:spPr>
          <a:xfrm>
            <a:off x="4114800" y="1537996"/>
            <a:ext cx="4853838" cy="103836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2C7E5-EF01-46C7-A13F-8C92C69C71A3}"/>
              </a:ext>
            </a:extLst>
          </p:cNvPr>
          <p:cNvSpPr/>
          <p:nvPr/>
        </p:nvSpPr>
        <p:spPr>
          <a:xfrm>
            <a:off x="433087" y="43043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-5;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обязательно один раз зайдет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2B8430-0D64-4283-A147-E8E583615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12" b="83734"/>
          <a:stretch/>
        </p:blipFill>
        <p:spPr>
          <a:xfrm>
            <a:off x="5283916" y="4409440"/>
            <a:ext cx="4693204" cy="11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Цикл с конечным числом шагов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1110734"/>
            <a:ext cx="4291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с конечным числом шагов «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1690360"/>
            <a:ext cx="114340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счётчика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выражение&gt;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 после каждой итерации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выполнять пока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(истина),</a:t>
            </a: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проверяется перед заходим в цикл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после инициализации счётчика) и на каждой итерации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*Счётчиков может быть несколько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(разделяются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",")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*Действий после каждой итерации может быть несколько (разделяются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",")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5C8443-D9C1-447D-B33E-AE29B1001B3F}"/>
              </a:ext>
            </a:extLst>
          </p:cNvPr>
          <p:cNvSpPr/>
          <p:nvPr/>
        </p:nvSpPr>
        <p:spPr>
          <a:xfrm>
            <a:off x="432534" y="3429000"/>
            <a:ext cx="519610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№1: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&gt;=2;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-=3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DFD66F-0F95-4FF2-9AC2-1135D38FD81C}"/>
              </a:ext>
            </a:extLst>
          </p:cNvPr>
          <p:cNvSpPr/>
          <p:nvPr/>
        </p:nvSpPr>
        <p:spPr>
          <a:xfrm>
            <a:off x="5842000" y="3429000"/>
            <a:ext cx="592734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Пример №2</a:t>
            </a:r>
          </a:p>
          <a:p>
            <a:endParaRPr lang="ru-RU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 = 0; i &lt; 9; i++)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Квадрат числа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равен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Цикл для обхода коллекции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1110734"/>
            <a:ext cx="4301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для обхода коллекции «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1690360"/>
            <a:ext cx="114340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элемента коллекции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переменная-итератор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коллекции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//Блок кода, который нужно выполнять пока [условное выражение] = </a:t>
            </a:r>
            <a:r>
              <a:rPr lang="ru-RU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(истина),</a:t>
            </a: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проверяется перед заходом в цикл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после инициализации счётчика) и на каждой итерации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обязана реализовывать интерфейс </a:t>
            </a:r>
            <a:r>
              <a:rPr lang="en-US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endParaRPr lang="ru-RU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F5313B-FDF2-4B11-B2A6-F9C5ACA829CD}"/>
              </a:ext>
            </a:extLst>
          </p:cNvPr>
          <p:cNvSpPr/>
          <p:nvPr/>
        </p:nvSpPr>
        <p:spPr>
          <a:xfrm>
            <a:off x="422656" y="3525074"/>
            <a:ext cx="1100734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int[5]{1,2,3,4,5};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E7F77-0D0A-4F58-9C96-3577BD5A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69" b="73926"/>
          <a:stretch/>
        </p:blipFill>
        <p:spPr>
          <a:xfrm>
            <a:off x="6889554" y="3646656"/>
            <a:ext cx="4408724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7498080" y="136231"/>
            <a:ext cx="4271264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Бесконечные циклы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486357-4DB3-4F11-BFB6-7D236753E8BA}"/>
              </a:ext>
            </a:extLst>
          </p:cNvPr>
          <p:cNvSpPr/>
          <p:nvPr/>
        </p:nvSpPr>
        <p:spPr>
          <a:xfrm>
            <a:off x="558800" y="1183346"/>
            <a:ext cx="101295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циклы возникают тогда, когда условие всегда принимает 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распространённый пример: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while(true){}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цикла имеет следующий вид: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(&lt;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условия и/или счётчика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цикла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цикла может быть представлено оператором или блоком: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(“1”);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(“1”);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(“2”);}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цикла может быть пустым: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7498080" y="136231"/>
            <a:ext cx="4271264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Бесконечные циклы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486357-4DB3-4F11-BFB6-7D236753E8BA}"/>
              </a:ext>
            </a:extLst>
          </p:cNvPr>
          <p:cNvSpPr/>
          <p:nvPr/>
        </p:nvSpPr>
        <p:spPr>
          <a:xfrm>
            <a:off x="558800" y="1183346"/>
            <a:ext cx="10129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циклы возникают тогда, когда условие всегда принимает 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распространённый пример: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74817D-1BDF-4625-8AF8-97F1646DB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3" t="13996" r="73167" b="17255"/>
          <a:stretch/>
        </p:blipFill>
        <p:spPr>
          <a:xfrm>
            <a:off x="7195312" y="1828799"/>
            <a:ext cx="2438400" cy="489296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362139-F3B3-43FE-8717-6036EDF4E87C}"/>
              </a:ext>
            </a:extLst>
          </p:cNvPr>
          <p:cNvSpPr/>
          <p:nvPr/>
        </p:nvSpPr>
        <p:spPr>
          <a:xfrm>
            <a:off x="558800" y="23375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(; ; 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некий код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B442B-0A96-42AD-A48B-0BF07B87AA11}"/>
              </a:ext>
            </a:extLst>
          </p:cNvPr>
          <p:cNvSpPr/>
          <p:nvPr/>
        </p:nvSpPr>
        <p:spPr>
          <a:xfrm>
            <a:off x="741680" y="42752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(; ; 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Бесконечный цикл"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08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7498080" y="136231"/>
            <a:ext cx="4271264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Бесконечные циклы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486357-4DB3-4F11-BFB6-7D236753E8BA}"/>
              </a:ext>
            </a:extLst>
          </p:cNvPr>
          <p:cNvSpPr/>
          <p:nvPr/>
        </p:nvSpPr>
        <p:spPr>
          <a:xfrm>
            <a:off x="558800" y="1183346"/>
            <a:ext cx="10129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циклы возникают тогда, когда условие всегда принимает 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распространённый пример: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3DC5A4-8F39-4CB9-8FA7-23FCEDFE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4" t="18518" r="63583" b="12445"/>
          <a:stretch/>
        </p:blipFill>
        <p:spPr>
          <a:xfrm>
            <a:off x="8981440" y="1645011"/>
            <a:ext cx="3210560" cy="473456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D63381-C8A3-4A4B-A7FF-EC332CDA3D15}"/>
              </a:ext>
            </a:extLst>
          </p:cNvPr>
          <p:cNvSpPr/>
          <p:nvPr/>
        </p:nvSpPr>
        <p:spPr>
          <a:xfrm>
            <a:off x="325120" y="2272792"/>
            <a:ext cx="8463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i = 0; i != 11; i += 2)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i всегда будет четным, поэтому никогда не станет равно 11, хотя через несколько шагов "перескочит" 11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Новая итерация цикла -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979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947</Words>
  <Application>Microsoft Office PowerPoint</Application>
  <PresentationFormat>Широкоэкранный</PresentationFormat>
  <Paragraphs>165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Verdana</vt:lpstr>
      <vt:lpstr>Verdana</vt:lpstr>
      <vt:lpstr>Тема Office</vt:lpstr>
      <vt:lpstr>Модуль 1 Семинар 5 </vt:lpstr>
      <vt:lpstr>Циклы с условием</vt:lpstr>
      <vt:lpstr>Циклы с условием</vt:lpstr>
      <vt:lpstr>Циклы с условием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87</cp:revision>
  <dcterms:created xsi:type="dcterms:W3CDTF">2019-07-01T07:56:39Z</dcterms:created>
  <dcterms:modified xsi:type="dcterms:W3CDTF">2019-07-02T10:36:45Z</dcterms:modified>
</cp:coreProperties>
</file>