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9" r:id="rId3"/>
    <p:sldId id="282" r:id="rId4"/>
    <p:sldId id="283" r:id="rId5"/>
    <p:sldId id="267" r:id="rId6"/>
    <p:sldId id="278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4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4505"/>
            <a:ext cx="10515600" cy="263461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ru-RU" dirty="0"/>
              <a:t>Условные операторы</a:t>
            </a:r>
            <a:r>
              <a:rPr lang="ru-RU"/>
              <a:t>, ветвление</a:t>
            </a:r>
            <a:endParaRPr lang="en-US" dirty="0"/>
          </a:p>
          <a:p>
            <a:pPr>
              <a:buClr>
                <a:srgbClr val="002060"/>
              </a:buClr>
            </a:pPr>
            <a:r>
              <a:rPr lang="en-US" dirty="0"/>
              <a:t>if-else</a:t>
            </a:r>
          </a:p>
          <a:p>
            <a:pPr>
              <a:buClr>
                <a:srgbClr val="002060"/>
              </a:buClr>
            </a:pPr>
            <a:r>
              <a:rPr lang="ru-RU" dirty="0"/>
              <a:t>Тернарная операция(повторение)</a:t>
            </a:r>
          </a:p>
          <a:p>
            <a:pPr>
              <a:buClr>
                <a:srgbClr val="002060"/>
              </a:buClr>
            </a:pPr>
            <a:r>
              <a:rPr lang="en-US" dirty="0"/>
              <a:t>Switch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869669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en-US" sz="3600" dirty="0"/>
              <a:t>Switch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030FD3-5032-4B00-A526-60A49D2BA214}"/>
              </a:ext>
            </a:extLst>
          </p:cNvPr>
          <p:cNvSpPr/>
          <p:nvPr/>
        </p:nvSpPr>
        <p:spPr>
          <a:xfrm>
            <a:off x="121920" y="881168"/>
            <a:ext cx="1189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Дополнительно:</a:t>
            </a:r>
          </a:p>
          <a:p>
            <a:pPr>
              <a:spcAft>
                <a:spcPts val="0"/>
              </a:spcAft>
            </a:pPr>
            <a:r>
              <a:rPr lang="ru-RU" dirty="0"/>
              <a:t>В </a:t>
            </a:r>
            <a:r>
              <a:rPr lang="en-US" dirty="0"/>
              <a:t>case </a:t>
            </a:r>
            <a:r>
              <a:rPr lang="ru-RU" dirty="0"/>
              <a:t>можно</a:t>
            </a:r>
            <a:r>
              <a:rPr lang="en-US" dirty="0"/>
              <a:t> </a:t>
            </a:r>
            <a:r>
              <a:rPr lang="ru-RU" dirty="0"/>
              <a:t>писать не только значения констант, но и принадлежность типу.</a:t>
            </a:r>
          </a:p>
          <a:p>
            <a:pPr>
              <a:spcAft>
                <a:spcPts val="0"/>
              </a:spcAft>
            </a:pPr>
            <a:endParaRPr lang="ru-RU" dirty="0"/>
          </a:p>
          <a:p>
            <a:pPr>
              <a:spcAft>
                <a:spcPts val="0"/>
              </a:spcAft>
            </a:pPr>
            <a:r>
              <a:rPr lang="ru-RU" dirty="0"/>
              <a:t>Например: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720423-1FAC-4095-9563-68FCA62E8CAA}"/>
              </a:ext>
            </a:extLst>
          </p:cNvPr>
          <p:cNvSpPr/>
          <p:nvPr/>
        </p:nvSpPr>
        <p:spPr>
          <a:xfrm>
            <a:off x="172720" y="208149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5; i++)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single zero value.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val: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single value.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sum +=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Выведется 1+2+3+4=10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8C2DB9-1734-449C-A6CD-DBF1B0DBB504}"/>
              </a:ext>
            </a:extLst>
          </p:cNvPr>
          <p:cNvSpPr/>
          <p:nvPr/>
        </p:nvSpPr>
        <p:spPr>
          <a:xfrm>
            <a:off x="5923280" y="20921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Причем каждый следующий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case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содержит множество, которое удовлетворяет условию и это множество должно не лежать ни в одном из множеств удовлетворяющих условиям предыдущих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case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83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16" y="136231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Условные операторы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F78A5A-7549-47EC-A350-B3362AC409C7}"/>
              </a:ext>
            </a:extLst>
          </p:cNvPr>
          <p:cNvSpPr/>
          <p:nvPr/>
        </p:nvSpPr>
        <p:spPr>
          <a:xfrm>
            <a:off x="422656" y="1102066"/>
            <a:ext cx="10265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В Си-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шарп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есть три конструкции, позволяющие осуществлять ветвление: «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if-else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», «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switch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» и «?:» - тернарный оператор.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422656" y="2025134"/>
            <a:ext cx="218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«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if-else»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422656" y="2604760"/>
            <a:ext cx="11434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выражение&gt;)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//Блок кода, который нужно выполнить при удовлетворении условия,   [условное выражение] =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(истина)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//Блок кода, который нужно выполнить при неудовлетворении условия,   [условное выражение] =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(ложь)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E52B28-5163-4949-9B19-CA82378C4EE4}"/>
              </a:ext>
            </a:extLst>
          </p:cNvPr>
          <p:cNvSpPr/>
          <p:nvPr/>
        </p:nvSpPr>
        <p:spPr>
          <a:xfrm>
            <a:off x="105664" y="1180356"/>
            <a:ext cx="11663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Условным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логическим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выражением может быть любое выражение(переменная), принимающее логическое значение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true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Например,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если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bool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(8&lt;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где с- число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 является обязательной и может отсутствовать. Любой  оператор 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всегда  связан  с  ближайшим  оператором 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т.е.  с  тем оператором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находится в том же самом блоке, где и оператор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но не с другим оператором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(который может стоят ближе).</a:t>
            </a:r>
          </a:p>
          <a:p>
            <a:pPr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необходимо объединить несколько условий :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(num1 &gt; num2 &amp;&amp; num1==8)</a:t>
            </a:r>
          </a:p>
          <a:p>
            <a:pPr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использовать структуру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0F943E-C1BE-4CB2-B569-5773A6EEE238}"/>
              </a:ext>
            </a:extLst>
          </p:cNvPr>
          <p:cNvSpPr/>
          <p:nvPr/>
        </p:nvSpPr>
        <p:spPr>
          <a:xfrm>
            <a:off x="4866640" y="37480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};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7498080" y="136231"/>
            <a:ext cx="4271264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en-US" sz="3600" dirty="0"/>
              <a:t>if</a:t>
            </a:r>
            <a:r>
              <a:rPr lang="ru-RU" sz="3600" dirty="0"/>
              <a:t>-</a:t>
            </a:r>
            <a:r>
              <a:rPr lang="en-US" sz="3600" dirty="0"/>
              <a:t>else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866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7498080" y="136231"/>
            <a:ext cx="4271264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en-US" sz="3600" dirty="0"/>
              <a:t>if</a:t>
            </a:r>
            <a:r>
              <a:rPr lang="ru-RU" sz="3600" dirty="0"/>
              <a:t>-</a:t>
            </a:r>
            <a:r>
              <a:rPr lang="en-US" sz="3600" dirty="0"/>
              <a:t>else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486357-4DB3-4F11-BFB6-7D236753E8BA}"/>
              </a:ext>
            </a:extLst>
          </p:cNvPr>
          <p:cNvSpPr/>
          <p:nvPr/>
        </p:nvSpPr>
        <p:spPr>
          <a:xfrm>
            <a:off x="711200" y="1488146"/>
            <a:ext cx="10129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число:"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вводим данные с клавиатуры*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% 2 == 0)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//проверяем число на чётность путем нахождения остатка от деления числа на 2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 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чётное"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 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нечётное"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Тернарная операция</a:t>
            </a:r>
            <a:br>
              <a:rPr lang="ru-RU" sz="3600" dirty="0"/>
            </a:br>
            <a:r>
              <a:rPr lang="ru-RU" sz="3600" dirty="0"/>
              <a:t>(повторение)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FFCCC3-870E-43DA-83CA-ACE40DB3C7DC}"/>
              </a:ext>
            </a:extLst>
          </p:cNvPr>
          <p:cNvSpPr/>
          <p:nvPr/>
        </p:nvSpPr>
        <p:spPr>
          <a:xfrm>
            <a:off x="441605" y="905785"/>
            <a:ext cx="6589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оператор используется для сокращения объема кода.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Тернарный оператор имеет такую структуру: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выражение1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altLang="ru-RU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115AB65-76DB-4F27-B269-7A364B64DD1B}"/>
              </a:ext>
            </a:extLst>
          </p:cNvPr>
          <p:cNvSpPr/>
          <p:nvPr/>
        </p:nvSpPr>
        <p:spPr>
          <a:xfrm>
            <a:off x="379227" y="3126113"/>
            <a:ext cx="8754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a=4;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 % 2 == 0 ?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чётное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нечётное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0DFA160A-8372-4C47-A190-C62919B9D847}"/>
              </a:ext>
            </a:extLst>
          </p:cNvPr>
          <p:cNvSpPr/>
          <p:nvPr/>
        </p:nvSpPr>
        <p:spPr>
          <a:xfrm>
            <a:off x="7324887" y="1523242"/>
            <a:ext cx="3616960" cy="354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логическое выражение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063E46A-2A7D-4687-9A1D-C1827DC9F3F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873527" y="1928681"/>
            <a:ext cx="1259840" cy="98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63E0BEF-B4FE-4B7D-B7CC-C2472B18D70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33367" y="1877881"/>
            <a:ext cx="1259840" cy="101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AD5B19FF-843A-4FC5-85DC-7D29BC4EE24F}"/>
              </a:ext>
            </a:extLst>
          </p:cNvPr>
          <p:cNvSpPr/>
          <p:nvPr/>
        </p:nvSpPr>
        <p:spPr>
          <a:xfrm>
            <a:off x="6816887" y="2914642"/>
            <a:ext cx="2113280" cy="4635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5AA87F9-ADAF-401E-B24A-97A19ADC5803}"/>
              </a:ext>
            </a:extLst>
          </p:cNvPr>
          <p:cNvSpPr/>
          <p:nvPr/>
        </p:nvSpPr>
        <p:spPr>
          <a:xfrm>
            <a:off x="9336567" y="2894338"/>
            <a:ext cx="2113280" cy="4635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выражение2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54EAD7D-7402-4618-87D7-6C7CD820C221}"/>
              </a:ext>
            </a:extLst>
          </p:cNvPr>
          <p:cNvSpPr/>
          <p:nvPr/>
        </p:nvSpPr>
        <p:spPr>
          <a:xfrm>
            <a:off x="7720654" y="2282797"/>
            <a:ext cx="1259840" cy="320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истина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0DE65B-0B9A-4795-87BE-AA62C4FB1A2E}"/>
              </a:ext>
            </a:extLst>
          </p:cNvPr>
          <p:cNvSpPr/>
          <p:nvPr/>
        </p:nvSpPr>
        <p:spPr>
          <a:xfrm>
            <a:off x="9285294" y="2269786"/>
            <a:ext cx="1259840" cy="320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37515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869669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en-US" sz="3600" dirty="0"/>
              <a:t>Switch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030FD3-5032-4B00-A526-60A49D2BA214}"/>
              </a:ext>
            </a:extLst>
          </p:cNvPr>
          <p:cNvSpPr/>
          <p:nvPr/>
        </p:nvSpPr>
        <p:spPr>
          <a:xfrm>
            <a:off x="121920" y="881168"/>
            <a:ext cx="11897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witch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— это оператор выбора, который выбирает для выполнения один раздел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из списка кандидатов, сравнивая их с выражением соответствия.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конце каждого блока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сase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может ставиться один из операторов перехода: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goto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или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throw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правило, используется оператор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 его применении другие блоки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выполняться не будут. Если  в некотором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отсутствует, то мы переходим в следующему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 одном  операторе 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не  допускается  наличие  двух  одинаковых  по  значению констант выбора.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2F903F-CF08-4CE5-8F56-0CD8759D5CC2}"/>
              </a:ext>
            </a:extLst>
          </p:cNvPr>
          <p:cNvSpPr/>
          <p:nvPr/>
        </p:nvSpPr>
        <p:spPr>
          <a:xfrm>
            <a:off x="883920" y="27514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(выражение)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константа1: 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 блок1;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   ... 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константаN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блокN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 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 </a:t>
            </a: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</a:t>
            </a:r>
            <a:r>
              <a:rPr lang="ru-RU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т.е. иначе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 блокN+1;</a:t>
            </a:r>
            <a:b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  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1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869669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en-US" sz="3600" dirty="0"/>
              <a:t>Switch</a:t>
            </a:r>
            <a:endParaRPr lang="ru-RU" sz="3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681F92-EDC9-4453-A8E2-790103CB269A}"/>
              </a:ext>
            </a:extLst>
          </p:cNvPr>
          <p:cNvSpPr/>
          <p:nvPr/>
        </p:nvSpPr>
        <p:spPr>
          <a:xfrm>
            <a:off x="894080" y="11684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 1."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 2."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 3."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D81195-73F8-4F9A-B690-915A3DEC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04" b="81037"/>
          <a:stretch/>
        </p:blipFill>
        <p:spPr>
          <a:xfrm>
            <a:off x="5664930" y="5024339"/>
            <a:ext cx="6130830" cy="14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6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869669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en-US" sz="3600" dirty="0"/>
              <a:t>Switch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682629-24EC-4D42-A5B7-72465F74DCBE}"/>
              </a:ext>
            </a:extLst>
          </p:cNvPr>
          <p:cNvSpPr/>
          <p:nvPr/>
        </p:nvSpPr>
        <p:spPr>
          <a:xfrm>
            <a:off x="863600" y="11187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Console.WriteLine(</a:t>
            </a:r>
            <a:r>
              <a:rPr lang="it-IT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 равно 1, 2 или 3."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 больше 3 или меньше 1"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9F2C4F-1154-4786-A6D9-35B60B695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19" b="79556"/>
          <a:stretch/>
        </p:blipFill>
        <p:spPr>
          <a:xfrm>
            <a:off x="6767276" y="5120640"/>
            <a:ext cx="5018324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6231"/>
            <a:ext cx="7081520" cy="869669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en-US" sz="3600" dirty="0"/>
              <a:t>Switch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682629-24EC-4D42-A5B7-72465F74DCBE}"/>
              </a:ext>
            </a:extLst>
          </p:cNvPr>
          <p:cNvSpPr/>
          <p:nvPr/>
        </p:nvSpPr>
        <p:spPr>
          <a:xfrm>
            <a:off x="863600" y="11187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Console.WriteLine(</a:t>
            </a:r>
            <a:r>
              <a:rPr lang="it-IT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 равно 1, 2 или 3."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 больше 3 или меньше 1"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091B9F-F9B5-4245-BA5E-6F7147825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09" b="81629"/>
          <a:stretch/>
        </p:blipFill>
        <p:spPr>
          <a:xfrm>
            <a:off x="6685996" y="5283200"/>
            <a:ext cx="5140244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8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619</Words>
  <Application>Microsoft Office PowerPoint</Application>
  <PresentationFormat>Широкоэкранный</PresentationFormat>
  <Paragraphs>124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Consolas</vt:lpstr>
      <vt:lpstr>Times New Roman</vt:lpstr>
      <vt:lpstr>Verdana</vt:lpstr>
      <vt:lpstr>Тема Office</vt:lpstr>
      <vt:lpstr>Модуль 1 Семинар 4 </vt:lpstr>
      <vt:lpstr>Условные операторы</vt:lpstr>
      <vt:lpstr>Презентация PowerPoint</vt:lpstr>
      <vt:lpstr>Презентация PowerPoint</vt:lpstr>
      <vt:lpstr>Тернарная операция (повторение)</vt:lpstr>
      <vt:lpstr>Switch</vt:lpstr>
      <vt:lpstr>Switch</vt:lpstr>
      <vt:lpstr>Switch</vt:lpstr>
      <vt:lpstr>Switch</vt:lpstr>
      <vt:lpstr>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69</cp:revision>
  <dcterms:created xsi:type="dcterms:W3CDTF">2019-07-01T07:56:39Z</dcterms:created>
  <dcterms:modified xsi:type="dcterms:W3CDTF">2019-07-02T02:37:19Z</dcterms:modified>
</cp:coreProperties>
</file>