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7"/>
  </p:notesMasterIdLst>
  <p:sldIdLst>
    <p:sldId id="256" r:id="rId3"/>
    <p:sldId id="257" r:id="rId4"/>
    <p:sldId id="258" r:id="rId5"/>
    <p:sldId id="259" r:id="rId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pt-BR" sz="4000" b="0" strike="noStrike" spc="-1">
                <a:solidFill>
                  <a:srgbClr val="000000"/>
                </a:solidFill>
                <a:latin typeface="Lucida Sans Unicode"/>
              </a:rPr>
              <a:t>Clique para mover o slide</a:t>
            </a:r>
          </a:p>
        </p:txBody>
      </p:sp>
      <p:sp>
        <p:nvSpPr>
          <p:cNvPr id="92" name="PlaceHolder 2"/>
          <p:cNvSpPr>
            <a:spLocks noGrp="1"/>
          </p:cNvSpPr>
          <p:nvPr>
            <p:ph type="body"/>
          </p:nvPr>
        </p:nvSpPr>
        <p:spPr>
          <a:xfrm>
            <a:off x="756000" y="5078520"/>
            <a:ext cx="6047640" cy="4811040"/>
          </a:xfrm>
          <a:prstGeom prst="rect">
            <a:avLst/>
          </a:prstGeom>
        </p:spPr>
        <p:txBody>
          <a:bodyPr lIns="0" tIns="0" rIns="0" bIns="0"/>
          <a:lstStyle/>
          <a:p>
            <a:r>
              <a:rPr lang="pt-BR" sz="2000" b="0" strike="noStrike" spc="-1">
                <a:latin typeface="Arial"/>
              </a:rPr>
              <a:t>Clique para editar o formato de notas</a:t>
            </a:r>
          </a:p>
        </p:txBody>
      </p:sp>
      <p:sp>
        <p:nvSpPr>
          <p:cNvPr id="93" name="PlaceHolder 3"/>
          <p:cNvSpPr>
            <a:spLocks noGrp="1"/>
          </p:cNvSpPr>
          <p:nvPr>
            <p:ph type="hdr"/>
          </p:nvPr>
        </p:nvSpPr>
        <p:spPr>
          <a:xfrm>
            <a:off x="0" y="0"/>
            <a:ext cx="3280680" cy="534240"/>
          </a:xfrm>
          <a:prstGeom prst="rect">
            <a:avLst/>
          </a:prstGeom>
        </p:spPr>
        <p:txBody>
          <a:bodyPr lIns="0" tIns="0" rIns="0" bIns="0"/>
          <a:lstStyle/>
          <a:p>
            <a:r>
              <a:rPr lang="pt-BR" sz="1400" b="0" strike="noStrike" spc="-1">
                <a:latin typeface="Times New Roman"/>
              </a:rPr>
              <a:t> </a:t>
            </a:r>
          </a:p>
        </p:txBody>
      </p:sp>
      <p:sp>
        <p:nvSpPr>
          <p:cNvPr id="94" name="PlaceHolder 4"/>
          <p:cNvSpPr>
            <a:spLocks noGrp="1"/>
          </p:cNvSpPr>
          <p:nvPr>
            <p:ph type="dt"/>
          </p:nvPr>
        </p:nvSpPr>
        <p:spPr>
          <a:xfrm>
            <a:off x="4278960" y="0"/>
            <a:ext cx="3280680" cy="534240"/>
          </a:xfrm>
          <a:prstGeom prst="rect">
            <a:avLst/>
          </a:prstGeom>
        </p:spPr>
        <p:txBody>
          <a:bodyPr lIns="0" tIns="0" rIns="0" bIns="0"/>
          <a:lstStyle/>
          <a:p>
            <a:pPr algn="r"/>
            <a:r>
              <a:rPr lang="pt-BR" sz="1400" b="0" strike="noStrike" spc="-1">
                <a:latin typeface="Times New Roman"/>
              </a:rPr>
              <a:t> </a:t>
            </a:r>
          </a:p>
        </p:txBody>
      </p:sp>
      <p:sp>
        <p:nvSpPr>
          <p:cNvPr id="95" name="PlaceHolder 5"/>
          <p:cNvSpPr>
            <a:spLocks noGrp="1"/>
          </p:cNvSpPr>
          <p:nvPr>
            <p:ph type="ftr"/>
          </p:nvPr>
        </p:nvSpPr>
        <p:spPr>
          <a:xfrm>
            <a:off x="0" y="10157400"/>
            <a:ext cx="3280680" cy="534240"/>
          </a:xfrm>
          <a:prstGeom prst="rect">
            <a:avLst/>
          </a:prstGeom>
        </p:spPr>
        <p:txBody>
          <a:bodyPr lIns="0" tIns="0" rIns="0" bIns="0" anchor="b"/>
          <a:lstStyle/>
          <a:p>
            <a:r>
              <a:rPr lang="pt-BR" sz="1400" b="0" strike="noStrike" spc="-1">
                <a:latin typeface="Times New Roman"/>
              </a:rPr>
              <a:t> </a:t>
            </a:r>
          </a:p>
        </p:txBody>
      </p:sp>
      <p:sp>
        <p:nvSpPr>
          <p:cNvPr id="96" name="PlaceHolder 6"/>
          <p:cNvSpPr>
            <a:spLocks noGrp="1"/>
          </p:cNvSpPr>
          <p:nvPr>
            <p:ph type="sldNum"/>
          </p:nvPr>
        </p:nvSpPr>
        <p:spPr>
          <a:xfrm>
            <a:off x="4278960" y="10157400"/>
            <a:ext cx="3280680" cy="534240"/>
          </a:xfrm>
          <a:prstGeom prst="rect">
            <a:avLst/>
          </a:prstGeom>
        </p:spPr>
        <p:txBody>
          <a:bodyPr lIns="0" tIns="0" rIns="0" bIns="0" anchor="b"/>
          <a:lstStyle/>
          <a:p>
            <a:pPr algn="r"/>
            <a:fld id="{D383E1EB-5C04-443D-B59E-A5953BCED105}" type="slidenum">
              <a:rPr lang="pt-BR" sz="1400" b="0" strike="noStrike" spc="-1">
                <a:latin typeface="Times New Roman"/>
              </a:rPr>
              <a:t>‹nº›</a:t>
            </a:fld>
            <a:endParaRPr lang="pt-B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noRot="1" noChangeAspect="1"/>
          </p:cNvSpPr>
          <p:nvPr>
            <p:ph type="sldImg"/>
          </p:nvPr>
        </p:nvSpPr>
        <p:spPr>
          <a:xfrm>
            <a:off x="1143000" y="685800"/>
            <a:ext cx="4571640" cy="3428640"/>
          </a:xfrm>
          <a:prstGeom prst="rect">
            <a:avLst/>
          </a:prstGeom>
        </p:spPr>
      </p:sp>
      <p:sp>
        <p:nvSpPr>
          <p:cNvPr id="109" name="PlaceHolder 2"/>
          <p:cNvSpPr>
            <a:spLocks noGrp="1"/>
          </p:cNvSpPr>
          <p:nvPr>
            <p:ph type="body"/>
          </p:nvPr>
        </p:nvSpPr>
        <p:spPr>
          <a:xfrm>
            <a:off x="685800" y="4343400"/>
            <a:ext cx="5486040" cy="4114440"/>
          </a:xfrm>
          <a:prstGeom prst="rect">
            <a:avLst/>
          </a:prstGeom>
        </p:spPr>
        <p:txBody>
          <a:bodyPr/>
          <a:lstStyle/>
          <a:p>
            <a:endParaRPr lang="pt-BR" sz="2000" b="0" strike="noStrike" spc="-1">
              <a:latin typeface="Arial"/>
            </a:endParaRPr>
          </a:p>
        </p:txBody>
      </p:sp>
      <p:sp>
        <p:nvSpPr>
          <p:cNvPr id="110" name="TextShape 3"/>
          <p:cNvSpPr txBox="1"/>
          <p:nvPr/>
        </p:nvSpPr>
        <p:spPr>
          <a:xfrm>
            <a:off x="0" y="0"/>
            <a:ext cx="2971440" cy="456840"/>
          </a:xfrm>
          <a:prstGeom prst="rect">
            <a:avLst/>
          </a:prstGeom>
          <a:noFill/>
          <a:ln>
            <a:noFill/>
          </a:ln>
        </p:spPr>
        <p:txBody>
          <a:bodyPr/>
          <a:lstStyle/>
          <a:p>
            <a:pPr>
              <a:lnSpc>
                <a:spcPct val="100000"/>
              </a:lnSpc>
            </a:pPr>
            <a:r>
              <a:rPr lang="pt-BR" sz="1200" b="0" strike="noStrike" spc="-1">
                <a:solidFill>
                  <a:srgbClr val="000000"/>
                </a:solidFill>
                <a:latin typeface="Lucida Sans Unicode"/>
                <a:ea typeface="+mn-ea"/>
              </a:rPr>
              <a:t>Linguagem de Programação I</a:t>
            </a:r>
            <a:endParaRPr lang="pt-BR" sz="1200" b="0" strike="noStrike" spc="-1">
              <a:latin typeface="Times New Roman"/>
            </a:endParaRPr>
          </a:p>
        </p:txBody>
      </p:sp>
      <p:sp>
        <p:nvSpPr>
          <p:cNvPr id="111" name="TextShape 4"/>
          <p:cNvSpPr txBox="1"/>
          <p:nvPr/>
        </p:nvSpPr>
        <p:spPr>
          <a:xfrm>
            <a:off x="0" y="8685360"/>
            <a:ext cx="2971440" cy="456840"/>
          </a:xfrm>
          <a:prstGeom prst="rect">
            <a:avLst/>
          </a:prstGeom>
          <a:noFill/>
          <a:ln>
            <a:noFill/>
          </a:ln>
        </p:spPr>
        <p:txBody>
          <a:bodyPr anchor="b"/>
          <a:lstStyle/>
          <a:p>
            <a:pPr>
              <a:lnSpc>
                <a:spcPct val="100000"/>
              </a:lnSpc>
            </a:pPr>
            <a:r>
              <a:rPr lang="pt-BR" sz="1200" b="0" strike="noStrike" spc="-1">
                <a:solidFill>
                  <a:srgbClr val="000000"/>
                </a:solidFill>
                <a:latin typeface="Lucida Sans Unicode"/>
              </a:rPr>
              <a:t>Prof. Me. Fernando Roberto Proença</a:t>
            </a:r>
            <a:endParaRPr lang="pt-BR" sz="1200" b="0" strike="noStrike" spc="-1">
              <a:latin typeface="Times New Roman"/>
            </a:endParaRPr>
          </a:p>
        </p:txBody>
      </p:sp>
      <p:sp>
        <p:nvSpPr>
          <p:cNvPr id="112" name="TextShape 5"/>
          <p:cNvSpPr txBox="1"/>
          <p:nvPr/>
        </p:nvSpPr>
        <p:spPr>
          <a:xfrm>
            <a:off x="3884760" y="8685360"/>
            <a:ext cx="2971440" cy="456840"/>
          </a:xfrm>
          <a:prstGeom prst="rect">
            <a:avLst/>
          </a:prstGeom>
          <a:noFill/>
          <a:ln>
            <a:noFill/>
          </a:ln>
        </p:spPr>
        <p:txBody>
          <a:bodyPr anchor="b"/>
          <a:lstStyle/>
          <a:p>
            <a:pPr algn="r">
              <a:lnSpc>
                <a:spcPct val="100000"/>
              </a:lnSpc>
            </a:pPr>
            <a:fld id="{10C3443F-AB4F-4733-8FD1-04947BD9C6F7}" type="slidenum">
              <a:rPr lang="pt-BR" sz="1200" b="0" strike="noStrike" spc="-1">
                <a:solidFill>
                  <a:srgbClr val="000000"/>
                </a:solidFill>
                <a:latin typeface="Lucida Sans Unicode"/>
              </a:rPr>
              <a:t>1</a:t>
            </a:fld>
            <a:endParaRPr lang="pt-BR"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34" name="PlaceHolder 2"/>
          <p:cNvSpPr>
            <a:spLocks noGrp="1"/>
          </p:cNvSpPr>
          <p:nvPr>
            <p:ph type="body"/>
          </p:nvPr>
        </p:nvSpPr>
        <p:spPr>
          <a:xfrm>
            <a:off x="914400" y="1447920"/>
            <a:ext cx="777204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35" name="PlaceHolder 3"/>
          <p:cNvSpPr>
            <a:spLocks noGrp="1"/>
          </p:cNvSpPr>
          <p:nvPr>
            <p:ph type="body"/>
          </p:nvPr>
        </p:nvSpPr>
        <p:spPr>
          <a:xfrm>
            <a:off x="914400" y="3836160"/>
            <a:ext cx="7772040" cy="2180520"/>
          </a:xfrm>
          <a:prstGeom prst="rect">
            <a:avLst/>
          </a:prstGeom>
        </p:spPr>
        <p:txBody>
          <a:bodyPr lIns="0" tIns="0" rIns="0" bIns="0">
            <a:normAutofit/>
          </a:bodyPr>
          <a:lstStyle/>
          <a:p>
            <a:endParaRPr lang="pt-BR" sz="26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37" name="PlaceHolder 2"/>
          <p:cNvSpPr>
            <a:spLocks noGrp="1"/>
          </p:cNvSpPr>
          <p:nvPr>
            <p:ph type="body"/>
          </p:nvPr>
        </p:nvSpPr>
        <p:spPr>
          <a:xfrm>
            <a:off x="914400" y="144792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38" name="PlaceHolder 3"/>
          <p:cNvSpPr>
            <a:spLocks noGrp="1"/>
          </p:cNvSpPr>
          <p:nvPr>
            <p:ph type="body"/>
          </p:nvPr>
        </p:nvSpPr>
        <p:spPr>
          <a:xfrm>
            <a:off x="4897080" y="144792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39" name="PlaceHolder 4"/>
          <p:cNvSpPr>
            <a:spLocks noGrp="1"/>
          </p:cNvSpPr>
          <p:nvPr>
            <p:ph type="body"/>
          </p:nvPr>
        </p:nvSpPr>
        <p:spPr>
          <a:xfrm>
            <a:off x="914400" y="383616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40" name="PlaceHolder 5"/>
          <p:cNvSpPr>
            <a:spLocks noGrp="1"/>
          </p:cNvSpPr>
          <p:nvPr>
            <p:ph type="body"/>
          </p:nvPr>
        </p:nvSpPr>
        <p:spPr>
          <a:xfrm>
            <a:off x="4897080" y="383616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42" name="PlaceHolder 2"/>
          <p:cNvSpPr>
            <a:spLocks noGrp="1"/>
          </p:cNvSpPr>
          <p:nvPr>
            <p:ph type="body"/>
          </p:nvPr>
        </p:nvSpPr>
        <p:spPr>
          <a:xfrm>
            <a:off x="914400" y="1447920"/>
            <a:ext cx="250236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43" name="PlaceHolder 3"/>
          <p:cNvSpPr>
            <a:spLocks noGrp="1"/>
          </p:cNvSpPr>
          <p:nvPr>
            <p:ph type="body"/>
          </p:nvPr>
        </p:nvSpPr>
        <p:spPr>
          <a:xfrm>
            <a:off x="3542400" y="1447920"/>
            <a:ext cx="250236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44" name="PlaceHolder 4"/>
          <p:cNvSpPr>
            <a:spLocks noGrp="1"/>
          </p:cNvSpPr>
          <p:nvPr>
            <p:ph type="body"/>
          </p:nvPr>
        </p:nvSpPr>
        <p:spPr>
          <a:xfrm>
            <a:off x="6170040" y="1447920"/>
            <a:ext cx="250236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45" name="PlaceHolder 5"/>
          <p:cNvSpPr>
            <a:spLocks noGrp="1"/>
          </p:cNvSpPr>
          <p:nvPr>
            <p:ph type="body"/>
          </p:nvPr>
        </p:nvSpPr>
        <p:spPr>
          <a:xfrm>
            <a:off x="914400" y="3836160"/>
            <a:ext cx="250236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46" name="PlaceHolder 6"/>
          <p:cNvSpPr>
            <a:spLocks noGrp="1"/>
          </p:cNvSpPr>
          <p:nvPr>
            <p:ph type="body"/>
          </p:nvPr>
        </p:nvSpPr>
        <p:spPr>
          <a:xfrm>
            <a:off x="3542400" y="3836160"/>
            <a:ext cx="250236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47" name="PlaceHolder 7"/>
          <p:cNvSpPr>
            <a:spLocks noGrp="1"/>
          </p:cNvSpPr>
          <p:nvPr>
            <p:ph type="body"/>
          </p:nvPr>
        </p:nvSpPr>
        <p:spPr>
          <a:xfrm>
            <a:off x="6170040" y="3836160"/>
            <a:ext cx="2502360" cy="2180520"/>
          </a:xfrm>
          <a:prstGeom prst="rect">
            <a:avLst/>
          </a:prstGeom>
        </p:spPr>
        <p:txBody>
          <a:bodyPr lIns="0" tIns="0" rIns="0" bIns="0">
            <a:normAutofit/>
          </a:bodyPr>
          <a:lstStyle/>
          <a:p>
            <a:endParaRPr lang="pt-BR" sz="26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56" name="PlaceHolder 2"/>
          <p:cNvSpPr>
            <a:spLocks noGrp="1"/>
          </p:cNvSpPr>
          <p:nvPr>
            <p:ph type="subTitle"/>
          </p:nvPr>
        </p:nvSpPr>
        <p:spPr>
          <a:xfrm>
            <a:off x="914400" y="1447920"/>
            <a:ext cx="7772040" cy="457164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58" name="PlaceHolder 2"/>
          <p:cNvSpPr>
            <a:spLocks noGrp="1"/>
          </p:cNvSpPr>
          <p:nvPr>
            <p:ph type="body"/>
          </p:nvPr>
        </p:nvSpPr>
        <p:spPr>
          <a:xfrm>
            <a:off x="914400" y="1447920"/>
            <a:ext cx="7772040" cy="4571640"/>
          </a:xfrm>
          <a:prstGeom prst="rect">
            <a:avLst/>
          </a:prstGeom>
        </p:spPr>
        <p:txBody>
          <a:bodyPr lIns="0" tIns="0" rIns="0" bIns="0">
            <a:normAutofit/>
          </a:bodyPr>
          <a:lstStyle/>
          <a:p>
            <a:endParaRPr lang="pt-BR" sz="26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60" name="PlaceHolder 2"/>
          <p:cNvSpPr>
            <a:spLocks noGrp="1"/>
          </p:cNvSpPr>
          <p:nvPr>
            <p:ph type="body"/>
          </p:nvPr>
        </p:nvSpPr>
        <p:spPr>
          <a:xfrm>
            <a:off x="914400" y="1447920"/>
            <a:ext cx="3792600" cy="457164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61" name="PlaceHolder 3"/>
          <p:cNvSpPr>
            <a:spLocks noGrp="1"/>
          </p:cNvSpPr>
          <p:nvPr>
            <p:ph type="body"/>
          </p:nvPr>
        </p:nvSpPr>
        <p:spPr>
          <a:xfrm>
            <a:off x="4897080" y="1447920"/>
            <a:ext cx="3792600" cy="4571640"/>
          </a:xfrm>
          <a:prstGeom prst="rect">
            <a:avLst/>
          </a:prstGeom>
        </p:spPr>
        <p:txBody>
          <a:bodyPr lIns="0" tIns="0" rIns="0" bIns="0">
            <a:normAutofit/>
          </a:bodyPr>
          <a:lstStyle/>
          <a:p>
            <a:endParaRPr lang="pt-BR" sz="26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914400" y="274680"/>
            <a:ext cx="7772040" cy="52977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65" name="PlaceHolder 2"/>
          <p:cNvSpPr>
            <a:spLocks noGrp="1"/>
          </p:cNvSpPr>
          <p:nvPr>
            <p:ph type="body"/>
          </p:nvPr>
        </p:nvSpPr>
        <p:spPr>
          <a:xfrm>
            <a:off x="914400" y="144792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66" name="PlaceHolder 3"/>
          <p:cNvSpPr>
            <a:spLocks noGrp="1"/>
          </p:cNvSpPr>
          <p:nvPr>
            <p:ph type="body"/>
          </p:nvPr>
        </p:nvSpPr>
        <p:spPr>
          <a:xfrm>
            <a:off x="4897080" y="1447920"/>
            <a:ext cx="3792600" cy="457164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67" name="PlaceHolder 4"/>
          <p:cNvSpPr>
            <a:spLocks noGrp="1"/>
          </p:cNvSpPr>
          <p:nvPr>
            <p:ph type="body"/>
          </p:nvPr>
        </p:nvSpPr>
        <p:spPr>
          <a:xfrm>
            <a:off x="914400" y="383616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13" name="PlaceHolder 2"/>
          <p:cNvSpPr>
            <a:spLocks noGrp="1"/>
          </p:cNvSpPr>
          <p:nvPr>
            <p:ph type="subTitle"/>
          </p:nvPr>
        </p:nvSpPr>
        <p:spPr>
          <a:xfrm>
            <a:off x="914400" y="1447920"/>
            <a:ext cx="7772040" cy="457164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69" name="PlaceHolder 2"/>
          <p:cNvSpPr>
            <a:spLocks noGrp="1"/>
          </p:cNvSpPr>
          <p:nvPr>
            <p:ph type="body"/>
          </p:nvPr>
        </p:nvSpPr>
        <p:spPr>
          <a:xfrm>
            <a:off x="914400" y="1447920"/>
            <a:ext cx="3792600" cy="457164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70" name="PlaceHolder 3"/>
          <p:cNvSpPr>
            <a:spLocks noGrp="1"/>
          </p:cNvSpPr>
          <p:nvPr>
            <p:ph type="body"/>
          </p:nvPr>
        </p:nvSpPr>
        <p:spPr>
          <a:xfrm>
            <a:off x="4897080" y="144792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71" name="PlaceHolder 4"/>
          <p:cNvSpPr>
            <a:spLocks noGrp="1"/>
          </p:cNvSpPr>
          <p:nvPr>
            <p:ph type="body"/>
          </p:nvPr>
        </p:nvSpPr>
        <p:spPr>
          <a:xfrm>
            <a:off x="4897080" y="383616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73" name="PlaceHolder 2"/>
          <p:cNvSpPr>
            <a:spLocks noGrp="1"/>
          </p:cNvSpPr>
          <p:nvPr>
            <p:ph type="body"/>
          </p:nvPr>
        </p:nvSpPr>
        <p:spPr>
          <a:xfrm>
            <a:off x="914400" y="144792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74" name="PlaceHolder 3"/>
          <p:cNvSpPr>
            <a:spLocks noGrp="1"/>
          </p:cNvSpPr>
          <p:nvPr>
            <p:ph type="body"/>
          </p:nvPr>
        </p:nvSpPr>
        <p:spPr>
          <a:xfrm>
            <a:off x="4897080" y="144792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75" name="PlaceHolder 4"/>
          <p:cNvSpPr>
            <a:spLocks noGrp="1"/>
          </p:cNvSpPr>
          <p:nvPr>
            <p:ph type="body"/>
          </p:nvPr>
        </p:nvSpPr>
        <p:spPr>
          <a:xfrm>
            <a:off x="914400" y="3836160"/>
            <a:ext cx="7772040" cy="2180520"/>
          </a:xfrm>
          <a:prstGeom prst="rect">
            <a:avLst/>
          </a:prstGeom>
        </p:spPr>
        <p:txBody>
          <a:bodyPr lIns="0" tIns="0" rIns="0" bIns="0">
            <a:normAutofit/>
          </a:bodyPr>
          <a:lstStyle/>
          <a:p>
            <a:endParaRPr lang="pt-BR" sz="26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77" name="PlaceHolder 2"/>
          <p:cNvSpPr>
            <a:spLocks noGrp="1"/>
          </p:cNvSpPr>
          <p:nvPr>
            <p:ph type="body"/>
          </p:nvPr>
        </p:nvSpPr>
        <p:spPr>
          <a:xfrm>
            <a:off x="914400" y="1447920"/>
            <a:ext cx="777204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78" name="PlaceHolder 3"/>
          <p:cNvSpPr>
            <a:spLocks noGrp="1"/>
          </p:cNvSpPr>
          <p:nvPr>
            <p:ph type="body"/>
          </p:nvPr>
        </p:nvSpPr>
        <p:spPr>
          <a:xfrm>
            <a:off x="914400" y="3836160"/>
            <a:ext cx="7772040" cy="2180520"/>
          </a:xfrm>
          <a:prstGeom prst="rect">
            <a:avLst/>
          </a:prstGeom>
        </p:spPr>
        <p:txBody>
          <a:bodyPr lIns="0" tIns="0" rIns="0" bIns="0">
            <a:normAutofit/>
          </a:bodyPr>
          <a:lstStyle/>
          <a:p>
            <a:endParaRPr lang="pt-BR" sz="26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80" name="PlaceHolder 2"/>
          <p:cNvSpPr>
            <a:spLocks noGrp="1"/>
          </p:cNvSpPr>
          <p:nvPr>
            <p:ph type="body"/>
          </p:nvPr>
        </p:nvSpPr>
        <p:spPr>
          <a:xfrm>
            <a:off x="914400" y="144792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81" name="PlaceHolder 3"/>
          <p:cNvSpPr>
            <a:spLocks noGrp="1"/>
          </p:cNvSpPr>
          <p:nvPr>
            <p:ph type="body"/>
          </p:nvPr>
        </p:nvSpPr>
        <p:spPr>
          <a:xfrm>
            <a:off x="4897080" y="144792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82" name="PlaceHolder 4"/>
          <p:cNvSpPr>
            <a:spLocks noGrp="1"/>
          </p:cNvSpPr>
          <p:nvPr>
            <p:ph type="body"/>
          </p:nvPr>
        </p:nvSpPr>
        <p:spPr>
          <a:xfrm>
            <a:off x="914400" y="383616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83" name="PlaceHolder 5"/>
          <p:cNvSpPr>
            <a:spLocks noGrp="1"/>
          </p:cNvSpPr>
          <p:nvPr>
            <p:ph type="body"/>
          </p:nvPr>
        </p:nvSpPr>
        <p:spPr>
          <a:xfrm>
            <a:off x="4897080" y="383616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85" name="PlaceHolder 2"/>
          <p:cNvSpPr>
            <a:spLocks noGrp="1"/>
          </p:cNvSpPr>
          <p:nvPr>
            <p:ph type="body"/>
          </p:nvPr>
        </p:nvSpPr>
        <p:spPr>
          <a:xfrm>
            <a:off x="914400" y="1447920"/>
            <a:ext cx="250236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86" name="PlaceHolder 3"/>
          <p:cNvSpPr>
            <a:spLocks noGrp="1"/>
          </p:cNvSpPr>
          <p:nvPr>
            <p:ph type="body"/>
          </p:nvPr>
        </p:nvSpPr>
        <p:spPr>
          <a:xfrm>
            <a:off x="3542400" y="1447920"/>
            <a:ext cx="250236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87" name="PlaceHolder 4"/>
          <p:cNvSpPr>
            <a:spLocks noGrp="1"/>
          </p:cNvSpPr>
          <p:nvPr>
            <p:ph type="body"/>
          </p:nvPr>
        </p:nvSpPr>
        <p:spPr>
          <a:xfrm>
            <a:off x="6170040" y="1447920"/>
            <a:ext cx="250236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88" name="PlaceHolder 5"/>
          <p:cNvSpPr>
            <a:spLocks noGrp="1"/>
          </p:cNvSpPr>
          <p:nvPr>
            <p:ph type="body"/>
          </p:nvPr>
        </p:nvSpPr>
        <p:spPr>
          <a:xfrm>
            <a:off x="914400" y="3836160"/>
            <a:ext cx="250236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89" name="PlaceHolder 6"/>
          <p:cNvSpPr>
            <a:spLocks noGrp="1"/>
          </p:cNvSpPr>
          <p:nvPr>
            <p:ph type="body"/>
          </p:nvPr>
        </p:nvSpPr>
        <p:spPr>
          <a:xfrm>
            <a:off x="3542400" y="3836160"/>
            <a:ext cx="250236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90" name="PlaceHolder 7"/>
          <p:cNvSpPr>
            <a:spLocks noGrp="1"/>
          </p:cNvSpPr>
          <p:nvPr>
            <p:ph type="body"/>
          </p:nvPr>
        </p:nvSpPr>
        <p:spPr>
          <a:xfrm>
            <a:off x="6170040" y="3836160"/>
            <a:ext cx="2502360" cy="2180520"/>
          </a:xfrm>
          <a:prstGeom prst="rect">
            <a:avLst/>
          </a:prstGeom>
        </p:spPr>
        <p:txBody>
          <a:bodyPr lIns="0" tIns="0" rIns="0" bIns="0">
            <a:normAutofit/>
          </a:bodyPr>
          <a:lstStyle/>
          <a:p>
            <a:endParaRPr lang="pt-BR" sz="26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15" name="PlaceHolder 2"/>
          <p:cNvSpPr>
            <a:spLocks noGrp="1"/>
          </p:cNvSpPr>
          <p:nvPr>
            <p:ph type="body"/>
          </p:nvPr>
        </p:nvSpPr>
        <p:spPr>
          <a:xfrm>
            <a:off x="914400" y="1447920"/>
            <a:ext cx="7772040" cy="4571640"/>
          </a:xfrm>
          <a:prstGeom prst="rect">
            <a:avLst/>
          </a:prstGeom>
        </p:spPr>
        <p:txBody>
          <a:bodyPr lIns="0" tIns="0" rIns="0" bIns="0">
            <a:normAutofit/>
          </a:bodyPr>
          <a:lstStyle/>
          <a:p>
            <a:endParaRPr lang="pt-BR" sz="26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17" name="PlaceHolder 2"/>
          <p:cNvSpPr>
            <a:spLocks noGrp="1"/>
          </p:cNvSpPr>
          <p:nvPr>
            <p:ph type="body"/>
          </p:nvPr>
        </p:nvSpPr>
        <p:spPr>
          <a:xfrm>
            <a:off x="914400" y="1447920"/>
            <a:ext cx="3792600" cy="457164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18" name="PlaceHolder 3"/>
          <p:cNvSpPr>
            <a:spLocks noGrp="1"/>
          </p:cNvSpPr>
          <p:nvPr>
            <p:ph type="body"/>
          </p:nvPr>
        </p:nvSpPr>
        <p:spPr>
          <a:xfrm>
            <a:off x="4897080" y="1447920"/>
            <a:ext cx="3792600" cy="4571640"/>
          </a:xfrm>
          <a:prstGeom prst="rect">
            <a:avLst/>
          </a:prstGeom>
        </p:spPr>
        <p:txBody>
          <a:bodyPr lIns="0" tIns="0" rIns="0" bIns="0">
            <a:normAutofit/>
          </a:bodyPr>
          <a:lstStyle/>
          <a:p>
            <a:endParaRPr lang="pt-BR" sz="26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914400" y="274680"/>
            <a:ext cx="7772040" cy="5297760"/>
          </a:xfrm>
          <a:prstGeom prst="rect">
            <a:avLst/>
          </a:prstGeom>
        </p:spPr>
        <p:txBody>
          <a:bodyPr lIns="0" tIns="0" rIns="0" bIns="0" anchor="ct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22" name="PlaceHolder 2"/>
          <p:cNvSpPr>
            <a:spLocks noGrp="1"/>
          </p:cNvSpPr>
          <p:nvPr>
            <p:ph type="body"/>
          </p:nvPr>
        </p:nvSpPr>
        <p:spPr>
          <a:xfrm>
            <a:off x="914400" y="144792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23" name="PlaceHolder 3"/>
          <p:cNvSpPr>
            <a:spLocks noGrp="1"/>
          </p:cNvSpPr>
          <p:nvPr>
            <p:ph type="body"/>
          </p:nvPr>
        </p:nvSpPr>
        <p:spPr>
          <a:xfrm>
            <a:off x="4897080" y="1447920"/>
            <a:ext cx="3792600" cy="457164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24" name="PlaceHolder 4"/>
          <p:cNvSpPr>
            <a:spLocks noGrp="1"/>
          </p:cNvSpPr>
          <p:nvPr>
            <p:ph type="body"/>
          </p:nvPr>
        </p:nvSpPr>
        <p:spPr>
          <a:xfrm>
            <a:off x="914400" y="383616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26" name="PlaceHolder 2"/>
          <p:cNvSpPr>
            <a:spLocks noGrp="1"/>
          </p:cNvSpPr>
          <p:nvPr>
            <p:ph type="body"/>
          </p:nvPr>
        </p:nvSpPr>
        <p:spPr>
          <a:xfrm>
            <a:off x="914400" y="1447920"/>
            <a:ext cx="3792600" cy="457164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27" name="PlaceHolder 3"/>
          <p:cNvSpPr>
            <a:spLocks noGrp="1"/>
          </p:cNvSpPr>
          <p:nvPr>
            <p:ph type="body"/>
          </p:nvPr>
        </p:nvSpPr>
        <p:spPr>
          <a:xfrm>
            <a:off x="4897080" y="144792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28" name="PlaceHolder 4"/>
          <p:cNvSpPr>
            <a:spLocks noGrp="1"/>
          </p:cNvSpPr>
          <p:nvPr>
            <p:ph type="body"/>
          </p:nvPr>
        </p:nvSpPr>
        <p:spPr>
          <a:xfrm>
            <a:off x="4897080" y="383616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274680"/>
            <a:ext cx="7772040" cy="1142640"/>
          </a:xfrm>
          <a:prstGeom prst="rect">
            <a:avLst/>
          </a:prstGeom>
        </p:spPr>
        <p:txBody>
          <a:bodyPr lIns="0" tIns="0" rIns="0" bIns="0" anchor="ctr"/>
          <a:lstStyle/>
          <a:p>
            <a:endParaRPr lang="pt-BR" sz="4000" b="0" strike="noStrike" spc="-1">
              <a:solidFill>
                <a:srgbClr val="000000"/>
              </a:solidFill>
              <a:latin typeface="Lucida Sans Unicode"/>
            </a:endParaRPr>
          </a:p>
        </p:txBody>
      </p:sp>
      <p:sp>
        <p:nvSpPr>
          <p:cNvPr id="30" name="PlaceHolder 2"/>
          <p:cNvSpPr>
            <a:spLocks noGrp="1"/>
          </p:cNvSpPr>
          <p:nvPr>
            <p:ph type="body"/>
          </p:nvPr>
        </p:nvSpPr>
        <p:spPr>
          <a:xfrm>
            <a:off x="914400" y="144792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31" name="PlaceHolder 3"/>
          <p:cNvSpPr>
            <a:spLocks noGrp="1"/>
          </p:cNvSpPr>
          <p:nvPr>
            <p:ph type="body"/>
          </p:nvPr>
        </p:nvSpPr>
        <p:spPr>
          <a:xfrm>
            <a:off x="4897080" y="1447920"/>
            <a:ext cx="3792600" cy="2180520"/>
          </a:xfrm>
          <a:prstGeom prst="rect">
            <a:avLst/>
          </a:prstGeom>
        </p:spPr>
        <p:txBody>
          <a:bodyPr lIns="0" tIns="0" rIns="0" bIns="0">
            <a:normAutofit/>
          </a:bodyPr>
          <a:lstStyle/>
          <a:p>
            <a:endParaRPr lang="pt-BR" sz="2600" b="0" strike="noStrike" spc="-1">
              <a:solidFill>
                <a:srgbClr val="000000"/>
              </a:solidFill>
              <a:latin typeface="Arial"/>
            </a:endParaRPr>
          </a:p>
        </p:txBody>
      </p:sp>
      <p:sp>
        <p:nvSpPr>
          <p:cNvPr id="32" name="PlaceHolder 4"/>
          <p:cNvSpPr>
            <a:spLocks noGrp="1"/>
          </p:cNvSpPr>
          <p:nvPr>
            <p:ph type="body"/>
          </p:nvPr>
        </p:nvSpPr>
        <p:spPr>
          <a:xfrm>
            <a:off x="914400" y="3836160"/>
            <a:ext cx="7772040" cy="2180520"/>
          </a:xfrm>
          <a:prstGeom prst="rect">
            <a:avLst/>
          </a:prstGeom>
        </p:spPr>
        <p:txBody>
          <a:bodyPr lIns="0" tIns="0" rIns="0" bIns="0">
            <a:normAutofit/>
          </a:bodyPr>
          <a:lstStyle/>
          <a:p>
            <a:endParaRPr lang="pt-BR" sz="26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12" name="CustomShape 1" hidden="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3" name="CustomShape 2" hidden="1"/>
          <p:cNvSpPr/>
          <p:nvPr/>
        </p:nvSpPr>
        <p:spPr>
          <a:xfrm>
            <a:off x="63360" y="69840"/>
            <a:ext cx="9013320" cy="6692400"/>
          </a:xfrm>
          <a:prstGeom prst="roundRect">
            <a:avLst>
              <a:gd name="adj" fmla="val 4929"/>
            </a:avLst>
          </a:prstGeom>
          <a:solidFill>
            <a:schemeClr val="bg1"/>
          </a:solidFill>
          <a:ln w="6480">
            <a:solidFill>
              <a:schemeClr val="tx1">
                <a:alpha val="100000"/>
              </a:schemeClr>
            </a:solidFill>
            <a:round/>
          </a:ln>
          <a:effectLst>
            <a:outerShdw blurRad="38100" dist="25400" dir="5400000" algn="t"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3320" cy="6690960"/>
          </a:xfrm>
          <a:prstGeom prst="roundRect">
            <a:avLst>
              <a:gd name="adj" fmla="val 4929"/>
            </a:avLst>
          </a:prstGeom>
          <a:blipFill rotWithShape="0">
            <a:blip r:embed="rId14"/>
            <a:stretch>
              <a:fillRect/>
            </a:stretch>
          </a:blipFill>
          <a:ln w="6480">
            <a:solidFill>
              <a:schemeClr val="tx1">
                <a:alpha val="100000"/>
              </a:schemeClr>
            </a:solidFill>
            <a:round/>
          </a:ln>
          <a:effectLst>
            <a:outerShdw blurRad="38100" dist="25400" dir="5400000" algn="t"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CustomShape 5"/>
          <p:cNvSpPr/>
          <p:nvPr/>
        </p:nvSpPr>
        <p:spPr>
          <a:xfrm>
            <a:off x="63360" y="1449360"/>
            <a:ext cx="9019800" cy="1526760"/>
          </a:xfrm>
          <a:prstGeom prst="rect">
            <a:avLst/>
          </a:prstGeom>
          <a:solidFill>
            <a:schemeClr val="accent1">
              <a:alpha val="100000"/>
            </a:schemeClr>
          </a:solidFill>
          <a:ln w="19080">
            <a:noFill/>
          </a:ln>
          <a:effectLst>
            <a:outerShdw blurRad="38100" dist="25400" dir="540000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63360" y="1397160"/>
            <a:ext cx="9019800" cy="120240"/>
          </a:xfrm>
          <a:prstGeom prst="rect">
            <a:avLst/>
          </a:prstGeom>
          <a:solidFill>
            <a:schemeClr val="accent1">
              <a:tint val="60000"/>
            </a:schemeClr>
          </a:solidFill>
          <a:ln w="19080">
            <a:noFill/>
          </a:ln>
          <a:effectLst>
            <a:outerShdw blurRad="38100" dist="25400" dir="540000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63360" y="2976480"/>
            <a:ext cx="9019800" cy="110880"/>
          </a:xfrm>
          <a:prstGeom prst="rect">
            <a:avLst/>
          </a:prstGeom>
          <a:solidFill>
            <a:schemeClr val="accent5"/>
          </a:solidFill>
          <a:ln w="19080">
            <a:noFill/>
          </a:ln>
          <a:effectLst>
            <a:outerShdw blurRad="38100" dist="25400" dir="5400000" algn="t" rotWithShape="0">
              <a:srgbClr val="000000">
                <a:alpha val="5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457200" y="1505880"/>
            <a:ext cx="8229240" cy="1469520"/>
          </a:xfrm>
          <a:prstGeom prst="rect">
            <a:avLst/>
          </a:prstGeom>
        </p:spPr>
        <p:txBody>
          <a:bodyPr bIns="91440" anchor="ctr"/>
          <a:lstStyle/>
          <a:p>
            <a:pPr algn="ctr">
              <a:lnSpc>
                <a:spcPct val="100000"/>
              </a:lnSpc>
            </a:pPr>
            <a:r>
              <a:rPr lang="pt-BR" sz="4000" b="0" strike="noStrike" spc="-1">
                <a:solidFill>
                  <a:srgbClr val="FFFFFF"/>
                </a:solidFill>
                <a:latin typeface="Arial"/>
              </a:rPr>
              <a:t>Clique para editar o título mestre</a:t>
            </a:r>
            <a:endParaRPr lang="pt-BR" sz="4000" b="0" strike="noStrike" spc="-1">
              <a:solidFill>
                <a:srgbClr val="000000"/>
              </a:solidFill>
              <a:latin typeface="Lucida Sans Unicode"/>
            </a:endParaRPr>
          </a:p>
        </p:txBody>
      </p:sp>
      <p:sp>
        <p:nvSpPr>
          <p:cNvPr id="8" name="PlaceHolder 9"/>
          <p:cNvSpPr>
            <a:spLocks noGrp="1"/>
          </p:cNvSpPr>
          <p:nvPr>
            <p:ph type="dt"/>
          </p:nvPr>
        </p:nvSpPr>
        <p:spPr>
          <a:xfrm>
            <a:off x="6172200" y="6191280"/>
            <a:ext cx="2476080" cy="475920"/>
          </a:xfrm>
          <a:prstGeom prst="rect">
            <a:avLst/>
          </a:prstGeom>
        </p:spPr>
        <p:txBody>
          <a:bodyPr lIns="90000" tIns="45000" rIns="90000" bIns="45000" anchor="ctr"/>
          <a:lstStyle/>
          <a:p>
            <a:pPr algn="r">
              <a:lnSpc>
                <a:spcPct val="100000"/>
              </a:lnSpc>
            </a:pPr>
            <a:fld id="{E3F8960C-401E-44EE-A306-94F799E47B8A}" type="datetime1">
              <a:rPr lang="pt-BR" sz="1400" b="0" strike="noStrike" spc="-1">
                <a:solidFill>
                  <a:srgbClr val="000000"/>
                </a:solidFill>
                <a:latin typeface="Lucida Sans Unicode"/>
              </a:rPr>
              <a:t>22/04/2021</a:t>
            </a:fld>
            <a:endParaRPr lang="pt-BR" sz="1400" b="0" strike="noStrike" spc="-1">
              <a:latin typeface="Times New Roman"/>
            </a:endParaRPr>
          </a:p>
        </p:txBody>
      </p:sp>
      <p:sp>
        <p:nvSpPr>
          <p:cNvPr id="9" name="PlaceHolder 10"/>
          <p:cNvSpPr>
            <a:spLocks noGrp="1"/>
          </p:cNvSpPr>
          <p:nvPr>
            <p:ph type="ftr"/>
          </p:nvPr>
        </p:nvSpPr>
        <p:spPr>
          <a:xfrm>
            <a:off x="914400" y="6172200"/>
            <a:ext cx="3962160" cy="456840"/>
          </a:xfrm>
          <a:prstGeom prst="rect">
            <a:avLst/>
          </a:prstGeom>
        </p:spPr>
        <p:txBody>
          <a:bodyPr lIns="90000" tIns="45000" rIns="90000" bIns="45000" anchor="ctr"/>
          <a:lstStyle/>
          <a:p>
            <a:endParaRPr lang="pt-BR" sz="2400" b="0" strike="noStrike" spc="-1">
              <a:latin typeface="Times New Roman"/>
            </a:endParaRPr>
          </a:p>
        </p:txBody>
      </p:sp>
      <p:sp>
        <p:nvSpPr>
          <p:cNvPr id="10" name="PlaceHolder 11"/>
          <p:cNvSpPr>
            <a:spLocks noGrp="1"/>
          </p:cNvSpPr>
          <p:nvPr>
            <p:ph type="sldNum"/>
          </p:nvPr>
        </p:nvSpPr>
        <p:spPr>
          <a:xfrm>
            <a:off x="146160" y="6210360"/>
            <a:ext cx="456840" cy="456840"/>
          </a:xfrm>
          <a:prstGeom prst="rect">
            <a:avLst/>
          </a:prstGeom>
        </p:spPr>
        <p:txBody>
          <a:bodyPr lIns="0" tIns="0" rIns="0" bIns="0" anchor="ctr" anchorCtr="1"/>
          <a:lstStyle/>
          <a:p>
            <a:pPr algn="ctr">
              <a:lnSpc>
                <a:spcPct val="100000"/>
              </a:lnSpc>
            </a:pPr>
            <a:fld id="{D40DE8D5-EA5A-4C77-A50D-4D1624F817AA}" type="slidenum">
              <a:rPr lang="pt-BR" sz="1400" b="0" strike="noStrike" spc="-1">
                <a:solidFill>
                  <a:srgbClr val="000000"/>
                </a:solidFill>
                <a:latin typeface="Lucida Sans Unicode"/>
              </a:rPr>
              <a:t>‹nº›</a:t>
            </a:fld>
            <a:endParaRPr lang="pt-BR" sz="1400" b="0" strike="noStrike" spc="-1">
              <a:latin typeface="Times New Roman"/>
            </a:endParaRPr>
          </a:p>
        </p:txBody>
      </p:sp>
      <p:sp>
        <p:nvSpPr>
          <p:cNvPr id="11" name="PlaceHolder 12"/>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2600" b="0" strike="noStrike" spc="-1">
                <a:solidFill>
                  <a:srgbClr val="000000"/>
                </a:solidFill>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000" b="0" strike="noStrike" spc="-1">
                <a:solidFill>
                  <a:srgbClr val="000000"/>
                </a:solidFill>
                <a:latin typeface="Arial"/>
              </a:rPr>
              <a:t>2.º nível da estrutura de tópicos</a:t>
            </a:r>
          </a:p>
          <a:p>
            <a:pPr marL="1296000" lvl="2" indent="-288000">
              <a:spcBef>
                <a:spcPts val="850"/>
              </a:spcBef>
              <a:buClr>
                <a:srgbClr val="000000"/>
              </a:buClr>
              <a:buSzPct val="45000"/>
              <a:buFont typeface="Wingdings" charset="2"/>
              <a:buChar char=""/>
            </a:pPr>
            <a:r>
              <a:rPr lang="pt-BR" sz="2000" b="0" strike="noStrike" spc="-1">
                <a:solidFill>
                  <a:srgbClr val="000000"/>
                </a:solidFill>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solidFill>
                  <a:srgbClr val="000000"/>
                </a:solidFill>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solidFill>
                  <a:srgbClr val="000000"/>
                </a:solidFill>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solidFill>
                  <a:srgbClr val="000000"/>
                </a:solidFill>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solidFill>
                  <a:srgbClr val="000000"/>
                </a:solidFill>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CustomShape 1"/>
          <p:cNvSpPr/>
          <p:nvPr/>
        </p:nvSpPr>
        <p:spPr>
          <a:xfrm>
            <a:off x="0" y="0"/>
            <a:ext cx="9143640" cy="685764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9" name="CustomShape 2"/>
          <p:cNvSpPr/>
          <p:nvPr/>
        </p:nvSpPr>
        <p:spPr>
          <a:xfrm>
            <a:off x="63360" y="69840"/>
            <a:ext cx="9013320" cy="6692400"/>
          </a:xfrm>
          <a:prstGeom prst="roundRect">
            <a:avLst>
              <a:gd name="adj" fmla="val 4929"/>
            </a:avLst>
          </a:prstGeom>
          <a:solidFill>
            <a:schemeClr val="bg1"/>
          </a:solidFill>
          <a:ln w="6480">
            <a:solidFill>
              <a:schemeClr val="tx1">
                <a:alpha val="100000"/>
              </a:schemeClr>
            </a:solidFill>
            <a:round/>
          </a:ln>
          <a:effectLst>
            <a:outerShdw blurRad="38100" dist="25400" dir="5400000" algn="t" rotWithShape="0">
              <a:srgbClr val="000000">
                <a:alpha val="50000"/>
              </a:srgbClr>
            </a:outerShdw>
          </a:effectLst>
        </p:spPr>
        <p:style>
          <a:lnRef idx="3">
            <a:schemeClr val="lt1"/>
          </a:lnRef>
          <a:fillRef idx="1001">
            <a:schemeClr val="lt1"/>
          </a:fillRef>
          <a:effectRef idx="1">
            <a:schemeClr val="accent1"/>
          </a:effectRef>
          <a:fontRef idx="minor"/>
        </p:style>
      </p:sp>
      <p:sp>
        <p:nvSpPr>
          <p:cNvPr id="50" name="PlaceHolder 3"/>
          <p:cNvSpPr>
            <a:spLocks noGrp="1"/>
          </p:cNvSpPr>
          <p:nvPr>
            <p:ph type="title"/>
          </p:nvPr>
        </p:nvSpPr>
        <p:spPr>
          <a:xfrm>
            <a:off x="914400" y="274680"/>
            <a:ext cx="7772040" cy="1142640"/>
          </a:xfrm>
          <a:prstGeom prst="rect">
            <a:avLst/>
          </a:prstGeom>
        </p:spPr>
        <p:txBody>
          <a:bodyPr bIns="91440" anchor="b"/>
          <a:lstStyle/>
          <a:p>
            <a:pPr>
              <a:lnSpc>
                <a:spcPct val="100000"/>
              </a:lnSpc>
            </a:pPr>
            <a:r>
              <a:rPr lang="pt-BR" sz="4000" b="0" strike="noStrike" spc="-1">
                <a:solidFill>
                  <a:srgbClr val="464646"/>
                </a:solidFill>
                <a:latin typeface="Arial"/>
              </a:rPr>
              <a:t>Clique para editar o título mestre</a:t>
            </a:r>
            <a:endParaRPr lang="pt-BR" sz="4000" b="0" strike="noStrike" spc="-1">
              <a:solidFill>
                <a:srgbClr val="000000"/>
              </a:solidFill>
              <a:latin typeface="Lucida Sans Unicode"/>
            </a:endParaRPr>
          </a:p>
        </p:txBody>
      </p:sp>
      <p:sp>
        <p:nvSpPr>
          <p:cNvPr id="51" name="PlaceHolder 4"/>
          <p:cNvSpPr>
            <a:spLocks noGrp="1"/>
          </p:cNvSpPr>
          <p:nvPr>
            <p:ph type="body"/>
          </p:nvPr>
        </p:nvSpPr>
        <p:spPr>
          <a:xfrm>
            <a:off x="914400" y="1447920"/>
            <a:ext cx="7772040" cy="4571640"/>
          </a:xfrm>
          <a:prstGeom prst="rect">
            <a:avLst/>
          </a:prstGeom>
        </p:spPr>
        <p:txBody>
          <a:bodyPr/>
          <a:lstStyle/>
          <a:p>
            <a:pPr marL="272880" indent="-272520">
              <a:lnSpc>
                <a:spcPct val="100000"/>
              </a:lnSpc>
              <a:spcBef>
                <a:spcPts val="575"/>
              </a:spcBef>
              <a:buClr>
                <a:srgbClr val="2DA2BF"/>
              </a:buClr>
              <a:buSzPct val="85000"/>
              <a:buFont typeface="Wingdings 2" charset="2"/>
              <a:buChar char=""/>
            </a:pPr>
            <a:r>
              <a:rPr lang="pt-BR" sz="2600" b="0" strike="noStrike" spc="-1">
                <a:solidFill>
                  <a:srgbClr val="000000"/>
                </a:solidFill>
                <a:latin typeface="Arial"/>
              </a:rPr>
              <a:t>Clique para editar o texto mestre</a:t>
            </a:r>
          </a:p>
          <a:p>
            <a:pPr marL="547560" lvl="1" indent="-228240">
              <a:lnSpc>
                <a:spcPct val="100000"/>
              </a:lnSpc>
              <a:spcBef>
                <a:spcPts val="374"/>
              </a:spcBef>
              <a:buClr>
                <a:srgbClr val="DA1F28"/>
              </a:buClr>
              <a:buSzPct val="85000"/>
              <a:buFont typeface="Wingdings 2" charset="2"/>
              <a:buChar char=""/>
            </a:pPr>
            <a:r>
              <a:rPr lang="pt-BR" sz="2400" b="0" strike="noStrike" spc="-1">
                <a:solidFill>
                  <a:srgbClr val="000000"/>
                </a:solidFill>
                <a:latin typeface="Arial"/>
              </a:rPr>
              <a:t>Segundo nível</a:t>
            </a:r>
          </a:p>
          <a:p>
            <a:pPr marL="822240" lvl="2" indent="-228240">
              <a:lnSpc>
                <a:spcPct val="100000"/>
              </a:lnSpc>
              <a:spcBef>
                <a:spcPts val="374"/>
              </a:spcBef>
              <a:buClr>
                <a:srgbClr val="ADCEDC"/>
              </a:buClr>
              <a:buSzPct val="85000"/>
              <a:buFont typeface="Wingdings 2" charset="2"/>
              <a:buChar char=""/>
            </a:pPr>
            <a:r>
              <a:rPr lang="pt-BR" sz="2000" b="0" strike="noStrike" spc="-1">
                <a:solidFill>
                  <a:srgbClr val="000000"/>
                </a:solidFill>
                <a:latin typeface="Arial"/>
              </a:rPr>
              <a:t>Terceiro nível</a:t>
            </a:r>
          </a:p>
          <a:p>
            <a:pPr marL="1096920" lvl="3" indent="-228240">
              <a:lnSpc>
                <a:spcPct val="100000"/>
              </a:lnSpc>
              <a:spcBef>
                <a:spcPts val="374"/>
              </a:spcBef>
              <a:buClr>
                <a:srgbClr val="EB641B"/>
              </a:buClr>
              <a:buSzPct val="80000"/>
              <a:buFont typeface="Wingdings 2" charset="2"/>
              <a:buChar char=""/>
            </a:pPr>
            <a:r>
              <a:rPr lang="pt-BR" sz="2000" b="0" strike="noStrike" spc="-1">
                <a:solidFill>
                  <a:srgbClr val="000000"/>
                </a:solidFill>
                <a:latin typeface="Arial"/>
              </a:rPr>
              <a:t>Quarto nível</a:t>
            </a:r>
          </a:p>
          <a:p>
            <a:pPr marL="1371600" lvl="4" indent="-228240">
              <a:lnSpc>
                <a:spcPct val="100000"/>
              </a:lnSpc>
              <a:spcBef>
                <a:spcPts val="374"/>
              </a:spcBef>
              <a:buClr>
                <a:srgbClr val="EB641B"/>
              </a:buClr>
              <a:buFont typeface="StarSymbol"/>
              <a:buChar char="o"/>
            </a:pPr>
            <a:r>
              <a:rPr lang="pt-BR" sz="2000" b="0" strike="noStrike" spc="-1">
                <a:solidFill>
                  <a:srgbClr val="000000"/>
                </a:solidFill>
                <a:latin typeface="Arial"/>
              </a:rPr>
              <a:t>Quinto nível</a:t>
            </a:r>
          </a:p>
        </p:txBody>
      </p:sp>
      <p:sp>
        <p:nvSpPr>
          <p:cNvPr id="52" name="PlaceHolder 5"/>
          <p:cNvSpPr>
            <a:spLocks noGrp="1"/>
          </p:cNvSpPr>
          <p:nvPr>
            <p:ph type="dt"/>
          </p:nvPr>
        </p:nvSpPr>
        <p:spPr>
          <a:xfrm>
            <a:off x="6172200" y="6191280"/>
            <a:ext cx="2476080" cy="475920"/>
          </a:xfrm>
          <a:prstGeom prst="rect">
            <a:avLst/>
          </a:prstGeom>
        </p:spPr>
        <p:txBody>
          <a:bodyPr lIns="90000" tIns="45000" rIns="90000" bIns="45000" anchor="ctr"/>
          <a:lstStyle/>
          <a:p>
            <a:pPr algn="r">
              <a:lnSpc>
                <a:spcPct val="100000"/>
              </a:lnSpc>
            </a:pPr>
            <a:fld id="{CE8E4D5F-0229-4EB3-9733-A5625FBDD3FC}" type="datetime1">
              <a:rPr lang="pt-BR" sz="1400" b="0" strike="noStrike" spc="-1">
                <a:solidFill>
                  <a:srgbClr val="000000"/>
                </a:solidFill>
                <a:latin typeface="Lucida Sans Unicode"/>
              </a:rPr>
              <a:t>22/04/2021</a:t>
            </a:fld>
            <a:endParaRPr lang="pt-BR" sz="1400" b="0" strike="noStrike" spc="-1">
              <a:latin typeface="Times New Roman"/>
            </a:endParaRPr>
          </a:p>
        </p:txBody>
      </p:sp>
      <p:sp>
        <p:nvSpPr>
          <p:cNvPr id="53" name="PlaceHolder 6"/>
          <p:cNvSpPr>
            <a:spLocks noGrp="1"/>
          </p:cNvSpPr>
          <p:nvPr>
            <p:ph type="ftr"/>
          </p:nvPr>
        </p:nvSpPr>
        <p:spPr>
          <a:xfrm>
            <a:off x="914400" y="6172200"/>
            <a:ext cx="3962160" cy="456840"/>
          </a:xfrm>
          <a:prstGeom prst="rect">
            <a:avLst/>
          </a:prstGeom>
        </p:spPr>
        <p:txBody>
          <a:bodyPr lIns="90000" tIns="45000" rIns="90000" bIns="45000" anchor="ctr"/>
          <a:lstStyle/>
          <a:p>
            <a:endParaRPr lang="pt-BR" sz="2400" b="0" strike="noStrike" spc="-1">
              <a:latin typeface="Times New Roman"/>
            </a:endParaRPr>
          </a:p>
        </p:txBody>
      </p:sp>
      <p:sp>
        <p:nvSpPr>
          <p:cNvPr id="54" name="PlaceHolder 7"/>
          <p:cNvSpPr>
            <a:spLocks noGrp="1"/>
          </p:cNvSpPr>
          <p:nvPr>
            <p:ph type="sldNum"/>
          </p:nvPr>
        </p:nvSpPr>
        <p:spPr>
          <a:xfrm>
            <a:off x="146160" y="6210360"/>
            <a:ext cx="456840" cy="456840"/>
          </a:xfrm>
          <a:prstGeom prst="rect">
            <a:avLst/>
          </a:prstGeom>
        </p:spPr>
        <p:txBody>
          <a:bodyPr lIns="0" tIns="0" rIns="0" bIns="0" anchor="ctr" anchorCtr="1"/>
          <a:lstStyle/>
          <a:p>
            <a:pPr algn="ctr">
              <a:lnSpc>
                <a:spcPct val="100000"/>
              </a:lnSpc>
            </a:pPr>
            <a:fld id="{94C94E7C-E7EF-47F4-A592-85042EFEEC0F}" type="slidenum">
              <a:rPr lang="pt-BR" sz="1400" b="0" strike="noStrike" spc="-1">
                <a:solidFill>
                  <a:srgbClr val="000000"/>
                </a:solidFill>
                <a:latin typeface="Lucida Sans Unicode"/>
              </a:rPr>
              <a:t>‹nº›</a:t>
            </a:fld>
            <a:endParaRPr lang="pt-BR"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298440" y="3284640"/>
            <a:ext cx="8564040" cy="1872720"/>
          </a:xfrm>
          <a:prstGeom prst="rect">
            <a:avLst/>
          </a:prstGeom>
          <a:noFill/>
          <a:ln>
            <a:noFill/>
          </a:ln>
        </p:spPr>
        <p:txBody>
          <a:bodyPr/>
          <a:lstStyle/>
          <a:p>
            <a:pPr algn="ctr">
              <a:lnSpc>
                <a:spcPct val="100000"/>
              </a:lnSpc>
              <a:spcBef>
                <a:spcPts val="575"/>
              </a:spcBef>
            </a:pPr>
            <a:r>
              <a:rPr lang="pt-BR" sz="3200" b="1" strike="noStrike" spc="-1">
                <a:solidFill>
                  <a:srgbClr val="000000"/>
                </a:solidFill>
                <a:latin typeface="Arial"/>
              </a:rPr>
              <a:t>Disciplina: </a:t>
            </a:r>
            <a:r>
              <a:rPr lang="pt-BR" sz="3200" b="0" strike="noStrike" spc="-1">
                <a:solidFill>
                  <a:srgbClr val="000000"/>
                </a:solidFill>
                <a:latin typeface="Arial"/>
              </a:rPr>
              <a:t>Linguagem de Programação I</a:t>
            </a:r>
            <a:endParaRPr lang="pt-BR" sz="3200" b="0" strike="noStrike" spc="-1">
              <a:latin typeface="Arial"/>
            </a:endParaRPr>
          </a:p>
          <a:p>
            <a:pPr algn="ctr">
              <a:lnSpc>
                <a:spcPct val="100000"/>
              </a:lnSpc>
              <a:spcBef>
                <a:spcPts val="575"/>
              </a:spcBef>
            </a:pPr>
            <a:endParaRPr lang="pt-BR" sz="3200" b="0" strike="noStrike" spc="-1">
              <a:latin typeface="Arial"/>
            </a:endParaRPr>
          </a:p>
        </p:txBody>
      </p:sp>
      <p:sp>
        <p:nvSpPr>
          <p:cNvPr id="98" name="TextShape 2"/>
          <p:cNvSpPr txBox="1"/>
          <p:nvPr/>
        </p:nvSpPr>
        <p:spPr>
          <a:xfrm>
            <a:off x="324000" y="1557360"/>
            <a:ext cx="8424360" cy="1375920"/>
          </a:xfrm>
          <a:prstGeom prst="rect">
            <a:avLst/>
          </a:prstGeom>
          <a:noFill/>
          <a:ln>
            <a:noFill/>
          </a:ln>
        </p:spPr>
        <p:txBody>
          <a:bodyPr bIns="91440" anchor="ctr"/>
          <a:lstStyle/>
          <a:p>
            <a:pPr algn="ctr">
              <a:lnSpc>
                <a:spcPct val="100000"/>
              </a:lnSpc>
            </a:pPr>
            <a:r>
              <a:rPr lang="pt-BR" sz="4000" b="0" strike="noStrike" spc="-1">
                <a:solidFill>
                  <a:srgbClr val="FFFFFF"/>
                </a:solidFill>
                <a:latin typeface="Arial"/>
              </a:rPr>
              <a:t>POO – Relacionamento entre Classes – Associação </a:t>
            </a:r>
            <a:endParaRPr lang="pt-BR" sz="4000" b="0" strike="noStrike" spc="-1">
              <a:solidFill>
                <a:srgbClr val="000000"/>
              </a:solidFill>
              <a:latin typeface="Lucida Sans Unicode"/>
            </a:endParaRPr>
          </a:p>
        </p:txBody>
      </p:sp>
      <p:pic>
        <p:nvPicPr>
          <p:cNvPr id="99" name="Imagem 5"/>
          <p:cNvPicPr/>
          <p:nvPr/>
        </p:nvPicPr>
        <p:blipFill>
          <a:blip r:embed="rId3"/>
          <a:stretch/>
        </p:blipFill>
        <p:spPr>
          <a:xfrm>
            <a:off x="179280" y="5473800"/>
            <a:ext cx="2088720" cy="1082160"/>
          </a:xfrm>
          <a:prstGeom prst="rect">
            <a:avLst/>
          </a:prstGeom>
          <a:ln>
            <a:noFill/>
          </a:ln>
        </p:spPr>
      </p:pic>
      <p:pic>
        <p:nvPicPr>
          <p:cNvPr id="100" name="Imagem 3"/>
          <p:cNvPicPr/>
          <p:nvPr/>
        </p:nvPicPr>
        <p:blipFill>
          <a:blip r:embed="rId4"/>
          <a:stretch/>
        </p:blipFill>
        <p:spPr>
          <a:xfrm>
            <a:off x="3564000" y="5300640"/>
            <a:ext cx="2087280" cy="1503000"/>
          </a:xfrm>
          <a:prstGeom prst="rect">
            <a:avLst/>
          </a:prstGeom>
          <a:ln>
            <a:noFill/>
          </a:ln>
        </p:spPr>
      </p:pic>
      <p:pic>
        <p:nvPicPr>
          <p:cNvPr id="101" name="Imagem 6"/>
          <p:cNvPicPr/>
          <p:nvPr/>
        </p:nvPicPr>
        <p:blipFill>
          <a:blip r:embed="rId5"/>
          <a:stretch/>
        </p:blipFill>
        <p:spPr>
          <a:xfrm>
            <a:off x="7678800" y="5370480"/>
            <a:ext cx="1064880" cy="1217160"/>
          </a:xfrm>
          <a:prstGeom prst="rect">
            <a:avLst/>
          </a:prstGeom>
          <a:ln>
            <a:noFill/>
          </a:ln>
        </p:spPr>
      </p:pic>
      <p:sp>
        <p:nvSpPr>
          <p:cNvPr id="102" name="CustomShape 3"/>
          <p:cNvSpPr/>
          <p:nvPr/>
        </p:nvSpPr>
        <p:spPr>
          <a:xfrm>
            <a:off x="87480" y="458640"/>
            <a:ext cx="8964360" cy="8823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914400" y="274680"/>
            <a:ext cx="7772040" cy="1142640"/>
          </a:xfrm>
          <a:prstGeom prst="rect">
            <a:avLst/>
          </a:prstGeom>
          <a:noFill/>
          <a:ln>
            <a:noFill/>
          </a:ln>
        </p:spPr>
        <p:txBody>
          <a:bodyPr bIns="91440" anchor="b"/>
          <a:lstStyle/>
          <a:p>
            <a:endParaRPr lang="pt-BR" sz="4000" b="0" strike="noStrike" spc="-1">
              <a:solidFill>
                <a:srgbClr val="000000"/>
              </a:solidFill>
              <a:latin typeface="Lucida Sans Unicode"/>
            </a:endParaRPr>
          </a:p>
        </p:txBody>
      </p:sp>
      <p:pic>
        <p:nvPicPr>
          <p:cNvPr id="104" name="Espaço Reservado para Conteúdo 5"/>
          <p:cNvPicPr/>
          <p:nvPr/>
        </p:nvPicPr>
        <p:blipFill>
          <a:blip r:embed="rId2"/>
          <a:srcRect l="6581" t="8247" r="7719" b="18949"/>
          <a:stretch/>
        </p:blipFill>
        <p:spPr>
          <a:xfrm>
            <a:off x="0" y="196560"/>
            <a:ext cx="8958960" cy="5993640"/>
          </a:xfrm>
          <a:prstGeom prst="rect">
            <a:avLst/>
          </a:prstGeom>
          <a:ln>
            <a:noFill/>
          </a:ln>
        </p:spPr>
      </p:pic>
      <p:sp>
        <p:nvSpPr>
          <p:cNvPr id="105" name="TextShape 2"/>
          <p:cNvSpPr txBox="1"/>
          <p:nvPr/>
        </p:nvSpPr>
        <p:spPr>
          <a:xfrm>
            <a:off x="146160" y="6210360"/>
            <a:ext cx="456840" cy="456840"/>
          </a:xfrm>
          <a:prstGeom prst="rect">
            <a:avLst/>
          </a:prstGeom>
          <a:solidFill>
            <a:srgbClr val="2DA2BF"/>
          </a:solidFill>
          <a:ln>
            <a:noFill/>
          </a:ln>
        </p:spPr>
        <p:txBody>
          <a:bodyPr lIns="0" tIns="0" rIns="0" bIns="0" anchor="ctr" anchorCtr="1"/>
          <a:lstStyle/>
          <a:p>
            <a:pPr algn="ctr">
              <a:lnSpc>
                <a:spcPct val="100000"/>
              </a:lnSpc>
            </a:pPr>
            <a:fld id="{AF97FECD-53C2-443C-A892-1A1DEB256588}" type="slidenum">
              <a:rPr lang="pt-BR" sz="1400" b="0" strike="noStrike" spc="-1">
                <a:solidFill>
                  <a:srgbClr val="000000"/>
                </a:solidFill>
                <a:latin typeface="Lucida Sans Unicode"/>
              </a:rPr>
              <a:t>2</a:t>
            </a:fld>
            <a:endParaRPr lang="pt-BR" sz="14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146160" y="332640"/>
            <a:ext cx="8890200" cy="5686920"/>
          </a:xfrm>
          <a:prstGeom prst="rect">
            <a:avLst/>
          </a:prstGeom>
          <a:noFill/>
          <a:ln>
            <a:noFill/>
          </a:ln>
        </p:spPr>
        <p:txBody>
          <a:bodyPr/>
          <a:lstStyle/>
          <a:p>
            <a:pPr marL="272880" indent="-272520">
              <a:lnSpc>
                <a:spcPct val="100000"/>
              </a:lnSpc>
              <a:spcBef>
                <a:spcPts val="575"/>
              </a:spcBef>
              <a:buClr>
                <a:srgbClr val="2DA2BF"/>
              </a:buClr>
              <a:buSzPct val="85000"/>
              <a:buFont typeface="Wingdings 2" charset="2"/>
              <a:buChar char=""/>
            </a:pPr>
            <a:r>
              <a:rPr lang="pt-BR" sz="2600" b="0" strike="noStrike" spc="-1">
                <a:solidFill>
                  <a:srgbClr val="000000"/>
                </a:solidFill>
                <a:latin typeface="Arial"/>
              </a:rPr>
              <a:t>Instancie objetos que sejam suficientes para implementar o seguinte cenário:</a:t>
            </a:r>
          </a:p>
          <a:p>
            <a:pPr>
              <a:lnSpc>
                <a:spcPct val="100000"/>
              </a:lnSpc>
              <a:spcBef>
                <a:spcPts val="575"/>
              </a:spcBef>
            </a:pPr>
            <a:endParaRPr lang="pt-BR" sz="2600" b="0" strike="noStrike" spc="-1">
              <a:solidFill>
                <a:srgbClr val="000000"/>
              </a:solidFill>
              <a:latin typeface="Arial"/>
            </a:endParaRPr>
          </a:p>
          <a:p>
            <a:pPr marL="272880" indent="-272520">
              <a:lnSpc>
                <a:spcPct val="100000"/>
              </a:lnSpc>
              <a:spcBef>
                <a:spcPts val="575"/>
              </a:spcBef>
              <a:buClr>
                <a:srgbClr val="2DA2BF"/>
              </a:buClr>
              <a:buSzPct val="85000"/>
              <a:buFont typeface="Wingdings 2" charset="2"/>
              <a:buChar char=""/>
            </a:pPr>
            <a:r>
              <a:rPr lang="pt-BR" sz="2600" b="0" strike="noStrike" spc="-1">
                <a:solidFill>
                  <a:srgbClr val="000000"/>
                </a:solidFill>
                <a:latin typeface="Arial"/>
              </a:rPr>
              <a:t>Tio Patinhas e Donald são responsáveis pelas crianças Luizinho, Huguinho e Zezinho. Donald mora na Rua dos Marinheiros, 300, no bairro Litoral na cidade de Patolândia, no estado de  Nova York. Tio Patinhas mora em Patópolis, na Rua 11 de Setembro, número 2001, no bairro Centro do estado da Califórnia.</a:t>
            </a:r>
          </a:p>
          <a:p>
            <a:pPr>
              <a:lnSpc>
                <a:spcPct val="100000"/>
              </a:lnSpc>
              <a:spcBef>
                <a:spcPts val="575"/>
              </a:spcBef>
            </a:pPr>
            <a:endParaRPr lang="pt-BR" sz="2600" b="0" strike="noStrike" spc="-1">
              <a:solidFill>
                <a:srgbClr val="000000"/>
              </a:solidFill>
              <a:latin typeface="Arial"/>
            </a:endParaRPr>
          </a:p>
          <a:p>
            <a:pPr marL="272880" indent="-272520">
              <a:lnSpc>
                <a:spcPct val="100000"/>
              </a:lnSpc>
              <a:spcBef>
                <a:spcPts val="575"/>
              </a:spcBef>
              <a:buClr>
                <a:srgbClr val="2DA2BF"/>
              </a:buClr>
              <a:buSzPct val="85000"/>
              <a:buFont typeface="Wingdings 2" charset="2"/>
              <a:buChar char=""/>
            </a:pPr>
            <a:r>
              <a:rPr lang="pt-BR" sz="2600" b="0" strike="noStrike" spc="-1">
                <a:solidFill>
                  <a:srgbClr val="000000"/>
                </a:solidFill>
                <a:latin typeface="Arial"/>
              </a:rPr>
              <a:t>Após instanciar todos objetos. Imprima os valores, acessando todos dados pelo objeto do responsável.</a:t>
            </a:r>
          </a:p>
          <a:p>
            <a:pPr marL="272880" indent="-272520">
              <a:lnSpc>
                <a:spcPct val="100000"/>
              </a:lnSpc>
              <a:spcBef>
                <a:spcPts val="575"/>
              </a:spcBef>
              <a:buClr>
                <a:srgbClr val="2DA2BF"/>
              </a:buClr>
              <a:buSzPct val="85000"/>
              <a:buFont typeface="Wingdings 2" charset="2"/>
              <a:buChar char=""/>
            </a:pPr>
            <a:endParaRPr lang="pt-BR" sz="2600" b="0" strike="noStrike" spc="-1">
              <a:solidFill>
                <a:srgbClr val="000000"/>
              </a:solidFill>
              <a:latin typeface="Arial"/>
            </a:endParaRPr>
          </a:p>
        </p:txBody>
      </p:sp>
      <p:sp>
        <p:nvSpPr>
          <p:cNvPr id="107" name="TextShape 2"/>
          <p:cNvSpPr txBox="1"/>
          <p:nvPr/>
        </p:nvSpPr>
        <p:spPr>
          <a:xfrm>
            <a:off x="146160" y="6210360"/>
            <a:ext cx="456840" cy="456840"/>
          </a:xfrm>
          <a:prstGeom prst="rect">
            <a:avLst/>
          </a:prstGeom>
          <a:solidFill>
            <a:srgbClr val="2DA2BF"/>
          </a:solidFill>
          <a:ln>
            <a:noFill/>
          </a:ln>
        </p:spPr>
        <p:txBody>
          <a:bodyPr lIns="0" tIns="0" rIns="0" bIns="0" anchor="ctr" anchorCtr="1"/>
          <a:lstStyle/>
          <a:p>
            <a:pPr algn="ctr">
              <a:lnSpc>
                <a:spcPct val="100000"/>
              </a:lnSpc>
            </a:pPr>
            <a:fld id="{68299DD1-099F-4658-8C7E-ECDE92F346F5}" type="slidenum">
              <a:rPr lang="pt-BR" sz="1400" b="0" strike="noStrike" spc="-1">
                <a:solidFill>
                  <a:srgbClr val="000000"/>
                </a:solidFill>
                <a:latin typeface="Lucida Sans Unicode"/>
              </a:rPr>
              <a:t>3</a:t>
            </a:fld>
            <a:endParaRPr lang="pt-BR" sz="14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660EA6-36BE-4901-BC77-0432BB85E7CA}"/>
              </a:ext>
            </a:extLst>
          </p:cNvPr>
          <p:cNvSpPr>
            <a:spLocks noGrp="1"/>
          </p:cNvSpPr>
          <p:nvPr>
            <p:ph type="title"/>
          </p:nvPr>
        </p:nvSpPr>
        <p:spPr/>
        <p:txBody>
          <a:bodyPr/>
          <a:lstStyle/>
          <a:p>
            <a:r>
              <a:rPr lang="pt-BR" dirty="0"/>
              <a:t>Exercício 2</a:t>
            </a:r>
          </a:p>
        </p:txBody>
      </p:sp>
      <p:sp>
        <p:nvSpPr>
          <p:cNvPr id="3" name="Subtítulo 2">
            <a:extLst>
              <a:ext uri="{FF2B5EF4-FFF2-40B4-BE49-F238E27FC236}">
                <a16:creationId xmlns:a16="http://schemas.microsoft.com/office/drawing/2014/main" id="{43F3286D-7781-4428-B22F-0670B714C038}"/>
              </a:ext>
            </a:extLst>
          </p:cNvPr>
          <p:cNvSpPr>
            <a:spLocks noGrp="1"/>
          </p:cNvSpPr>
          <p:nvPr>
            <p:ph type="subTitle"/>
          </p:nvPr>
        </p:nvSpPr>
        <p:spPr>
          <a:xfrm>
            <a:off x="457560" y="274680"/>
            <a:ext cx="8228880" cy="6154400"/>
          </a:xfrm>
        </p:spPr>
        <p:txBody>
          <a:bodyPr anchor="t"/>
          <a:lstStyle/>
          <a:p>
            <a:r>
              <a:rPr lang="pt-BR" sz="3600" dirty="0"/>
              <a:t>Um estacionamento deseja gerenciar os seus veículos. Para isto crie classes para o veículo e para marcas. Pela para o usuário digitar o número da placa, a cor do veículo, ano de fabricação, modelo e marca. Instancie os objetos de acordo com os dados digitados pelo usuário. Peça para que ele digite quantos veículos desejar. </a:t>
            </a:r>
          </a:p>
          <a:p>
            <a:endParaRPr lang="pt-BR" sz="3600" dirty="0"/>
          </a:p>
          <a:p>
            <a:r>
              <a:rPr lang="pt-BR" sz="3600" dirty="0"/>
              <a:t>Ao final mostre os dados cadastrados.</a:t>
            </a:r>
          </a:p>
        </p:txBody>
      </p:sp>
    </p:spTree>
    <p:extLst>
      <p:ext uri="{BB962C8B-B14F-4D97-AF65-F5344CB8AC3E}">
        <p14:creationId xmlns:p14="http://schemas.microsoft.com/office/powerpoint/2010/main" val="1477354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2281</TotalTime>
  <Words>187</Words>
  <Application>Microsoft Office PowerPoint</Application>
  <PresentationFormat>Apresentação na tela (4:3)</PresentationFormat>
  <Paragraphs>16</Paragraphs>
  <Slides>4</Slides>
  <Notes>1</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4</vt:i4>
      </vt:variant>
    </vt:vector>
  </HeadingPairs>
  <TitlesOfParts>
    <vt:vector size="13" baseType="lpstr">
      <vt:lpstr>Arial</vt:lpstr>
      <vt:lpstr>Lucida Sans Unicode</vt:lpstr>
      <vt:lpstr>StarSymbol</vt:lpstr>
      <vt:lpstr>Symbol</vt:lpstr>
      <vt:lpstr>Times New Roman</vt:lpstr>
      <vt:lpstr>Wingdings</vt:lpstr>
      <vt:lpstr>Wingdings 2</vt:lpstr>
      <vt:lpstr>Office Theme</vt:lpstr>
      <vt:lpstr>Office Theme</vt:lpstr>
      <vt:lpstr>Apresentação do PowerPoint</vt:lpstr>
      <vt:lpstr>Apresentação do PowerPoint</vt:lpstr>
      <vt:lpstr>Apresentação do PowerPoint</vt:lpstr>
      <vt:lpstr>Exercício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subject/>
  <dc:creator>Prof. Fernando Roberto Proença</dc:creator>
  <cp:keywords>FRP</cp:keywords>
  <dc:description/>
  <cp:lastModifiedBy>Ely Prado</cp:lastModifiedBy>
  <cp:revision>506</cp:revision>
  <dcterms:created xsi:type="dcterms:W3CDTF">2012-12-03T10:39:50Z</dcterms:created>
  <dcterms:modified xsi:type="dcterms:W3CDTF">2021-04-22T22:05:18Z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Apresentação na tela (4:3)</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