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257" r:id="rId4"/>
    <p:sldId id="265" r:id="rId5"/>
    <p:sldId id="258" r:id="rId6"/>
    <p:sldId id="260" r:id="rId7"/>
    <p:sldId id="261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864"/>
    </p:cViewPr>
  </p:sorterViewPr>
  <p:notesViewPr>
    <p:cSldViewPr snapToGrid="0">
      <p:cViewPr varScale="1">
        <p:scale>
          <a:sx n="51" d="100"/>
          <a:sy n="51" d="100"/>
        </p:scale>
        <p:origin x="262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4AEE4-27A6-43A8-93EA-97FDFE1790FF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D741C-ECE4-42A6-A318-15DEFE9C2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320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CCFED-2B61-46D1-A926-3F795F29CBB5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76991-713B-4980-AF7E-91F65288D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31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8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23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115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2785" y="476251"/>
            <a:ext cx="11061700" cy="5762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43934" y="1341439"/>
            <a:ext cx="5897033" cy="496728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4167" y="1341439"/>
            <a:ext cx="5899151" cy="496728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>
          <a:xfrm>
            <a:off x="9108017" y="6489701"/>
            <a:ext cx="2844800" cy="252413"/>
          </a:xfrm>
        </p:spPr>
        <p:txBody>
          <a:bodyPr/>
          <a:lstStyle>
            <a:lvl1pPr>
              <a:defRPr/>
            </a:lvl1pPr>
          </a:lstStyle>
          <a:p>
            <a:fld id="{7C3CDA36-1C6A-4F31-84C6-0423AD4051A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1780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6261"/>
            <a:ext cx="10515600" cy="1149631"/>
          </a:xfrm>
        </p:spPr>
        <p:txBody>
          <a:bodyPr>
            <a:normAutofit/>
          </a:bodyPr>
          <a:lstStyle>
            <a:lvl1pPr>
              <a:defRPr sz="4000" b="1" cap="all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55892"/>
            <a:ext cx="10515600" cy="482107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Prof. Elyr Teixeira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02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10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91864"/>
            <a:ext cx="10515600" cy="1325563"/>
          </a:xfrm>
        </p:spPr>
        <p:txBody>
          <a:bodyPr/>
          <a:lstStyle>
            <a:lvl1pPr>
              <a:defRPr b="1" cap="all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527052"/>
            <a:ext cx="5181600" cy="46402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527052"/>
            <a:ext cx="5181600" cy="4649911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3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201487"/>
            <a:ext cx="10515600" cy="1325563"/>
          </a:xfrm>
        </p:spPr>
        <p:txBody>
          <a:bodyPr>
            <a:normAutofit/>
          </a:bodyPr>
          <a:lstStyle>
            <a:lvl1pPr>
              <a:defRPr sz="4000" b="1" cap="all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536788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370434"/>
            <a:ext cx="5157787" cy="38192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536786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370434"/>
            <a:ext cx="5183188" cy="3819229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7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Prof. Elyr Teixeira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64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Prof. Elyr Teixeira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16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82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58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02781-8F20-409C-B307-3A6A0139C9C4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5469834" y="6400412"/>
            <a:ext cx="1252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i="1" dirty="0"/>
              <a:t>Prof. Elyr Teixeira</a:t>
            </a:r>
          </a:p>
        </p:txBody>
      </p:sp>
    </p:spTree>
    <p:extLst>
      <p:ext uri="{BB962C8B-B14F-4D97-AF65-F5344CB8AC3E}">
        <p14:creationId xmlns:p14="http://schemas.microsoft.com/office/powerpoint/2010/main" val="92588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baseline="0">
          <a:solidFill>
            <a:schemeClr val="accent6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elyr.alves@unifbv.edu.b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96161"/>
            <a:ext cx="12192000" cy="3161171"/>
          </a:xfrm>
        </p:spPr>
        <p:txBody>
          <a:bodyPr>
            <a:normAutofit fontScale="90000"/>
          </a:bodyPr>
          <a:lstStyle/>
          <a:p>
            <a:br>
              <a:rPr lang="pt-BR" dirty="0">
                <a:solidFill>
                  <a:schemeClr val="tx1"/>
                </a:solidFill>
              </a:rPr>
            </a:b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Microcontroladores </a:t>
            </a:r>
            <a:br>
              <a:rPr lang="pt-BR" dirty="0">
                <a:solidFill>
                  <a:schemeClr val="tx1"/>
                </a:solidFill>
              </a:rPr>
            </a:br>
            <a:br>
              <a:rPr lang="pt-BR" dirty="0">
                <a:solidFill>
                  <a:schemeClr val="tx1"/>
                </a:solidFill>
              </a:rPr>
            </a:br>
            <a:r>
              <a:rPr lang="pt-BR" sz="5300" dirty="0"/>
              <a:t>Projeto ap2</a:t>
            </a:r>
            <a:br>
              <a:rPr lang="pt-BR" sz="5300" dirty="0"/>
            </a:br>
            <a:br>
              <a:rPr lang="pt-BR" sz="5300" dirty="0">
                <a:solidFill>
                  <a:schemeClr val="tx1"/>
                </a:solidFill>
              </a:rPr>
            </a:br>
            <a:r>
              <a:rPr lang="pt-BR" sz="4900" dirty="0">
                <a:solidFill>
                  <a:schemeClr val="tx1"/>
                </a:solidFill>
              </a:rPr>
              <a:t>cursos de Eng. elétrica e </a:t>
            </a:r>
            <a:br>
              <a:rPr lang="pt-BR" sz="4900" dirty="0">
                <a:solidFill>
                  <a:schemeClr val="tx1"/>
                </a:solidFill>
              </a:rPr>
            </a:br>
            <a:r>
              <a:rPr lang="pt-BR" sz="4900" dirty="0">
                <a:solidFill>
                  <a:schemeClr val="tx1"/>
                </a:solidFill>
              </a:rPr>
              <a:t>controle e automação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562814"/>
            <a:ext cx="9144000" cy="87569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i="1" dirty="0"/>
              <a:t>Prof. Elyr Teixeira, </a:t>
            </a:r>
            <a:r>
              <a:rPr lang="pt-BR" sz="2000" i="1" dirty="0" err="1"/>
              <a:t>D.Sc</a:t>
            </a:r>
            <a:r>
              <a:rPr lang="pt-BR" sz="2000" i="1" dirty="0"/>
              <a:t>.</a:t>
            </a:r>
          </a:p>
        </p:txBody>
      </p:sp>
      <p:sp>
        <p:nvSpPr>
          <p:cNvPr id="4" name="Retângulo 3"/>
          <p:cNvSpPr/>
          <p:nvPr/>
        </p:nvSpPr>
        <p:spPr>
          <a:xfrm>
            <a:off x="5198533" y="6438508"/>
            <a:ext cx="1778000" cy="2501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0422194" y="6174658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2019.1</a:t>
            </a:r>
          </a:p>
        </p:txBody>
      </p:sp>
      <p:pic>
        <p:nvPicPr>
          <p:cNvPr id="6" name="Picture 2" descr="Resultado de imagem para fbv wyden">
            <a:extLst>
              <a:ext uri="{FF2B5EF4-FFF2-40B4-BE49-F238E27FC236}">
                <a16:creationId xmlns:a16="http://schemas.microsoft.com/office/drawing/2014/main" id="{919B09A2-01AE-4EBB-9BF4-0D7F7097B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4" y="167228"/>
            <a:ext cx="5967167" cy="11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608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53C2-766C-4384-8E85-B06CFB96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de projetos e equipes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B4DA7C-7482-4A2D-BCA6-8EB26F8C0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663231"/>
              </p:ext>
            </p:extLst>
          </p:nvPr>
        </p:nvGraphicFramePr>
        <p:xfrm>
          <a:off x="1254550" y="1997811"/>
          <a:ext cx="946026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7551">
                  <a:extLst>
                    <a:ext uri="{9D8B030D-6E8A-4147-A177-3AD203B41FA5}">
                      <a16:colId xmlns:a16="http://schemas.microsoft.com/office/drawing/2014/main" val="2111745201"/>
                    </a:ext>
                  </a:extLst>
                </a:gridCol>
                <a:gridCol w="5832713">
                  <a:extLst>
                    <a:ext uri="{9D8B030D-6E8A-4147-A177-3AD203B41FA5}">
                      <a16:colId xmlns:a16="http://schemas.microsoft.com/office/drawing/2014/main" val="935325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Equipe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Projeto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41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85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77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69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01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7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48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24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70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355892"/>
            <a:ext cx="11088757" cy="482107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 prova AP2 será substituída por um projeto.</a:t>
            </a:r>
          </a:p>
          <a:p>
            <a:r>
              <a:rPr lang="pt-BR" dirty="0"/>
              <a:t>O projeto deverá ser apresentado por uma equipe de 3 a 4 alunos.</a:t>
            </a:r>
          </a:p>
          <a:p>
            <a:r>
              <a:rPr lang="pt-BR" dirty="0"/>
              <a:t>A falta de apresentação do projeto implica em nota zero na AP2.</a:t>
            </a:r>
          </a:p>
          <a:p>
            <a:r>
              <a:rPr lang="pt-BR" dirty="0"/>
              <a:t>Cada equipe tem liberdade para sugerir um projeto ao professor. Esta sugestão deve ser enviada exclusivamente para o </a:t>
            </a:r>
            <a:r>
              <a:rPr lang="pt-BR" dirty="0" err="1"/>
              <a:t>email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elyr.alves@unifbv.edu.br</a:t>
            </a:r>
            <a:r>
              <a:rPr lang="pt-BR" dirty="0"/>
              <a:t>.</a:t>
            </a:r>
          </a:p>
          <a:p>
            <a:r>
              <a:rPr lang="pt-BR" dirty="0"/>
              <a:t>Caberá ao professor aceitar, ou não, o projeto sugerido. Prazo máximo para homologação de 1 semana.</a:t>
            </a:r>
          </a:p>
          <a:p>
            <a:r>
              <a:rPr lang="pt-BR" dirty="0"/>
              <a:t>Não poderão existir projetos iguais, ou similares, entre as equipes.</a:t>
            </a:r>
          </a:p>
        </p:txBody>
      </p:sp>
    </p:spTree>
    <p:extLst>
      <p:ext uri="{BB962C8B-B14F-4D97-AF65-F5344CB8AC3E}">
        <p14:creationId xmlns:p14="http://schemas.microsoft.com/office/powerpoint/2010/main" val="280498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 professor sugerirá projetos conforme arquivo [Lista de projetos_2019_1].</a:t>
            </a:r>
          </a:p>
          <a:p>
            <a:r>
              <a:rPr lang="pt-BR" dirty="0"/>
              <a:t>Até uma semana seguinte à prova AP1, todas as equipes já deverão ter definidos seus projetos sugeridos/propostos.</a:t>
            </a:r>
          </a:p>
          <a:p>
            <a:r>
              <a:rPr lang="pt-BR" dirty="0"/>
              <a:t>Cada equipe deverá apresentar os seguintes itens obrigatórios: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Projeto escrito;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Apresentação oral;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Apresentação técnica;</a:t>
            </a:r>
          </a:p>
          <a:p>
            <a:r>
              <a:rPr lang="pt-BR" dirty="0"/>
              <a:t>A nota de cada projeto obedece a distribuição de pontos da tabela a seguir.</a:t>
            </a:r>
          </a:p>
        </p:txBody>
      </p:sp>
    </p:spTree>
    <p:extLst>
      <p:ext uri="{BB962C8B-B14F-4D97-AF65-F5344CB8AC3E}">
        <p14:creationId xmlns:p14="http://schemas.microsoft.com/office/powerpoint/2010/main" val="189238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Pontuação, prazos/tempo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491842"/>
              </p:ext>
            </p:extLst>
          </p:nvPr>
        </p:nvGraphicFramePr>
        <p:xfrm>
          <a:off x="1246547" y="2781404"/>
          <a:ext cx="969890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640">
                  <a:extLst>
                    <a:ext uri="{9D8B030D-6E8A-4147-A177-3AD203B41FA5}">
                      <a16:colId xmlns:a16="http://schemas.microsoft.com/office/drawing/2014/main" val="1916853262"/>
                    </a:ext>
                  </a:extLst>
                </a:gridCol>
                <a:gridCol w="2108640">
                  <a:extLst>
                    <a:ext uri="{9D8B030D-6E8A-4147-A177-3AD203B41FA5}">
                      <a16:colId xmlns:a16="http://schemas.microsoft.com/office/drawing/2014/main" val="4214286238"/>
                    </a:ext>
                  </a:extLst>
                </a:gridCol>
                <a:gridCol w="2740813">
                  <a:extLst>
                    <a:ext uri="{9D8B030D-6E8A-4147-A177-3AD203B41FA5}">
                      <a16:colId xmlns:a16="http://schemas.microsoft.com/office/drawing/2014/main" val="3371166719"/>
                    </a:ext>
                  </a:extLst>
                </a:gridCol>
                <a:gridCol w="2740813">
                  <a:extLst>
                    <a:ext uri="{9D8B030D-6E8A-4147-A177-3AD203B41FA5}">
                      <a16:colId xmlns:a16="http://schemas.microsoft.com/office/drawing/2014/main" val="1422580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Itens</a:t>
                      </a:r>
                      <a:r>
                        <a:rPr lang="pt-BR" sz="3200" baseline="0" dirty="0"/>
                        <a:t> 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Pontos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Quando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Prazo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79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Projeto escrito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Até</a:t>
                      </a:r>
                      <a:r>
                        <a:rPr lang="pt-BR" sz="2000" baseline="0" dirty="0"/>
                        <a:t> 1 dia antes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Dia 11/06/19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85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Apresentação 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No dia. Até 5 minutos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Dia 12/06/19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43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Apresentação técnica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aseline="0" dirty="0"/>
                        <a:t>4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No dia. Até 10 minutos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Dia 12/06/19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8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11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67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Projeto escrito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55892"/>
            <a:ext cx="11147854" cy="495346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Documentação escrita relativa ao projeto. Deverá conter os seguintes  itens: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Título. Descrição sucinta do título do projeto. Deve ser claro e objetivo.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Equipe. Descrever todos os integrantes da equipe. Nome completo. Três a quatro alunos.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Esquemático elétrico. Demonstrar todo o </a:t>
            </a:r>
            <a:r>
              <a:rPr lang="pt-BR" dirty="0" err="1"/>
              <a:t>uC</a:t>
            </a:r>
            <a:r>
              <a:rPr lang="pt-BR" dirty="0"/>
              <a:t> utilizado e todos os componentes eletrônicos envolvidos por meio de um esquema elétrico.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BOM. Bill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Materials</a:t>
            </a:r>
            <a:r>
              <a:rPr lang="pt-BR" dirty="0"/>
              <a:t>. Lista de materiais completa com indicação de preço unitário. Incluir links de onde os materiais podem ser comprados.</a:t>
            </a:r>
          </a:p>
        </p:txBody>
      </p:sp>
    </p:spTree>
    <p:extLst>
      <p:ext uri="{BB962C8B-B14F-4D97-AF65-F5344CB8AC3E}">
        <p14:creationId xmlns:p14="http://schemas.microsoft.com/office/powerpoint/2010/main" val="386987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Projeto escrito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55892"/>
            <a:ext cx="10965110" cy="4821070"/>
          </a:xfrm>
        </p:spPr>
        <p:txBody>
          <a:bodyPr>
            <a:normAutofit/>
          </a:bodyPr>
          <a:lstStyle/>
          <a:p>
            <a:r>
              <a:rPr lang="pt-BR" sz="2400" dirty="0"/>
              <a:t>Projetos mal escritos ou com erros gramaticais perderão pontos.</a:t>
            </a:r>
          </a:p>
          <a:p>
            <a:r>
              <a:rPr lang="pt-BR" sz="2400" dirty="0"/>
              <a:t>Cuide da organização do documento.</a:t>
            </a:r>
          </a:p>
          <a:p>
            <a:r>
              <a:rPr lang="pt-BR" sz="2400" dirty="0"/>
              <a:t>Enumere todas as páginas.</a:t>
            </a:r>
          </a:p>
          <a:p>
            <a:r>
              <a:rPr lang="pt-BR" sz="2400" dirty="0"/>
              <a:t>Entregue a versão escrita em formato .</a:t>
            </a:r>
            <a:r>
              <a:rPr lang="pt-BR" sz="2400" dirty="0" err="1"/>
              <a:t>pdf</a:t>
            </a:r>
            <a:r>
              <a:rPr lang="pt-BR" sz="2400" dirty="0"/>
              <a:t>. Não serão aceitos documentos em outros formatos.</a:t>
            </a:r>
          </a:p>
          <a:p>
            <a:r>
              <a:rPr lang="pt-BR" sz="2400" dirty="0"/>
              <a:t>Limite máximo do documento de 5 MB.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8144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Apresentação oral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55892"/>
            <a:ext cx="10515600" cy="5502108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Todos os projetos deverão ser apresentados.</a:t>
            </a:r>
          </a:p>
          <a:p>
            <a:r>
              <a:rPr lang="pt-BR" dirty="0"/>
              <a:t>A apresentação teórica deverá refletir o que está no documento escrito. Ele deverá conter os seguintes tópicos obrigatórios abaixo: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Descrição do projeto. Incluir o título.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Esquemático elétrico.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Principais dificuldades. Problemas encontrados.</a:t>
            </a:r>
          </a:p>
          <a:p>
            <a:pPr marL="514350" indent="-514350">
              <a:buFont typeface="+mj-lt"/>
              <a:buAutoNum type="alphaLcParenR" startAt="3"/>
            </a:pPr>
            <a:r>
              <a:rPr lang="pt-BR" dirty="0"/>
              <a:t>Melhorias. Quais as possíveis melhorias para uma próxima versão?</a:t>
            </a:r>
          </a:p>
          <a:p>
            <a:pPr marL="514350" indent="-514350">
              <a:buFont typeface="+mj-lt"/>
              <a:buAutoNum type="alphaLcParenR" startAt="3"/>
            </a:pPr>
            <a:r>
              <a:rPr lang="pt-BR" dirty="0"/>
              <a:t>Quanto custou o projeto?</a:t>
            </a:r>
          </a:p>
          <a:p>
            <a:r>
              <a:rPr lang="pt-BR" dirty="0" err="1"/>
              <a:t>Obs</a:t>
            </a:r>
            <a:r>
              <a:rPr lang="pt-BR" dirty="0"/>
              <a:t>: sugere-se fazer apenas 1 slide por item acima.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1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Apresentação técnica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Apresentada por até 2 integrantes.</a:t>
            </a:r>
          </a:p>
          <a:p>
            <a:r>
              <a:rPr lang="pt-BR" dirty="0"/>
              <a:t>Teste, teste e teste. Esteja atento a tudo. No dia da demonstração ele será apresentado para todos e deverá funcionar em sua totalidade.</a:t>
            </a:r>
          </a:p>
          <a:p>
            <a:r>
              <a:rPr lang="pt-BR" dirty="0"/>
              <a:t>A estética (apresentação visual) do projeto e um forte critério de avaliação. Por isso, capriche no visual.</a:t>
            </a:r>
          </a:p>
          <a:p>
            <a:r>
              <a:rPr lang="pt-BR" dirty="0"/>
              <a:t>O professor poderá fazer perguntas e solicitar mudanças no projeto para serem resolvidos na apresentação. Cada equipe terá até 30min para dar uma solução.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048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355892"/>
            <a:ext cx="11009671" cy="482107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Treine bastante sua apresentação antes do dia da AP2. Elimine slides que sejam desnecessários.</a:t>
            </a:r>
          </a:p>
          <a:p>
            <a:r>
              <a:rPr lang="pt-BR" dirty="0"/>
              <a:t>Faça bom uso de imagens. Elas auxiliam a compreensão de quem assiste.</a:t>
            </a:r>
          </a:p>
          <a:p>
            <a:r>
              <a:rPr lang="pt-BR" dirty="0"/>
              <a:t>Atrasos serão penalizados.</a:t>
            </a:r>
          </a:p>
          <a:p>
            <a:r>
              <a:rPr lang="pt-BR" dirty="0"/>
              <a:t>Traga sua apresentação em .</a:t>
            </a:r>
            <a:r>
              <a:rPr lang="pt-BR" dirty="0" err="1"/>
              <a:t>ppt</a:t>
            </a:r>
            <a:r>
              <a:rPr lang="pt-BR" dirty="0"/>
              <a:t>, .</a:t>
            </a:r>
            <a:r>
              <a:rPr lang="pt-BR" dirty="0" err="1"/>
              <a:t>pptx</a:t>
            </a:r>
            <a:r>
              <a:rPr lang="pt-BR" dirty="0"/>
              <a:t> ou .</a:t>
            </a:r>
            <a:r>
              <a:rPr lang="pt-BR" dirty="0" err="1"/>
              <a:t>pdf</a:t>
            </a:r>
            <a:r>
              <a:rPr lang="pt-BR" dirty="0"/>
              <a:t>.</a:t>
            </a:r>
          </a:p>
          <a:p>
            <a:r>
              <a:rPr lang="pt-BR" dirty="0"/>
              <a:t>O professor irá disponibilizar um PC e Datashow para a apresentação oral.</a:t>
            </a:r>
          </a:p>
          <a:p>
            <a:r>
              <a:rPr lang="pt-BR" dirty="0"/>
              <a:t>Boas ideias podem ser conseguidas com outros professores de outras área. Inove.</a:t>
            </a:r>
          </a:p>
        </p:txBody>
      </p:sp>
    </p:spTree>
    <p:extLst>
      <p:ext uri="{BB962C8B-B14F-4D97-AF65-F5344CB8AC3E}">
        <p14:creationId xmlns:p14="http://schemas.microsoft.com/office/powerpoint/2010/main" val="2615217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2538</TotalTime>
  <Words>609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Tema do Office</vt:lpstr>
      <vt:lpstr>  Microcontroladores   Projeto ap2  cursos de Eng. elétrica e  controle e automação</vt:lpstr>
      <vt:lpstr>Descrição</vt:lpstr>
      <vt:lpstr>descrição</vt:lpstr>
      <vt:lpstr>Pontuação, prazos/tempo</vt:lpstr>
      <vt:lpstr>1. Projeto escrito</vt:lpstr>
      <vt:lpstr>1. Projeto escrito</vt:lpstr>
      <vt:lpstr>2. Apresentação oral</vt:lpstr>
      <vt:lpstr>3. Apresentação técnica</vt:lpstr>
      <vt:lpstr>dicas</vt:lpstr>
      <vt:lpstr>Lista de projetos e equipes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Teste – FBV  Arquitetura e Programação de Microprocessadores  Duração: 20min</dc:title>
  <dc:creator>Elyr</dc:creator>
  <cp:lastModifiedBy>Elyr</cp:lastModifiedBy>
  <cp:revision>154</cp:revision>
  <dcterms:created xsi:type="dcterms:W3CDTF">2016-06-25T14:13:11Z</dcterms:created>
  <dcterms:modified xsi:type="dcterms:W3CDTF">2019-03-16T18:45:52Z</dcterms:modified>
</cp:coreProperties>
</file>