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D29F2-2ED6-4DC2-B2E9-3F340638C453}" v="109" dt="2019-12-19T02:11:2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1" autoAdjust="0"/>
    <p:restoredTop sz="94660"/>
  </p:normalViewPr>
  <p:slideViewPr>
    <p:cSldViewPr snapToGrid="0">
      <p:cViewPr>
        <p:scale>
          <a:sx n="130" d="100"/>
          <a:sy n="130" d="100"/>
        </p:scale>
        <p:origin x="531" y="-28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se Endlich" userId="d876e3f9981422a3" providerId="LiveId" clId="{EA9D29F2-2ED6-4DC2-B2E9-3F340638C453}"/>
    <pc:docChg chg="undo custSel addSld modSld modMainMaster">
      <pc:chgData name="Elyse Endlich" userId="d876e3f9981422a3" providerId="LiveId" clId="{EA9D29F2-2ED6-4DC2-B2E9-3F340638C453}" dt="2019-12-19T05:15:06.570" v="6819" actId="20577"/>
      <pc:docMkLst>
        <pc:docMk/>
      </pc:docMkLst>
      <pc:sldChg chg="addSp delSp modSp add">
        <pc:chgData name="Elyse Endlich" userId="d876e3f9981422a3" providerId="LiveId" clId="{EA9D29F2-2ED6-4DC2-B2E9-3F340638C453}" dt="2019-12-19T05:15:06.570" v="6819" actId="20577"/>
        <pc:sldMkLst>
          <pc:docMk/>
          <pc:sldMk cId="34310302" sldId="256"/>
        </pc:sldMkLst>
        <pc:spChg chg="del">
          <ac:chgData name="Elyse Endlich" userId="d876e3f9981422a3" providerId="LiveId" clId="{EA9D29F2-2ED6-4DC2-B2E9-3F340638C453}" dt="2019-12-18T04:59:32.505" v="1" actId="478"/>
          <ac:spMkLst>
            <pc:docMk/>
            <pc:sldMk cId="34310302" sldId="256"/>
            <ac:spMk id="2" creationId="{E5F58755-6ADA-4B6C-9D48-393C4438481C}"/>
          </ac:spMkLst>
        </pc:spChg>
        <pc:spChg chg="del">
          <ac:chgData name="Elyse Endlich" userId="d876e3f9981422a3" providerId="LiveId" clId="{EA9D29F2-2ED6-4DC2-B2E9-3F340638C453}" dt="2019-12-18T04:59:34.387" v="2" actId="478"/>
          <ac:spMkLst>
            <pc:docMk/>
            <pc:sldMk cId="34310302" sldId="256"/>
            <ac:spMk id="3" creationId="{7A265ACB-FDAC-4F28-AC2F-DA9D88E091A8}"/>
          </ac:spMkLst>
        </pc:spChg>
        <pc:spChg chg="add mod">
          <ac:chgData name="Elyse Endlich" userId="d876e3f9981422a3" providerId="LiveId" clId="{EA9D29F2-2ED6-4DC2-B2E9-3F340638C453}" dt="2019-12-19T01:59:11.773" v="5818"/>
          <ac:spMkLst>
            <pc:docMk/>
            <pc:sldMk cId="34310302" sldId="256"/>
            <ac:spMk id="4" creationId="{C1D04991-BFF6-441F-BB40-869AE3B4B2C8}"/>
          </ac:spMkLst>
        </pc:spChg>
        <pc:spChg chg="add del mod">
          <ac:chgData name="Elyse Endlich" userId="d876e3f9981422a3" providerId="LiveId" clId="{EA9D29F2-2ED6-4DC2-B2E9-3F340638C453}" dt="2019-12-18T05:08:24.143" v="7" actId="767"/>
          <ac:spMkLst>
            <pc:docMk/>
            <pc:sldMk cId="34310302" sldId="256"/>
            <ac:spMk id="5" creationId="{099EB4EE-AFF7-4A00-8B38-38D776A0D0BA}"/>
          </ac:spMkLst>
        </pc:spChg>
        <pc:spChg chg="add del mod">
          <ac:chgData name="Elyse Endlich" userId="d876e3f9981422a3" providerId="LiveId" clId="{EA9D29F2-2ED6-4DC2-B2E9-3F340638C453}" dt="2019-12-18T05:10:21.853" v="10" actId="478"/>
          <ac:spMkLst>
            <pc:docMk/>
            <pc:sldMk cId="34310302" sldId="256"/>
            <ac:spMk id="6" creationId="{2FED9830-BB03-4599-AE2E-28AD19BFA4E1}"/>
          </ac:spMkLst>
        </pc:spChg>
        <pc:spChg chg="add mod">
          <ac:chgData name="Elyse Endlich" userId="d876e3f9981422a3" providerId="LiveId" clId="{EA9D29F2-2ED6-4DC2-B2E9-3F340638C453}" dt="2019-12-19T01:49:30.502" v="5232" actId="20577"/>
          <ac:spMkLst>
            <pc:docMk/>
            <pc:sldMk cId="34310302" sldId="256"/>
            <ac:spMk id="7" creationId="{E8F04736-F536-4B06-920C-BABDFCD1A97E}"/>
          </ac:spMkLst>
        </pc:spChg>
        <pc:spChg chg="add mod">
          <ac:chgData name="Elyse Endlich" userId="d876e3f9981422a3" providerId="LiveId" clId="{EA9D29F2-2ED6-4DC2-B2E9-3F340638C453}" dt="2019-12-19T00:54:49.979" v="2769" actId="113"/>
          <ac:spMkLst>
            <pc:docMk/>
            <pc:sldMk cId="34310302" sldId="256"/>
            <ac:spMk id="8" creationId="{D6D5D079-C3F6-4ECB-8F18-8B7F8C1900D6}"/>
          </ac:spMkLst>
        </pc:spChg>
        <pc:spChg chg="add mod">
          <ac:chgData name="Elyse Endlich" userId="d876e3f9981422a3" providerId="LiveId" clId="{EA9D29F2-2ED6-4DC2-B2E9-3F340638C453}" dt="2019-12-19T02:15:02.026" v="6709" actId="6549"/>
          <ac:spMkLst>
            <pc:docMk/>
            <pc:sldMk cId="34310302" sldId="256"/>
            <ac:spMk id="9" creationId="{E7B8A84F-454A-4563-AE54-3D8832440F43}"/>
          </ac:spMkLst>
        </pc:spChg>
        <pc:spChg chg="add mod">
          <ac:chgData name="Elyse Endlich" userId="d876e3f9981422a3" providerId="LiveId" clId="{EA9D29F2-2ED6-4DC2-B2E9-3F340638C453}" dt="2019-12-19T05:15:06.570" v="6819" actId="20577"/>
          <ac:spMkLst>
            <pc:docMk/>
            <pc:sldMk cId="34310302" sldId="256"/>
            <ac:spMk id="10" creationId="{95E0B27A-E755-40CB-9556-A590D316255B}"/>
          </ac:spMkLst>
        </pc:spChg>
        <pc:spChg chg="add mod">
          <ac:chgData name="Elyse Endlich" userId="d876e3f9981422a3" providerId="LiveId" clId="{EA9D29F2-2ED6-4DC2-B2E9-3F340638C453}" dt="2019-12-19T01:59:43.366" v="5829" actId="14100"/>
          <ac:spMkLst>
            <pc:docMk/>
            <pc:sldMk cId="34310302" sldId="256"/>
            <ac:spMk id="11" creationId="{556A4DEA-BE14-4D6B-92AE-BEDA13AEA415}"/>
          </ac:spMkLst>
        </pc:spChg>
        <pc:spChg chg="add mod">
          <ac:chgData name="Elyse Endlich" userId="d876e3f9981422a3" providerId="LiveId" clId="{EA9D29F2-2ED6-4DC2-B2E9-3F340638C453}" dt="2019-12-19T05:12:47.274" v="6815" actId="20577"/>
          <ac:spMkLst>
            <pc:docMk/>
            <pc:sldMk cId="34310302" sldId="256"/>
            <ac:spMk id="12" creationId="{01701D85-91C6-4EA6-AEA6-686B4BCD8C9E}"/>
          </ac:spMkLst>
        </pc:spChg>
        <pc:spChg chg="add mod">
          <ac:chgData name="Elyse Endlich" userId="d876e3f9981422a3" providerId="LiveId" clId="{EA9D29F2-2ED6-4DC2-B2E9-3F340638C453}" dt="2019-12-18T22:30:51.027" v="2287" actId="1076"/>
          <ac:spMkLst>
            <pc:docMk/>
            <pc:sldMk cId="34310302" sldId="256"/>
            <ac:spMk id="13" creationId="{C01D358A-2335-40D3-A448-643CE0D612B0}"/>
          </ac:spMkLst>
        </pc:spChg>
        <pc:spChg chg="add mod">
          <ac:chgData name="Elyse Endlich" userId="d876e3f9981422a3" providerId="LiveId" clId="{EA9D29F2-2ED6-4DC2-B2E9-3F340638C453}" dt="2019-12-18T22:31:29.323" v="2291" actId="13822"/>
          <ac:spMkLst>
            <pc:docMk/>
            <pc:sldMk cId="34310302" sldId="256"/>
            <ac:spMk id="14" creationId="{4190C22B-683F-466B-AC7F-C02A46F45321}"/>
          </ac:spMkLst>
        </pc:spChg>
        <pc:spChg chg="add mod">
          <ac:chgData name="Elyse Endlich" userId="d876e3f9981422a3" providerId="LiveId" clId="{EA9D29F2-2ED6-4DC2-B2E9-3F340638C453}" dt="2019-12-19T00:57:02.514" v="2789" actId="313"/>
          <ac:spMkLst>
            <pc:docMk/>
            <pc:sldMk cId="34310302" sldId="256"/>
            <ac:spMk id="17" creationId="{B8923FB3-0F5B-4768-84A6-79ACB236E54B}"/>
          </ac:spMkLst>
        </pc:spChg>
        <pc:spChg chg="add mod">
          <ac:chgData name="Elyse Endlich" userId="d876e3f9981422a3" providerId="LiveId" clId="{EA9D29F2-2ED6-4DC2-B2E9-3F340638C453}" dt="2019-12-18T22:42:56.043" v="2589" actId="13822"/>
          <ac:spMkLst>
            <pc:docMk/>
            <pc:sldMk cId="34310302" sldId="256"/>
            <ac:spMk id="18" creationId="{CED644B0-BAA9-469C-AFA2-E4491018D610}"/>
          </ac:spMkLst>
        </pc:spChg>
        <pc:spChg chg="add mod">
          <ac:chgData name="Elyse Endlich" userId="d876e3f9981422a3" providerId="LiveId" clId="{EA9D29F2-2ED6-4DC2-B2E9-3F340638C453}" dt="2019-12-19T00:52:34.394" v="2758" actId="164"/>
          <ac:spMkLst>
            <pc:docMk/>
            <pc:sldMk cId="34310302" sldId="256"/>
            <ac:spMk id="23" creationId="{95E7D530-AC89-4468-B476-E946AFAB928C}"/>
          </ac:spMkLst>
        </pc:spChg>
        <pc:spChg chg="add mod">
          <ac:chgData name="Elyse Endlich" userId="d876e3f9981422a3" providerId="LiveId" clId="{EA9D29F2-2ED6-4DC2-B2E9-3F340638C453}" dt="2019-12-19T00:52:40.300" v="2759" actId="164"/>
          <ac:spMkLst>
            <pc:docMk/>
            <pc:sldMk cId="34310302" sldId="256"/>
            <ac:spMk id="24" creationId="{BF124E15-E1BE-4CF9-9074-A840AD995D5A}"/>
          </ac:spMkLst>
        </pc:spChg>
        <pc:spChg chg="add del mod">
          <ac:chgData name="Elyse Endlich" userId="d876e3f9981422a3" providerId="LiveId" clId="{EA9D29F2-2ED6-4DC2-B2E9-3F340638C453}" dt="2019-12-19T01:09:43.197" v="3116" actId="478"/>
          <ac:spMkLst>
            <pc:docMk/>
            <pc:sldMk cId="34310302" sldId="256"/>
            <ac:spMk id="27" creationId="{118BB308-9AD7-4FF3-9F4D-8CF048045DA8}"/>
          </ac:spMkLst>
        </pc:spChg>
        <pc:spChg chg="add del mod">
          <ac:chgData name="Elyse Endlich" userId="d876e3f9981422a3" providerId="LiveId" clId="{EA9D29F2-2ED6-4DC2-B2E9-3F340638C453}" dt="2019-12-19T01:09:45.349" v="3117" actId="478"/>
          <ac:spMkLst>
            <pc:docMk/>
            <pc:sldMk cId="34310302" sldId="256"/>
            <ac:spMk id="28" creationId="{E5F25E32-5349-4944-8DDB-5228AB812E7F}"/>
          </ac:spMkLst>
        </pc:spChg>
        <pc:grpChg chg="add mod">
          <ac:chgData name="Elyse Endlich" userId="d876e3f9981422a3" providerId="LiveId" clId="{EA9D29F2-2ED6-4DC2-B2E9-3F340638C453}" dt="2019-12-19T02:00:02.252" v="5831" actId="1076"/>
          <ac:grpSpMkLst>
            <pc:docMk/>
            <pc:sldMk cId="34310302" sldId="256"/>
            <ac:grpSpMk id="25" creationId="{FDE94DAB-9A69-4027-BA0D-718E19E6A852}"/>
          </ac:grpSpMkLst>
        </pc:grpChg>
        <pc:grpChg chg="add mod">
          <ac:chgData name="Elyse Endlich" userId="d876e3f9981422a3" providerId="LiveId" clId="{EA9D29F2-2ED6-4DC2-B2E9-3F340638C453}" dt="2019-12-19T02:00:05.240" v="5832" actId="1076"/>
          <ac:grpSpMkLst>
            <pc:docMk/>
            <pc:sldMk cId="34310302" sldId="256"/>
            <ac:grpSpMk id="26" creationId="{EC50129A-E4C0-4AB7-B651-524D0CCED35B}"/>
          </ac:grpSpMkLst>
        </pc:grpChg>
        <pc:picChg chg="add del mod">
          <ac:chgData name="Elyse Endlich" userId="d876e3f9981422a3" providerId="LiveId" clId="{EA9D29F2-2ED6-4DC2-B2E9-3F340638C453}" dt="2019-12-18T22:32:25.617" v="2296" actId="931"/>
          <ac:picMkLst>
            <pc:docMk/>
            <pc:sldMk cId="34310302" sldId="256"/>
            <ac:picMk id="16" creationId="{F5F71A63-C9CE-495D-96A4-4E30D566E3DF}"/>
          </ac:picMkLst>
        </pc:picChg>
        <pc:picChg chg="add mod modCrop">
          <ac:chgData name="Elyse Endlich" userId="d876e3f9981422a3" providerId="LiveId" clId="{EA9D29F2-2ED6-4DC2-B2E9-3F340638C453}" dt="2019-12-19T00:52:34.394" v="2758" actId="164"/>
          <ac:picMkLst>
            <pc:docMk/>
            <pc:sldMk cId="34310302" sldId="256"/>
            <ac:picMk id="20" creationId="{55116F96-6D0F-46AF-89DC-162C931D9369}"/>
          </ac:picMkLst>
        </pc:picChg>
        <pc:picChg chg="add mod modCrop">
          <ac:chgData name="Elyse Endlich" userId="d876e3f9981422a3" providerId="LiveId" clId="{EA9D29F2-2ED6-4DC2-B2E9-3F340638C453}" dt="2019-12-19T00:52:40.300" v="2759" actId="164"/>
          <ac:picMkLst>
            <pc:docMk/>
            <pc:sldMk cId="34310302" sldId="256"/>
            <ac:picMk id="22" creationId="{F7AAD5F1-2597-4E78-A3A8-E0AB3C354CF7}"/>
          </ac:picMkLst>
        </pc:picChg>
      </pc:sldChg>
      <pc:sldMasterChg chg="modSldLayout">
        <pc:chgData name="Elyse Endlich" userId="d876e3f9981422a3" providerId="LiveId" clId="{EA9D29F2-2ED6-4DC2-B2E9-3F340638C453}" dt="2019-12-18T05:16:26.286" v="323"/>
        <pc:sldMasterMkLst>
          <pc:docMk/>
          <pc:sldMasterMk cId="21099411" sldId="2147483660"/>
        </pc:sldMasterMkLst>
        <pc:sldLayoutChg chg="setBg">
          <pc:chgData name="Elyse Endlich" userId="d876e3f9981422a3" providerId="LiveId" clId="{EA9D29F2-2ED6-4DC2-B2E9-3F340638C453}" dt="2019-12-18T05:16:26.286" v="323"/>
          <pc:sldLayoutMkLst>
            <pc:docMk/>
            <pc:sldMasterMk cId="21099411" sldId="2147483660"/>
            <pc:sldLayoutMk cId="192288755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DBC0-D493-4CD0-B037-7F0925F20FC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6FC4-0123-43BD-BBE2-3B713BF1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3986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7973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1960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5946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19933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919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906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892" algn="l" defTabSz="767973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8534400"/>
            <a:ext cx="685621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8445755"/>
            <a:ext cx="6856214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11936"/>
            <a:ext cx="565785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5940828"/>
            <a:ext cx="565785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57912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8534400"/>
            <a:ext cx="685621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8445755"/>
            <a:ext cx="6856214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3040"/>
            <a:ext cx="1478756" cy="7676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3039"/>
            <a:ext cx="4350544" cy="767656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8534400"/>
            <a:ext cx="685621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8445755"/>
            <a:ext cx="6856214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11936"/>
            <a:ext cx="565785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5937504"/>
            <a:ext cx="565785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57912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382139"/>
            <a:ext cx="565785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460979"/>
            <a:ext cx="2777490" cy="5364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460982"/>
            <a:ext cx="2777490" cy="5364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382139"/>
            <a:ext cx="565785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461403"/>
            <a:ext cx="277749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443112"/>
            <a:ext cx="277749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461403"/>
            <a:ext cx="277749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443112"/>
            <a:ext cx="277749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8534400"/>
            <a:ext cx="685621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8445755"/>
            <a:ext cx="6856214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92479"/>
            <a:ext cx="1800225" cy="3048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975360"/>
            <a:ext cx="3757045" cy="701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3901440"/>
            <a:ext cx="1800225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8613049"/>
            <a:ext cx="1472912" cy="486833"/>
          </a:xfrm>
        </p:spPr>
        <p:txBody>
          <a:bodyPr/>
          <a:lstStyle>
            <a:lvl1pPr algn="l">
              <a:defRPr/>
            </a:lvl1pPr>
          </a:lstStyle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8613049"/>
            <a:ext cx="2614613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6856214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6553435"/>
            <a:ext cx="6856214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6766560"/>
            <a:ext cx="5692140" cy="109728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7876032"/>
            <a:ext cx="569214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534400"/>
            <a:ext cx="6858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8445754"/>
            <a:ext cx="6858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382139"/>
            <a:ext cx="565785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460979"/>
            <a:ext cx="565785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8613049"/>
            <a:ext cx="139065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8B652730-B878-4717-8B34-FA20F05BB41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8613049"/>
            <a:ext cx="27128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8613049"/>
            <a:ext cx="73801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F82126D6-05F7-48C9-9D44-D598ADD033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317127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D04991-BFF6-441F-BB40-869AE3B4B2C8}"/>
              </a:ext>
            </a:extLst>
          </p:cNvPr>
          <p:cNvSpPr/>
          <p:nvPr/>
        </p:nvSpPr>
        <p:spPr>
          <a:xfrm>
            <a:off x="4385930" y="3149208"/>
            <a:ext cx="2097874" cy="257940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badi" panose="020B0604020104020204" pitchFamily="34" charset="0"/>
              </a:rPr>
              <a:t>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duplicates, manually cleaned data in Excel (removed instances of “boomer” as name or football team, removed one outlier Twitter account)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Condensed DS to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content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(Twitter) &amp;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title &amp; description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&amp; Google Scholar)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data into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Stripped dates, URLs, &amp; all punctuation except ‘, removed spaces from certain phrases (“gen z”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to see collocations of phrase better &amp; treat as one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score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bigrams, sorted by score &amp; controlled for occurrence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data, then calculated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F04736-F536-4B06-920C-BABDFCD1A97E}"/>
              </a:ext>
            </a:extLst>
          </p:cNvPr>
          <p:cNvSpPr/>
          <p:nvPr/>
        </p:nvSpPr>
        <p:spPr>
          <a:xfrm>
            <a:off x="381000" y="186070"/>
            <a:ext cx="6102804" cy="770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6" dirty="0">
                <a:latin typeface="Abadi" panose="020B0604020202020204" pitchFamily="34" charset="0"/>
              </a:rPr>
              <a:t>Climate Change, Memes, &amp; the Workplace: A Comparison of Generational Correlates on Online Platforms</a:t>
            </a:r>
          </a:p>
          <a:p>
            <a:pPr algn="ctr"/>
            <a:r>
              <a:rPr lang="en-US" sz="1125" dirty="0">
                <a:latin typeface="Abadi" panose="020B0604020202020204" pitchFamily="34" charset="0"/>
              </a:rPr>
              <a:t>Elyse Endlich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5D079-C3F6-4ECB-8F18-8B7F8C1900D6}"/>
              </a:ext>
            </a:extLst>
          </p:cNvPr>
          <p:cNvSpPr/>
          <p:nvPr/>
        </p:nvSpPr>
        <p:spPr>
          <a:xfrm>
            <a:off x="381000" y="1138570"/>
            <a:ext cx="2108791" cy="158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badi" panose="020B0604020104020204" pitchFamily="34" charset="0"/>
              </a:rPr>
              <a:t>Introduction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viral phrase ‘Ok boomer’ piqued my interest– I wanted to see if the internet had any other collocations for generations.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Hypotheses: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‘Ok boomer’ = high incidence rate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Boomers correlated with centrist/conservative views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Millennials = laziness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Z = possibly climate change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B8A84F-454A-4563-AE54-3D8832440F43}"/>
              </a:ext>
            </a:extLst>
          </p:cNvPr>
          <p:cNvSpPr/>
          <p:nvPr/>
        </p:nvSpPr>
        <p:spPr>
          <a:xfrm>
            <a:off x="3086100" y="1138570"/>
            <a:ext cx="3430772" cy="15834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new corpus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Octoparse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scrape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terms: </a:t>
            </a: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“gen z,” “millennial,” “boomer”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Websites: </a:t>
            </a: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Twitter, Google, Google Scholar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categories: boomer / Gen Z / millennial tweets, boomer / Gen Z / millennial Google searches, all three terms on Google Scholar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set (DS) before cleaning: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– </a:t>
            </a: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~8,000 tweets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– </a:t>
            </a: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~640 Google Searches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- </a:t>
            </a:r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~750 articles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E0B27A-E755-40CB-9556-A590D316255B}"/>
              </a:ext>
            </a:extLst>
          </p:cNvPr>
          <p:cNvSpPr/>
          <p:nvPr/>
        </p:nvSpPr>
        <p:spPr>
          <a:xfrm>
            <a:off x="381000" y="3162498"/>
            <a:ext cx="3513667" cy="43910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Results</a:t>
            </a:r>
          </a:p>
          <a:p>
            <a:pPr lvl="0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 varied not only by </a:t>
            </a: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also by </a:t>
            </a: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is used by older folks whereas Twitter used by predominantly young people.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searches focused on reaction of older people to ‘ok boomer’ (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phrase, meme, viral, internet, weapon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employing/marketing to Gen Z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digital, marketing</a:t>
            </a:r>
            <a:r>
              <a:rPr lang="en-US" sz="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brands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work[</a:t>
            </a:r>
            <a:r>
              <a:rPr lang="en-US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force|place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employers).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boomer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was negative 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(fucking, shit, bitch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Twitter 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Z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focused on topics &amp; issues that interest Gen Z, reflected Gen Z language 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(climate change, </a:t>
            </a:r>
            <a:r>
              <a:rPr lang="en-US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Tok, vote, planet; </a:t>
            </a:r>
            <a:r>
              <a:rPr lang="en-US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y’all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txt, like).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focused on the health concerns of boomers (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boomer women, boomer retirement, cohort, health, nurses, aging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surrounding </a:t>
            </a:r>
            <a:r>
              <a:rPr lang="en-US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millennial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not as conclusive.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6A4DEA-BE14-4D6B-92AE-BEDA13AEA415}"/>
              </a:ext>
            </a:extLst>
          </p:cNvPr>
          <p:cNvSpPr/>
          <p:nvPr/>
        </p:nvSpPr>
        <p:spPr>
          <a:xfrm>
            <a:off x="4385930" y="5850466"/>
            <a:ext cx="2091070" cy="17031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Discussion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backing for hypotheses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 boomer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high prevalence rate across almost every DS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Biden, family, Christmas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keywords of Twitter </a:t>
            </a: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boomer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</a:t>
            </a:r>
            <a:endParaRPr 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Procrastination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a keyword of Google </a:t>
            </a: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millennial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featured prominently in Twitter </a:t>
            </a: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z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</a:t>
            </a:r>
          </a:p>
          <a:p>
            <a:pPr marL="173038" lvl="1" indent="-173038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tone of Twitter </a:t>
            </a:r>
            <a:r>
              <a:rPr lang="en-US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boomer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= attitudes of young people towards boomers?</a:t>
            </a:r>
          </a:p>
          <a:p>
            <a:pPr algn="ctr"/>
            <a:endParaRPr lang="en-US" sz="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701D85-91C6-4EA6-AEA6-686B4BCD8C9E}"/>
              </a:ext>
            </a:extLst>
          </p:cNvPr>
          <p:cNvSpPr/>
          <p:nvPr/>
        </p:nvSpPr>
        <p:spPr>
          <a:xfrm>
            <a:off x="374197" y="7615570"/>
            <a:ext cx="6109607" cy="134236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dirty="0">
                <a:solidFill>
                  <a:prstClr val="white"/>
                </a:solidFill>
                <a:latin typeface="Abadi" panose="020B0604020104020204" pitchFamily="34" charset="0"/>
              </a:rPr>
              <a:t>Conclusion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terms &amp; platform under study both have an influence on the important words of each DS as determined by mutual information, T scores, &amp; </a:t>
            </a:r>
            <a:r>
              <a:rPr lang="en-US" sz="1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keyness</a:t>
            </a: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analyses.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studies analyzing online data must take these factors into account.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Z uses Twitter to criticize boomers &amp; discuss climate change &amp; other interests.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Generations older than Gen Z are interested in marketing to &amp; employing them, also feel attacked by </a:t>
            </a:r>
            <a:r>
              <a:rPr lang="en-US" sz="10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 boomer</a:t>
            </a: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 examine other online platforms, do diachronic analysis instead of synchronic, retry data collection &amp; analysis of </a:t>
            </a:r>
            <a:r>
              <a:rPr lang="en-US" sz="10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millennial</a:t>
            </a:r>
            <a:r>
              <a:rPr 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01D358A-2335-40D3-A448-643CE0D612B0}"/>
              </a:ext>
            </a:extLst>
          </p:cNvPr>
          <p:cNvSpPr/>
          <p:nvPr/>
        </p:nvSpPr>
        <p:spPr>
          <a:xfrm>
            <a:off x="3960382" y="4438908"/>
            <a:ext cx="359833" cy="25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4190C22B-683F-466B-AC7F-C02A46F45321}"/>
              </a:ext>
            </a:extLst>
          </p:cNvPr>
          <p:cNvSpPr/>
          <p:nvPr/>
        </p:nvSpPr>
        <p:spPr>
          <a:xfrm rot="10800000">
            <a:off x="3960382" y="6527209"/>
            <a:ext cx="359833" cy="2540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23FB3-0F5B-4768-84A6-79ACB236E54B}"/>
              </a:ext>
            </a:extLst>
          </p:cNvPr>
          <p:cNvSpPr txBox="1"/>
          <p:nvPr/>
        </p:nvSpPr>
        <p:spPr>
          <a:xfrm>
            <a:off x="381000" y="2777069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people talk about Gen Z, boomers, &amp; millennials online?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D644B0-BAA9-469C-AFA2-E4491018D610}"/>
              </a:ext>
            </a:extLst>
          </p:cNvPr>
          <p:cNvSpPr/>
          <p:nvPr/>
        </p:nvSpPr>
        <p:spPr>
          <a:xfrm>
            <a:off x="2540000" y="1761024"/>
            <a:ext cx="486833" cy="33855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94DAB-9A69-4027-BA0D-718E19E6A852}"/>
              </a:ext>
            </a:extLst>
          </p:cNvPr>
          <p:cNvGrpSpPr/>
          <p:nvPr/>
        </p:nvGrpSpPr>
        <p:grpSpPr>
          <a:xfrm>
            <a:off x="452850" y="3601092"/>
            <a:ext cx="1818046" cy="2125518"/>
            <a:chOff x="503766" y="3310554"/>
            <a:chExt cx="1636706" cy="1913509"/>
          </a:xfrm>
        </p:grpSpPr>
        <p:pic>
          <p:nvPicPr>
            <p:cNvPr id="20" name="Picture 19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55116F96-6D0F-46AF-89DC-162C931D9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24419" r="30062" b="24419"/>
            <a:stretch/>
          </p:blipFill>
          <p:spPr>
            <a:xfrm>
              <a:off x="503767" y="3310554"/>
              <a:ext cx="1636705" cy="157495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E7D530-AC89-4468-B476-E946AFAB928C}"/>
                </a:ext>
              </a:extLst>
            </p:cNvPr>
            <p:cNvSpPr txBox="1"/>
            <p:nvPr/>
          </p:nvSpPr>
          <p:spPr>
            <a:xfrm>
              <a:off x="503766" y="4885509"/>
              <a:ext cx="1636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cloud generated from tweets containing “gen z”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50129A-E4C0-4AB7-B651-524D0CCED35B}"/>
              </a:ext>
            </a:extLst>
          </p:cNvPr>
          <p:cNvGrpSpPr/>
          <p:nvPr/>
        </p:nvGrpSpPr>
        <p:grpSpPr>
          <a:xfrm>
            <a:off x="2355237" y="3683844"/>
            <a:ext cx="1461725" cy="2018128"/>
            <a:chOff x="2209812" y="3310554"/>
            <a:chExt cx="1526700" cy="2107836"/>
          </a:xfrm>
        </p:grpSpPr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AAD5F1-2597-4E78-A3A8-E0AB3C354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7" t="25346" r="28667" b="25346"/>
            <a:stretch/>
          </p:blipFill>
          <p:spPr>
            <a:xfrm>
              <a:off x="2209812" y="3310554"/>
              <a:ext cx="1526700" cy="176436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24E15-E1BE-4CF9-9074-A840AD995D5A}"/>
                </a:ext>
              </a:extLst>
            </p:cNvPr>
            <p:cNvSpPr txBox="1"/>
            <p:nvPr/>
          </p:nvSpPr>
          <p:spPr>
            <a:xfrm>
              <a:off x="2209812" y="5079836"/>
              <a:ext cx="1526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20 keywords from tweets containing “boomer”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0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1457</TotalTime>
  <Words>618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Times New Roman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Elyse Endlich</dc:creator>
  <cp:lastModifiedBy>Elyse Endlich</cp:lastModifiedBy>
  <cp:revision>1</cp:revision>
  <dcterms:created xsi:type="dcterms:W3CDTF">2019-12-18T04:57:23Z</dcterms:created>
  <dcterms:modified xsi:type="dcterms:W3CDTF">2019-12-19T05:15:15Z</dcterms:modified>
</cp:coreProperties>
</file>