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5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14D2-9049-4E41-BB98-DBAD38A812E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2943-977F-4373-95D7-5C252899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lphaLcParenR"/>
            </a:pPr>
            <a:r>
              <a:rPr lang="en-US" b="1" dirty="0" smtClean="0"/>
              <a:t>Generate</a:t>
            </a:r>
            <a:r>
              <a:rPr lang="en-US" dirty="0" smtClean="0"/>
              <a:t> the first </a:t>
            </a:r>
            <a:r>
              <a:rPr lang="en-US" b="1" dirty="0" smtClean="0"/>
              <a:t>12 terms</a:t>
            </a:r>
            <a:r>
              <a:rPr lang="en-US" dirty="0" smtClean="0"/>
              <a:t> of the Fibonacci sequence using the Fibonacci algorithm.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b="1" dirty="0" smtClean="0"/>
              <a:t>Explain</a:t>
            </a:r>
            <a:r>
              <a:rPr lang="en-US" dirty="0" smtClean="0"/>
              <a:t> the step-by-step process of how the algorithm generates the sequence, including the use of loops or recursion, and how it handles base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5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2988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What is data structure,  Classify </a:t>
            </a:r>
            <a:r>
              <a:rPr lang="en-US" dirty="0"/>
              <a:t>the data structures as primitive data structure and non-primitive data structures by providing 4 examples for each category</a:t>
            </a:r>
            <a:r>
              <a:rPr lang="en-US" dirty="0" smtClean="0"/>
              <a:t>.</a:t>
            </a:r>
            <a:r>
              <a:rPr lang="en-US" dirty="0"/>
              <a:t>				</a:t>
            </a:r>
          </a:p>
          <a:p>
            <a:pPr lvl="0" algn="just"/>
            <a:r>
              <a:rPr lang="en-US" dirty="0"/>
              <a:t>Describe the storage representation of primitive data structure versus non-primitive data structure storage representation. 			</a:t>
            </a:r>
          </a:p>
          <a:p>
            <a:pPr algn="just"/>
            <a:r>
              <a:rPr lang="en-US" dirty="0"/>
              <a:t>Describe the criteria to select a good algorithm.	</a:t>
            </a:r>
          </a:p>
        </p:txBody>
      </p:sp>
    </p:spTree>
    <p:extLst>
      <p:ext uri="{BB962C8B-B14F-4D97-AF65-F5344CB8AC3E}">
        <p14:creationId xmlns:p14="http://schemas.microsoft.com/office/powerpoint/2010/main" val="252565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06707"/>
            <a:ext cx="10515600" cy="459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530"/>
            <a:ext cx="10515600" cy="62218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You are given an empty stack. Perform the following sequence of stack operations and display the state of the stack after each operation. Indicate the element returned by </a:t>
            </a:r>
            <a:r>
              <a:rPr lang="en-US" b="1" dirty="0" smtClean="0"/>
              <a:t>Pop()</a:t>
            </a:r>
            <a:r>
              <a:rPr lang="en-US" dirty="0" smtClean="0"/>
              <a:t> and </a:t>
            </a:r>
            <a:r>
              <a:rPr lang="en-US" b="1" dirty="0" smtClean="0"/>
              <a:t>Peek()</a:t>
            </a:r>
            <a:r>
              <a:rPr lang="en-US" dirty="0" smtClean="0"/>
              <a:t> operations, and finally, identify the last remaining element in the stack. </a:t>
            </a:r>
          </a:p>
          <a:p>
            <a:pPr marL="0" indent="0" algn="just">
              <a:buNone/>
            </a:pPr>
            <a:r>
              <a:rPr lang="en-US" b="1" dirty="0" smtClean="0"/>
              <a:t>Operations:</a:t>
            </a:r>
            <a:endParaRPr lang="en-US" dirty="0" smtClean="0"/>
          </a:p>
          <a:p>
            <a:r>
              <a:rPr lang="en-US" dirty="0" smtClean="0"/>
              <a:t>Push(15)</a:t>
            </a:r>
          </a:p>
          <a:p>
            <a:r>
              <a:rPr lang="en-US" dirty="0" smtClean="0"/>
              <a:t>Push(25)</a:t>
            </a:r>
          </a:p>
          <a:p>
            <a:r>
              <a:rPr lang="en-US" dirty="0" smtClean="0"/>
              <a:t>Push(35)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Push(45)</a:t>
            </a:r>
          </a:p>
          <a:p>
            <a:r>
              <a:rPr lang="en-US" dirty="0" smtClean="0"/>
              <a:t>Push(55)</a:t>
            </a:r>
          </a:p>
          <a:p>
            <a:r>
              <a:rPr lang="en-US" dirty="0" smtClean="0"/>
              <a:t>Peek()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Push(65)</a:t>
            </a:r>
          </a:p>
          <a:p>
            <a:r>
              <a:rPr lang="en-US" dirty="0" smtClean="0"/>
              <a:t>Peek()</a:t>
            </a:r>
          </a:p>
          <a:p>
            <a:r>
              <a:rPr lang="en-US" dirty="0" smtClean="0"/>
              <a:t>Pop()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84" y="1792049"/>
            <a:ext cx="7884800" cy="21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77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given list:</a:t>
            </a:r>
          </a:p>
          <a:p>
            <a:pPr marL="0" indent="0">
              <a:buNone/>
            </a:pPr>
            <a:r>
              <a:rPr lang="en-US" b="1" dirty="0"/>
              <a:t>None &lt;- [1] &lt;-&gt; [2] &lt;-&gt; [3] &lt;-&gt; [4] &lt;-&gt; [5] &lt;-&gt; [7] &lt;-&gt; [8] &lt;-&gt; [9] &lt;-&gt; [10] -&gt; None</a:t>
            </a:r>
            <a:endParaRPr lang="en-US" dirty="0"/>
          </a:p>
          <a:p>
            <a:pPr algn="just"/>
            <a:r>
              <a:rPr lang="en-US" dirty="0"/>
              <a:t>Apply the steps of the algorithm for inserting an element at the head by demonstrating the insertion of the value 0 before 1 in the list. </a:t>
            </a:r>
          </a:p>
          <a:p>
            <a:pPr algn="just"/>
            <a:r>
              <a:rPr lang="en-US" dirty="0" smtClean="0"/>
              <a:t>Apply </a:t>
            </a:r>
            <a:r>
              <a:rPr lang="en-US" dirty="0"/>
              <a:t>the steps of the algorithm for inserting an element in the middle by demonstrating the insertion of the value 6 after the value 5 in the list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Apply the steps of the algorithm for inserting an element at the end by demonstrating the insertion of the value 13 after the value 10 in the list.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1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95000" cy="4778375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Describe the steps you would take to sort the case of exam scores </a:t>
            </a:r>
            <a:r>
              <a:rPr lang="en-US" b="1" dirty="0"/>
              <a:t>23, 8, 45, 12, 67, 3, 34, 76, 19, 54, 29, 41, 88, 5, 72.</a:t>
            </a:r>
            <a:r>
              <a:rPr lang="en-US" dirty="0"/>
              <a:t> using the merge sort algorithm.												</a:t>
            </a:r>
          </a:p>
          <a:p>
            <a:pPr lvl="0" algn="just"/>
            <a:r>
              <a:rPr lang="en-US" dirty="0"/>
              <a:t>Sort the same set of exam scores using the quick sort algorithm, taking the last number (72) as the pivot. Include the steps involved in the process. 							</a:t>
            </a:r>
            <a:endParaRPr lang="en-US" dirty="0" smtClean="0"/>
          </a:p>
          <a:p>
            <a:pPr lvl="0" algn="just"/>
            <a:r>
              <a:rPr lang="en-US" dirty="0" smtClean="0"/>
              <a:t>Compare </a:t>
            </a:r>
            <a:r>
              <a:rPr lang="en-US" dirty="0"/>
              <a:t>the time and space complexities of the merge sort and quick sort algorithms. Provide ways these complexities might influence your choice of sorting method in practical situations.		</a:t>
            </a:r>
          </a:p>
        </p:txBody>
      </p:sp>
    </p:spTree>
    <p:extLst>
      <p:ext uri="{BB962C8B-B14F-4D97-AF65-F5344CB8AC3E}">
        <p14:creationId xmlns:p14="http://schemas.microsoft.com/office/powerpoint/2010/main" val="220388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10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736"/>
            <a:ext cx="11353800" cy="65472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You are working with an empty queue that has a maximum capacity of </a:t>
            </a:r>
            <a:r>
              <a:rPr lang="en-US" b="1" dirty="0" smtClean="0"/>
              <a:t>5</a:t>
            </a:r>
            <a:r>
              <a:rPr lang="en-US" dirty="0" smtClean="0"/>
              <a:t>. Perform the following sequence of operations and display the state of the queue after each operation. Also, explain the behavior of the queue when attempting to </a:t>
            </a:r>
            <a:r>
              <a:rPr lang="en-US" dirty="0" err="1" smtClean="0"/>
              <a:t>enqueue</a:t>
            </a:r>
            <a:r>
              <a:rPr lang="en-US" dirty="0" smtClean="0"/>
              <a:t> an element beyond its maximum capacity.</a:t>
            </a:r>
          </a:p>
          <a:p>
            <a:r>
              <a:rPr lang="en-US" b="1" dirty="0" smtClean="0"/>
              <a:t>Operations:</a:t>
            </a:r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(201)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(202)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(203)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(204)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(205)</a:t>
            </a:r>
          </a:p>
          <a:p>
            <a:r>
              <a:rPr lang="en-US" dirty="0" smtClean="0"/>
              <a:t>Peek()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(206)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(207)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(208) </a:t>
            </a:r>
            <a:r>
              <a:rPr lang="en-US" i="1" dirty="0" smtClean="0"/>
              <a:t>(Discuss the queue's state and behavior when trying to </a:t>
            </a:r>
            <a:r>
              <a:rPr lang="en-US" i="1" dirty="0" err="1" smtClean="0"/>
              <a:t>enqueue</a:t>
            </a:r>
            <a:r>
              <a:rPr lang="en-US" i="1" dirty="0" smtClean="0"/>
              <a:t> 208 if the queue is full)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81" y="1964609"/>
            <a:ext cx="8752172" cy="20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6225"/>
            <a:ext cx="10464800" cy="1325563"/>
          </a:xfrm>
        </p:spPr>
        <p:txBody>
          <a:bodyPr/>
          <a:lstStyle/>
          <a:p>
            <a:r>
              <a:rPr lang="en-US" dirty="0" smtClean="0"/>
              <a:t>Exercises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692"/>
            <a:ext cx="9664700" cy="51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1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479788"/>
            <a:ext cx="10642600" cy="49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lphaLcParenR"/>
            </a:pPr>
            <a:r>
              <a:rPr lang="en-US" b="1" dirty="0" smtClean="0"/>
              <a:t>Apply</a:t>
            </a:r>
            <a:r>
              <a:rPr lang="en-US" dirty="0" smtClean="0"/>
              <a:t> the Euclidean Algorithm to determine the </a:t>
            </a:r>
            <a:r>
              <a:rPr lang="en-US" b="1" dirty="0" smtClean="0"/>
              <a:t>GCD</a:t>
            </a:r>
            <a:r>
              <a:rPr lang="en-US" dirty="0" smtClean="0"/>
              <a:t> of </a:t>
            </a:r>
            <a:r>
              <a:rPr lang="en-US" b="1" dirty="0" smtClean="0"/>
              <a:t>8256</a:t>
            </a:r>
            <a:r>
              <a:rPr lang="en-US" dirty="0" smtClean="0"/>
              <a:t> and </a:t>
            </a:r>
            <a:r>
              <a:rPr lang="en-US" b="1" dirty="0" smtClean="0"/>
              <a:t>3168</a:t>
            </a:r>
            <a:r>
              <a:rPr lang="en-US" dirty="0" smtClean="0"/>
              <a:t>, showing all intermediate steps, including the division and remainder process.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 smtClean="0"/>
              <a:t>Using the </a:t>
            </a:r>
            <a:r>
              <a:rPr lang="en-US" b="1" dirty="0" smtClean="0"/>
              <a:t>GCD</a:t>
            </a:r>
            <a:r>
              <a:rPr lang="en-US" dirty="0" smtClean="0"/>
              <a:t> obtained, </a:t>
            </a:r>
            <a:r>
              <a:rPr lang="en-US" b="1" dirty="0" smtClean="0"/>
              <a:t>calculate</a:t>
            </a:r>
            <a:r>
              <a:rPr lang="en-US" dirty="0" smtClean="0"/>
              <a:t> the </a:t>
            </a:r>
            <a:r>
              <a:rPr lang="en-US" b="1" dirty="0" smtClean="0"/>
              <a:t>LCM</a:t>
            </a:r>
            <a:r>
              <a:rPr lang="en-US" dirty="0" smtClean="0"/>
              <a:t> of </a:t>
            </a:r>
            <a:r>
              <a:rPr lang="en-US" b="1" dirty="0" smtClean="0"/>
              <a:t>8256</a:t>
            </a:r>
            <a:r>
              <a:rPr lang="en-US" dirty="0" smtClean="0"/>
              <a:t> and </a:t>
            </a:r>
            <a:r>
              <a:rPr lang="en-US" b="1" dirty="0" smtClean="0"/>
              <a:t>3168</a:t>
            </a:r>
            <a:r>
              <a:rPr lang="en-US" dirty="0" smtClean="0"/>
              <a:t>. Clearly explain the formula used and how the result is derived.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 WORK</vt:lpstr>
      <vt:lpstr>EXERCISE 1</vt:lpstr>
      <vt:lpstr>Exercises 2</vt:lpstr>
      <vt:lpstr>Exercises 3</vt:lpstr>
      <vt:lpstr>Exercises 4 </vt:lpstr>
      <vt:lpstr>Exercises 5</vt:lpstr>
      <vt:lpstr>Exercises 6</vt:lpstr>
      <vt:lpstr>Exercises 7</vt:lpstr>
      <vt:lpstr>Exercises 8</vt:lpstr>
      <vt:lpstr>Exercises 9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WORK</dc:title>
  <dc:creator>Maurice</dc:creator>
  <cp:lastModifiedBy>Maurice</cp:lastModifiedBy>
  <cp:revision>13</cp:revision>
  <dcterms:created xsi:type="dcterms:W3CDTF">2025-02-21T14:18:38Z</dcterms:created>
  <dcterms:modified xsi:type="dcterms:W3CDTF">2025-02-21T14:57:00Z</dcterms:modified>
</cp:coreProperties>
</file>