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9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3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5ADC-E9D9-4383-A447-E2C5268613A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4073-AEF5-4DE7-8EA9-1BCA976F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FOUR</a:t>
            </a:r>
            <a:endParaRPr lang="en-US" altLang="en-US" dirty="0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smtClean="0"/>
              <a:t>                  </a:t>
            </a:r>
            <a:r>
              <a:rPr lang="en-US" altLang="en-US" sz="7200"/>
              <a:t>QUEUE </a:t>
            </a:r>
          </a:p>
        </p:txBody>
      </p:sp>
    </p:spTree>
    <p:extLst>
      <p:ext uri="{BB962C8B-B14F-4D97-AF65-F5344CB8AC3E}">
        <p14:creationId xmlns:p14="http://schemas.microsoft.com/office/powerpoint/2010/main" val="3947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876550" y="2315369"/>
            <a:ext cx="6438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82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5000"/>
            <a:ext cx="9144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75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05050" y="1524000"/>
            <a:ext cx="76009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10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62201" y="2286000"/>
            <a:ext cx="754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18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3716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210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52650" y="1690690"/>
            <a:ext cx="7677150" cy="463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75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925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52650" y="1690690"/>
            <a:ext cx="8058150" cy="417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947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52650" y="1371600"/>
            <a:ext cx="788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21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676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19200"/>
            <a:ext cx="77724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is an abstract data </a:t>
            </a:r>
            <a:r>
              <a:rPr lang="en-US" dirty="0" smtClean="0"/>
              <a:t>structure,</a:t>
            </a:r>
          </a:p>
          <a:p>
            <a:pPr marL="0" indent="0">
              <a:buNone/>
              <a:defRPr/>
            </a:pPr>
            <a:r>
              <a:rPr lang="en-US" dirty="0" smtClean="0"/>
              <a:t>somewhat </a:t>
            </a:r>
            <a:r>
              <a:rPr lang="en-US" dirty="0"/>
              <a:t>similar to Stacks. 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Unlike </a:t>
            </a:r>
            <a:r>
              <a:rPr lang="en-US" dirty="0"/>
              <a:t>stacks, a queue is open at both its ends. One end is always used to insert data (</a:t>
            </a:r>
            <a:r>
              <a:rPr lang="en-US" dirty="0" err="1"/>
              <a:t>enqueue</a:t>
            </a:r>
            <a:r>
              <a:rPr lang="en-US" dirty="0"/>
              <a:t>) and the other is used to remove data (</a:t>
            </a:r>
            <a:r>
              <a:rPr lang="en-US" dirty="0" err="1"/>
              <a:t>dequeue</a:t>
            </a:r>
            <a:r>
              <a:rPr lang="en-US" dirty="0"/>
              <a:t>). </a:t>
            </a: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Queue </a:t>
            </a:r>
            <a:r>
              <a:rPr lang="en-US" dirty="0"/>
              <a:t>follows First-In-First-Out methodology, i.e., the data item stored first will be accessed first.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45748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209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Queue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real-world example of queue can be a single-lane one-way road, where the vehicle enters first, exits first. More real-world examples can be seen as queues at the ticket windows and bus-stops.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65540" name="Picture 6" descr="Queu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48200"/>
            <a:ext cx="75438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Representation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 we now understand that in queue, we access both ends for different reasons. The following diagram given below tries to explain queue representation as data structure −</a:t>
            </a:r>
          </a:p>
          <a:p>
            <a:endParaRPr lang="en-US" altLang="en-US" smtClean="0"/>
          </a:p>
        </p:txBody>
      </p:sp>
      <p:pic>
        <p:nvPicPr>
          <p:cNvPr id="66564" name="Picture 3" descr="Queu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505325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78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Operations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371600"/>
            <a:ext cx="58483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66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Queue operation may involve initializing or defining the queue, utilizing it, and completely erasing it from the memory. Here we shall try to understand the basic operations associated with queues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</a:t>
            </a:r>
            <a:r>
              <a:rPr lang="en-US" sz="3200" b="1" dirty="0" err="1"/>
              <a:t>enqueue</a:t>
            </a:r>
            <a:r>
              <a:rPr lang="en-US" sz="3200" b="1" dirty="0"/>
              <a:t>()</a:t>
            </a:r>
            <a:r>
              <a:rPr lang="en-US" sz="3200" dirty="0"/>
              <a:t>: add(store) an item to queue</a:t>
            </a:r>
          </a:p>
          <a:p>
            <a:pPr algn="just"/>
            <a:r>
              <a:rPr lang="en-US" sz="3200" b="1" dirty="0" err="1"/>
              <a:t>Dequeue</a:t>
            </a:r>
            <a:r>
              <a:rPr lang="en-US" sz="3200" dirty="0"/>
              <a:t>: remove(access) an item from the queue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77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88164" y="1690690"/>
            <a:ext cx="6908236" cy="333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56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0"/>
            <a:ext cx="792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077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2" y="2438401"/>
            <a:ext cx="9143999" cy="203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9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207</Words>
  <Application>Microsoft Office PowerPoint</Application>
  <PresentationFormat>Widescreen</PresentationFormat>
  <Paragraphs>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Chapter FOUR</vt:lpstr>
      <vt:lpstr>Queue</vt:lpstr>
      <vt:lpstr>Queue</vt:lpstr>
      <vt:lpstr>Queue Representation</vt:lpstr>
      <vt:lpstr>Basic Operations </vt:lpstr>
      <vt:lpstr>Basic operations 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 </dc:title>
  <dc:creator>T R U T H</dc:creator>
  <cp:lastModifiedBy>Maurice</cp:lastModifiedBy>
  <cp:revision>14</cp:revision>
  <dcterms:created xsi:type="dcterms:W3CDTF">2024-01-09T14:44:39Z</dcterms:created>
  <dcterms:modified xsi:type="dcterms:W3CDTF">2024-07-17T15:08:57Z</dcterms:modified>
</cp:coreProperties>
</file>