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7" r:id="rId7"/>
    <p:sldId id="278" r:id="rId8"/>
    <p:sldId id="279" r:id="rId9"/>
    <p:sldId id="280" r:id="rId10"/>
    <p:sldId id="270" r:id="rId11"/>
    <p:sldId id="275" r:id="rId12"/>
    <p:sldId id="276"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680" y="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96F47B-DB60-4921-AE99-6E808739428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371798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96F47B-DB60-4921-AE99-6E808739428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1886447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96F47B-DB60-4921-AE99-6E808739428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40815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96F47B-DB60-4921-AE99-6E808739428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386852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96F47B-DB60-4921-AE99-6E8087394280}" type="datetimeFigureOut">
              <a:rPr lang="en-US" smtClean="0"/>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195447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96F47B-DB60-4921-AE99-6E808739428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69461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96F47B-DB60-4921-AE99-6E8087394280}" type="datetimeFigureOut">
              <a:rPr lang="en-US" smtClean="0"/>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3468535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96F47B-DB60-4921-AE99-6E8087394280}" type="datetimeFigureOut">
              <a:rPr lang="en-US" smtClean="0"/>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3952473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96F47B-DB60-4921-AE99-6E8087394280}" type="datetimeFigureOut">
              <a:rPr lang="en-US" smtClean="0"/>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416565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96F47B-DB60-4921-AE99-6E808739428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258290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A96F47B-DB60-4921-AE99-6E8087394280}" type="datetimeFigureOut">
              <a:rPr lang="en-US" smtClean="0"/>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CFF83-997B-4D4C-8288-DF9D610AA6FF}" type="slidenum">
              <a:rPr lang="en-US" smtClean="0"/>
              <a:t>‹#›</a:t>
            </a:fld>
            <a:endParaRPr lang="en-US"/>
          </a:p>
        </p:txBody>
      </p:sp>
    </p:spTree>
    <p:extLst>
      <p:ext uri="{BB962C8B-B14F-4D97-AF65-F5344CB8AC3E}">
        <p14:creationId xmlns:p14="http://schemas.microsoft.com/office/powerpoint/2010/main" val="108915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6F47B-DB60-4921-AE99-6E8087394280}" type="datetimeFigureOut">
              <a:rPr lang="en-US" smtClean="0"/>
              <a:t>2/15/2025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6CFF83-997B-4D4C-8288-DF9D610AA6FF}" type="slidenum">
              <a:rPr lang="en-US" smtClean="0"/>
              <a:t>‹#›</a:t>
            </a:fld>
            <a:endParaRPr lang="en-US"/>
          </a:p>
        </p:txBody>
      </p:sp>
    </p:spTree>
    <p:extLst>
      <p:ext uri="{BB962C8B-B14F-4D97-AF65-F5344CB8AC3E}">
        <p14:creationId xmlns:p14="http://schemas.microsoft.com/office/powerpoint/2010/main" val="1289259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r>
              <a:rPr lang="en-US" altLang="en-US" dirty="0" smtClean="0"/>
              <a:t>Chap  FIVE STACK </a:t>
            </a:r>
          </a:p>
        </p:txBody>
      </p:sp>
      <p:sp>
        <p:nvSpPr>
          <p:cNvPr id="83971" name="Content Placeholder 2"/>
          <p:cNvSpPr>
            <a:spLocks noGrp="1"/>
          </p:cNvSpPr>
          <p:nvPr>
            <p:ph idx="1"/>
          </p:nvPr>
        </p:nvSpPr>
        <p:spPr/>
        <p:txBody>
          <a:bodyPr/>
          <a:lstStyle/>
          <a:p>
            <a:pPr marL="0" indent="0">
              <a:buNone/>
            </a:pPr>
            <a:r>
              <a:rPr lang="en-US" altLang="en-US" dirty="0" smtClean="0"/>
              <a:t>A stack is an Abstract Data Type (ADT), commonly used in most programming languages. It is named stack as it behaves like a real-world stack, for example – a deck of cards or a pile of plates, etc.</a:t>
            </a:r>
          </a:p>
          <a:p>
            <a:pPr marL="0" indent="0">
              <a:buNone/>
            </a:pPr>
            <a:endParaRPr lang="en-US" altLang="en-US" dirty="0" smtClean="0"/>
          </a:p>
        </p:txBody>
      </p:sp>
      <p:pic>
        <p:nvPicPr>
          <p:cNvPr id="83972" name="Picture 3" descr="Stack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4656138"/>
            <a:ext cx="6786562"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135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Content Placeholder 3" descr="Stack Push Operation"/>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3556000" y="2476500"/>
            <a:ext cx="5080000" cy="3124200"/>
          </a:xfrm>
        </p:spPr>
      </p:pic>
    </p:spTree>
    <p:extLst>
      <p:ext uri="{BB962C8B-B14F-4D97-AF65-F5344CB8AC3E}">
        <p14:creationId xmlns:p14="http://schemas.microsoft.com/office/powerpoint/2010/main" val="1019916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noChangeArrowheads="1"/>
          </p:cNvPicPr>
          <p:nvPr>
            <p:ph idx="1"/>
          </p:nvPr>
        </p:nvPicPr>
        <p:blipFill>
          <a:blip r:embed="rId2" cstate="print"/>
          <a:srcRect/>
          <a:stretch>
            <a:fillRect/>
          </a:stretch>
        </p:blipFill>
        <p:spPr bwMode="auto">
          <a:xfrm>
            <a:off x="848138" y="901148"/>
            <a:ext cx="9674087" cy="5114197"/>
          </a:xfrm>
          <a:prstGeom prst="rect">
            <a:avLst/>
          </a:prstGeom>
          <a:noFill/>
          <a:ln w="9525">
            <a:noFill/>
            <a:miter lim="800000"/>
            <a:headEnd/>
            <a:tailEnd/>
          </a:ln>
          <a:effectLst/>
        </p:spPr>
      </p:pic>
    </p:spTree>
    <p:extLst>
      <p:ext uri="{BB962C8B-B14F-4D97-AF65-F5344CB8AC3E}">
        <p14:creationId xmlns:p14="http://schemas.microsoft.com/office/powerpoint/2010/main" val="187094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rcRect/>
          <a:stretch>
            <a:fillRect/>
          </a:stretch>
        </p:blipFill>
        <p:spPr bwMode="auto">
          <a:xfrm>
            <a:off x="433368" y="516836"/>
            <a:ext cx="10511944" cy="4969564"/>
          </a:xfrm>
          <a:prstGeom prst="rect">
            <a:avLst/>
          </a:prstGeom>
          <a:noFill/>
          <a:ln w="9525">
            <a:noFill/>
            <a:miter lim="800000"/>
            <a:headEnd/>
            <a:tailEnd/>
          </a:ln>
          <a:effectLst/>
        </p:spPr>
      </p:pic>
    </p:spTree>
    <p:extLst>
      <p:ext uri="{BB962C8B-B14F-4D97-AF65-F5344CB8AC3E}">
        <p14:creationId xmlns:p14="http://schemas.microsoft.com/office/powerpoint/2010/main" val="17286543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END </a:t>
            </a:r>
            <a:endParaRPr lang="en-US" dirty="0"/>
          </a:p>
        </p:txBody>
      </p:sp>
    </p:spTree>
    <p:extLst>
      <p:ext uri="{BB962C8B-B14F-4D97-AF65-F5344CB8AC3E}">
        <p14:creationId xmlns:p14="http://schemas.microsoft.com/office/powerpoint/2010/main" val="306789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Content Placeholder 2"/>
          <p:cNvSpPr>
            <a:spLocks noGrp="1"/>
          </p:cNvSpPr>
          <p:nvPr>
            <p:ph idx="1"/>
          </p:nvPr>
        </p:nvSpPr>
        <p:spPr/>
        <p:txBody>
          <a:bodyPr/>
          <a:lstStyle/>
          <a:p>
            <a:r>
              <a:rPr lang="en-US" altLang="en-US" smtClean="0"/>
              <a:t>A real-world stack allows operations at one end only. For example, we can place or remove a card or plate from the top of the stack only. Likewise, Stack ADT allows all data operations at one end only. At any given time, we can only access the top element of a stack.</a:t>
            </a:r>
          </a:p>
        </p:txBody>
      </p:sp>
    </p:spTree>
    <p:extLst>
      <p:ext uri="{BB962C8B-B14F-4D97-AF65-F5344CB8AC3E}">
        <p14:creationId xmlns:p14="http://schemas.microsoft.com/office/powerpoint/2010/main" val="3308697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ltLang="en-US" smtClean="0"/>
              <a:t>Continues….</a:t>
            </a:r>
          </a:p>
        </p:txBody>
      </p:sp>
      <p:sp>
        <p:nvSpPr>
          <p:cNvPr id="86019" name="Content Placeholder 2"/>
          <p:cNvSpPr>
            <a:spLocks noGrp="1"/>
          </p:cNvSpPr>
          <p:nvPr>
            <p:ph idx="1"/>
          </p:nvPr>
        </p:nvSpPr>
        <p:spPr/>
        <p:txBody>
          <a:bodyPr/>
          <a:lstStyle/>
          <a:p>
            <a:r>
              <a:rPr lang="en-US" altLang="en-US" smtClean="0"/>
              <a:t>This feature makes it LIFO data structure. LIFO stands for Last-in-first-out. Here, the element which is placed (inserted or added) last, is accessed first. In stack terminology, insertion operation is called </a:t>
            </a:r>
            <a:r>
              <a:rPr lang="en-US" altLang="en-US" b="1" smtClean="0"/>
              <a:t>PUSH</a:t>
            </a:r>
            <a:r>
              <a:rPr lang="en-US" altLang="en-US" smtClean="0"/>
              <a:t> operation and removal operation is called </a:t>
            </a:r>
            <a:r>
              <a:rPr lang="en-US" altLang="en-US" b="1" smtClean="0"/>
              <a:t>POP</a:t>
            </a:r>
            <a:r>
              <a:rPr lang="en-US" altLang="en-US" smtClean="0"/>
              <a:t> operation.</a:t>
            </a:r>
          </a:p>
          <a:p>
            <a:endParaRPr lang="en-US" altLang="en-US" smtClean="0"/>
          </a:p>
          <a:p>
            <a:endParaRPr lang="en-US" altLang="en-US" smtClean="0"/>
          </a:p>
        </p:txBody>
      </p:sp>
    </p:spTree>
    <p:extLst>
      <p:ext uri="{BB962C8B-B14F-4D97-AF65-F5344CB8AC3E}">
        <p14:creationId xmlns:p14="http://schemas.microsoft.com/office/powerpoint/2010/main" val="3861857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ltLang="en-US" smtClean="0"/>
              <a:t>Stack Representation</a:t>
            </a:r>
            <a:br>
              <a:rPr lang="en-US" altLang="en-US" smtClean="0"/>
            </a:br>
            <a:endParaRPr lang="en-US" altLang="en-US" smtClean="0"/>
          </a:p>
        </p:txBody>
      </p:sp>
      <p:sp>
        <p:nvSpPr>
          <p:cNvPr id="87043" name="Content Placeholder 2"/>
          <p:cNvSpPr>
            <a:spLocks noGrp="1"/>
          </p:cNvSpPr>
          <p:nvPr>
            <p:ph idx="1"/>
          </p:nvPr>
        </p:nvSpPr>
        <p:spPr>
          <a:xfrm>
            <a:off x="2209800" y="2066925"/>
            <a:ext cx="7772400" cy="4038600"/>
          </a:xfrm>
        </p:spPr>
        <p:txBody>
          <a:bodyPr/>
          <a:lstStyle/>
          <a:p>
            <a:pPr marL="0" indent="0">
              <a:buNone/>
            </a:pPr>
            <a:r>
              <a:rPr lang="en-US" altLang="en-US" smtClean="0"/>
              <a:t>.The following diagram depicts a stack and its operations −</a:t>
            </a:r>
          </a:p>
          <a:p>
            <a:pPr marL="0" indent="0">
              <a:buNone/>
            </a:pPr>
            <a:endParaRPr lang="en-US" altLang="en-US" smtClean="0"/>
          </a:p>
        </p:txBody>
      </p:sp>
      <p:pic>
        <p:nvPicPr>
          <p:cNvPr id="87044" name="Picture 3" descr="Stack Re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819401"/>
            <a:ext cx="4762500"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5906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a:t>A stack can be implemented by means of Array, Structure, Pointer, and Linked List. Stack can either be a fixed size one or it may have a sense of dynamic resizing. Here, we are going to implement stack using arrays, which makes it a fixed size stack implementation.</a:t>
            </a:r>
          </a:p>
          <a:p>
            <a:pPr marL="0" indent="0">
              <a:buNone/>
              <a:defRPr/>
            </a:pPr>
            <a:r>
              <a:rPr lang="en-US" dirty="0"/>
              <a:t> </a:t>
            </a:r>
          </a:p>
          <a:p>
            <a:pPr marL="0" indent="0">
              <a:buNone/>
              <a:defRPr/>
            </a:pPr>
            <a:r>
              <a:rPr lang="en-US" dirty="0"/>
              <a:t> </a:t>
            </a:r>
          </a:p>
          <a:p>
            <a:pPr marL="0" indent="0">
              <a:buNone/>
              <a:defRPr/>
            </a:pPr>
            <a:r>
              <a:rPr lang="en-US" dirty="0"/>
              <a:t> </a:t>
            </a:r>
          </a:p>
          <a:p>
            <a:pPr>
              <a:defRPr/>
            </a:pPr>
            <a:endParaRPr lang="en-US" dirty="0"/>
          </a:p>
        </p:txBody>
      </p:sp>
    </p:spTree>
    <p:extLst>
      <p:ext uri="{BB962C8B-B14F-4D97-AF65-F5344CB8AC3E}">
        <p14:creationId xmlns:p14="http://schemas.microsoft.com/office/powerpoint/2010/main" val="2014738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6342"/>
          </a:xfrm>
        </p:spPr>
        <p:txBody>
          <a:bodyPr>
            <a:normAutofit fontScale="90000"/>
          </a:bodyPr>
          <a:lstStyle/>
          <a:p>
            <a:r>
              <a:rPr lang="en-US" dirty="0"/>
              <a:t>Basic Operations</a:t>
            </a:r>
            <a:br>
              <a:rPr lang="en-US" dirty="0"/>
            </a:b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838199" y="955409"/>
            <a:ext cx="9152857" cy="5513124"/>
          </a:xfrm>
          <a:prstGeom prst="rect">
            <a:avLst/>
          </a:prstGeom>
          <a:noFill/>
          <a:ln w="9525">
            <a:noFill/>
            <a:miter lim="800000"/>
            <a:headEnd/>
            <a:tailEnd/>
          </a:ln>
          <a:effectLst/>
        </p:spPr>
      </p:pic>
    </p:spTree>
    <p:extLst>
      <p:ext uri="{BB962C8B-B14F-4D97-AF65-F5344CB8AC3E}">
        <p14:creationId xmlns:p14="http://schemas.microsoft.com/office/powerpoint/2010/main" val="16056716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4099" name="Picture 3"/>
          <p:cNvPicPr>
            <a:picLocks noGrp="1" noChangeAspect="1" noChangeArrowheads="1"/>
          </p:cNvPicPr>
          <p:nvPr>
            <p:ph idx="1"/>
          </p:nvPr>
        </p:nvPicPr>
        <p:blipFill>
          <a:blip r:embed="rId2" cstate="print"/>
          <a:srcRect/>
          <a:stretch>
            <a:fillRect/>
          </a:stretch>
        </p:blipFill>
        <p:spPr bwMode="auto">
          <a:xfrm>
            <a:off x="1905000" y="1219200"/>
            <a:ext cx="8458200" cy="5105400"/>
          </a:xfrm>
          <a:prstGeom prst="rect">
            <a:avLst/>
          </a:prstGeom>
          <a:noFill/>
          <a:ln w="9525">
            <a:noFill/>
            <a:miter lim="800000"/>
            <a:headEnd/>
            <a:tailEnd/>
          </a:ln>
          <a:effectLst/>
        </p:spPr>
      </p:pic>
    </p:spTree>
    <p:extLst>
      <p:ext uri="{BB962C8B-B14F-4D97-AF65-F5344CB8AC3E}">
        <p14:creationId xmlns:p14="http://schemas.microsoft.com/office/powerpoint/2010/main" val="16842351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pic>
        <p:nvPicPr>
          <p:cNvPr id="6146" name="Picture 2"/>
          <p:cNvPicPr>
            <a:picLocks noGrp="1" noChangeAspect="1" noChangeArrowheads="1"/>
          </p:cNvPicPr>
          <p:nvPr>
            <p:ph idx="1"/>
          </p:nvPr>
        </p:nvPicPr>
        <p:blipFill>
          <a:blip r:embed="rId2" cstate="print"/>
          <a:stretch>
            <a:fillRect/>
          </a:stretch>
        </p:blipFill>
        <p:spPr bwMode="auto">
          <a:xfrm>
            <a:off x="2133599" y="1270000"/>
            <a:ext cx="7086601" cy="5462588"/>
          </a:xfrm>
          <a:prstGeom prst="rect">
            <a:avLst/>
          </a:prstGeom>
          <a:noFill/>
          <a:ln w="9525">
            <a:noFill/>
            <a:miter lim="800000"/>
            <a:headEnd/>
            <a:tailEnd/>
          </a:ln>
          <a:effectLst/>
        </p:spPr>
      </p:pic>
    </p:spTree>
    <p:extLst>
      <p:ext uri="{BB962C8B-B14F-4D97-AF65-F5344CB8AC3E}">
        <p14:creationId xmlns:p14="http://schemas.microsoft.com/office/powerpoint/2010/main" val="2322337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cstate="print"/>
          <a:stretch>
            <a:fillRect/>
          </a:stretch>
        </p:blipFill>
        <p:spPr bwMode="auto">
          <a:xfrm>
            <a:off x="1043610" y="230741"/>
            <a:ext cx="7967700" cy="5946222"/>
          </a:xfrm>
          <a:prstGeom prst="rect">
            <a:avLst/>
          </a:prstGeom>
          <a:noFill/>
          <a:ln w="9525">
            <a:noFill/>
            <a:miter lim="800000"/>
            <a:headEnd/>
            <a:tailEnd/>
          </a:ln>
          <a:effectLst/>
        </p:spPr>
      </p:pic>
    </p:spTree>
    <p:extLst>
      <p:ext uri="{BB962C8B-B14F-4D97-AF65-F5344CB8AC3E}">
        <p14:creationId xmlns:p14="http://schemas.microsoft.com/office/powerpoint/2010/main" val="771879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221</Words>
  <Application>Microsoft Office PowerPoint</Application>
  <PresentationFormat>Widescreen</PresentationFormat>
  <Paragraphs>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Chap  FIVE STACK </vt:lpstr>
      <vt:lpstr>PowerPoint Presentation</vt:lpstr>
      <vt:lpstr>Continues….</vt:lpstr>
      <vt:lpstr>Stack Representation </vt:lpstr>
      <vt:lpstr>PowerPoint Presentation</vt:lpstr>
      <vt:lpstr>Basic Operations </vt:lpstr>
      <vt:lpstr>Cont’d</vt:lpstr>
      <vt:lpstr>Cont’d</vt:lpstr>
      <vt:lpstr>PowerPoint Presentation</vt:lpstr>
      <vt:lpstr>PowerPoint Presentation</vt:lpstr>
      <vt:lpstr>PowerPoint Presentation</vt:lpstr>
      <vt:lpstr>PowerPoint Presentation</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three STACK </dc:title>
  <dc:creator>T R U T H</dc:creator>
  <cp:lastModifiedBy>Maurice</cp:lastModifiedBy>
  <cp:revision>10</cp:revision>
  <dcterms:created xsi:type="dcterms:W3CDTF">2024-01-09T15:07:03Z</dcterms:created>
  <dcterms:modified xsi:type="dcterms:W3CDTF">2025-02-15T07:10:49Z</dcterms:modified>
</cp:coreProperties>
</file>