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6D3-A633-4421-B8E8-1C436F4A131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311E-8AB1-4077-90A5-EF93997F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8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6D3-A633-4421-B8E8-1C436F4A131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311E-8AB1-4077-90A5-EF93997F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0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6D3-A633-4421-B8E8-1C436F4A131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311E-8AB1-4077-90A5-EF93997F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6D3-A633-4421-B8E8-1C436F4A131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311E-8AB1-4077-90A5-EF93997F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0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6D3-A633-4421-B8E8-1C436F4A131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311E-8AB1-4077-90A5-EF93997F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7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6D3-A633-4421-B8E8-1C436F4A131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311E-8AB1-4077-90A5-EF93997F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6D3-A633-4421-B8E8-1C436F4A131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311E-8AB1-4077-90A5-EF93997F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3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6D3-A633-4421-B8E8-1C436F4A131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311E-8AB1-4077-90A5-EF93997F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6D3-A633-4421-B8E8-1C436F4A131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311E-8AB1-4077-90A5-EF93997F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6D3-A633-4421-B8E8-1C436F4A131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311E-8AB1-4077-90A5-EF93997F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1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956D3-A633-4421-B8E8-1C436F4A131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1311E-8AB1-4077-90A5-EF93997F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6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956D3-A633-4421-B8E8-1C436F4A131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1311E-8AB1-4077-90A5-EF93997F0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1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89" y="328846"/>
            <a:ext cx="8634749" cy="628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8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255"/>
            <a:ext cx="10515600" cy="6003708"/>
          </a:xfrm>
        </p:spPr>
        <p:txBody>
          <a:bodyPr/>
          <a:lstStyle/>
          <a:p>
            <a:r>
              <a:rPr lang="en-US" b="1" dirty="0"/>
              <a:t>Deleting a Specific Node from the </a:t>
            </a:r>
            <a:r>
              <a:rPr lang="en-US" b="1" dirty="0" smtClean="0"/>
              <a:t>list(Interpret by example clearly)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39" y="657225"/>
            <a:ext cx="5429250" cy="62007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58639" y="659916"/>
            <a:ext cx="50958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1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Maurice</dc:creator>
  <cp:lastModifiedBy>Maurice</cp:lastModifiedBy>
  <cp:revision>4</cp:revision>
  <dcterms:created xsi:type="dcterms:W3CDTF">2025-02-08T08:40:55Z</dcterms:created>
  <dcterms:modified xsi:type="dcterms:W3CDTF">2025-02-08T12:54:32Z</dcterms:modified>
</cp:coreProperties>
</file>