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Light Bills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App for calculate your monthlly light bill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3048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667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Users</a:t>
            </a:r>
            <a:endParaRPr lang="en-US" dirty="0"/>
          </a:p>
        </p:txBody>
      </p:sp>
      <p:cxnSp>
        <p:nvCxnSpPr>
          <p:cNvPr id="12" name="Elbow Connector 11"/>
          <p:cNvCxnSpPr>
            <a:stCxn id="4" idx="2"/>
            <a:endCxn id="6" idx="0"/>
          </p:cNvCxnSpPr>
          <p:nvPr/>
        </p:nvCxnSpPr>
        <p:spPr>
          <a:xfrm rot="5400000">
            <a:off x="1866900" y="190500"/>
            <a:ext cx="1752600" cy="32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657600" y="27432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Building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2667000"/>
            <a:ext cx="137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 Collectors</a:t>
            </a:r>
            <a:endParaRPr lang="en-US" dirty="0"/>
          </a:p>
        </p:txBody>
      </p:sp>
      <p:cxnSp>
        <p:nvCxnSpPr>
          <p:cNvPr id="26" name="Elbow Connector 25"/>
          <p:cNvCxnSpPr>
            <a:stCxn id="4" idx="2"/>
            <a:endCxn id="18" idx="0"/>
          </p:cNvCxnSpPr>
          <p:nvPr/>
        </p:nvCxnSpPr>
        <p:spPr>
          <a:xfrm rot="16200000" flipH="1">
            <a:off x="5067300" y="190500"/>
            <a:ext cx="1752600" cy="3200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2"/>
            <a:endCxn id="14" idx="0"/>
          </p:cNvCxnSpPr>
          <p:nvPr/>
        </p:nvCxnSpPr>
        <p:spPr>
          <a:xfrm rot="5400000">
            <a:off x="3429000" y="1828800"/>
            <a:ext cx="182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685800" y="4191000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877992" y="4191000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7086600" y="4114800"/>
            <a:ext cx="914400" cy="1219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/>
          <p:cNvCxnSpPr>
            <a:stCxn id="6" idx="2"/>
            <a:endCxn id="32" idx="1"/>
          </p:cNvCxnSpPr>
          <p:nvPr/>
        </p:nvCxnSpPr>
        <p:spPr>
          <a:xfrm rot="5400000">
            <a:off x="685800" y="3733800"/>
            <a:ext cx="914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33" idx="1"/>
          </p:cNvCxnSpPr>
          <p:nvPr/>
        </p:nvCxnSpPr>
        <p:spPr>
          <a:xfrm rot="5400000">
            <a:off x="3920196" y="3767796"/>
            <a:ext cx="838200" cy="82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2"/>
            <a:endCxn id="34" idx="1"/>
          </p:cNvCxnSpPr>
          <p:nvPr/>
        </p:nvCxnSpPr>
        <p:spPr>
          <a:xfrm rot="5400000">
            <a:off x="7124700" y="3695700"/>
            <a:ext cx="838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mySQL porta 3306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52800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mySQL porta 3307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77000" y="541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mySQL porta 3308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954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 5001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95800" y="3429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 5002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0" y="3352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 5003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95800" y="99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 5000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Light Bills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Bills</dc:title>
  <dc:creator>Elyseo Mesquita</dc:creator>
  <cp:lastModifiedBy>elyseo.mesquita</cp:lastModifiedBy>
  <cp:revision>2</cp:revision>
  <dcterms:created xsi:type="dcterms:W3CDTF">2006-08-16T00:00:00Z</dcterms:created>
  <dcterms:modified xsi:type="dcterms:W3CDTF">2020-09-24T06:29:36Z</dcterms:modified>
</cp:coreProperties>
</file>