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T Sans Narrow"/>
      <p:regular r:id="rId15"/>
      <p:bold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Started with a global data set that ranged from the mid-1980s to 2016.  First decided to go down to 2000-2010 (complete data in the set (before 2000 and in 2016, some incomplete data)), harder to account for effects of world events and </a:t>
            </a:r>
            <a:r>
              <a:rPr lang="en-US"/>
              <a:t>general</a:t>
            </a:r>
            <a:r>
              <a:rPr lang="en-US"/>
              <a:t> culture changes over time). Then decided to narrow scope to the Americas - felt that going down to one region would help mitigate the affect of varying cultural beliefs versus looking on a global scale. Finished cleaning data - Dropped incomplete data rows (HDI) and </a:t>
            </a:r>
            <a:r>
              <a:rPr lang="en-US"/>
              <a:t>repetitive</a:t>
            </a:r>
            <a:r>
              <a:rPr lang="en-US"/>
              <a:t> info (years &amp; GDP v. “GDP and year”, age range v. “generation”, suicide count &amp; population v. “suicide/100k”. </a:t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2a8ebf4a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2a8ebf4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2a8ebf4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2a8ebf4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2a8ebf4a4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2a8ebf4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700" cy="36408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7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7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2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7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7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4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9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2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9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0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40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3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20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61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9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03" y="-322632"/>
            <a:ext cx="4195500" cy="89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513" y="2466913"/>
            <a:ext cx="5826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612" y="-139786"/>
            <a:ext cx="5368800" cy="7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6" y="2861733"/>
            <a:ext cx="88257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5" y="4777381"/>
            <a:ext cx="8825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2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3" y="2056092"/>
            <a:ext cx="43962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3" y="1905000"/>
            <a:ext cx="4396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2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5" y="1905000"/>
            <a:ext cx="4396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5" y="2514600"/>
            <a:ext cx="43962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1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1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8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5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4" r="0" t="0"/>
          <a:stretch/>
        </p:blipFill>
        <p:spPr>
          <a:xfrm>
            <a:off x="0" y="2669685"/>
            <a:ext cx="4037013" cy="418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1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5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18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966111" y="415829"/>
            <a:ext cx="8825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b="1" lang="en-US"/>
              <a:t>Suicide Rates in the Americas</a:t>
            </a:r>
            <a:r>
              <a:rPr lang="en-US"/>
              <a:t> 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075442" y="4359936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ANALYZED BY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RUSS COLLINS, JASMIN RAVEN, ELYSE SULKEY, DAVID VANIE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6837475" y="6242400"/>
            <a:ext cx="59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Reference: </a:t>
            </a:r>
            <a:r>
              <a:rPr lang="en-US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https://www.kaggle.com/russellyates88/suicide-rates-overview-1985-to-2016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What Did We Learn?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Did we select a valid data set?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Would we have benefited from using a broader/additional data set?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Are we satisfied with the chosen variables from our data set?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Were we biased in any way while processing our data?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If given more time and resources, would we do things differently? If so, how?.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Motivation &amp; Summary</a:t>
            </a:r>
            <a:br>
              <a:rPr b="1" lang="en-US"/>
            </a:br>
            <a:endParaRPr b="1"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875201" y="156590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Our group decided to analyze the subject of suicide in the Americas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motivation behind our subject matter was an interest in applying the skills we have learned thus far to a real-world issue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We chose specific variables that we agreed may have contributed and/or correlated with suicide rates in various countries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We took into account; GDP per country, Gender, Year, Age Range and Geographic Location, as variables that may have similar trends to the Suicide Rate Mean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Our goal is </a:t>
            </a:r>
            <a:r>
              <a:rPr lang="en-US"/>
              <a:t>not to form our analysis from a predetermined outcome; but rather, our objective is to create a narrative from our findings through the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sz="4800"/>
              <a:t>Questions &amp; Data</a:t>
            </a:r>
            <a:endParaRPr b="1" sz="4800"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195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►"/>
            </a:pPr>
            <a:r>
              <a:rPr lang="en-US" sz="2300"/>
              <a:t>Does the average GDP of sampled countries significantly impact Suicide Rates?</a:t>
            </a:r>
            <a:endParaRPr sz="2300"/>
          </a:p>
          <a:p>
            <a:pPr indent="-361950" lvl="0" marL="342900" rtl="0" algn="l">
              <a:spcBef>
                <a:spcPts val="1000"/>
              </a:spcBef>
              <a:spcAft>
                <a:spcPts val="0"/>
              </a:spcAft>
              <a:buSzPts val="1900"/>
              <a:buChar char="►"/>
            </a:pPr>
            <a:r>
              <a:rPr lang="en-US" sz="2300"/>
              <a:t>Does Gender present a disproportionate or proportionate role in Suicide Rates of sampled countries?</a:t>
            </a:r>
            <a:endParaRPr sz="2300"/>
          </a:p>
          <a:p>
            <a:pPr indent="-361950" lvl="0" marL="342900" rtl="0" algn="l">
              <a:spcBef>
                <a:spcPts val="1000"/>
              </a:spcBef>
              <a:spcAft>
                <a:spcPts val="0"/>
              </a:spcAft>
              <a:buSzPts val="1900"/>
              <a:buChar char="►"/>
            </a:pPr>
            <a:r>
              <a:rPr lang="en-US" sz="2500">
                <a:solidFill>
                  <a:schemeClr val="lt2"/>
                </a:solidFill>
              </a:rPr>
              <a:t>Is there a relationship between Age-Range and Suicide Rate?</a:t>
            </a:r>
            <a:endParaRPr sz="2500">
              <a:solidFill>
                <a:schemeClr val="lt2"/>
              </a:solidFill>
            </a:endParaRPr>
          </a:p>
          <a:p>
            <a:pPr indent="-39370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Based on our findings from the 2000-2010 data set, is there potential to create a reliable way to predict future Suicide Rates?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1862661" y="24922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Data Driven Findings regarding Research  Questions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/>
              <a:t>Is </a:t>
            </a:r>
            <a:r>
              <a:rPr lang="en-US" sz="2800"/>
              <a:t>Gender represented disproportionately or proportionately in Suicide Rates of the sampled countries?</a:t>
            </a:r>
            <a:br>
              <a:rPr lang="en-US" sz="2800"/>
            </a:br>
            <a:endParaRPr sz="2800"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948252" y="1853250"/>
            <a:ext cx="7341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Based on our findings, Suicide Rates are disproportionatly distributed between Genders.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our data set, ranging between 2000-2010, in the Americas; it was determined that Men make up 82.4% of the total Suicide Rate.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Women accounted for the the remaining 17.6 % of the total Suicide Rate.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 amt="91000"/>
          </a:blip>
          <a:stretch>
            <a:fillRect/>
          </a:stretch>
        </p:blipFill>
        <p:spPr>
          <a:xfrm>
            <a:off x="8595916" y="3893050"/>
            <a:ext cx="3555009" cy="28930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5" y="4097375"/>
            <a:ext cx="4353350" cy="26887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there a relationship between Age-Range and Suicide Rate?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77600" y="2446500"/>
            <a:ext cx="63510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According</a:t>
            </a:r>
            <a:r>
              <a:rPr lang="en-US"/>
              <a:t> to our data analysis, Age-Range is most certainly related to suicide rate. 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Within our data set, the 75+ age group had the highest Suicide Rate for every year analyzed.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While the numbers vary slightly, a conclusion can be made that Age Range increases the Rate of Suicide.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600" y="3072275"/>
            <a:ext cx="5596600" cy="367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Does the average GDP of sampled countries impact Suicide Rates?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727550" y="2052925"/>
            <a:ext cx="55938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We </a:t>
            </a:r>
            <a:r>
              <a:rPr lang="en-US"/>
              <a:t>determined the </a:t>
            </a:r>
            <a:r>
              <a:rPr lang="en-US"/>
              <a:t>data did show some similarities.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➢"/>
            </a:pPr>
            <a:r>
              <a:rPr lang="en-US"/>
              <a:t>However, it’s </a:t>
            </a:r>
            <a:r>
              <a:rPr lang="en-US"/>
              <a:t>evident</a:t>
            </a:r>
            <a:r>
              <a:rPr lang="en-US"/>
              <a:t> that more variables would be necessary to </a:t>
            </a:r>
            <a:r>
              <a:rPr lang="en-US"/>
              <a:t>warrant</a:t>
            </a:r>
            <a:r>
              <a:rPr lang="en-US"/>
              <a:t> establishing more consistent correlation.</a:t>
            </a:r>
            <a:endParaRPr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500" y="2891225"/>
            <a:ext cx="5593800" cy="3888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646100" y="357298"/>
            <a:ext cx="9404700" cy="97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Total Mean of Suicides by Year and potential for  a prediction model</a:t>
            </a:r>
            <a:endParaRPr sz="3000"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809350" y="1506575"/>
            <a:ext cx="10073700" cy="26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calculated the Suicide Rate by Year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then applied a trend line to have analyze the direction in which </a:t>
            </a:r>
            <a:r>
              <a:rPr lang="en-US"/>
              <a:t>the</a:t>
            </a:r>
            <a:r>
              <a:rPr lang="en-US"/>
              <a:t> Suicide Rate would fall in future Years.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determined from the 2000-2010 data set that the Suicide Rate was declining.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3302050"/>
            <a:ext cx="4924822" cy="35046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25" y="3302050"/>
            <a:ext cx="5128574" cy="35046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1031737" y="18036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were able to collect from our larger data set that the trend line was correct and the data from 2015 fell within a margin that we would have expected.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While we were working with limited variables, we feel that this process of data analysis does have potential for the basis of a more advanced predictive model concerning the subject matter.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125" y="5589675"/>
            <a:ext cx="5920275" cy="1216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00" y="2277675"/>
            <a:ext cx="6038626" cy="45289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