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Class: ”yes”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0.688889</c:v>
                </c:pt>
                <c:pt idx="1">
                  <c:v>0.731707</c:v>
                </c:pt>
                <c:pt idx="2">
                  <c:v>0.7838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0.939394</c:v>
                </c:pt>
                <c:pt idx="1">
                  <c:v>0.909091</c:v>
                </c:pt>
                <c:pt idx="2">
                  <c:v>0.8788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 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0.794872</c:v>
                </c:pt>
                <c:pt idx="1">
                  <c:v>0.810811</c:v>
                </c:pt>
                <c:pt idx="2">
                  <c:v>0.8286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1830832"/>
        <c:axId val="-531828512"/>
      </c:barChart>
      <c:catAx>
        <c:axId val="-53183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828512"/>
        <c:crosses val="autoZero"/>
        <c:auto val="1"/>
        <c:lblAlgn val="ctr"/>
        <c:lblOffset val="100"/>
        <c:noMultiLvlLbl val="0"/>
      </c:catAx>
      <c:valAx>
        <c:axId val="-5318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183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 : “no”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0.777778</c:v>
                </c:pt>
                <c:pt idx="1">
                  <c:v>0.769231</c:v>
                </c:pt>
                <c:pt idx="2">
                  <c:v>0.7647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0.333333</c:v>
                </c:pt>
                <c:pt idx="1">
                  <c:v>0.47619</c:v>
                </c:pt>
                <c:pt idx="2">
                  <c:v>0.619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0.466667</c:v>
                </c:pt>
                <c:pt idx="1">
                  <c:v>0.588235</c:v>
                </c:pt>
                <c:pt idx="2">
                  <c:v>0.6842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9335216"/>
        <c:axId val="-532223712"/>
      </c:barChart>
      <c:catAx>
        <c:axId val="-52933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2223712"/>
        <c:crosses val="autoZero"/>
        <c:auto val="1"/>
        <c:lblAlgn val="ctr"/>
        <c:lblOffset val="100"/>
        <c:noMultiLvlLbl val="0"/>
      </c:catAx>
      <c:valAx>
        <c:axId val="-5322237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933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OV</c:v>
                </c:pt>
                <c:pt idx="1">
                  <c:v>FV</c:v>
                </c:pt>
                <c:pt idx="2">
                  <c:v>LSTM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0.703704</c:v>
                </c:pt>
                <c:pt idx="1">
                  <c:v>0.740741</c:v>
                </c:pt>
                <c:pt idx="2">
                  <c:v>0.7778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11697040"/>
        <c:axId val="-608867712"/>
      </c:barChart>
      <c:catAx>
        <c:axId val="-6116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8867712"/>
        <c:crosses val="autoZero"/>
        <c:auto val="1"/>
        <c:lblAlgn val="ctr"/>
        <c:lblOffset val="100"/>
        <c:noMultiLvlLbl val="0"/>
      </c:catAx>
      <c:valAx>
        <c:axId val="-608867712"/>
        <c:scaling>
          <c:orientation val="minMax"/>
          <c:max val="1.0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16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FAA3-51AA-6749-8CAB-C6F4CF9E55CB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DB02-C736-AA4F-8624-69DB58F6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 472 </a:t>
            </a:r>
            <a:r>
              <a:rPr lang="mr-IN" dirty="0" smtClean="0"/>
              <a:t>–</a:t>
            </a:r>
            <a:r>
              <a:rPr lang="en-US" dirty="0" smtClean="0"/>
              <a:t> Olivier Hébert</a:t>
            </a:r>
          </a:p>
          <a:p>
            <a:r>
              <a:rPr lang="en-US" dirty="0" smtClean="0"/>
              <a:t>ID: 40051654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OV: 4304 words</a:t>
            </a:r>
          </a:p>
          <a:p>
            <a:r>
              <a:rPr lang="en-US" dirty="0" smtClean="0"/>
              <a:t>FV: 1193 words</a:t>
            </a:r>
          </a:p>
          <a:p>
            <a:endParaRPr lang="en-US" dirty="0"/>
          </a:p>
          <a:p>
            <a:r>
              <a:rPr lang="en-US" dirty="0" smtClean="0"/>
              <a:t>Tests using </a:t>
            </a:r>
            <a:r>
              <a:rPr lang="en-US" dirty="0" err="1" smtClean="0"/>
              <a:t>CountVectorizer</a:t>
            </a:r>
            <a:r>
              <a:rPr lang="en-US" dirty="0" smtClean="0"/>
              <a:t> and </a:t>
            </a:r>
            <a:r>
              <a:rPr lang="en-US" dirty="0" err="1" smtClean="0"/>
              <a:t>MultinomialNB</a:t>
            </a:r>
            <a:r>
              <a:rPr lang="en-US" dirty="0" smtClean="0"/>
              <a:t> :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12015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Plurals, hyphens,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Contains non-language (Links)</a:t>
            </a:r>
          </a:p>
          <a:p>
            <a:r>
              <a:rPr lang="en-US" dirty="0" smtClean="0"/>
              <a:t>Contains emoji and special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341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22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75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88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0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(feature) filtering (stop words, links, </a:t>
            </a:r>
            <a:r>
              <a:rPr lang="en-US" dirty="0" err="1" smtClean="0"/>
              <a:t>etc</a:t>
            </a:r>
            <a:r>
              <a:rPr lang="en-US" dirty="0" smtClean="0"/>
              <a:t>) improves performance</a:t>
            </a:r>
          </a:p>
          <a:p>
            <a:r>
              <a:rPr lang="en-US" dirty="0" smtClean="0"/>
              <a:t>Imbalanced dataset leading to low score for the least populated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87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Assignment 3</vt:lpstr>
      <vt:lpstr>Vocabulary</vt:lpstr>
      <vt:lpstr>Dataset</vt:lpstr>
      <vt:lpstr>Evaluation metrics</vt:lpstr>
      <vt:lpstr>Evaluation metrics</vt:lpstr>
      <vt:lpstr>Evaluation metrics</vt:lpstr>
      <vt:lpstr>Observations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olivier hebert</dc:creator>
  <cp:lastModifiedBy>olivier hebert</cp:lastModifiedBy>
  <cp:revision>6</cp:revision>
  <dcterms:created xsi:type="dcterms:W3CDTF">2020-12-11T01:07:14Z</dcterms:created>
  <dcterms:modified xsi:type="dcterms:W3CDTF">2020-12-11T22:04:48Z</dcterms:modified>
</cp:coreProperties>
</file>