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24slides9" initials="i2" lastIdx="14" clrIdx="0">
    <p:extLst>
      <p:ext uri="{19B8F6BF-5375-455C-9EA6-DF929625EA0E}">
        <p15:presenceInfo xmlns:p15="http://schemas.microsoft.com/office/powerpoint/2012/main" xmlns="" userId="it 24slides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F2F2"/>
    <a:srgbClr val="F5E35B"/>
    <a:srgbClr val="F9EE99"/>
    <a:srgbClr val="FE9102"/>
    <a:srgbClr val="F14B01"/>
    <a:srgbClr val="FDB91A"/>
    <a:srgbClr val="140E3C"/>
    <a:srgbClr val="E09B02"/>
    <a:srgbClr val="0B08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98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5764-6BE2-46BE-B473-6A17009B67F4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86E99-F5D3-48A1-9AB2-897B75A25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01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='https://www.freepik.com/vectors/business'&gt;Business vector created by stories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86E99-F5D3-48A1-9AB2-897B75A25E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1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='https://www.freepik.com/vectors/infographic'&gt;Infographic vector created by stories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86E99-F5D3-48A1-9AB2-897B75A25E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06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5600A-404D-4810-B49F-550B2DA8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DC662B-265B-4A47-8EBB-DB933F6BF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6BCB55-C798-4ACF-9F2D-786A9F9B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8C5FD3-5C44-4CA7-AF1B-63F2DDA7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B352C8-176D-45FD-87EB-CE8A2976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8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04D7D-CE51-4D32-9FBC-6E2B8787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8ADAAD-BEF4-4400-A32C-DB513FE2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D4B3C6-1C21-4F92-90C4-0F3BDBF0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AADC75-D79C-4367-8363-A423127D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E5717-367F-436D-AC90-F4A2B18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3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290A3A-FBA8-4265-BA9E-F14E8959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A8B1BB-9F7A-47E4-80E5-48A6AFC5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12EE8-6F81-4380-85E2-BCABBCF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01196-09EC-4ED5-ADBE-531959C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89D553-E06A-4155-9C12-E1F05C9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6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5FE15-F5BD-41F5-BB5F-C7AB1B4B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5C8AC-3420-4212-BE49-57FC47CD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7EC869-2F13-4818-B01C-30219C0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D89B92-A13B-4AD7-AF13-E5BE0ED9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9BFED-E2C0-41B8-B0CE-C0057E40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3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63625-BCD5-4356-B31B-F66B62C6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1B6401-C53A-4527-93FA-7F0486B7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D871B8-B71B-44EE-B59C-3DA90373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DD67FF-4D9A-4374-B280-5F3571E3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A02CE0-8D31-417F-BB7F-8E41DEA1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C87A8-ECD2-48F2-817E-91CA49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0173F-0389-452C-8BD2-A2DEC47EB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F8E7D9-0925-47BD-B0B7-EF0020D0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2FF6FE-2EC2-4569-8930-5A06CDFF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B0BE54-7EDC-4CCE-8CCA-C0BC1340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DE2165-1154-4651-8C80-613C4C23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2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EB9C2-187D-4074-AEB9-E4B21587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3ECB90-BDB4-4731-9A48-80D13470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FE4A11-B901-439A-A2FE-E34961539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5C9971-F225-4D57-A057-6312D0573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5ACEBC-1BD0-4220-B37F-DFC6112B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653A96-13D5-4C38-8F2B-1B7E6957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D8D1DC7-A3EF-486F-8653-03B0967D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599713-0C69-427E-A6CD-9E657849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3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8FDE8-B823-4F15-9EAC-400B167D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1606C9-8E0E-43C9-9108-398C8FD0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0270E6-A5B4-4BBC-9A99-F1B9D334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BC840C-5A66-4E40-B611-BC04DFDC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9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544A35-539F-4BB8-8008-CC400D3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D37F21-C429-45AA-A269-118AA149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BB45D4-6A8E-403F-868F-BD84D241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2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DF827-3805-4013-BAF6-2AA1C3DA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B6DDD-C915-49EB-8F55-9E99D43C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CACD2C-6D6C-4BF9-8EB6-CCAECEBDC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051D5C-7A9D-48CA-BD6C-8C81041E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71B706-B220-40C4-9830-0AF81C2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9DC595-679D-4876-B561-5689BD30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2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BC16D-DF38-4E84-9662-8CC56CE0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6310AE-0A19-41FF-A1C7-6B510324E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F7833E-3372-48ED-8854-C610BFDC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92DA21-ED24-4E8B-89B4-E1B405E4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9CE3BE-98B1-4031-8A53-B10EC58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E0A90E-3A96-41AB-934B-D9B45191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31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B5E448-BF7B-411A-9029-4FC8590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6" y="365125"/>
            <a:ext cx="11486148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05DE78-9E88-4EE7-9A7A-C880039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26" y="1475874"/>
            <a:ext cx="11486148" cy="47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3F8FF4-03BB-4D42-A81D-1FCAA683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58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305DFBF-3B5D-45DB-8A44-96B450D9510E}"/>
              </a:ext>
            </a:extLst>
          </p:cNvPr>
          <p:cNvSpPr/>
          <p:nvPr userDrawn="1"/>
        </p:nvSpPr>
        <p:spPr>
          <a:xfrm>
            <a:off x="40777" y="-594223"/>
            <a:ext cx="388347" cy="388347"/>
          </a:xfrm>
          <a:prstGeom prst="ellipse">
            <a:avLst/>
          </a:prstGeom>
          <a:solidFill>
            <a:srgbClr val="140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4C93778-E88E-41C8-83A4-ED565142FE7C}"/>
              </a:ext>
            </a:extLst>
          </p:cNvPr>
          <p:cNvSpPr/>
          <p:nvPr userDrawn="1"/>
        </p:nvSpPr>
        <p:spPr>
          <a:xfrm>
            <a:off x="506078" y="-594223"/>
            <a:ext cx="388347" cy="388347"/>
          </a:xfrm>
          <a:prstGeom prst="ellipse">
            <a:avLst/>
          </a:pr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9B676D6-870B-4E61-8D9C-052317E8A206}"/>
              </a:ext>
            </a:extLst>
          </p:cNvPr>
          <p:cNvSpPr/>
          <p:nvPr userDrawn="1"/>
        </p:nvSpPr>
        <p:spPr>
          <a:xfrm>
            <a:off x="971379" y="-594223"/>
            <a:ext cx="388347" cy="388347"/>
          </a:xfrm>
          <a:prstGeom prst="ellipse">
            <a:avLst/>
          </a:pr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CDE68AC-0182-4571-8599-366AC53A1DD3}"/>
              </a:ext>
            </a:extLst>
          </p:cNvPr>
          <p:cNvSpPr/>
          <p:nvPr userDrawn="1"/>
        </p:nvSpPr>
        <p:spPr>
          <a:xfrm>
            <a:off x="1436680" y="-594223"/>
            <a:ext cx="388347" cy="388347"/>
          </a:xfrm>
          <a:prstGeom prst="ellipse">
            <a:avLst/>
          </a:pr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B1127A1-84B0-472C-A1A7-D9AA77BAD46F}"/>
              </a:ext>
            </a:extLst>
          </p:cNvPr>
          <p:cNvSpPr/>
          <p:nvPr userDrawn="1"/>
        </p:nvSpPr>
        <p:spPr>
          <a:xfrm>
            <a:off x="1901983" y="-594223"/>
            <a:ext cx="388347" cy="388347"/>
          </a:xfrm>
          <a:prstGeom prst="ellipse">
            <a:avLst/>
          </a:pr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760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0E3C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7472" userDrawn="1">
          <p15:clr>
            <a:srgbClr val="F26B43"/>
          </p15:clr>
        </p15:guide>
        <p15:guide id="3" pos="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5000/do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reeform: Shape 388">
            <a:extLst>
              <a:ext uri="{FF2B5EF4-FFF2-40B4-BE49-F238E27FC236}">
                <a16:creationId xmlns:a16="http://schemas.microsoft.com/office/drawing/2014/main" xmlns="" id="{B2894FE5-87E3-4CE4-ACDA-08C79E0C81FA}"/>
              </a:ext>
            </a:extLst>
          </p:cNvPr>
          <p:cNvSpPr/>
          <p:nvPr/>
        </p:nvSpPr>
        <p:spPr>
          <a:xfrm>
            <a:off x="6428328" y="0"/>
            <a:ext cx="5763673" cy="6858000"/>
          </a:xfrm>
          <a:custGeom>
            <a:avLst/>
            <a:gdLst>
              <a:gd name="connsiteX0" fmla="*/ 4884170 w 5763673"/>
              <a:gd name="connsiteY0" fmla="*/ 0 h 6858000"/>
              <a:gd name="connsiteX1" fmla="*/ 5763673 w 5763673"/>
              <a:gd name="connsiteY1" fmla="*/ 0 h 6858000"/>
              <a:gd name="connsiteX2" fmla="*/ 5763673 w 5763673"/>
              <a:gd name="connsiteY2" fmla="*/ 6858000 h 6858000"/>
              <a:gd name="connsiteX3" fmla="*/ 5359147 w 5763673"/>
              <a:gd name="connsiteY3" fmla="*/ 6858000 h 6858000"/>
              <a:gd name="connsiteX4" fmla="*/ 4884170 w 5763673"/>
              <a:gd name="connsiteY4" fmla="*/ 6858000 h 6858000"/>
              <a:gd name="connsiteX5" fmla="*/ 0 w 5763673"/>
              <a:gd name="connsiteY5" fmla="*/ 6858000 h 6858000"/>
              <a:gd name="connsiteX6" fmla="*/ 113257 w 5763673"/>
              <a:gd name="connsiteY6" fmla="*/ 6768223 h 6858000"/>
              <a:gd name="connsiteX7" fmla="*/ 806198 w 5763673"/>
              <a:gd name="connsiteY7" fmla="*/ 5905501 h 6858000"/>
              <a:gd name="connsiteX8" fmla="*/ 272798 w 5763673"/>
              <a:gd name="connsiteY8" fmla="*/ 3009901 h 6858000"/>
              <a:gd name="connsiteX9" fmla="*/ 2292098 w 5763673"/>
              <a:gd name="connsiteY9" fmla="*/ 1 h 6858000"/>
              <a:gd name="connsiteX10" fmla="*/ 4884170 w 5763673"/>
              <a:gd name="connsiteY10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63673" h="6858000">
                <a:moveTo>
                  <a:pt x="4884170" y="0"/>
                </a:moveTo>
                <a:lnTo>
                  <a:pt x="5763673" y="0"/>
                </a:lnTo>
                <a:lnTo>
                  <a:pt x="5763673" y="6858000"/>
                </a:lnTo>
                <a:lnTo>
                  <a:pt x="5359147" y="6858000"/>
                </a:lnTo>
                <a:lnTo>
                  <a:pt x="4884170" y="6858000"/>
                </a:lnTo>
                <a:lnTo>
                  <a:pt x="0" y="6858000"/>
                </a:lnTo>
                <a:lnTo>
                  <a:pt x="113257" y="6768223"/>
                </a:lnTo>
                <a:cubicBezTo>
                  <a:pt x="424988" y="6521898"/>
                  <a:pt x="781195" y="6231931"/>
                  <a:pt x="806198" y="5905501"/>
                </a:cubicBezTo>
                <a:cubicBezTo>
                  <a:pt x="863348" y="5159376"/>
                  <a:pt x="25148" y="3994151"/>
                  <a:pt x="272798" y="3009901"/>
                </a:cubicBezTo>
                <a:cubicBezTo>
                  <a:pt x="520448" y="2025651"/>
                  <a:pt x="1844423" y="609601"/>
                  <a:pt x="2292098" y="1"/>
                </a:cubicBezTo>
                <a:lnTo>
                  <a:pt x="488417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6" name="Freeform 42">
            <a:extLst>
              <a:ext uri="{FF2B5EF4-FFF2-40B4-BE49-F238E27FC236}">
                <a16:creationId xmlns:a16="http://schemas.microsoft.com/office/drawing/2014/main" xmlns="" id="{8BCB6894-C1CD-4F79-8A55-E5279525E41C}"/>
              </a:ext>
            </a:extLst>
          </p:cNvPr>
          <p:cNvSpPr/>
          <p:nvPr/>
        </p:nvSpPr>
        <p:spPr>
          <a:xfrm rot="1754024" flipH="1">
            <a:off x="-490796" y="-160085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xmlns="" id="{C409EDC7-D08D-42DE-AC72-639466BBE84D}"/>
              </a:ext>
            </a:extLst>
          </p:cNvPr>
          <p:cNvSpPr/>
          <p:nvPr/>
        </p:nvSpPr>
        <p:spPr>
          <a:xfrm rot="20369329" flipH="1">
            <a:off x="10249348" y="351307"/>
            <a:ext cx="2339187" cy="184576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140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28">
            <a:extLst>
              <a:ext uri="{FF2B5EF4-FFF2-40B4-BE49-F238E27FC236}">
                <a16:creationId xmlns:a16="http://schemas.microsoft.com/office/drawing/2014/main" xmlns="" id="{7BE13F44-5034-4178-9377-D25F61112B85}"/>
              </a:ext>
            </a:extLst>
          </p:cNvPr>
          <p:cNvSpPr/>
          <p:nvPr/>
        </p:nvSpPr>
        <p:spPr>
          <a:xfrm>
            <a:off x="3657600" y="1098010"/>
            <a:ext cx="8534400" cy="4661980"/>
          </a:xfrm>
          <a:custGeom>
            <a:avLst/>
            <a:gdLst>
              <a:gd name="connsiteX0" fmla="*/ 346489 w 7542179"/>
              <a:gd name="connsiteY0" fmla="*/ 0 h 3852876"/>
              <a:gd name="connsiteX1" fmla="*/ 7542179 w 7542179"/>
              <a:gd name="connsiteY1" fmla="*/ 0 h 3852876"/>
              <a:gd name="connsiteX2" fmla="*/ 7542179 w 7542179"/>
              <a:gd name="connsiteY2" fmla="*/ 3852876 h 3852876"/>
              <a:gd name="connsiteX3" fmla="*/ 346489 w 7542179"/>
              <a:gd name="connsiteY3" fmla="*/ 3852876 h 3852876"/>
              <a:gd name="connsiteX4" fmla="*/ 0 w 7542179"/>
              <a:gd name="connsiteY4" fmla="*/ 3506387 h 3852876"/>
              <a:gd name="connsiteX5" fmla="*/ 0 w 7542179"/>
              <a:gd name="connsiteY5" fmla="*/ 346489 h 3852876"/>
              <a:gd name="connsiteX6" fmla="*/ 346489 w 7542179"/>
              <a:gd name="connsiteY6" fmla="*/ 0 h 38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179" h="3852876">
                <a:moveTo>
                  <a:pt x="346489" y="0"/>
                </a:moveTo>
                <a:lnTo>
                  <a:pt x="7542179" y="0"/>
                </a:lnTo>
                <a:lnTo>
                  <a:pt x="7542179" y="3852876"/>
                </a:lnTo>
                <a:lnTo>
                  <a:pt x="346489" y="3852876"/>
                </a:lnTo>
                <a:cubicBezTo>
                  <a:pt x="155128" y="3852876"/>
                  <a:pt x="0" y="3697748"/>
                  <a:pt x="0" y="3506387"/>
                </a:cubicBezTo>
                <a:lnTo>
                  <a:pt x="0" y="346489"/>
                </a:lnTo>
                <a:cubicBezTo>
                  <a:pt x="0" y="155128"/>
                  <a:pt x="155128" y="0"/>
                  <a:pt x="346489" y="0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691D717B-B1CC-4D1C-B722-2B83D6CF6A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3632" y="1985857"/>
            <a:ext cx="6207712" cy="4306914"/>
            <a:chOff x="1116" y="140"/>
            <a:chExt cx="5823" cy="4040"/>
          </a:xfrm>
        </p:grpSpPr>
        <p:grpSp>
          <p:nvGrpSpPr>
            <p:cNvPr id="10" name="Group 205">
              <a:extLst>
                <a:ext uri="{FF2B5EF4-FFF2-40B4-BE49-F238E27FC236}">
                  <a16:creationId xmlns:a16="http://schemas.microsoft.com/office/drawing/2014/main" xmlns="" id="{829C9777-4FB4-4BF0-8AFC-E0C031390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6" y="140"/>
              <a:ext cx="5823" cy="4040"/>
              <a:chOff x="1116" y="140"/>
              <a:chExt cx="5823" cy="4040"/>
            </a:xfrm>
          </p:grpSpPr>
          <p:sp>
            <p:nvSpPr>
              <p:cNvPr id="184" name="Freeform 11">
                <a:extLst>
                  <a:ext uri="{FF2B5EF4-FFF2-40B4-BE49-F238E27FC236}">
                    <a16:creationId xmlns:a16="http://schemas.microsoft.com/office/drawing/2014/main" xmlns="" id="{5D64ED27-CE64-4347-8870-25E0F6502F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43" y="1667"/>
                <a:ext cx="534" cy="530"/>
              </a:xfrm>
              <a:custGeom>
                <a:avLst/>
                <a:gdLst>
                  <a:gd name="T0" fmla="*/ 190 w 225"/>
                  <a:gd name="T1" fmla="*/ 197 h 223"/>
                  <a:gd name="T2" fmla="*/ 223 w 225"/>
                  <a:gd name="T3" fmla="*/ 143 h 223"/>
                  <a:gd name="T4" fmla="*/ 206 w 225"/>
                  <a:gd name="T5" fmla="*/ 133 h 223"/>
                  <a:gd name="T6" fmla="*/ 200 w 225"/>
                  <a:gd name="T7" fmla="*/ 119 h 223"/>
                  <a:gd name="T8" fmla="*/ 200 w 225"/>
                  <a:gd name="T9" fmla="*/ 110 h 223"/>
                  <a:gd name="T10" fmla="*/ 208 w 225"/>
                  <a:gd name="T11" fmla="*/ 96 h 223"/>
                  <a:gd name="T12" fmla="*/ 225 w 225"/>
                  <a:gd name="T13" fmla="*/ 87 h 223"/>
                  <a:gd name="T14" fmla="*/ 195 w 225"/>
                  <a:gd name="T15" fmla="*/ 31 h 223"/>
                  <a:gd name="T16" fmla="*/ 178 w 225"/>
                  <a:gd name="T17" fmla="*/ 40 h 223"/>
                  <a:gd name="T18" fmla="*/ 163 w 225"/>
                  <a:gd name="T19" fmla="*/ 40 h 223"/>
                  <a:gd name="T20" fmla="*/ 154 w 225"/>
                  <a:gd name="T21" fmla="*/ 34 h 223"/>
                  <a:gd name="T22" fmla="*/ 146 w 225"/>
                  <a:gd name="T23" fmla="*/ 21 h 223"/>
                  <a:gd name="T24" fmla="*/ 147 w 225"/>
                  <a:gd name="T25" fmla="*/ 2 h 223"/>
                  <a:gd name="T26" fmla="*/ 84 w 225"/>
                  <a:gd name="T27" fmla="*/ 0 h 223"/>
                  <a:gd name="T28" fmla="*/ 84 w 225"/>
                  <a:gd name="T29" fmla="*/ 19 h 223"/>
                  <a:gd name="T30" fmla="*/ 75 w 225"/>
                  <a:gd name="T31" fmla="*/ 32 h 223"/>
                  <a:gd name="T32" fmla="*/ 71 w 225"/>
                  <a:gd name="T33" fmla="*/ 34 h 223"/>
                  <a:gd name="T34" fmla="*/ 66 w 225"/>
                  <a:gd name="T35" fmla="*/ 37 h 223"/>
                  <a:gd name="T36" fmla="*/ 51 w 225"/>
                  <a:gd name="T37" fmla="*/ 37 h 223"/>
                  <a:gd name="T38" fmla="*/ 35 w 225"/>
                  <a:gd name="T39" fmla="*/ 26 h 223"/>
                  <a:gd name="T40" fmla="*/ 1 w 225"/>
                  <a:gd name="T41" fmla="*/ 80 h 223"/>
                  <a:gd name="T42" fmla="*/ 18 w 225"/>
                  <a:gd name="T43" fmla="*/ 90 h 223"/>
                  <a:gd name="T44" fmla="*/ 25 w 225"/>
                  <a:gd name="T45" fmla="*/ 104 h 223"/>
                  <a:gd name="T46" fmla="*/ 24 w 225"/>
                  <a:gd name="T47" fmla="*/ 113 h 223"/>
                  <a:gd name="T48" fmla="*/ 17 w 225"/>
                  <a:gd name="T49" fmla="*/ 127 h 223"/>
                  <a:gd name="T50" fmla="*/ 0 w 225"/>
                  <a:gd name="T51" fmla="*/ 136 h 223"/>
                  <a:gd name="T52" fmla="*/ 29 w 225"/>
                  <a:gd name="T53" fmla="*/ 192 h 223"/>
                  <a:gd name="T54" fmla="*/ 46 w 225"/>
                  <a:gd name="T55" fmla="*/ 182 h 223"/>
                  <a:gd name="T56" fmla="*/ 62 w 225"/>
                  <a:gd name="T57" fmla="*/ 184 h 223"/>
                  <a:gd name="T58" fmla="*/ 70 w 225"/>
                  <a:gd name="T59" fmla="*/ 188 h 223"/>
                  <a:gd name="T60" fmla="*/ 78 w 225"/>
                  <a:gd name="T61" fmla="*/ 202 h 223"/>
                  <a:gd name="T62" fmla="*/ 77 w 225"/>
                  <a:gd name="T63" fmla="*/ 221 h 223"/>
                  <a:gd name="T64" fmla="*/ 140 w 225"/>
                  <a:gd name="T65" fmla="*/ 223 h 223"/>
                  <a:gd name="T66" fmla="*/ 141 w 225"/>
                  <a:gd name="T67" fmla="*/ 204 h 223"/>
                  <a:gd name="T68" fmla="*/ 149 w 225"/>
                  <a:gd name="T69" fmla="*/ 191 h 223"/>
                  <a:gd name="T70" fmla="*/ 154 w 225"/>
                  <a:gd name="T71" fmla="*/ 189 h 223"/>
                  <a:gd name="T72" fmla="*/ 158 w 225"/>
                  <a:gd name="T73" fmla="*/ 187 h 223"/>
                  <a:gd name="T74" fmla="*/ 173 w 225"/>
                  <a:gd name="T75" fmla="*/ 186 h 223"/>
                  <a:gd name="T76" fmla="*/ 190 w 225"/>
                  <a:gd name="T77" fmla="*/ 197 h 223"/>
                  <a:gd name="T78" fmla="*/ 142 w 225"/>
                  <a:gd name="T79" fmla="*/ 153 h 223"/>
                  <a:gd name="T80" fmla="*/ 64 w 225"/>
                  <a:gd name="T81" fmla="*/ 130 h 223"/>
                  <a:gd name="T82" fmla="*/ 82 w 225"/>
                  <a:gd name="T83" fmla="*/ 70 h 223"/>
                  <a:gd name="T84" fmla="*/ 160 w 225"/>
                  <a:gd name="T85" fmla="*/ 93 h 223"/>
                  <a:gd name="T86" fmla="*/ 142 w 225"/>
                  <a:gd name="T8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5" h="223">
                    <a:moveTo>
                      <a:pt x="190" y="197"/>
                    </a:moveTo>
                    <a:cubicBezTo>
                      <a:pt x="223" y="143"/>
                      <a:pt x="223" y="143"/>
                      <a:pt x="223" y="143"/>
                    </a:cubicBezTo>
                    <a:cubicBezTo>
                      <a:pt x="206" y="133"/>
                      <a:pt x="206" y="133"/>
                      <a:pt x="206" y="133"/>
                    </a:cubicBezTo>
                    <a:cubicBezTo>
                      <a:pt x="202" y="130"/>
                      <a:pt x="199" y="124"/>
                      <a:pt x="200" y="119"/>
                    </a:cubicBezTo>
                    <a:cubicBezTo>
                      <a:pt x="200" y="116"/>
                      <a:pt x="200" y="113"/>
                      <a:pt x="200" y="110"/>
                    </a:cubicBezTo>
                    <a:cubicBezTo>
                      <a:pt x="200" y="104"/>
                      <a:pt x="203" y="99"/>
                      <a:pt x="208" y="96"/>
                    </a:cubicBezTo>
                    <a:cubicBezTo>
                      <a:pt x="225" y="87"/>
                      <a:pt x="225" y="87"/>
                      <a:pt x="225" y="87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3" y="43"/>
                      <a:pt x="167" y="43"/>
                      <a:pt x="163" y="40"/>
                    </a:cubicBezTo>
                    <a:cubicBezTo>
                      <a:pt x="160" y="38"/>
                      <a:pt x="157" y="36"/>
                      <a:pt x="154" y="34"/>
                    </a:cubicBezTo>
                    <a:cubicBezTo>
                      <a:pt x="149" y="32"/>
                      <a:pt x="146" y="26"/>
                      <a:pt x="146" y="21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3" y="25"/>
                      <a:pt x="80" y="30"/>
                      <a:pt x="75" y="32"/>
                    </a:cubicBezTo>
                    <a:cubicBezTo>
                      <a:pt x="74" y="33"/>
                      <a:pt x="72" y="33"/>
                      <a:pt x="71" y="34"/>
                    </a:cubicBezTo>
                    <a:cubicBezTo>
                      <a:pt x="69" y="35"/>
                      <a:pt x="68" y="36"/>
                      <a:pt x="66" y="37"/>
                    </a:cubicBezTo>
                    <a:cubicBezTo>
                      <a:pt x="62" y="39"/>
                      <a:pt x="56" y="39"/>
                      <a:pt x="51" y="37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3" y="93"/>
                      <a:pt x="25" y="98"/>
                      <a:pt x="25" y="104"/>
                    </a:cubicBezTo>
                    <a:cubicBezTo>
                      <a:pt x="24" y="107"/>
                      <a:pt x="24" y="110"/>
                      <a:pt x="24" y="113"/>
                    </a:cubicBezTo>
                    <a:cubicBezTo>
                      <a:pt x="25" y="119"/>
                      <a:pt x="22" y="124"/>
                      <a:pt x="17" y="127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9" y="192"/>
                      <a:pt x="29" y="192"/>
                      <a:pt x="29" y="192"/>
                    </a:cubicBezTo>
                    <a:cubicBezTo>
                      <a:pt x="46" y="182"/>
                      <a:pt x="46" y="182"/>
                      <a:pt x="46" y="182"/>
                    </a:cubicBezTo>
                    <a:cubicBezTo>
                      <a:pt x="51" y="180"/>
                      <a:pt x="57" y="180"/>
                      <a:pt x="62" y="184"/>
                    </a:cubicBezTo>
                    <a:cubicBezTo>
                      <a:pt x="65" y="185"/>
                      <a:pt x="67" y="187"/>
                      <a:pt x="70" y="188"/>
                    </a:cubicBezTo>
                    <a:cubicBezTo>
                      <a:pt x="75" y="191"/>
                      <a:pt x="78" y="196"/>
                      <a:pt x="78" y="202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140" y="223"/>
                      <a:pt x="140" y="223"/>
                      <a:pt x="140" y="223"/>
                    </a:cubicBezTo>
                    <a:cubicBezTo>
                      <a:pt x="141" y="204"/>
                      <a:pt x="141" y="204"/>
                      <a:pt x="141" y="204"/>
                    </a:cubicBezTo>
                    <a:cubicBezTo>
                      <a:pt x="141" y="198"/>
                      <a:pt x="144" y="193"/>
                      <a:pt x="149" y="191"/>
                    </a:cubicBezTo>
                    <a:cubicBezTo>
                      <a:pt x="151" y="190"/>
                      <a:pt x="152" y="190"/>
                      <a:pt x="154" y="189"/>
                    </a:cubicBezTo>
                    <a:cubicBezTo>
                      <a:pt x="155" y="188"/>
                      <a:pt x="156" y="187"/>
                      <a:pt x="158" y="187"/>
                    </a:cubicBezTo>
                    <a:cubicBezTo>
                      <a:pt x="163" y="184"/>
                      <a:pt x="169" y="183"/>
                      <a:pt x="173" y="186"/>
                    </a:cubicBezTo>
                    <a:lnTo>
                      <a:pt x="190" y="197"/>
                    </a:lnTo>
                    <a:close/>
                    <a:moveTo>
                      <a:pt x="142" y="153"/>
                    </a:moveTo>
                    <a:cubicBezTo>
                      <a:pt x="115" y="173"/>
                      <a:pt x="76" y="161"/>
                      <a:pt x="64" y="130"/>
                    </a:cubicBezTo>
                    <a:cubicBezTo>
                      <a:pt x="56" y="108"/>
                      <a:pt x="63" y="83"/>
                      <a:pt x="82" y="70"/>
                    </a:cubicBezTo>
                    <a:cubicBezTo>
                      <a:pt x="110" y="50"/>
                      <a:pt x="148" y="61"/>
                      <a:pt x="160" y="93"/>
                    </a:cubicBezTo>
                    <a:cubicBezTo>
                      <a:pt x="169" y="115"/>
                      <a:pt x="161" y="140"/>
                      <a:pt x="142" y="15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3">
                <a:extLst>
                  <a:ext uri="{FF2B5EF4-FFF2-40B4-BE49-F238E27FC236}">
                    <a16:creationId xmlns:a16="http://schemas.microsoft.com/office/drawing/2014/main" xmlns="" id="{5F9844B3-2A80-4378-A442-A6AAB1FA9C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7" y="2389"/>
                <a:ext cx="370" cy="368"/>
              </a:xfrm>
              <a:custGeom>
                <a:avLst/>
                <a:gdLst>
                  <a:gd name="T0" fmla="*/ 11 w 156"/>
                  <a:gd name="T1" fmla="*/ 64 h 155"/>
                  <a:gd name="T2" fmla="*/ 16 w 156"/>
                  <a:gd name="T3" fmla="*/ 74 h 155"/>
                  <a:gd name="T4" fmla="*/ 16 w 156"/>
                  <a:gd name="T5" fmla="*/ 77 h 155"/>
                  <a:gd name="T6" fmla="*/ 16 w 156"/>
                  <a:gd name="T7" fmla="*/ 81 h 155"/>
                  <a:gd name="T8" fmla="*/ 11 w 156"/>
                  <a:gd name="T9" fmla="*/ 90 h 155"/>
                  <a:gd name="T10" fmla="*/ 0 w 156"/>
                  <a:gd name="T11" fmla="*/ 97 h 155"/>
                  <a:gd name="T12" fmla="*/ 22 w 156"/>
                  <a:gd name="T13" fmla="*/ 135 h 155"/>
                  <a:gd name="T14" fmla="*/ 33 w 156"/>
                  <a:gd name="T15" fmla="*/ 129 h 155"/>
                  <a:gd name="T16" fmla="*/ 44 w 156"/>
                  <a:gd name="T17" fmla="*/ 129 h 155"/>
                  <a:gd name="T18" fmla="*/ 50 w 156"/>
                  <a:gd name="T19" fmla="*/ 132 h 155"/>
                  <a:gd name="T20" fmla="*/ 56 w 156"/>
                  <a:gd name="T21" fmla="*/ 142 h 155"/>
                  <a:gd name="T22" fmla="*/ 56 w 156"/>
                  <a:gd name="T23" fmla="*/ 155 h 155"/>
                  <a:gd name="T24" fmla="*/ 100 w 156"/>
                  <a:gd name="T25" fmla="*/ 155 h 155"/>
                  <a:gd name="T26" fmla="*/ 100 w 156"/>
                  <a:gd name="T27" fmla="*/ 142 h 155"/>
                  <a:gd name="T28" fmla="*/ 106 w 156"/>
                  <a:gd name="T29" fmla="*/ 132 h 155"/>
                  <a:gd name="T30" fmla="*/ 111 w 156"/>
                  <a:gd name="T31" fmla="*/ 129 h 155"/>
                  <a:gd name="T32" fmla="*/ 122 w 156"/>
                  <a:gd name="T33" fmla="*/ 129 h 155"/>
                  <a:gd name="T34" fmla="*/ 134 w 156"/>
                  <a:gd name="T35" fmla="*/ 135 h 155"/>
                  <a:gd name="T36" fmla="*/ 156 w 156"/>
                  <a:gd name="T37" fmla="*/ 97 h 155"/>
                  <a:gd name="T38" fmla="*/ 144 w 156"/>
                  <a:gd name="T39" fmla="*/ 90 h 155"/>
                  <a:gd name="T40" fmla="*/ 139 w 156"/>
                  <a:gd name="T41" fmla="*/ 81 h 155"/>
                  <a:gd name="T42" fmla="*/ 139 w 156"/>
                  <a:gd name="T43" fmla="*/ 77 h 155"/>
                  <a:gd name="T44" fmla="*/ 139 w 156"/>
                  <a:gd name="T45" fmla="*/ 74 h 155"/>
                  <a:gd name="T46" fmla="*/ 144 w 156"/>
                  <a:gd name="T47" fmla="*/ 64 h 155"/>
                  <a:gd name="T48" fmla="*/ 156 w 156"/>
                  <a:gd name="T49" fmla="*/ 58 h 155"/>
                  <a:gd name="T50" fmla="*/ 134 w 156"/>
                  <a:gd name="T51" fmla="*/ 20 h 155"/>
                  <a:gd name="T52" fmla="*/ 122 w 156"/>
                  <a:gd name="T53" fmla="*/ 26 h 155"/>
                  <a:gd name="T54" fmla="*/ 111 w 156"/>
                  <a:gd name="T55" fmla="*/ 26 h 155"/>
                  <a:gd name="T56" fmla="*/ 106 w 156"/>
                  <a:gd name="T57" fmla="*/ 23 h 155"/>
                  <a:gd name="T58" fmla="*/ 100 w 156"/>
                  <a:gd name="T59" fmla="*/ 13 h 155"/>
                  <a:gd name="T60" fmla="*/ 100 w 156"/>
                  <a:gd name="T61" fmla="*/ 0 h 155"/>
                  <a:gd name="T62" fmla="*/ 56 w 156"/>
                  <a:gd name="T63" fmla="*/ 0 h 155"/>
                  <a:gd name="T64" fmla="*/ 56 w 156"/>
                  <a:gd name="T65" fmla="*/ 13 h 155"/>
                  <a:gd name="T66" fmla="*/ 50 w 156"/>
                  <a:gd name="T67" fmla="*/ 23 h 155"/>
                  <a:gd name="T68" fmla="*/ 44 w 156"/>
                  <a:gd name="T69" fmla="*/ 26 h 155"/>
                  <a:gd name="T70" fmla="*/ 33 w 156"/>
                  <a:gd name="T71" fmla="*/ 26 h 155"/>
                  <a:gd name="T72" fmla="*/ 22 w 156"/>
                  <a:gd name="T73" fmla="*/ 20 h 155"/>
                  <a:gd name="T74" fmla="*/ 0 w 156"/>
                  <a:gd name="T75" fmla="*/ 58 h 155"/>
                  <a:gd name="T76" fmla="*/ 11 w 156"/>
                  <a:gd name="T77" fmla="*/ 64 h 155"/>
                  <a:gd name="T78" fmla="*/ 78 w 156"/>
                  <a:gd name="T79" fmla="*/ 41 h 155"/>
                  <a:gd name="T80" fmla="*/ 114 w 156"/>
                  <a:gd name="T81" fmla="*/ 77 h 155"/>
                  <a:gd name="T82" fmla="*/ 78 w 156"/>
                  <a:gd name="T83" fmla="*/ 114 h 155"/>
                  <a:gd name="T84" fmla="*/ 42 w 156"/>
                  <a:gd name="T85" fmla="*/ 77 h 155"/>
                  <a:gd name="T86" fmla="*/ 78 w 156"/>
                  <a:gd name="T87" fmla="*/ 4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6" h="155">
                    <a:moveTo>
                      <a:pt x="11" y="64"/>
                    </a:moveTo>
                    <a:cubicBezTo>
                      <a:pt x="15" y="66"/>
                      <a:pt x="17" y="70"/>
                      <a:pt x="16" y="74"/>
                    </a:cubicBezTo>
                    <a:cubicBezTo>
                      <a:pt x="16" y="75"/>
                      <a:pt x="16" y="76"/>
                      <a:pt x="16" y="77"/>
                    </a:cubicBezTo>
                    <a:cubicBezTo>
                      <a:pt x="16" y="79"/>
                      <a:pt x="16" y="80"/>
                      <a:pt x="16" y="81"/>
                    </a:cubicBezTo>
                    <a:cubicBezTo>
                      <a:pt x="17" y="85"/>
                      <a:pt x="15" y="88"/>
                      <a:pt x="11" y="9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22" y="135"/>
                      <a:pt x="22" y="135"/>
                      <a:pt x="22" y="135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7" y="127"/>
                      <a:pt x="41" y="127"/>
                      <a:pt x="44" y="129"/>
                    </a:cubicBezTo>
                    <a:cubicBezTo>
                      <a:pt x="46" y="130"/>
                      <a:pt x="48" y="131"/>
                      <a:pt x="50" y="132"/>
                    </a:cubicBezTo>
                    <a:cubicBezTo>
                      <a:pt x="54" y="134"/>
                      <a:pt x="56" y="138"/>
                      <a:pt x="56" y="142"/>
                    </a:cubicBezTo>
                    <a:cubicBezTo>
                      <a:pt x="56" y="155"/>
                      <a:pt x="56" y="155"/>
                      <a:pt x="56" y="155"/>
                    </a:cubicBezTo>
                    <a:cubicBezTo>
                      <a:pt x="100" y="155"/>
                      <a:pt x="100" y="155"/>
                      <a:pt x="100" y="155"/>
                    </a:cubicBezTo>
                    <a:cubicBezTo>
                      <a:pt x="100" y="142"/>
                      <a:pt x="100" y="142"/>
                      <a:pt x="100" y="142"/>
                    </a:cubicBezTo>
                    <a:cubicBezTo>
                      <a:pt x="100" y="138"/>
                      <a:pt x="102" y="134"/>
                      <a:pt x="106" y="132"/>
                    </a:cubicBezTo>
                    <a:cubicBezTo>
                      <a:pt x="108" y="131"/>
                      <a:pt x="110" y="130"/>
                      <a:pt x="111" y="129"/>
                    </a:cubicBezTo>
                    <a:cubicBezTo>
                      <a:pt x="115" y="127"/>
                      <a:pt x="119" y="127"/>
                      <a:pt x="122" y="129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56" y="97"/>
                      <a:pt x="156" y="97"/>
                      <a:pt x="156" y="97"/>
                    </a:cubicBezTo>
                    <a:cubicBezTo>
                      <a:pt x="144" y="90"/>
                      <a:pt x="144" y="90"/>
                      <a:pt x="144" y="90"/>
                    </a:cubicBezTo>
                    <a:cubicBezTo>
                      <a:pt x="141" y="88"/>
                      <a:pt x="139" y="85"/>
                      <a:pt x="139" y="81"/>
                    </a:cubicBezTo>
                    <a:cubicBezTo>
                      <a:pt x="139" y="80"/>
                      <a:pt x="139" y="79"/>
                      <a:pt x="139" y="77"/>
                    </a:cubicBezTo>
                    <a:cubicBezTo>
                      <a:pt x="139" y="76"/>
                      <a:pt x="139" y="75"/>
                      <a:pt x="139" y="74"/>
                    </a:cubicBezTo>
                    <a:cubicBezTo>
                      <a:pt x="139" y="70"/>
                      <a:pt x="141" y="66"/>
                      <a:pt x="144" y="64"/>
                    </a:cubicBezTo>
                    <a:cubicBezTo>
                      <a:pt x="156" y="58"/>
                      <a:pt x="156" y="58"/>
                      <a:pt x="156" y="58"/>
                    </a:cubicBezTo>
                    <a:cubicBezTo>
                      <a:pt x="134" y="20"/>
                      <a:pt x="134" y="20"/>
                      <a:pt x="134" y="20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19" y="28"/>
                      <a:pt x="115" y="28"/>
                      <a:pt x="111" y="26"/>
                    </a:cubicBezTo>
                    <a:cubicBezTo>
                      <a:pt x="110" y="25"/>
                      <a:pt x="108" y="24"/>
                      <a:pt x="106" y="23"/>
                    </a:cubicBezTo>
                    <a:cubicBezTo>
                      <a:pt x="102" y="21"/>
                      <a:pt x="100" y="17"/>
                      <a:pt x="100" y="13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7"/>
                      <a:pt x="54" y="21"/>
                      <a:pt x="50" y="23"/>
                    </a:cubicBezTo>
                    <a:cubicBezTo>
                      <a:pt x="48" y="24"/>
                      <a:pt x="46" y="25"/>
                      <a:pt x="44" y="26"/>
                    </a:cubicBezTo>
                    <a:cubicBezTo>
                      <a:pt x="41" y="28"/>
                      <a:pt x="37" y="28"/>
                      <a:pt x="33" y="26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0" y="58"/>
                      <a:pt x="0" y="58"/>
                      <a:pt x="0" y="58"/>
                    </a:cubicBezTo>
                    <a:lnTo>
                      <a:pt x="11" y="64"/>
                    </a:lnTo>
                    <a:close/>
                    <a:moveTo>
                      <a:pt x="78" y="41"/>
                    </a:moveTo>
                    <a:cubicBezTo>
                      <a:pt x="98" y="41"/>
                      <a:pt x="114" y="58"/>
                      <a:pt x="114" y="77"/>
                    </a:cubicBezTo>
                    <a:cubicBezTo>
                      <a:pt x="114" y="97"/>
                      <a:pt x="98" y="114"/>
                      <a:pt x="78" y="114"/>
                    </a:cubicBezTo>
                    <a:cubicBezTo>
                      <a:pt x="58" y="114"/>
                      <a:pt x="42" y="97"/>
                      <a:pt x="42" y="77"/>
                    </a:cubicBezTo>
                    <a:cubicBezTo>
                      <a:pt x="42" y="58"/>
                      <a:pt x="58" y="41"/>
                      <a:pt x="78" y="41"/>
                    </a:cubicBezTo>
                    <a:close/>
                  </a:path>
                </a:pathLst>
              </a:custGeom>
              <a:solidFill>
                <a:srgbClr val="FE9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4">
                <a:extLst>
                  <a:ext uri="{FF2B5EF4-FFF2-40B4-BE49-F238E27FC236}">
                    <a16:creationId xmlns:a16="http://schemas.microsoft.com/office/drawing/2014/main" xmlns="" id="{EBDE68E4-1F9E-469C-B8F8-A81E882F7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" y="214"/>
                <a:ext cx="721" cy="726"/>
              </a:xfrm>
              <a:custGeom>
                <a:avLst/>
                <a:gdLst>
                  <a:gd name="T0" fmla="*/ 304 w 304"/>
                  <a:gd name="T1" fmla="*/ 175 h 306"/>
                  <a:gd name="T2" fmla="*/ 153 w 304"/>
                  <a:gd name="T3" fmla="*/ 306 h 306"/>
                  <a:gd name="T4" fmla="*/ 0 w 304"/>
                  <a:gd name="T5" fmla="*/ 153 h 306"/>
                  <a:gd name="T6" fmla="*/ 153 w 304"/>
                  <a:gd name="T7" fmla="*/ 0 h 306"/>
                  <a:gd name="T8" fmla="*/ 153 w 304"/>
                  <a:gd name="T9" fmla="*/ 153 h 306"/>
                  <a:gd name="T10" fmla="*/ 304 w 304"/>
                  <a:gd name="T11" fmla="*/ 175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306">
                    <a:moveTo>
                      <a:pt x="304" y="175"/>
                    </a:moveTo>
                    <a:cubicBezTo>
                      <a:pt x="293" y="249"/>
                      <a:pt x="229" y="306"/>
                      <a:pt x="153" y="306"/>
                    </a:cubicBezTo>
                    <a:cubicBezTo>
                      <a:pt x="68" y="306"/>
                      <a:pt x="0" y="237"/>
                      <a:pt x="0" y="153"/>
                    </a:cubicBezTo>
                    <a:cubicBezTo>
                      <a:pt x="0" y="69"/>
                      <a:pt x="68" y="0"/>
                      <a:pt x="153" y="0"/>
                    </a:cubicBezTo>
                    <a:cubicBezTo>
                      <a:pt x="153" y="153"/>
                      <a:pt x="153" y="153"/>
                      <a:pt x="153" y="153"/>
                    </a:cubicBezTo>
                    <a:lnTo>
                      <a:pt x="304" y="175"/>
                    </a:lnTo>
                    <a:close/>
                  </a:path>
                </a:pathLst>
              </a:custGeom>
              <a:solidFill>
                <a:srgbClr val="FE9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">
                <a:extLst>
                  <a:ext uri="{FF2B5EF4-FFF2-40B4-BE49-F238E27FC236}">
                    <a16:creationId xmlns:a16="http://schemas.microsoft.com/office/drawing/2014/main" xmlns="" id="{6FE901B3-7B4D-43E6-8682-3EE99A91B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" y="140"/>
                <a:ext cx="361" cy="416"/>
              </a:xfrm>
              <a:custGeom>
                <a:avLst/>
                <a:gdLst>
                  <a:gd name="T0" fmla="*/ 152 w 152"/>
                  <a:gd name="T1" fmla="*/ 153 h 175"/>
                  <a:gd name="T2" fmla="*/ 151 w 152"/>
                  <a:gd name="T3" fmla="*/ 175 h 175"/>
                  <a:gd name="T4" fmla="*/ 0 w 152"/>
                  <a:gd name="T5" fmla="*/ 153 h 175"/>
                  <a:gd name="T6" fmla="*/ 0 w 152"/>
                  <a:gd name="T7" fmla="*/ 0 h 175"/>
                  <a:gd name="T8" fmla="*/ 132 w 152"/>
                  <a:gd name="T9" fmla="*/ 77 h 175"/>
                  <a:gd name="T10" fmla="*/ 152 w 152"/>
                  <a:gd name="T11" fmla="*/ 15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75">
                    <a:moveTo>
                      <a:pt x="152" y="153"/>
                    </a:moveTo>
                    <a:cubicBezTo>
                      <a:pt x="152" y="160"/>
                      <a:pt x="152" y="168"/>
                      <a:pt x="151" y="1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106" y="31"/>
                      <a:pt x="132" y="77"/>
                    </a:cubicBezTo>
                    <a:cubicBezTo>
                      <a:pt x="145" y="99"/>
                      <a:pt x="152" y="125"/>
                      <a:pt x="152" y="153"/>
                    </a:cubicBezTo>
                    <a:close/>
                  </a:path>
                </a:pathLst>
              </a:cu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26">
                <a:extLst>
                  <a:ext uri="{FF2B5EF4-FFF2-40B4-BE49-F238E27FC236}">
                    <a16:creationId xmlns:a16="http://schemas.microsoft.com/office/drawing/2014/main" xmlns="" id="{F1299DAE-9BF3-425E-AD71-25A867CCD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" y="2506"/>
                <a:ext cx="90" cy="61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40">
                <a:extLst>
                  <a:ext uri="{FF2B5EF4-FFF2-40B4-BE49-F238E27FC236}">
                    <a16:creationId xmlns:a16="http://schemas.microsoft.com/office/drawing/2014/main" xmlns="" id="{42786BBC-1FB3-4306-B771-C9AA4F21A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3852"/>
                <a:ext cx="5448" cy="328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1">
                <a:extLst>
                  <a:ext uri="{FF2B5EF4-FFF2-40B4-BE49-F238E27FC236}">
                    <a16:creationId xmlns:a16="http://schemas.microsoft.com/office/drawing/2014/main" xmlns="" id="{F2285207-0443-434C-8E13-E75922E2A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" y="3475"/>
                <a:ext cx="4252" cy="9"/>
              </a:xfrm>
              <a:custGeom>
                <a:avLst/>
                <a:gdLst>
                  <a:gd name="T0" fmla="*/ 0 w 6226"/>
                  <a:gd name="T1" fmla="*/ 4 h 9"/>
                  <a:gd name="T2" fmla="*/ 778 w 6226"/>
                  <a:gd name="T3" fmla="*/ 2 h 9"/>
                  <a:gd name="T4" fmla="*/ 1556 w 6226"/>
                  <a:gd name="T5" fmla="*/ 2 h 9"/>
                  <a:gd name="T6" fmla="*/ 3113 w 6226"/>
                  <a:gd name="T7" fmla="*/ 0 h 9"/>
                  <a:gd name="T8" fmla="*/ 4670 w 6226"/>
                  <a:gd name="T9" fmla="*/ 2 h 9"/>
                  <a:gd name="T10" fmla="*/ 5448 w 6226"/>
                  <a:gd name="T11" fmla="*/ 2 h 9"/>
                  <a:gd name="T12" fmla="*/ 6226 w 6226"/>
                  <a:gd name="T13" fmla="*/ 4 h 9"/>
                  <a:gd name="T14" fmla="*/ 5448 w 6226"/>
                  <a:gd name="T15" fmla="*/ 7 h 9"/>
                  <a:gd name="T16" fmla="*/ 4670 w 6226"/>
                  <a:gd name="T17" fmla="*/ 9 h 9"/>
                  <a:gd name="T18" fmla="*/ 3113 w 6226"/>
                  <a:gd name="T19" fmla="*/ 9 h 9"/>
                  <a:gd name="T20" fmla="*/ 1556 w 6226"/>
                  <a:gd name="T21" fmla="*/ 9 h 9"/>
                  <a:gd name="T22" fmla="*/ 778 w 6226"/>
                  <a:gd name="T23" fmla="*/ 7 h 9"/>
                  <a:gd name="T24" fmla="*/ 0 w 6226"/>
                  <a:gd name="T2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26" h="9">
                    <a:moveTo>
                      <a:pt x="0" y="4"/>
                    </a:moveTo>
                    <a:lnTo>
                      <a:pt x="778" y="2"/>
                    </a:lnTo>
                    <a:lnTo>
                      <a:pt x="1556" y="2"/>
                    </a:lnTo>
                    <a:lnTo>
                      <a:pt x="3113" y="0"/>
                    </a:lnTo>
                    <a:lnTo>
                      <a:pt x="4670" y="2"/>
                    </a:lnTo>
                    <a:lnTo>
                      <a:pt x="5448" y="2"/>
                    </a:lnTo>
                    <a:lnTo>
                      <a:pt x="6226" y="4"/>
                    </a:lnTo>
                    <a:lnTo>
                      <a:pt x="5448" y="7"/>
                    </a:lnTo>
                    <a:lnTo>
                      <a:pt x="4670" y="9"/>
                    </a:lnTo>
                    <a:lnTo>
                      <a:pt x="3113" y="9"/>
                    </a:lnTo>
                    <a:lnTo>
                      <a:pt x="1556" y="9"/>
                    </a:lnTo>
                    <a:lnTo>
                      <a:pt x="778" y="7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2">
                <a:extLst>
                  <a:ext uri="{FF2B5EF4-FFF2-40B4-BE49-F238E27FC236}">
                    <a16:creationId xmlns:a16="http://schemas.microsoft.com/office/drawing/2014/main" xmlns="" id="{02C59938-3444-4EDC-AE8C-25E87F3C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9" y="1869"/>
                <a:ext cx="166" cy="1297"/>
              </a:xfrm>
              <a:custGeom>
                <a:avLst/>
                <a:gdLst>
                  <a:gd name="T0" fmla="*/ 1 w 70"/>
                  <a:gd name="T1" fmla="*/ 440 h 546"/>
                  <a:gd name="T2" fmla="*/ 3 w 70"/>
                  <a:gd name="T3" fmla="*/ 334 h 546"/>
                  <a:gd name="T4" fmla="*/ 36 w 70"/>
                  <a:gd name="T5" fmla="*/ 119 h 546"/>
                  <a:gd name="T6" fmla="*/ 68 w 70"/>
                  <a:gd name="T7" fmla="*/ 1 h 546"/>
                  <a:gd name="T8" fmla="*/ 70 w 70"/>
                  <a:gd name="T9" fmla="*/ 1 h 546"/>
                  <a:gd name="T10" fmla="*/ 6 w 70"/>
                  <a:gd name="T11" fmla="*/ 425 h 546"/>
                  <a:gd name="T12" fmla="*/ 15 w 70"/>
                  <a:gd name="T13" fmla="*/ 544 h 546"/>
                  <a:gd name="T14" fmla="*/ 13 w 70"/>
                  <a:gd name="T15" fmla="*/ 545 h 546"/>
                  <a:gd name="T16" fmla="*/ 1 w 70"/>
                  <a:gd name="T17" fmla="*/ 44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546">
                    <a:moveTo>
                      <a:pt x="1" y="440"/>
                    </a:moveTo>
                    <a:cubicBezTo>
                      <a:pt x="0" y="405"/>
                      <a:pt x="0" y="369"/>
                      <a:pt x="3" y="334"/>
                    </a:cubicBezTo>
                    <a:cubicBezTo>
                      <a:pt x="7" y="262"/>
                      <a:pt x="19" y="190"/>
                      <a:pt x="36" y="119"/>
                    </a:cubicBezTo>
                    <a:cubicBezTo>
                      <a:pt x="45" y="79"/>
                      <a:pt x="56" y="40"/>
                      <a:pt x="68" y="1"/>
                    </a:cubicBezTo>
                    <a:cubicBezTo>
                      <a:pt x="69" y="0"/>
                      <a:pt x="70" y="0"/>
                      <a:pt x="70" y="1"/>
                    </a:cubicBezTo>
                    <a:cubicBezTo>
                      <a:pt x="34" y="139"/>
                      <a:pt x="3" y="281"/>
                      <a:pt x="6" y="425"/>
                    </a:cubicBezTo>
                    <a:cubicBezTo>
                      <a:pt x="6" y="465"/>
                      <a:pt x="11" y="504"/>
                      <a:pt x="15" y="544"/>
                    </a:cubicBezTo>
                    <a:cubicBezTo>
                      <a:pt x="15" y="545"/>
                      <a:pt x="13" y="546"/>
                      <a:pt x="13" y="545"/>
                    </a:cubicBezTo>
                    <a:cubicBezTo>
                      <a:pt x="5" y="510"/>
                      <a:pt x="3" y="475"/>
                      <a:pt x="1" y="44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43">
                <a:extLst>
                  <a:ext uri="{FF2B5EF4-FFF2-40B4-BE49-F238E27FC236}">
                    <a16:creationId xmlns:a16="http://schemas.microsoft.com/office/drawing/2014/main" xmlns="" id="{A9978A18-009F-42F2-A8FE-05E803D67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6" y="1871"/>
                <a:ext cx="292" cy="958"/>
              </a:xfrm>
              <a:custGeom>
                <a:avLst/>
                <a:gdLst>
                  <a:gd name="T0" fmla="*/ 67 w 123"/>
                  <a:gd name="T1" fmla="*/ 0 h 403"/>
                  <a:gd name="T2" fmla="*/ 110 w 123"/>
                  <a:gd name="T3" fmla="*/ 174 h 403"/>
                  <a:gd name="T4" fmla="*/ 72 w 123"/>
                  <a:gd name="T5" fmla="*/ 214 h 403"/>
                  <a:gd name="T6" fmla="*/ 82 w 123"/>
                  <a:gd name="T7" fmla="*/ 308 h 403"/>
                  <a:gd name="T8" fmla="*/ 2 w 123"/>
                  <a:gd name="T9" fmla="*/ 403 h 403"/>
                  <a:gd name="T10" fmla="*/ 67 w 123"/>
                  <a:gd name="T11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403">
                    <a:moveTo>
                      <a:pt x="67" y="0"/>
                    </a:moveTo>
                    <a:cubicBezTo>
                      <a:pt x="67" y="0"/>
                      <a:pt x="123" y="141"/>
                      <a:pt x="110" y="174"/>
                    </a:cubicBezTo>
                    <a:cubicBezTo>
                      <a:pt x="98" y="207"/>
                      <a:pt x="72" y="214"/>
                      <a:pt x="72" y="214"/>
                    </a:cubicBezTo>
                    <a:cubicBezTo>
                      <a:pt x="72" y="214"/>
                      <a:pt x="106" y="263"/>
                      <a:pt x="82" y="308"/>
                    </a:cubicBezTo>
                    <a:cubicBezTo>
                      <a:pt x="59" y="354"/>
                      <a:pt x="6" y="351"/>
                      <a:pt x="2" y="403"/>
                    </a:cubicBezTo>
                    <a:cubicBezTo>
                      <a:pt x="2" y="403"/>
                      <a:pt x="0" y="187"/>
                      <a:pt x="67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4">
                <a:extLst>
                  <a:ext uri="{FF2B5EF4-FFF2-40B4-BE49-F238E27FC236}">
                    <a16:creationId xmlns:a16="http://schemas.microsoft.com/office/drawing/2014/main" xmlns="" id="{0CDC15BA-C992-4178-97D2-3B19F897B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1" y="1943"/>
                <a:ext cx="163" cy="762"/>
              </a:xfrm>
              <a:custGeom>
                <a:avLst/>
                <a:gdLst>
                  <a:gd name="T0" fmla="*/ 2 w 69"/>
                  <a:gd name="T1" fmla="*/ 284 h 321"/>
                  <a:gd name="T2" fmla="*/ 3 w 69"/>
                  <a:gd name="T3" fmla="*/ 283 h 321"/>
                  <a:gd name="T4" fmla="*/ 56 w 69"/>
                  <a:gd name="T5" fmla="*/ 0 h 321"/>
                  <a:gd name="T6" fmla="*/ 57 w 69"/>
                  <a:gd name="T7" fmla="*/ 0 h 321"/>
                  <a:gd name="T8" fmla="*/ 28 w 69"/>
                  <a:gd name="T9" fmla="*/ 124 h 321"/>
                  <a:gd name="T10" fmla="*/ 54 w 69"/>
                  <a:gd name="T11" fmla="*/ 110 h 321"/>
                  <a:gd name="T12" fmla="*/ 54 w 69"/>
                  <a:gd name="T13" fmla="*/ 110 h 321"/>
                  <a:gd name="T14" fmla="*/ 27 w 69"/>
                  <a:gd name="T15" fmla="*/ 128 h 321"/>
                  <a:gd name="T16" fmla="*/ 22 w 69"/>
                  <a:gd name="T17" fmla="*/ 153 h 321"/>
                  <a:gd name="T18" fmla="*/ 69 w 69"/>
                  <a:gd name="T19" fmla="*/ 125 h 321"/>
                  <a:gd name="T20" fmla="*/ 69 w 69"/>
                  <a:gd name="T21" fmla="*/ 126 h 321"/>
                  <a:gd name="T22" fmla="*/ 21 w 69"/>
                  <a:gd name="T23" fmla="*/ 158 h 321"/>
                  <a:gd name="T24" fmla="*/ 10 w 69"/>
                  <a:gd name="T25" fmla="*/ 228 h 321"/>
                  <a:gd name="T26" fmla="*/ 43 w 69"/>
                  <a:gd name="T27" fmla="*/ 209 h 321"/>
                  <a:gd name="T28" fmla="*/ 43 w 69"/>
                  <a:gd name="T29" fmla="*/ 210 h 321"/>
                  <a:gd name="T30" fmla="*/ 10 w 69"/>
                  <a:gd name="T31" fmla="*/ 231 h 321"/>
                  <a:gd name="T32" fmla="*/ 10 w 69"/>
                  <a:gd name="T33" fmla="*/ 231 h 321"/>
                  <a:gd name="T34" fmla="*/ 6 w 69"/>
                  <a:gd name="T35" fmla="*/ 256 h 321"/>
                  <a:gd name="T36" fmla="*/ 30 w 69"/>
                  <a:gd name="T37" fmla="*/ 242 h 321"/>
                  <a:gd name="T38" fmla="*/ 30 w 69"/>
                  <a:gd name="T39" fmla="*/ 243 h 321"/>
                  <a:gd name="T40" fmla="*/ 7 w 69"/>
                  <a:gd name="T41" fmla="*/ 258 h 321"/>
                  <a:gd name="T42" fmla="*/ 6 w 69"/>
                  <a:gd name="T43" fmla="*/ 258 h 321"/>
                  <a:gd name="T44" fmla="*/ 4 w 69"/>
                  <a:gd name="T45" fmla="*/ 282 h 321"/>
                  <a:gd name="T46" fmla="*/ 51 w 69"/>
                  <a:gd name="T47" fmla="*/ 248 h 321"/>
                  <a:gd name="T48" fmla="*/ 51 w 69"/>
                  <a:gd name="T49" fmla="*/ 249 h 321"/>
                  <a:gd name="T50" fmla="*/ 5 w 69"/>
                  <a:gd name="T51" fmla="*/ 285 h 321"/>
                  <a:gd name="T52" fmla="*/ 3 w 69"/>
                  <a:gd name="T53" fmla="*/ 285 h 321"/>
                  <a:gd name="T54" fmla="*/ 0 w 69"/>
                  <a:gd name="T55" fmla="*/ 321 h 321"/>
                  <a:gd name="T56" fmla="*/ 0 w 69"/>
                  <a:gd name="T57" fmla="*/ 321 h 321"/>
                  <a:gd name="T58" fmla="*/ 2 w 69"/>
                  <a:gd name="T59" fmla="*/ 28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321">
                    <a:moveTo>
                      <a:pt x="2" y="284"/>
                    </a:moveTo>
                    <a:cubicBezTo>
                      <a:pt x="3" y="283"/>
                      <a:pt x="3" y="283"/>
                      <a:pt x="3" y="283"/>
                    </a:cubicBezTo>
                    <a:cubicBezTo>
                      <a:pt x="10" y="187"/>
                      <a:pt x="27" y="92"/>
                      <a:pt x="5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6" y="41"/>
                      <a:pt x="36" y="83"/>
                      <a:pt x="28" y="124"/>
                    </a:cubicBezTo>
                    <a:cubicBezTo>
                      <a:pt x="35" y="117"/>
                      <a:pt x="44" y="113"/>
                      <a:pt x="54" y="110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44" y="114"/>
                      <a:pt x="34" y="119"/>
                      <a:pt x="27" y="128"/>
                    </a:cubicBezTo>
                    <a:cubicBezTo>
                      <a:pt x="25" y="136"/>
                      <a:pt x="24" y="144"/>
                      <a:pt x="22" y="153"/>
                    </a:cubicBezTo>
                    <a:cubicBezTo>
                      <a:pt x="35" y="139"/>
                      <a:pt x="52" y="132"/>
                      <a:pt x="69" y="125"/>
                    </a:cubicBezTo>
                    <a:cubicBezTo>
                      <a:pt x="69" y="126"/>
                      <a:pt x="69" y="126"/>
                      <a:pt x="69" y="126"/>
                    </a:cubicBezTo>
                    <a:cubicBezTo>
                      <a:pt x="51" y="133"/>
                      <a:pt x="33" y="142"/>
                      <a:pt x="21" y="158"/>
                    </a:cubicBezTo>
                    <a:cubicBezTo>
                      <a:pt x="17" y="181"/>
                      <a:pt x="13" y="205"/>
                      <a:pt x="10" y="228"/>
                    </a:cubicBezTo>
                    <a:cubicBezTo>
                      <a:pt x="19" y="219"/>
                      <a:pt x="30" y="212"/>
                      <a:pt x="43" y="209"/>
                    </a:cubicBezTo>
                    <a:cubicBezTo>
                      <a:pt x="44" y="209"/>
                      <a:pt x="44" y="210"/>
                      <a:pt x="43" y="210"/>
                    </a:cubicBezTo>
                    <a:cubicBezTo>
                      <a:pt x="30" y="214"/>
                      <a:pt x="19" y="221"/>
                      <a:pt x="10" y="231"/>
                    </a:cubicBezTo>
                    <a:cubicBezTo>
                      <a:pt x="10" y="231"/>
                      <a:pt x="10" y="231"/>
                      <a:pt x="10" y="231"/>
                    </a:cubicBezTo>
                    <a:cubicBezTo>
                      <a:pt x="9" y="240"/>
                      <a:pt x="7" y="248"/>
                      <a:pt x="6" y="256"/>
                    </a:cubicBezTo>
                    <a:cubicBezTo>
                      <a:pt x="13" y="250"/>
                      <a:pt x="21" y="246"/>
                      <a:pt x="30" y="242"/>
                    </a:cubicBezTo>
                    <a:cubicBezTo>
                      <a:pt x="30" y="243"/>
                      <a:pt x="30" y="243"/>
                      <a:pt x="30" y="243"/>
                    </a:cubicBezTo>
                    <a:cubicBezTo>
                      <a:pt x="21" y="246"/>
                      <a:pt x="13" y="252"/>
                      <a:pt x="7" y="258"/>
                    </a:cubicBezTo>
                    <a:cubicBezTo>
                      <a:pt x="6" y="258"/>
                      <a:pt x="6" y="258"/>
                      <a:pt x="6" y="258"/>
                    </a:cubicBezTo>
                    <a:cubicBezTo>
                      <a:pt x="5" y="266"/>
                      <a:pt x="4" y="274"/>
                      <a:pt x="4" y="282"/>
                    </a:cubicBezTo>
                    <a:cubicBezTo>
                      <a:pt x="16" y="267"/>
                      <a:pt x="32" y="255"/>
                      <a:pt x="51" y="248"/>
                    </a:cubicBezTo>
                    <a:cubicBezTo>
                      <a:pt x="51" y="248"/>
                      <a:pt x="51" y="249"/>
                      <a:pt x="51" y="249"/>
                    </a:cubicBezTo>
                    <a:cubicBezTo>
                      <a:pt x="33" y="257"/>
                      <a:pt x="17" y="269"/>
                      <a:pt x="5" y="285"/>
                    </a:cubicBezTo>
                    <a:cubicBezTo>
                      <a:pt x="4" y="285"/>
                      <a:pt x="4" y="285"/>
                      <a:pt x="3" y="285"/>
                    </a:cubicBezTo>
                    <a:cubicBezTo>
                      <a:pt x="2" y="297"/>
                      <a:pt x="1" y="309"/>
                      <a:pt x="0" y="321"/>
                    </a:cubicBezTo>
                    <a:cubicBezTo>
                      <a:pt x="0" y="321"/>
                      <a:pt x="0" y="321"/>
                      <a:pt x="0" y="321"/>
                    </a:cubicBezTo>
                    <a:cubicBezTo>
                      <a:pt x="1" y="309"/>
                      <a:pt x="1" y="296"/>
                      <a:pt x="2" y="2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45">
                <a:extLst>
                  <a:ext uri="{FF2B5EF4-FFF2-40B4-BE49-F238E27FC236}">
                    <a16:creationId xmlns:a16="http://schemas.microsoft.com/office/drawing/2014/main" xmlns="" id="{1C7570F7-4328-4CE9-93A8-47CBE1D7A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2" y="2145"/>
                <a:ext cx="79" cy="28"/>
              </a:xfrm>
              <a:custGeom>
                <a:avLst/>
                <a:gdLst>
                  <a:gd name="T0" fmla="*/ 0 w 33"/>
                  <a:gd name="T1" fmla="*/ 11 h 12"/>
                  <a:gd name="T2" fmla="*/ 33 w 33"/>
                  <a:gd name="T3" fmla="*/ 0 h 12"/>
                  <a:gd name="T4" fmla="*/ 33 w 33"/>
                  <a:gd name="T5" fmla="*/ 1 h 12"/>
                  <a:gd name="T6" fmla="*/ 0 w 33"/>
                  <a:gd name="T7" fmla="*/ 11 h 12"/>
                  <a:gd name="T8" fmla="*/ 0 w 33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2">
                    <a:moveTo>
                      <a:pt x="0" y="11"/>
                    </a:moveTo>
                    <a:cubicBezTo>
                      <a:pt x="10" y="4"/>
                      <a:pt x="22" y="1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2" y="2"/>
                      <a:pt x="11" y="7"/>
                      <a:pt x="0" y="11"/>
                    </a:cubicBezTo>
                    <a:cubicBezTo>
                      <a:pt x="0" y="12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46">
                <a:extLst>
                  <a:ext uri="{FF2B5EF4-FFF2-40B4-BE49-F238E27FC236}">
                    <a16:creationId xmlns:a16="http://schemas.microsoft.com/office/drawing/2014/main" xmlns="" id="{3564528F-0DC6-410B-93EE-13AC5E45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2503"/>
                <a:ext cx="59" cy="22"/>
              </a:xfrm>
              <a:custGeom>
                <a:avLst/>
                <a:gdLst>
                  <a:gd name="T0" fmla="*/ 0 w 25"/>
                  <a:gd name="T1" fmla="*/ 9 h 9"/>
                  <a:gd name="T2" fmla="*/ 25 w 25"/>
                  <a:gd name="T3" fmla="*/ 0 h 9"/>
                  <a:gd name="T4" fmla="*/ 25 w 25"/>
                  <a:gd name="T5" fmla="*/ 1 h 9"/>
                  <a:gd name="T6" fmla="*/ 1 w 25"/>
                  <a:gd name="T7" fmla="*/ 9 h 9"/>
                  <a:gd name="T8" fmla="*/ 0 w 2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9">
                    <a:moveTo>
                      <a:pt x="0" y="9"/>
                    </a:moveTo>
                    <a:cubicBezTo>
                      <a:pt x="8" y="4"/>
                      <a:pt x="17" y="1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17" y="2"/>
                      <a:pt x="9" y="5"/>
                      <a:pt x="1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47">
                <a:extLst>
                  <a:ext uri="{FF2B5EF4-FFF2-40B4-BE49-F238E27FC236}">
                    <a16:creationId xmlns:a16="http://schemas.microsoft.com/office/drawing/2014/main" xmlns="" id="{CCAAA36B-FD91-4BCA-8E59-4B8858729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2287"/>
                <a:ext cx="349" cy="1000"/>
              </a:xfrm>
              <a:custGeom>
                <a:avLst/>
                <a:gdLst>
                  <a:gd name="T0" fmla="*/ 3 w 147"/>
                  <a:gd name="T1" fmla="*/ 1 h 421"/>
                  <a:gd name="T2" fmla="*/ 68 w 147"/>
                  <a:gd name="T3" fmla="*/ 57 h 421"/>
                  <a:gd name="T4" fmla="*/ 113 w 147"/>
                  <a:gd name="T5" fmla="*/ 134 h 421"/>
                  <a:gd name="T6" fmla="*/ 146 w 147"/>
                  <a:gd name="T7" fmla="*/ 317 h 421"/>
                  <a:gd name="T8" fmla="*/ 136 w 147"/>
                  <a:gd name="T9" fmla="*/ 419 h 421"/>
                  <a:gd name="T10" fmla="*/ 134 w 147"/>
                  <a:gd name="T11" fmla="*/ 419 h 421"/>
                  <a:gd name="T12" fmla="*/ 133 w 147"/>
                  <a:gd name="T13" fmla="*/ 239 h 421"/>
                  <a:gd name="T14" fmla="*/ 72 w 147"/>
                  <a:gd name="T15" fmla="*/ 70 h 421"/>
                  <a:gd name="T16" fmla="*/ 2 w 147"/>
                  <a:gd name="T17" fmla="*/ 3 h 421"/>
                  <a:gd name="T18" fmla="*/ 3 w 147"/>
                  <a:gd name="T19" fmla="*/ 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421">
                    <a:moveTo>
                      <a:pt x="3" y="1"/>
                    </a:moveTo>
                    <a:cubicBezTo>
                      <a:pt x="27" y="18"/>
                      <a:pt x="49" y="36"/>
                      <a:pt x="68" y="57"/>
                    </a:cubicBezTo>
                    <a:cubicBezTo>
                      <a:pt x="88" y="80"/>
                      <a:pt x="102" y="106"/>
                      <a:pt x="113" y="134"/>
                    </a:cubicBezTo>
                    <a:cubicBezTo>
                      <a:pt x="134" y="192"/>
                      <a:pt x="145" y="255"/>
                      <a:pt x="146" y="317"/>
                    </a:cubicBezTo>
                    <a:cubicBezTo>
                      <a:pt x="147" y="351"/>
                      <a:pt x="144" y="385"/>
                      <a:pt x="136" y="419"/>
                    </a:cubicBezTo>
                    <a:cubicBezTo>
                      <a:pt x="136" y="421"/>
                      <a:pt x="134" y="420"/>
                      <a:pt x="134" y="419"/>
                    </a:cubicBezTo>
                    <a:cubicBezTo>
                      <a:pt x="143" y="359"/>
                      <a:pt x="143" y="299"/>
                      <a:pt x="133" y="239"/>
                    </a:cubicBezTo>
                    <a:cubicBezTo>
                      <a:pt x="124" y="181"/>
                      <a:pt x="109" y="118"/>
                      <a:pt x="72" y="70"/>
                    </a:cubicBezTo>
                    <a:cubicBezTo>
                      <a:pt x="52" y="45"/>
                      <a:pt x="27" y="24"/>
                      <a:pt x="2" y="3"/>
                    </a:cubicBezTo>
                    <a:cubicBezTo>
                      <a:pt x="0" y="2"/>
                      <a:pt x="2" y="0"/>
                      <a:pt x="3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48">
                <a:extLst>
                  <a:ext uri="{FF2B5EF4-FFF2-40B4-BE49-F238E27FC236}">
                    <a16:creationId xmlns:a16="http://schemas.microsoft.com/office/drawing/2014/main" xmlns="" id="{63472549-5B5B-4CFD-A39E-EE57F44FF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2282"/>
                <a:ext cx="328" cy="658"/>
              </a:xfrm>
              <a:custGeom>
                <a:avLst/>
                <a:gdLst>
                  <a:gd name="T0" fmla="*/ 138 w 138"/>
                  <a:gd name="T1" fmla="*/ 277 h 277"/>
                  <a:gd name="T2" fmla="*/ 91 w 138"/>
                  <a:gd name="T3" fmla="*/ 217 h 277"/>
                  <a:gd name="T4" fmla="*/ 36 w 138"/>
                  <a:gd name="T5" fmla="*/ 151 h 277"/>
                  <a:gd name="T6" fmla="*/ 64 w 138"/>
                  <a:gd name="T7" fmla="*/ 119 h 277"/>
                  <a:gd name="T8" fmla="*/ 15 w 138"/>
                  <a:gd name="T9" fmla="*/ 110 h 277"/>
                  <a:gd name="T10" fmla="*/ 0 w 138"/>
                  <a:gd name="T11" fmla="*/ 0 h 277"/>
                  <a:gd name="T12" fmla="*/ 102 w 138"/>
                  <a:gd name="T13" fmla="*/ 120 h 277"/>
                  <a:gd name="T14" fmla="*/ 138 w 138"/>
                  <a:gd name="T15" fmla="*/ 27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77">
                    <a:moveTo>
                      <a:pt x="138" y="277"/>
                    </a:moveTo>
                    <a:cubicBezTo>
                      <a:pt x="138" y="277"/>
                      <a:pt x="119" y="244"/>
                      <a:pt x="91" y="217"/>
                    </a:cubicBezTo>
                    <a:cubicBezTo>
                      <a:pt x="63" y="189"/>
                      <a:pt x="40" y="169"/>
                      <a:pt x="36" y="151"/>
                    </a:cubicBezTo>
                    <a:cubicBezTo>
                      <a:pt x="33" y="133"/>
                      <a:pt x="64" y="119"/>
                      <a:pt x="64" y="119"/>
                    </a:cubicBezTo>
                    <a:cubicBezTo>
                      <a:pt x="64" y="119"/>
                      <a:pt x="26" y="126"/>
                      <a:pt x="15" y="110"/>
                    </a:cubicBezTo>
                    <a:cubicBezTo>
                      <a:pt x="5" y="94"/>
                      <a:pt x="0" y="0"/>
                      <a:pt x="0" y="0"/>
                    </a:cubicBezTo>
                    <a:cubicBezTo>
                      <a:pt x="0" y="0"/>
                      <a:pt x="70" y="50"/>
                      <a:pt x="102" y="120"/>
                    </a:cubicBezTo>
                    <a:cubicBezTo>
                      <a:pt x="135" y="190"/>
                      <a:pt x="138" y="277"/>
                      <a:pt x="138" y="277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9">
                <a:extLst>
                  <a:ext uri="{FF2B5EF4-FFF2-40B4-BE49-F238E27FC236}">
                    <a16:creationId xmlns:a16="http://schemas.microsoft.com/office/drawing/2014/main" xmlns="" id="{6B2E11EF-761A-441D-84F6-73E8E35CF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" y="2339"/>
                <a:ext cx="273" cy="554"/>
              </a:xfrm>
              <a:custGeom>
                <a:avLst/>
                <a:gdLst>
                  <a:gd name="T0" fmla="*/ 1 w 115"/>
                  <a:gd name="T1" fmla="*/ 0 h 233"/>
                  <a:gd name="T2" fmla="*/ 77 w 115"/>
                  <a:gd name="T3" fmla="*/ 98 h 233"/>
                  <a:gd name="T4" fmla="*/ 93 w 115"/>
                  <a:gd name="T5" fmla="*/ 138 h 233"/>
                  <a:gd name="T6" fmla="*/ 93 w 115"/>
                  <a:gd name="T7" fmla="*/ 138 h 233"/>
                  <a:gd name="T8" fmla="*/ 95 w 115"/>
                  <a:gd name="T9" fmla="*/ 146 h 233"/>
                  <a:gd name="T10" fmla="*/ 95 w 115"/>
                  <a:gd name="T11" fmla="*/ 147 h 233"/>
                  <a:gd name="T12" fmla="*/ 115 w 115"/>
                  <a:gd name="T13" fmla="*/ 233 h 233"/>
                  <a:gd name="T14" fmla="*/ 115 w 115"/>
                  <a:gd name="T15" fmla="*/ 233 h 233"/>
                  <a:gd name="T16" fmla="*/ 105 w 115"/>
                  <a:gd name="T17" fmla="*/ 189 h 233"/>
                  <a:gd name="T18" fmla="*/ 105 w 115"/>
                  <a:gd name="T19" fmla="*/ 189 h 233"/>
                  <a:gd name="T20" fmla="*/ 86 w 115"/>
                  <a:gd name="T21" fmla="*/ 185 h 233"/>
                  <a:gd name="T22" fmla="*/ 86 w 115"/>
                  <a:gd name="T23" fmla="*/ 184 h 233"/>
                  <a:gd name="T24" fmla="*/ 104 w 115"/>
                  <a:gd name="T25" fmla="*/ 187 h 233"/>
                  <a:gd name="T26" fmla="*/ 93 w 115"/>
                  <a:gd name="T27" fmla="*/ 148 h 233"/>
                  <a:gd name="T28" fmla="*/ 52 w 115"/>
                  <a:gd name="T29" fmla="*/ 142 h 233"/>
                  <a:gd name="T30" fmla="*/ 52 w 115"/>
                  <a:gd name="T31" fmla="*/ 142 h 233"/>
                  <a:gd name="T32" fmla="*/ 93 w 115"/>
                  <a:gd name="T33" fmla="*/ 146 h 233"/>
                  <a:gd name="T34" fmla="*/ 90 w 115"/>
                  <a:gd name="T35" fmla="*/ 139 h 233"/>
                  <a:gd name="T36" fmla="*/ 63 w 115"/>
                  <a:gd name="T37" fmla="*/ 134 h 233"/>
                  <a:gd name="T38" fmla="*/ 63 w 115"/>
                  <a:gd name="T39" fmla="*/ 134 h 233"/>
                  <a:gd name="T40" fmla="*/ 90 w 115"/>
                  <a:gd name="T41" fmla="*/ 137 h 233"/>
                  <a:gd name="T42" fmla="*/ 77 w 115"/>
                  <a:gd name="T43" fmla="*/ 104 h 233"/>
                  <a:gd name="T44" fmla="*/ 64 w 115"/>
                  <a:gd name="T45" fmla="*/ 78 h 233"/>
                  <a:gd name="T46" fmla="*/ 42 w 115"/>
                  <a:gd name="T47" fmla="*/ 74 h 233"/>
                  <a:gd name="T48" fmla="*/ 42 w 115"/>
                  <a:gd name="T49" fmla="*/ 74 h 233"/>
                  <a:gd name="T50" fmla="*/ 63 w 115"/>
                  <a:gd name="T51" fmla="*/ 76 h 233"/>
                  <a:gd name="T52" fmla="*/ 51 w 115"/>
                  <a:gd name="T53" fmla="*/ 59 h 233"/>
                  <a:gd name="T54" fmla="*/ 51 w 115"/>
                  <a:gd name="T55" fmla="*/ 59 h 233"/>
                  <a:gd name="T56" fmla="*/ 3 w 115"/>
                  <a:gd name="T57" fmla="*/ 55 h 233"/>
                  <a:gd name="T58" fmla="*/ 3 w 115"/>
                  <a:gd name="T59" fmla="*/ 55 h 233"/>
                  <a:gd name="T60" fmla="*/ 49 w 115"/>
                  <a:gd name="T61" fmla="*/ 56 h 233"/>
                  <a:gd name="T62" fmla="*/ 44 w 115"/>
                  <a:gd name="T63" fmla="*/ 49 h 233"/>
                  <a:gd name="T64" fmla="*/ 15 w 115"/>
                  <a:gd name="T65" fmla="*/ 45 h 233"/>
                  <a:gd name="T66" fmla="*/ 14 w 115"/>
                  <a:gd name="T67" fmla="*/ 44 h 233"/>
                  <a:gd name="T68" fmla="*/ 42 w 115"/>
                  <a:gd name="T69" fmla="*/ 47 h 233"/>
                  <a:gd name="T70" fmla="*/ 0 w 115"/>
                  <a:gd name="T71" fmla="*/ 1 h 233"/>
                  <a:gd name="T72" fmla="*/ 1 w 115"/>
                  <a:gd name="T7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" h="233">
                    <a:moveTo>
                      <a:pt x="1" y="0"/>
                    </a:moveTo>
                    <a:cubicBezTo>
                      <a:pt x="30" y="29"/>
                      <a:pt x="60" y="60"/>
                      <a:pt x="77" y="98"/>
                    </a:cubicBezTo>
                    <a:cubicBezTo>
                      <a:pt x="83" y="111"/>
                      <a:pt x="88" y="124"/>
                      <a:pt x="93" y="138"/>
                    </a:cubicBezTo>
                    <a:cubicBezTo>
                      <a:pt x="93" y="138"/>
                      <a:pt x="93" y="138"/>
                      <a:pt x="93" y="138"/>
                    </a:cubicBezTo>
                    <a:cubicBezTo>
                      <a:pt x="94" y="141"/>
                      <a:pt x="95" y="144"/>
                      <a:pt x="95" y="146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104" y="175"/>
                      <a:pt x="110" y="205"/>
                      <a:pt x="115" y="233"/>
                    </a:cubicBezTo>
                    <a:cubicBezTo>
                      <a:pt x="115" y="233"/>
                      <a:pt x="115" y="233"/>
                      <a:pt x="115" y="233"/>
                    </a:cubicBezTo>
                    <a:cubicBezTo>
                      <a:pt x="112" y="219"/>
                      <a:pt x="109" y="204"/>
                      <a:pt x="105" y="189"/>
                    </a:cubicBezTo>
                    <a:cubicBezTo>
                      <a:pt x="105" y="189"/>
                      <a:pt x="105" y="189"/>
                      <a:pt x="105" y="189"/>
                    </a:cubicBezTo>
                    <a:cubicBezTo>
                      <a:pt x="99" y="187"/>
                      <a:pt x="93" y="185"/>
                      <a:pt x="86" y="185"/>
                    </a:cubicBezTo>
                    <a:cubicBezTo>
                      <a:pt x="86" y="185"/>
                      <a:pt x="86" y="184"/>
                      <a:pt x="86" y="184"/>
                    </a:cubicBezTo>
                    <a:cubicBezTo>
                      <a:pt x="92" y="184"/>
                      <a:pt x="99" y="185"/>
                      <a:pt x="104" y="187"/>
                    </a:cubicBezTo>
                    <a:cubicBezTo>
                      <a:pt x="101" y="174"/>
                      <a:pt x="97" y="161"/>
                      <a:pt x="93" y="148"/>
                    </a:cubicBezTo>
                    <a:cubicBezTo>
                      <a:pt x="80" y="144"/>
                      <a:pt x="66" y="143"/>
                      <a:pt x="52" y="142"/>
                    </a:cubicBezTo>
                    <a:cubicBezTo>
                      <a:pt x="52" y="142"/>
                      <a:pt x="52" y="142"/>
                      <a:pt x="52" y="142"/>
                    </a:cubicBezTo>
                    <a:cubicBezTo>
                      <a:pt x="66" y="141"/>
                      <a:pt x="79" y="143"/>
                      <a:pt x="93" y="146"/>
                    </a:cubicBezTo>
                    <a:cubicBezTo>
                      <a:pt x="92" y="143"/>
                      <a:pt x="91" y="141"/>
                      <a:pt x="90" y="139"/>
                    </a:cubicBezTo>
                    <a:cubicBezTo>
                      <a:pt x="81" y="137"/>
                      <a:pt x="72" y="135"/>
                      <a:pt x="63" y="134"/>
                    </a:cubicBezTo>
                    <a:cubicBezTo>
                      <a:pt x="63" y="134"/>
                      <a:pt x="63" y="134"/>
                      <a:pt x="63" y="134"/>
                    </a:cubicBezTo>
                    <a:cubicBezTo>
                      <a:pt x="72" y="134"/>
                      <a:pt x="81" y="135"/>
                      <a:pt x="90" y="137"/>
                    </a:cubicBezTo>
                    <a:cubicBezTo>
                      <a:pt x="86" y="126"/>
                      <a:pt x="82" y="115"/>
                      <a:pt x="77" y="104"/>
                    </a:cubicBezTo>
                    <a:cubicBezTo>
                      <a:pt x="74" y="95"/>
                      <a:pt x="69" y="87"/>
                      <a:pt x="64" y="78"/>
                    </a:cubicBezTo>
                    <a:cubicBezTo>
                      <a:pt x="57" y="77"/>
                      <a:pt x="49" y="75"/>
                      <a:pt x="42" y="74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9" y="74"/>
                      <a:pt x="56" y="74"/>
                      <a:pt x="63" y="76"/>
                    </a:cubicBezTo>
                    <a:cubicBezTo>
                      <a:pt x="59" y="70"/>
                      <a:pt x="55" y="64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35" y="55"/>
                      <a:pt x="19" y="52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9" y="51"/>
                      <a:pt x="34" y="53"/>
                      <a:pt x="49" y="56"/>
                    </a:cubicBezTo>
                    <a:cubicBezTo>
                      <a:pt x="47" y="54"/>
                      <a:pt x="46" y="52"/>
                      <a:pt x="44" y="49"/>
                    </a:cubicBezTo>
                    <a:cubicBezTo>
                      <a:pt x="34" y="46"/>
                      <a:pt x="25" y="45"/>
                      <a:pt x="15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24" y="44"/>
                      <a:pt x="33" y="44"/>
                      <a:pt x="42" y="47"/>
                    </a:cubicBezTo>
                    <a:cubicBezTo>
                      <a:pt x="29" y="31"/>
                      <a:pt x="15" y="16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0">
                <a:extLst>
                  <a:ext uri="{FF2B5EF4-FFF2-40B4-BE49-F238E27FC236}">
                    <a16:creationId xmlns:a16="http://schemas.microsoft.com/office/drawing/2014/main" xmlns="" id="{528D29CE-A978-4D60-8C84-396C171C1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7" y="2489"/>
                <a:ext cx="34" cy="5"/>
              </a:xfrm>
              <a:custGeom>
                <a:avLst/>
                <a:gdLst>
                  <a:gd name="T0" fmla="*/ 0 w 14"/>
                  <a:gd name="T1" fmla="*/ 1 h 2"/>
                  <a:gd name="T2" fmla="*/ 14 w 14"/>
                  <a:gd name="T3" fmla="*/ 0 h 2"/>
                  <a:gd name="T4" fmla="*/ 14 w 14"/>
                  <a:gd name="T5" fmla="*/ 1 h 2"/>
                  <a:gd name="T6" fmla="*/ 0 w 1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">
                    <a:moveTo>
                      <a:pt x="0" y="1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9" y="2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1">
                <a:extLst>
                  <a:ext uri="{FF2B5EF4-FFF2-40B4-BE49-F238E27FC236}">
                    <a16:creationId xmlns:a16="http://schemas.microsoft.com/office/drawing/2014/main" xmlns="" id="{E167FFB3-51B9-41EA-9D2C-18378DA1A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" y="2705"/>
                <a:ext cx="54" cy="12"/>
              </a:xfrm>
              <a:custGeom>
                <a:avLst/>
                <a:gdLst>
                  <a:gd name="T0" fmla="*/ 1 w 23"/>
                  <a:gd name="T1" fmla="*/ 0 h 5"/>
                  <a:gd name="T2" fmla="*/ 23 w 23"/>
                  <a:gd name="T3" fmla="*/ 5 h 5"/>
                  <a:gd name="T4" fmla="*/ 22 w 23"/>
                  <a:gd name="T5" fmla="*/ 5 h 5"/>
                  <a:gd name="T6" fmla="*/ 1 w 23"/>
                  <a:gd name="T7" fmla="*/ 2 h 5"/>
                  <a:gd name="T8" fmla="*/ 1 w 2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8" y="0"/>
                      <a:pt x="16" y="2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5" y="3"/>
                      <a:pt x="8" y="3"/>
                      <a:pt x="1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2">
                <a:extLst>
                  <a:ext uri="{FF2B5EF4-FFF2-40B4-BE49-F238E27FC236}">
                    <a16:creationId xmlns:a16="http://schemas.microsoft.com/office/drawing/2014/main" xmlns="" id="{291BB289-C8E3-4E55-9D5B-A70D21DED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2631"/>
                <a:ext cx="21" cy="5"/>
              </a:xfrm>
              <a:custGeom>
                <a:avLst/>
                <a:gdLst>
                  <a:gd name="T0" fmla="*/ 0 w 9"/>
                  <a:gd name="T1" fmla="*/ 0 h 2"/>
                  <a:gd name="T2" fmla="*/ 9 w 9"/>
                  <a:gd name="T3" fmla="*/ 1 h 2"/>
                  <a:gd name="T4" fmla="*/ 9 w 9"/>
                  <a:gd name="T5" fmla="*/ 2 h 2"/>
                  <a:gd name="T6" fmla="*/ 0 w 9"/>
                  <a:gd name="T7" fmla="*/ 1 h 2"/>
                  <a:gd name="T8" fmla="*/ 0 w 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cubicBezTo>
                      <a:pt x="3" y="0"/>
                      <a:pt x="6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3">
                <a:extLst>
                  <a:ext uri="{FF2B5EF4-FFF2-40B4-BE49-F238E27FC236}">
                    <a16:creationId xmlns:a16="http://schemas.microsoft.com/office/drawing/2014/main" xmlns="" id="{44E52F75-6EED-49E2-89DC-C238567C2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" y="2525"/>
                <a:ext cx="489" cy="733"/>
              </a:xfrm>
              <a:custGeom>
                <a:avLst/>
                <a:gdLst>
                  <a:gd name="T0" fmla="*/ 204 w 206"/>
                  <a:gd name="T1" fmla="*/ 0 h 309"/>
                  <a:gd name="T2" fmla="*/ 139 w 206"/>
                  <a:gd name="T3" fmla="*/ 31 h 309"/>
                  <a:gd name="T4" fmla="*/ 85 w 206"/>
                  <a:gd name="T5" fmla="*/ 82 h 309"/>
                  <a:gd name="T6" fmla="*/ 15 w 206"/>
                  <a:gd name="T7" fmla="*/ 223 h 309"/>
                  <a:gd name="T8" fmla="*/ 0 w 206"/>
                  <a:gd name="T9" fmla="*/ 308 h 309"/>
                  <a:gd name="T10" fmla="*/ 1 w 206"/>
                  <a:gd name="T11" fmla="*/ 308 h 309"/>
                  <a:gd name="T12" fmla="*/ 44 w 206"/>
                  <a:gd name="T13" fmla="*/ 163 h 309"/>
                  <a:gd name="T14" fmla="*/ 133 w 206"/>
                  <a:gd name="T15" fmla="*/ 40 h 309"/>
                  <a:gd name="T16" fmla="*/ 205 w 206"/>
                  <a:gd name="T17" fmla="*/ 2 h 309"/>
                  <a:gd name="T18" fmla="*/ 204 w 206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" h="309">
                    <a:moveTo>
                      <a:pt x="204" y="0"/>
                    </a:moveTo>
                    <a:cubicBezTo>
                      <a:pt x="181" y="8"/>
                      <a:pt x="159" y="18"/>
                      <a:pt x="139" y="31"/>
                    </a:cubicBezTo>
                    <a:cubicBezTo>
                      <a:pt x="117" y="45"/>
                      <a:pt x="100" y="62"/>
                      <a:pt x="85" y="82"/>
                    </a:cubicBezTo>
                    <a:cubicBezTo>
                      <a:pt x="54" y="125"/>
                      <a:pt x="31" y="173"/>
                      <a:pt x="15" y="223"/>
                    </a:cubicBezTo>
                    <a:cubicBezTo>
                      <a:pt x="7" y="250"/>
                      <a:pt x="2" y="279"/>
                      <a:pt x="0" y="308"/>
                    </a:cubicBezTo>
                    <a:cubicBezTo>
                      <a:pt x="0" y="309"/>
                      <a:pt x="1" y="309"/>
                      <a:pt x="1" y="308"/>
                    </a:cubicBezTo>
                    <a:cubicBezTo>
                      <a:pt x="8" y="258"/>
                      <a:pt x="22" y="209"/>
                      <a:pt x="44" y="163"/>
                    </a:cubicBezTo>
                    <a:cubicBezTo>
                      <a:pt x="65" y="118"/>
                      <a:pt x="92" y="70"/>
                      <a:pt x="133" y="40"/>
                    </a:cubicBezTo>
                    <a:cubicBezTo>
                      <a:pt x="155" y="24"/>
                      <a:pt x="180" y="14"/>
                      <a:pt x="205" y="2"/>
                    </a:cubicBezTo>
                    <a:cubicBezTo>
                      <a:pt x="206" y="2"/>
                      <a:pt x="205" y="0"/>
                      <a:pt x="204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4">
                <a:extLst>
                  <a:ext uri="{FF2B5EF4-FFF2-40B4-BE49-F238E27FC236}">
                    <a16:creationId xmlns:a16="http://schemas.microsoft.com/office/drawing/2014/main" xmlns="" id="{5C7D7CA9-9832-4B16-B28D-C157AB44D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" y="2522"/>
                <a:ext cx="415" cy="454"/>
              </a:xfrm>
              <a:custGeom>
                <a:avLst/>
                <a:gdLst>
                  <a:gd name="T0" fmla="*/ 0 w 175"/>
                  <a:gd name="T1" fmla="*/ 191 h 191"/>
                  <a:gd name="T2" fmla="*/ 51 w 175"/>
                  <a:gd name="T3" fmla="*/ 154 h 191"/>
                  <a:gd name="T4" fmla="*/ 111 w 175"/>
                  <a:gd name="T5" fmla="*/ 113 h 191"/>
                  <a:gd name="T6" fmla="*/ 96 w 175"/>
                  <a:gd name="T7" fmla="*/ 81 h 191"/>
                  <a:gd name="T8" fmla="*/ 138 w 175"/>
                  <a:gd name="T9" fmla="*/ 85 h 191"/>
                  <a:gd name="T10" fmla="*/ 175 w 175"/>
                  <a:gd name="T11" fmla="*/ 0 h 191"/>
                  <a:gd name="T12" fmla="*/ 65 w 175"/>
                  <a:gd name="T13" fmla="*/ 73 h 191"/>
                  <a:gd name="T14" fmla="*/ 0 w 175"/>
                  <a:gd name="T1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191">
                    <a:moveTo>
                      <a:pt x="0" y="191"/>
                    </a:moveTo>
                    <a:cubicBezTo>
                      <a:pt x="0" y="191"/>
                      <a:pt x="23" y="170"/>
                      <a:pt x="51" y="154"/>
                    </a:cubicBezTo>
                    <a:cubicBezTo>
                      <a:pt x="80" y="138"/>
                      <a:pt x="104" y="127"/>
                      <a:pt x="111" y="113"/>
                    </a:cubicBezTo>
                    <a:cubicBezTo>
                      <a:pt x="118" y="99"/>
                      <a:pt x="96" y="81"/>
                      <a:pt x="96" y="81"/>
                    </a:cubicBezTo>
                    <a:cubicBezTo>
                      <a:pt x="96" y="81"/>
                      <a:pt x="125" y="95"/>
                      <a:pt x="138" y="85"/>
                    </a:cubicBezTo>
                    <a:cubicBezTo>
                      <a:pt x="150" y="74"/>
                      <a:pt x="175" y="0"/>
                      <a:pt x="175" y="0"/>
                    </a:cubicBezTo>
                    <a:cubicBezTo>
                      <a:pt x="175" y="0"/>
                      <a:pt x="107" y="24"/>
                      <a:pt x="65" y="73"/>
                    </a:cubicBezTo>
                    <a:cubicBezTo>
                      <a:pt x="22" y="122"/>
                      <a:pt x="0" y="191"/>
                      <a:pt x="0" y="19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5">
                <a:extLst>
                  <a:ext uri="{FF2B5EF4-FFF2-40B4-BE49-F238E27FC236}">
                    <a16:creationId xmlns:a16="http://schemas.microsoft.com/office/drawing/2014/main" xmlns="" id="{885E6D2A-ED5D-4476-B645-681F1F379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2560"/>
                <a:ext cx="337" cy="385"/>
              </a:xfrm>
              <a:custGeom>
                <a:avLst/>
                <a:gdLst>
                  <a:gd name="T0" fmla="*/ 0 w 142"/>
                  <a:gd name="T1" fmla="*/ 160 h 162"/>
                  <a:gd name="T2" fmla="*/ 142 w 142"/>
                  <a:gd name="T3" fmla="*/ 0 h 162"/>
                  <a:gd name="T4" fmla="*/ 142 w 142"/>
                  <a:gd name="T5" fmla="*/ 0 h 162"/>
                  <a:gd name="T6" fmla="*/ 97 w 142"/>
                  <a:gd name="T7" fmla="*/ 36 h 162"/>
                  <a:gd name="T8" fmla="*/ 133 w 142"/>
                  <a:gd name="T9" fmla="*/ 44 h 162"/>
                  <a:gd name="T10" fmla="*/ 133 w 142"/>
                  <a:gd name="T11" fmla="*/ 44 h 162"/>
                  <a:gd name="T12" fmla="*/ 95 w 142"/>
                  <a:gd name="T13" fmla="*/ 38 h 162"/>
                  <a:gd name="T14" fmla="*/ 95 w 142"/>
                  <a:gd name="T15" fmla="*/ 37 h 162"/>
                  <a:gd name="T16" fmla="*/ 88 w 142"/>
                  <a:gd name="T17" fmla="*/ 44 h 162"/>
                  <a:gd name="T18" fmla="*/ 108 w 142"/>
                  <a:gd name="T19" fmla="*/ 46 h 162"/>
                  <a:gd name="T20" fmla="*/ 108 w 142"/>
                  <a:gd name="T21" fmla="*/ 47 h 162"/>
                  <a:gd name="T22" fmla="*/ 87 w 142"/>
                  <a:gd name="T23" fmla="*/ 45 h 162"/>
                  <a:gd name="T24" fmla="*/ 55 w 142"/>
                  <a:gd name="T25" fmla="*/ 81 h 162"/>
                  <a:gd name="T26" fmla="*/ 69 w 142"/>
                  <a:gd name="T27" fmla="*/ 82 h 162"/>
                  <a:gd name="T28" fmla="*/ 69 w 142"/>
                  <a:gd name="T29" fmla="*/ 83 h 162"/>
                  <a:gd name="T30" fmla="*/ 54 w 142"/>
                  <a:gd name="T31" fmla="*/ 83 h 162"/>
                  <a:gd name="T32" fmla="*/ 48 w 142"/>
                  <a:gd name="T33" fmla="*/ 90 h 162"/>
                  <a:gd name="T34" fmla="*/ 90 w 142"/>
                  <a:gd name="T35" fmla="*/ 94 h 162"/>
                  <a:gd name="T36" fmla="*/ 90 w 142"/>
                  <a:gd name="T37" fmla="*/ 94 h 162"/>
                  <a:gd name="T38" fmla="*/ 47 w 142"/>
                  <a:gd name="T39" fmla="*/ 91 h 162"/>
                  <a:gd name="T40" fmla="*/ 42 w 142"/>
                  <a:gd name="T41" fmla="*/ 98 h 162"/>
                  <a:gd name="T42" fmla="*/ 67 w 142"/>
                  <a:gd name="T43" fmla="*/ 101 h 162"/>
                  <a:gd name="T44" fmla="*/ 67 w 142"/>
                  <a:gd name="T45" fmla="*/ 102 h 162"/>
                  <a:gd name="T46" fmla="*/ 41 w 142"/>
                  <a:gd name="T47" fmla="*/ 100 h 162"/>
                  <a:gd name="T48" fmla="*/ 20 w 142"/>
                  <a:gd name="T49" fmla="*/ 131 h 162"/>
                  <a:gd name="T50" fmla="*/ 31 w 142"/>
                  <a:gd name="T51" fmla="*/ 131 h 162"/>
                  <a:gd name="T52" fmla="*/ 31 w 142"/>
                  <a:gd name="T53" fmla="*/ 132 h 162"/>
                  <a:gd name="T54" fmla="*/ 19 w 142"/>
                  <a:gd name="T55" fmla="*/ 132 h 162"/>
                  <a:gd name="T56" fmla="*/ 2 w 142"/>
                  <a:gd name="T57" fmla="*/ 161 h 162"/>
                  <a:gd name="T58" fmla="*/ 0 w 142"/>
                  <a:gd name="T59" fmla="*/ 1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2" h="162">
                    <a:moveTo>
                      <a:pt x="0" y="160"/>
                    </a:moveTo>
                    <a:cubicBezTo>
                      <a:pt x="34" y="96"/>
                      <a:pt x="80" y="38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26" y="11"/>
                      <a:pt x="111" y="23"/>
                      <a:pt x="97" y="36"/>
                    </a:cubicBezTo>
                    <a:cubicBezTo>
                      <a:pt x="109" y="36"/>
                      <a:pt x="122" y="38"/>
                      <a:pt x="133" y="44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0" y="40"/>
                      <a:pt x="109" y="37"/>
                      <a:pt x="95" y="38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3" y="40"/>
                      <a:pt x="90" y="42"/>
                      <a:pt x="88" y="44"/>
                    </a:cubicBezTo>
                    <a:cubicBezTo>
                      <a:pt x="95" y="44"/>
                      <a:pt x="101" y="45"/>
                      <a:pt x="108" y="46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01" y="45"/>
                      <a:pt x="94" y="45"/>
                      <a:pt x="87" y="45"/>
                    </a:cubicBezTo>
                    <a:cubicBezTo>
                      <a:pt x="76" y="56"/>
                      <a:pt x="65" y="69"/>
                      <a:pt x="55" y="81"/>
                    </a:cubicBezTo>
                    <a:cubicBezTo>
                      <a:pt x="60" y="81"/>
                      <a:pt x="64" y="81"/>
                      <a:pt x="69" y="82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4" y="82"/>
                      <a:pt x="59" y="82"/>
                      <a:pt x="54" y="83"/>
                    </a:cubicBezTo>
                    <a:cubicBezTo>
                      <a:pt x="52" y="85"/>
                      <a:pt x="50" y="88"/>
                      <a:pt x="48" y="90"/>
                    </a:cubicBezTo>
                    <a:cubicBezTo>
                      <a:pt x="62" y="89"/>
                      <a:pt x="76" y="90"/>
                      <a:pt x="90" y="94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76" y="91"/>
                      <a:pt x="61" y="91"/>
                      <a:pt x="47" y="91"/>
                    </a:cubicBezTo>
                    <a:cubicBezTo>
                      <a:pt x="46" y="94"/>
                      <a:pt x="44" y="96"/>
                      <a:pt x="42" y="98"/>
                    </a:cubicBezTo>
                    <a:cubicBezTo>
                      <a:pt x="51" y="98"/>
                      <a:pt x="59" y="99"/>
                      <a:pt x="67" y="101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58" y="100"/>
                      <a:pt x="50" y="99"/>
                      <a:pt x="41" y="100"/>
                    </a:cubicBezTo>
                    <a:cubicBezTo>
                      <a:pt x="34" y="110"/>
                      <a:pt x="27" y="120"/>
                      <a:pt x="20" y="131"/>
                    </a:cubicBezTo>
                    <a:cubicBezTo>
                      <a:pt x="24" y="130"/>
                      <a:pt x="27" y="130"/>
                      <a:pt x="31" y="131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27" y="131"/>
                      <a:pt x="23" y="132"/>
                      <a:pt x="19" y="132"/>
                    </a:cubicBezTo>
                    <a:cubicBezTo>
                      <a:pt x="13" y="142"/>
                      <a:pt x="7" y="151"/>
                      <a:pt x="2" y="161"/>
                    </a:cubicBezTo>
                    <a:cubicBezTo>
                      <a:pt x="1" y="162"/>
                      <a:pt x="0" y="161"/>
                      <a:pt x="0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6">
                <a:extLst>
                  <a:ext uri="{FF2B5EF4-FFF2-40B4-BE49-F238E27FC236}">
                    <a16:creationId xmlns:a16="http://schemas.microsoft.com/office/drawing/2014/main" xmlns="" id="{3E418D00-2CD4-4672-B0D7-FC26AF115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" y="2814"/>
                <a:ext cx="47" cy="7"/>
              </a:xfrm>
              <a:custGeom>
                <a:avLst/>
                <a:gdLst>
                  <a:gd name="T0" fmla="*/ 0 w 20"/>
                  <a:gd name="T1" fmla="*/ 0 h 3"/>
                  <a:gd name="T2" fmla="*/ 20 w 20"/>
                  <a:gd name="T3" fmla="*/ 2 h 3"/>
                  <a:gd name="T4" fmla="*/ 20 w 20"/>
                  <a:gd name="T5" fmla="*/ 3 h 3"/>
                  <a:gd name="T6" fmla="*/ 0 w 20"/>
                  <a:gd name="T7" fmla="*/ 1 h 3"/>
                  <a:gd name="T8" fmla="*/ 0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0" y="0"/>
                    </a:moveTo>
                    <a:cubicBezTo>
                      <a:pt x="7" y="0"/>
                      <a:pt x="14" y="1"/>
                      <a:pt x="20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3" y="2"/>
                      <a:pt x="7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">
                <a:extLst>
                  <a:ext uri="{FF2B5EF4-FFF2-40B4-BE49-F238E27FC236}">
                    <a16:creationId xmlns:a16="http://schemas.microsoft.com/office/drawing/2014/main" xmlns="" id="{ED45E649-63B9-4086-8861-5AC25E2C1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7" y="2629"/>
                <a:ext cx="24" cy="2"/>
              </a:xfrm>
              <a:custGeom>
                <a:avLst/>
                <a:gdLst>
                  <a:gd name="T0" fmla="*/ 1 w 10"/>
                  <a:gd name="T1" fmla="*/ 0 h 1"/>
                  <a:gd name="T2" fmla="*/ 10 w 10"/>
                  <a:gd name="T3" fmla="*/ 1 h 1"/>
                  <a:gd name="T4" fmla="*/ 10 w 10"/>
                  <a:gd name="T5" fmla="*/ 1 h 1"/>
                  <a:gd name="T6" fmla="*/ 1 w 10"/>
                  <a:gd name="T7" fmla="*/ 1 h 1"/>
                  <a:gd name="T8" fmla="*/ 1 w 10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">
                    <a:moveTo>
                      <a:pt x="1" y="0"/>
                    </a:moveTo>
                    <a:cubicBezTo>
                      <a:pt x="4" y="0"/>
                      <a:pt x="7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8">
                <a:extLst>
                  <a:ext uri="{FF2B5EF4-FFF2-40B4-BE49-F238E27FC236}">
                    <a16:creationId xmlns:a16="http://schemas.microsoft.com/office/drawing/2014/main" xmlns="" id="{87D72489-6915-4261-A198-F86C553FE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" y="3000"/>
                <a:ext cx="366" cy="479"/>
              </a:xfrm>
              <a:custGeom>
                <a:avLst/>
                <a:gdLst>
                  <a:gd name="T0" fmla="*/ 0 w 366"/>
                  <a:gd name="T1" fmla="*/ 479 h 479"/>
                  <a:gd name="T2" fmla="*/ 366 w 366"/>
                  <a:gd name="T3" fmla="*/ 479 h 479"/>
                  <a:gd name="T4" fmla="*/ 313 w 366"/>
                  <a:gd name="T5" fmla="*/ 97 h 479"/>
                  <a:gd name="T6" fmla="*/ 299 w 366"/>
                  <a:gd name="T7" fmla="*/ 0 h 479"/>
                  <a:gd name="T8" fmla="*/ 64 w 366"/>
                  <a:gd name="T9" fmla="*/ 0 h 479"/>
                  <a:gd name="T10" fmla="*/ 52 w 366"/>
                  <a:gd name="T11" fmla="*/ 97 h 479"/>
                  <a:gd name="T12" fmla="*/ 0 w 366"/>
                  <a:gd name="T13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479">
                    <a:moveTo>
                      <a:pt x="0" y="479"/>
                    </a:moveTo>
                    <a:lnTo>
                      <a:pt x="366" y="479"/>
                    </a:lnTo>
                    <a:lnTo>
                      <a:pt x="313" y="97"/>
                    </a:lnTo>
                    <a:lnTo>
                      <a:pt x="299" y="0"/>
                    </a:lnTo>
                    <a:lnTo>
                      <a:pt x="64" y="0"/>
                    </a:lnTo>
                    <a:lnTo>
                      <a:pt x="52" y="97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9">
                <a:extLst>
                  <a:ext uri="{FF2B5EF4-FFF2-40B4-BE49-F238E27FC236}">
                    <a16:creationId xmlns:a16="http://schemas.microsoft.com/office/drawing/2014/main" xmlns="" id="{EC0C9AA1-09D8-4682-AB55-9B0A4174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" y="3000"/>
                <a:ext cx="261" cy="97"/>
              </a:xfrm>
              <a:custGeom>
                <a:avLst/>
                <a:gdLst>
                  <a:gd name="T0" fmla="*/ 0 w 261"/>
                  <a:gd name="T1" fmla="*/ 97 h 97"/>
                  <a:gd name="T2" fmla="*/ 261 w 261"/>
                  <a:gd name="T3" fmla="*/ 97 h 97"/>
                  <a:gd name="T4" fmla="*/ 247 w 261"/>
                  <a:gd name="T5" fmla="*/ 0 h 97"/>
                  <a:gd name="T6" fmla="*/ 12 w 261"/>
                  <a:gd name="T7" fmla="*/ 0 h 97"/>
                  <a:gd name="T8" fmla="*/ 0 w 261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97">
                    <a:moveTo>
                      <a:pt x="0" y="97"/>
                    </a:moveTo>
                    <a:lnTo>
                      <a:pt x="261" y="97"/>
                    </a:lnTo>
                    <a:lnTo>
                      <a:pt x="247" y="0"/>
                    </a:lnTo>
                    <a:lnTo>
                      <a:pt x="12" y="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B08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60">
                <a:extLst>
                  <a:ext uri="{FF2B5EF4-FFF2-40B4-BE49-F238E27FC236}">
                    <a16:creationId xmlns:a16="http://schemas.microsoft.com/office/drawing/2014/main" xmlns="" id="{001293B7-2708-4E8D-9FEF-B29666F26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6" y="2966"/>
                <a:ext cx="301" cy="83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61">
                <a:extLst>
                  <a:ext uri="{FF2B5EF4-FFF2-40B4-BE49-F238E27FC236}">
                    <a16:creationId xmlns:a16="http://schemas.microsoft.com/office/drawing/2014/main" xmlns="" id="{02D0BAB3-55AA-4D45-8173-63F0C7967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385"/>
                <a:ext cx="4274" cy="2909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62">
                <a:extLst>
                  <a:ext uri="{FF2B5EF4-FFF2-40B4-BE49-F238E27FC236}">
                    <a16:creationId xmlns:a16="http://schemas.microsoft.com/office/drawing/2014/main" xmlns="" id="{722E6DDF-3A5B-4C09-A04D-0B86E7A8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385"/>
                <a:ext cx="4274" cy="2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63">
                <a:extLst>
                  <a:ext uri="{FF2B5EF4-FFF2-40B4-BE49-F238E27FC236}">
                    <a16:creationId xmlns:a16="http://schemas.microsoft.com/office/drawing/2014/main" xmlns="" id="{513436C5-89C9-4AD9-93DA-EAEFD890F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864"/>
                <a:ext cx="4274" cy="43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64">
                <a:extLst>
                  <a:ext uri="{FF2B5EF4-FFF2-40B4-BE49-F238E27FC236}">
                    <a16:creationId xmlns:a16="http://schemas.microsoft.com/office/drawing/2014/main" xmlns="" id="{B9789B00-1E21-4D6C-9D34-E679C1DD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864"/>
                <a:ext cx="4274" cy="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65">
                <a:extLst>
                  <a:ext uri="{FF2B5EF4-FFF2-40B4-BE49-F238E27FC236}">
                    <a16:creationId xmlns:a16="http://schemas.microsoft.com/office/drawing/2014/main" xmlns="" id="{D3EAE831-C786-44F3-BFC2-5E27D8A79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" y="3819"/>
                <a:ext cx="1666" cy="138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6">
                <a:extLst>
                  <a:ext uri="{FF2B5EF4-FFF2-40B4-BE49-F238E27FC236}">
                    <a16:creationId xmlns:a16="http://schemas.microsoft.com/office/drawing/2014/main" xmlns="" id="{584FB5AD-8141-4775-B744-1B38FE836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3294"/>
                <a:ext cx="1270" cy="525"/>
              </a:xfrm>
              <a:custGeom>
                <a:avLst/>
                <a:gdLst>
                  <a:gd name="T0" fmla="*/ 1270 w 1270"/>
                  <a:gd name="T1" fmla="*/ 525 h 525"/>
                  <a:gd name="T2" fmla="*/ 0 w 1270"/>
                  <a:gd name="T3" fmla="*/ 525 h 525"/>
                  <a:gd name="T4" fmla="*/ 33 w 1270"/>
                  <a:gd name="T5" fmla="*/ 283 h 525"/>
                  <a:gd name="T6" fmla="*/ 36 w 1270"/>
                  <a:gd name="T7" fmla="*/ 271 h 525"/>
                  <a:gd name="T8" fmla="*/ 38 w 1270"/>
                  <a:gd name="T9" fmla="*/ 249 h 525"/>
                  <a:gd name="T10" fmla="*/ 40 w 1270"/>
                  <a:gd name="T11" fmla="*/ 238 h 525"/>
                  <a:gd name="T12" fmla="*/ 43 w 1270"/>
                  <a:gd name="T13" fmla="*/ 214 h 525"/>
                  <a:gd name="T14" fmla="*/ 43 w 1270"/>
                  <a:gd name="T15" fmla="*/ 211 h 525"/>
                  <a:gd name="T16" fmla="*/ 45 w 1270"/>
                  <a:gd name="T17" fmla="*/ 204 h 525"/>
                  <a:gd name="T18" fmla="*/ 47 w 1270"/>
                  <a:gd name="T19" fmla="*/ 181 h 525"/>
                  <a:gd name="T20" fmla="*/ 47 w 1270"/>
                  <a:gd name="T21" fmla="*/ 169 h 525"/>
                  <a:gd name="T22" fmla="*/ 71 w 1270"/>
                  <a:gd name="T23" fmla="*/ 0 h 525"/>
                  <a:gd name="T24" fmla="*/ 1201 w 1270"/>
                  <a:gd name="T25" fmla="*/ 0 h 525"/>
                  <a:gd name="T26" fmla="*/ 1222 w 1270"/>
                  <a:gd name="T27" fmla="*/ 159 h 525"/>
                  <a:gd name="T28" fmla="*/ 1222 w 1270"/>
                  <a:gd name="T29" fmla="*/ 166 h 525"/>
                  <a:gd name="T30" fmla="*/ 1227 w 1270"/>
                  <a:gd name="T31" fmla="*/ 192 h 525"/>
                  <a:gd name="T32" fmla="*/ 1227 w 1270"/>
                  <a:gd name="T33" fmla="*/ 202 h 525"/>
                  <a:gd name="T34" fmla="*/ 1229 w 1270"/>
                  <a:gd name="T35" fmla="*/ 211 h 525"/>
                  <a:gd name="T36" fmla="*/ 1229 w 1270"/>
                  <a:gd name="T37" fmla="*/ 228 h 525"/>
                  <a:gd name="T38" fmla="*/ 1232 w 1270"/>
                  <a:gd name="T39" fmla="*/ 235 h 525"/>
                  <a:gd name="T40" fmla="*/ 1234 w 1270"/>
                  <a:gd name="T41" fmla="*/ 261 h 525"/>
                  <a:gd name="T42" fmla="*/ 1236 w 1270"/>
                  <a:gd name="T43" fmla="*/ 268 h 525"/>
                  <a:gd name="T44" fmla="*/ 1270 w 1270"/>
                  <a:gd name="T45" fmla="*/ 525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0" h="525">
                    <a:moveTo>
                      <a:pt x="1270" y="525"/>
                    </a:moveTo>
                    <a:lnTo>
                      <a:pt x="0" y="525"/>
                    </a:lnTo>
                    <a:lnTo>
                      <a:pt x="33" y="283"/>
                    </a:lnTo>
                    <a:lnTo>
                      <a:pt x="36" y="271"/>
                    </a:lnTo>
                    <a:lnTo>
                      <a:pt x="38" y="249"/>
                    </a:lnTo>
                    <a:lnTo>
                      <a:pt x="40" y="238"/>
                    </a:lnTo>
                    <a:lnTo>
                      <a:pt x="43" y="214"/>
                    </a:lnTo>
                    <a:lnTo>
                      <a:pt x="43" y="211"/>
                    </a:lnTo>
                    <a:lnTo>
                      <a:pt x="45" y="204"/>
                    </a:lnTo>
                    <a:lnTo>
                      <a:pt x="47" y="181"/>
                    </a:lnTo>
                    <a:lnTo>
                      <a:pt x="47" y="169"/>
                    </a:lnTo>
                    <a:lnTo>
                      <a:pt x="71" y="0"/>
                    </a:lnTo>
                    <a:lnTo>
                      <a:pt x="1201" y="0"/>
                    </a:lnTo>
                    <a:lnTo>
                      <a:pt x="1222" y="159"/>
                    </a:lnTo>
                    <a:lnTo>
                      <a:pt x="1222" y="166"/>
                    </a:lnTo>
                    <a:lnTo>
                      <a:pt x="1227" y="192"/>
                    </a:lnTo>
                    <a:lnTo>
                      <a:pt x="1227" y="202"/>
                    </a:lnTo>
                    <a:lnTo>
                      <a:pt x="1229" y="211"/>
                    </a:lnTo>
                    <a:lnTo>
                      <a:pt x="1229" y="228"/>
                    </a:lnTo>
                    <a:lnTo>
                      <a:pt x="1232" y="235"/>
                    </a:lnTo>
                    <a:lnTo>
                      <a:pt x="1234" y="261"/>
                    </a:lnTo>
                    <a:lnTo>
                      <a:pt x="1236" y="268"/>
                    </a:lnTo>
                    <a:lnTo>
                      <a:pt x="1270" y="525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67">
                <a:extLst>
                  <a:ext uri="{FF2B5EF4-FFF2-40B4-BE49-F238E27FC236}">
                    <a16:creationId xmlns:a16="http://schemas.microsoft.com/office/drawing/2014/main" xmlns="" id="{30834DA6-6E6A-4705-9308-DED3FC9E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2981"/>
                <a:ext cx="143" cy="140"/>
              </a:xfrm>
              <a:prstGeom prst="ellipse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8">
                <a:extLst>
                  <a:ext uri="{FF2B5EF4-FFF2-40B4-BE49-F238E27FC236}">
                    <a16:creationId xmlns:a16="http://schemas.microsoft.com/office/drawing/2014/main" xmlns="" id="{2AD1EBDA-29CF-4DAB-8AD6-2F4C272BC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" y="3294"/>
                <a:ext cx="1182" cy="211"/>
              </a:xfrm>
              <a:custGeom>
                <a:avLst/>
                <a:gdLst>
                  <a:gd name="T0" fmla="*/ 1182 w 1182"/>
                  <a:gd name="T1" fmla="*/ 211 h 211"/>
                  <a:gd name="T2" fmla="*/ 0 w 1182"/>
                  <a:gd name="T3" fmla="*/ 169 h 211"/>
                  <a:gd name="T4" fmla="*/ 24 w 1182"/>
                  <a:gd name="T5" fmla="*/ 0 h 211"/>
                  <a:gd name="T6" fmla="*/ 1154 w 1182"/>
                  <a:gd name="T7" fmla="*/ 0 h 211"/>
                  <a:gd name="T8" fmla="*/ 1182 w 1182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2" h="211">
                    <a:moveTo>
                      <a:pt x="1182" y="211"/>
                    </a:moveTo>
                    <a:lnTo>
                      <a:pt x="0" y="169"/>
                    </a:lnTo>
                    <a:lnTo>
                      <a:pt x="24" y="0"/>
                    </a:lnTo>
                    <a:lnTo>
                      <a:pt x="1154" y="0"/>
                    </a:lnTo>
                    <a:lnTo>
                      <a:pt x="1182" y="2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69">
                <a:extLst>
                  <a:ext uri="{FF2B5EF4-FFF2-40B4-BE49-F238E27FC236}">
                    <a16:creationId xmlns:a16="http://schemas.microsoft.com/office/drawing/2014/main" xmlns="" id="{AC9F85A2-41B8-4B20-A8B0-3DE00CCE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70">
                <a:extLst>
                  <a:ext uri="{FF2B5EF4-FFF2-40B4-BE49-F238E27FC236}">
                    <a16:creationId xmlns:a16="http://schemas.microsoft.com/office/drawing/2014/main" xmlns="" id="{29CAB0D3-207D-4876-906A-1CE3EC4AD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71">
                <a:extLst>
                  <a:ext uri="{FF2B5EF4-FFF2-40B4-BE49-F238E27FC236}">
                    <a16:creationId xmlns:a16="http://schemas.microsoft.com/office/drawing/2014/main" xmlns="" id="{D42588D4-BBB0-471B-B4D1-FAFF183AC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72">
                <a:extLst>
                  <a:ext uri="{FF2B5EF4-FFF2-40B4-BE49-F238E27FC236}">
                    <a16:creationId xmlns:a16="http://schemas.microsoft.com/office/drawing/2014/main" xmlns="" id="{0D033FC8-135A-4C4C-ABEA-770CC1347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73">
                <a:extLst>
                  <a:ext uri="{FF2B5EF4-FFF2-40B4-BE49-F238E27FC236}">
                    <a16:creationId xmlns:a16="http://schemas.microsoft.com/office/drawing/2014/main" xmlns="" id="{A19E94FA-841D-4282-B573-63848364E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670"/>
                <a:ext cx="3809" cy="270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74">
                <a:extLst>
                  <a:ext uri="{FF2B5EF4-FFF2-40B4-BE49-F238E27FC236}">
                    <a16:creationId xmlns:a16="http://schemas.microsoft.com/office/drawing/2014/main" xmlns="" id="{ECEEE27A-F62D-4AC2-A926-8ADB7D80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760"/>
                <a:ext cx="9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75">
                <a:extLst>
                  <a:ext uri="{FF2B5EF4-FFF2-40B4-BE49-F238E27FC236}">
                    <a16:creationId xmlns:a16="http://schemas.microsoft.com/office/drawing/2014/main" xmlns="" id="{36169318-012D-4B7D-958E-336BC4AE5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826"/>
                <a:ext cx="90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76">
                <a:extLst>
                  <a:ext uri="{FF2B5EF4-FFF2-40B4-BE49-F238E27FC236}">
                    <a16:creationId xmlns:a16="http://schemas.microsoft.com/office/drawing/2014/main" xmlns="" id="{A6DE4521-5831-4BE9-950C-414601337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793"/>
                <a:ext cx="9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77">
                <a:extLst>
                  <a:ext uri="{FF2B5EF4-FFF2-40B4-BE49-F238E27FC236}">
                    <a16:creationId xmlns:a16="http://schemas.microsoft.com/office/drawing/2014/main" xmlns="" id="{A065C035-DF1F-478E-B5FD-84E50CE07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60"/>
                <a:ext cx="2089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78">
                <a:extLst>
                  <a:ext uri="{FF2B5EF4-FFF2-40B4-BE49-F238E27FC236}">
                    <a16:creationId xmlns:a16="http://schemas.microsoft.com/office/drawing/2014/main" xmlns="" id="{4B83D6E3-3B69-4062-B2D3-8E8510DC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760"/>
                <a:ext cx="2091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79">
                <a:extLst>
                  <a:ext uri="{FF2B5EF4-FFF2-40B4-BE49-F238E27FC236}">
                    <a16:creationId xmlns:a16="http://schemas.microsoft.com/office/drawing/2014/main" xmlns="" id="{8F852B98-85DA-4414-BDC1-C3813D23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760"/>
                <a:ext cx="81" cy="81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80">
                <a:extLst>
                  <a:ext uri="{FF2B5EF4-FFF2-40B4-BE49-F238E27FC236}">
                    <a16:creationId xmlns:a16="http://schemas.microsoft.com/office/drawing/2014/main" xmlns="" id="{BAC061BC-58B9-45C0-A2C9-90CD14CD4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" y="798"/>
                <a:ext cx="26" cy="31"/>
              </a:xfrm>
              <a:custGeom>
                <a:avLst/>
                <a:gdLst>
                  <a:gd name="T0" fmla="*/ 11 w 11"/>
                  <a:gd name="T1" fmla="*/ 10 h 13"/>
                  <a:gd name="T2" fmla="*/ 8 w 11"/>
                  <a:gd name="T3" fmla="*/ 13 h 13"/>
                  <a:gd name="T4" fmla="*/ 2 w 11"/>
                  <a:gd name="T5" fmla="*/ 5 h 13"/>
                  <a:gd name="T6" fmla="*/ 0 w 11"/>
                  <a:gd name="T7" fmla="*/ 2 h 13"/>
                  <a:gd name="T8" fmla="*/ 1 w 11"/>
                  <a:gd name="T9" fmla="*/ 2 h 13"/>
                  <a:gd name="T10" fmla="*/ 3 w 11"/>
                  <a:gd name="T11" fmla="*/ 0 h 13"/>
                  <a:gd name="T12" fmla="*/ 5 w 11"/>
                  <a:gd name="T13" fmla="*/ 3 h 13"/>
                  <a:gd name="T14" fmla="*/ 11 w 11"/>
                  <a:gd name="T15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3">
                    <a:moveTo>
                      <a:pt x="11" y="10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5" y="3"/>
                      <a:pt x="5" y="3"/>
                      <a:pt x="5" y="3"/>
                    </a:cubicBez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81">
                <a:extLst>
                  <a:ext uri="{FF2B5EF4-FFF2-40B4-BE49-F238E27FC236}">
                    <a16:creationId xmlns:a16="http://schemas.microsoft.com/office/drawing/2014/main" xmlns="" id="{D099829E-91C9-4AB8-BD2F-241C05D8CB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96" y="769"/>
                <a:ext cx="45" cy="46"/>
              </a:xfrm>
              <a:custGeom>
                <a:avLst/>
                <a:gdLst>
                  <a:gd name="T0" fmla="*/ 17 w 19"/>
                  <a:gd name="T1" fmla="*/ 5 h 19"/>
                  <a:gd name="T2" fmla="*/ 5 w 19"/>
                  <a:gd name="T3" fmla="*/ 3 h 19"/>
                  <a:gd name="T4" fmla="*/ 3 w 19"/>
                  <a:gd name="T5" fmla="*/ 15 h 19"/>
                  <a:gd name="T6" fmla="*/ 14 w 19"/>
                  <a:gd name="T7" fmla="*/ 17 h 19"/>
                  <a:gd name="T8" fmla="*/ 15 w 19"/>
                  <a:gd name="T9" fmla="*/ 16 h 19"/>
                  <a:gd name="T10" fmla="*/ 17 w 19"/>
                  <a:gd name="T11" fmla="*/ 15 h 19"/>
                  <a:gd name="T12" fmla="*/ 17 w 19"/>
                  <a:gd name="T13" fmla="*/ 5 h 19"/>
                  <a:gd name="T14" fmla="*/ 13 w 19"/>
                  <a:gd name="T15" fmla="*/ 14 h 19"/>
                  <a:gd name="T16" fmla="*/ 12 w 19"/>
                  <a:gd name="T17" fmla="*/ 14 h 19"/>
                  <a:gd name="T18" fmla="*/ 6 w 19"/>
                  <a:gd name="T19" fmla="*/ 13 h 19"/>
                  <a:gd name="T20" fmla="*/ 7 w 19"/>
                  <a:gd name="T21" fmla="*/ 6 h 19"/>
                  <a:gd name="T22" fmla="*/ 14 w 19"/>
                  <a:gd name="T23" fmla="*/ 7 h 19"/>
                  <a:gd name="T24" fmla="*/ 15 w 19"/>
                  <a:gd name="T25" fmla="*/ 12 h 19"/>
                  <a:gd name="T26" fmla="*/ 13 w 19"/>
                  <a:gd name="T27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7" y="5"/>
                    </a:moveTo>
                    <a:cubicBezTo>
                      <a:pt x="14" y="1"/>
                      <a:pt x="9" y="0"/>
                      <a:pt x="5" y="3"/>
                    </a:cubicBezTo>
                    <a:cubicBezTo>
                      <a:pt x="1" y="6"/>
                      <a:pt x="0" y="11"/>
                      <a:pt x="3" y="15"/>
                    </a:cubicBezTo>
                    <a:cubicBezTo>
                      <a:pt x="6" y="18"/>
                      <a:pt x="10" y="19"/>
                      <a:pt x="14" y="17"/>
                    </a:cubicBezTo>
                    <a:cubicBezTo>
                      <a:pt x="14" y="17"/>
                      <a:pt x="15" y="17"/>
                      <a:pt x="15" y="16"/>
                    </a:cubicBezTo>
                    <a:cubicBezTo>
                      <a:pt x="16" y="16"/>
                      <a:pt x="16" y="15"/>
                      <a:pt x="17" y="15"/>
                    </a:cubicBezTo>
                    <a:cubicBezTo>
                      <a:pt x="19" y="12"/>
                      <a:pt x="19" y="8"/>
                      <a:pt x="17" y="5"/>
                    </a:cubicBezTo>
                    <a:close/>
                    <a:moveTo>
                      <a:pt x="13" y="14"/>
                    </a:moveTo>
                    <a:cubicBezTo>
                      <a:pt x="13" y="14"/>
                      <a:pt x="12" y="14"/>
                      <a:pt x="12" y="14"/>
                    </a:cubicBezTo>
                    <a:cubicBezTo>
                      <a:pt x="10" y="15"/>
                      <a:pt x="7" y="15"/>
                      <a:pt x="6" y="13"/>
                    </a:cubicBezTo>
                    <a:cubicBezTo>
                      <a:pt x="4" y="11"/>
                      <a:pt x="5" y="7"/>
                      <a:pt x="7" y="6"/>
                    </a:cubicBezTo>
                    <a:cubicBezTo>
                      <a:pt x="9" y="4"/>
                      <a:pt x="12" y="4"/>
                      <a:pt x="14" y="7"/>
                    </a:cubicBezTo>
                    <a:cubicBezTo>
                      <a:pt x="15" y="8"/>
                      <a:pt x="15" y="10"/>
                      <a:pt x="15" y="12"/>
                    </a:cubicBezTo>
                    <a:cubicBezTo>
                      <a:pt x="14" y="12"/>
                      <a:pt x="14" y="13"/>
                      <a:pt x="13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82">
                <a:extLst>
                  <a:ext uri="{FF2B5EF4-FFF2-40B4-BE49-F238E27FC236}">
                    <a16:creationId xmlns:a16="http://schemas.microsoft.com/office/drawing/2014/main" xmlns="" id="{3F9DC3B7-7581-4491-9A5F-ECD2AB5BC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777"/>
                <a:ext cx="2" cy="47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83">
                <a:extLst>
                  <a:ext uri="{FF2B5EF4-FFF2-40B4-BE49-F238E27FC236}">
                    <a16:creationId xmlns:a16="http://schemas.microsoft.com/office/drawing/2014/main" xmlns="" id="{27CCD91F-C079-4DA8-9D28-A48D932DA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755"/>
                <a:ext cx="100" cy="98"/>
              </a:xfrm>
              <a:custGeom>
                <a:avLst/>
                <a:gdLst>
                  <a:gd name="T0" fmla="*/ 31 w 42"/>
                  <a:gd name="T1" fmla="*/ 37 h 41"/>
                  <a:gd name="T2" fmla="*/ 26 w 42"/>
                  <a:gd name="T3" fmla="*/ 39 h 41"/>
                  <a:gd name="T4" fmla="*/ 11 w 42"/>
                  <a:gd name="T5" fmla="*/ 37 h 41"/>
                  <a:gd name="T6" fmla="*/ 3 w 42"/>
                  <a:gd name="T7" fmla="*/ 25 h 41"/>
                  <a:gd name="T8" fmla="*/ 17 w 42"/>
                  <a:gd name="T9" fmla="*/ 2 h 41"/>
                  <a:gd name="T10" fmla="*/ 40 w 42"/>
                  <a:gd name="T11" fmla="*/ 16 h 41"/>
                  <a:gd name="T12" fmla="*/ 31 w 42"/>
                  <a:gd name="T1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1">
                    <a:moveTo>
                      <a:pt x="31" y="37"/>
                    </a:moveTo>
                    <a:cubicBezTo>
                      <a:pt x="30" y="38"/>
                      <a:pt x="28" y="39"/>
                      <a:pt x="26" y="39"/>
                    </a:cubicBezTo>
                    <a:cubicBezTo>
                      <a:pt x="21" y="41"/>
                      <a:pt x="16" y="40"/>
                      <a:pt x="11" y="37"/>
                    </a:cubicBezTo>
                    <a:cubicBezTo>
                      <a:pt x="7" y="35"/>
                      <a:pt x="4" y="30"/>
                      <a:pt x="3" y="25"/>
                    </a:cubicBezTo>
                    <a:cubicBezTo>
                      <a:pt x="0" y="15"/>
                      <a:pt x="7" y="5"/>
                      <a:pt x="17" y="2"/>
                    </a:cubicBezTo>
                    <a:cubicBezTo>
                      <a:pt x="27" y="0"/>
                      <a:pt x="37" y="6"/>
                      <a:pt x="40" y="16"/>
                    </a:cubicBezTo>
                    <a:cubicBezTo>
                      <a:pt x="42" y="25"/>
                      <a:pt x="38" y="33"/>
                      <a:pt x="31" y="3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84">
                <a:extLst>
                  <a:ext uri="{FF2B5EF4-FFF2-40B4-BE49-F238E27FC236}">
                    <a16:creationId xmlns:a16="http://schemas.microsoft.com/office/drawing/2014/main" xmlns="" id="{4A5B8E76-7DF7-44BD-8836-17E5CADE8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9" y="786"/>
                <a:ext cx="26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5">
                <a:extLst>
                  <a:ext uri="{FF2B5EF4-FFF2-40B4-BE49-F238E27FC236}">
                    <a16:creationId xmlns:a16="http://schemas.microsoft.com/office/drawing/2014/main" xmlns="" id="{3F134E79-4F7C-45E4-8016-B1F36CCD5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" y="815"/>
                <a:ext cx="48" cy="38"/>
              </a:xfrm>
              <a:custGeom>
                <a:avLst/>
                <a:gdLst>
                  <a:gd name="T0" fmla="*/ 20 w 20"/>
                  <a:gd name="T1" fmla="*/ 10 h 16"/>
                  <a:gd name="T2" fmla="*/ 20 w 20"/>
                  <a:gd name="T3" fmla="*/ 12 h 16"/>
                  <a:gd name="T4" fmla="*/ 15 w 20"/>
                  <a:gd name="T5" fmla="*/ 14 h 16"/>
                  <a:gd name="T6" fmla="*/ 0 w 20"/>
                  <a:gd name="T7" fmla="*/ 12 h 16"/>
                  <a:gd name="T8" fmla="*/ 0 w 20"/>
                  <a:gd name="T9" fmla="*/ 10 h 16"/>
                  <a:gd name="T10" fmla="*/ 10 w 20"/>
                  <a:gd name="T11" fmla="*/ 0 h 16"/>
                  <a:gd name="T12" fmla="*/ 20 w 20"/>
                  <a:gd name="T13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6">
                    <a:moveTo>
                      <a:pt x="20" y="1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3"/>
                      <a:pt x="17" y="14"/>
                      <a:pt x="15" y="14"/>
                    </a:cubicBezTo>
                    <a:cubicBezTo>
                      <a:pt x="10" y="16"/>
                      <a:pt x="5" y="15"/>
                      <a:pt x="0" y="1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6">
                <a:extLst>
                  <a:ext uri="{FF2B5EF4-FFF2-40B4-BE49-F238E27FC236}">
                    <a16:creationId xmlns:a16="http://schemas.microsoft.com/office/drawing/2014/main" xmlns="" id="{A3F895A7-E2EA-4046-90FA-27C1CFEB2B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7" y="760"/>
                <a:ext cx="94" cy="90"/>
              </a:xfrm>
              <a:custGeom>
                <a:avLst/>
                <a:gdLst>
                  <a:gd name="T0" fmla="*/ 13 w 40"/>
                  <a:gd name="T1" fmla="*/ 38 h 38"/>
                  <a:gd name="T2" fmla="*/ 13 w 40"/>
                  <a:gd name="T3" fmla="*/ 33 h 38"/>
                  <a:gd name="T4" fmla="*/ 11 w 40"/>
                  <a:gd name="T5" fmla="*/ 32 h 38"/>
                  <a:gd name="T6" fmla="*/ 0 w 40"/>
                  <a:gd name="T7" fmla="*/ 23 h 38"/>
                  <a:gd name="T8" fmla="*/ 4 w 40"/>
                  <a:gd name="T9" fmla="*/ 20 h 38"/>
                  <a:gd name="T10" fmla="*/ 4 w 40"/>
                  <a:gd name="T11" fmla="*/ 18 h 38"/>
                  <a:gd name="T12" fmla="*/ 0 w 40"/>
                  <a:gd name="T13" fmla="*/ 15 h 38"/>
                  <a:gd name="T14" fmla="*/ 11 w 40"/>
                  <a:gd name="T15" fmla="*/ 6 h 38"/>
                  <a:gd name="T16" fmla="*/ 13 w 40"/>
                  <a:gd name="T17" fmla="*/ 5 h 38"/>
                  <a:gd name="T18" fmla="*/ 13 w 40"/>
                  <a:gd name="T19" fmla="*/ 0 h 38"/>
                  <a:gd name="T20" fmla="*/ 26 w 40"/>
                  <a:gd name="T21" fmla="*/ 4 h 38"/>
                  <a:gd name="T22" fmla="*/ 28 w 40"/>
                  <a:gd name="T23" fmla="*/ 6 h 38"/>
                  <a:gd name="T24" fmla="*/ 33 w 40"/>
                  <a:gd name="T25" fmla="*/ 3 h 38"/>
                  <a:gd name="T26" fmla="*/ 36 w 40"/>
                  <a:gd name="T27" fmla="*/ 17 h 38"/>
                  <a:gd name="T28" fmla="*/ 35 w 40"/>
                  <a:gd name="T29" fmla="*/ 19 h 38"/>
                  <a:gd name="T30" fmla="*/ 36 w 40"/>
                  <a:gd name="T31" fmla="*/ 20 h 38"/>
                  <a:gd name="T32" fmla="*/ 33 w 40"/>
                  <a:gd name="T33" fmla="*/ 34 h 38"/>
                  <a:gd name="T34" fmla="*/ 28 w 40"/>
                  <a:gd name="T35" fmla="*/ 32 h 38"/>
                  <a:gd name="T36" fmla="*/ 26 w 40"/>
                  <a:gd name="T37" fmla="*/ 33 h 38"/>
                  <a:gd name="T38" fmla="*/ 17 w 40"/>
                  <a:gd name="T39" fmla="*/ 35 h 38"/>
                  <a:gd name="T40" fmla="*/ 23 w 40"/>
                  <a:gd name="T41" fmla="*/ 33 h 38"/>
                  <a:gd name="T42" fmla="*/ 26 w 40"/>
                  <a:gd name="T43" fmla="*/ 29 h 38"/>
                  <a:gd name="T44" fmla="*/ 32 w 40"/>
                  <a:gd name="T45" fmla="*/ 30 h 38"/>
                  <a:gd name="T46" fmla="*/ 34 w 40"/>
                  <a:gd name="T47" fmla="*/ 23 h 38"/>
                  <a:gd name="T48" fmla="*/ 32 w 40"/>
                  <a:gd name="T49" fmla="*/ 19 h 38"/>
                  <a:gd name="T50" fmla="*/ 34 w 40"/>
                  <a:gd name="T51" fmla="*/ 14 h 38"/>
                  <a:gd name="T52" fmla="*/ 32 w 40"/>
                  <a:gd name="T53" fmla="*/ 8 h 38"/>
                  <a:gd name="T54" fmla="*/ 26 w 40"/>
                  <a:gd name="T55" fmla="*/ 9 h 38"/>
                  <a:gd name="T56" fmla="*/ 23 w 40"/>
                  <a:gd name="T57" fmla="*/ 4 h 38"/>
                  <a:gd name="T58" fmla="*/ 17 w 40"/>
                  <a:gd name="T59" fmla="*/ 3 h 38"/>
                  <a:gd name="T60" fmla="*/ 14 w 40"/>
                  <a:gd name="T61" fmla="*/ 8 h 38"/>
                  <a:gd name="T62" fmla="*/ 9 w 40"/>
                  <a:gd name="T63" fmla="*/ 9 h 38"/>
                  <a:gd name="T64" fmla="*/ 4 w 40"/>
                  <a:gd name="T65" fmla="*/ 14 h 38"/>
                  <a:gd name="T66" fmla="*/ 8 w 40"/>
                  <a:gd name="T67" fmla="*/ 18 h 38"/>
                  <a:gd name="T68" fmla="*/ 8 w 40"/>
                  <a:gd name="T69" fmla="*/ 19 h 38"/>
                  <a:gd name="T70" fmla="*/ 4 w 40"/>
                  <a:gd name="T71" fmla="*/ 24 h 38"/>
                  <a:gd name="T72" fmla="*/ 9 w 40"/>
                  <a:gd name="T73" fmla="*/ 29 h 38"/>
                  <a:gd name="T74" fmla="*/ 14 w 40"/>
                  <a:gd name="T75" fmla="*/ 30 h 38"/>
                  <a:gd name="T76" fmla="*/ 17 w 40"/>
                  <a:gd name="T77" fmla="*/ 35 h 38"/>
                  <a:gd name="T78" fmla="*/ 10 w 40"/>
                  <a:gd name="T79" fmla="*/ 19 h 38"/>
                  <a:gd name="T80" fmla="*/ 30 w 40"/>
                  <a:gd name="T81" fmla="*/ 19 h 38"/>
                  <a:gd name="T82" fmla="*/ 20 w 40"/>
                  <a:gd name="T83" fmla="*/ 12 h 38"/>
                  <a:gd name="T84" fmla="*/ 20 w 40"/>
                  <a:gd name="T85" fmla="*/ 25 h 38"/>
                  <a:gd name="T86" fmla="*/ 20 w 40"/>
                  <a:gd name="T87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8">
                    <a:moveTo>
                      <a:pt x="26" y="38"/>
                    </a:move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2"/>
                      <a:pt x="12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8" y="5"/>
                      <a:pt x="28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7" y="32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lnTo>
                      <a:pt x="26" y="38"/>
                    </a:lnTo>
                    <a:close/>
                    <a:moveTo>
                      <a:pt x="17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4" y="30"/>
                      <a:pt x="25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8" y="28"/>
                      <a:pt x="29" y="28"/>
                      <a:pt x="31" y="29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3" y="15"/>
                      <a:pt x="34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9" y="9"/>
                      <a:pt x="28" y="9"/>
                      <a:pt x="26" y="9"/>
                    </a:cubicBezTo>
                    <a:cubicBezTo>
                      <a:pt x="26" y="8"/>
                      <a:pt x="26" y="8"/>
                      <a:pt x="25" y="8"/>
                    </a:cubicBezTo>
                    <a:cubicBezTo>
                      <a:pt x="24" y="7"/>
                      <a:pt x="23" y="6"/>
                      <a:pt x="23" y="4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4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8" y="17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1"/>
                      <a:pt x="7" y="22"/>
                      <a:pt x="6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8"/>
                      <a:pt x="12" y="28"/>
                      <a:pt x="13" y="29"/>
                    </a:cubicBezTo>
                    <a:cubicBezTo>
                      <a:pt x="14" y="29"/>
                      <a:pt x="14" y="29"/>
                      <a:pt x="14" y="30"/>
                    </a:cubicBezTo>
                    <a:cubicBezTo>
                      <a:pt x="16" y="30"/>
                      <a:pt x="17" y="32"/>
                      <a:pt x="17" y="33"/>
                    </a:cubicBezTo>
                    <a:lnTo>
                      <a:pt x="17" y="35"/>
                    </a:lnTo>
                    <a:close/>
                    <a:moveTo>
                      <a:pt x="20" y="29"/>
                    </a:moveTo>
                    <a:cubicBezTo>
                      <a:pt x="14" y="29"/>
                      <a:pt x="10" y="24"/>
                      <a:pt x="10" y="19"/>
                    </a:cubicBezTo>
                    <a:cubicBezTo>
                      <a:pt x="10" y="13"/>
                      <a:pt x="14" y="9"/>
                      <a:pt x="20" y="9"/>
                    </a:cubicBezTo>
                    <a:cubicBezTo>
                      <a:pt x="25" y="9"/>
                      <a:pt x="30" y="13"/>
                      <a:pt x="30" y="19"/>
                    </a:cubicBezTo>
                    <a:cubicBezTo>
                      <a:pt x="30" y="24"/>
                      <a:pt x="25" y="29"/>
                      <a:pt x="20" y="29"/>
                    </a:cubicBezTo>
                    <a:close/>
                    <a:moveTo>
                      <a:pt x="20" y="12"/>
                    </a:moveTo>
                    <a:cubicBezTo>
                      <a:pt x="16" y="12"/>
                      <a:pt x="13" y="15"/>
                      <a:pt x="13" y="19"/>
                    </a:cubicBezTo>
                    <a:cubicBezTo>
                      <a:pt x="13" y="22"/>
                      <a:pt x="16" y="25"/>
                      <a:pt x="20" y="25"/>
                    </a:cubicBezTo>
                    <a:cubicBezTo>
                      <a:pt x="23" y="25"/>
                      <a:pt x="26" y="22"/>
                      <a:pt x="26" y="19"/>
                    </a:cubicBezTo>
                    <a:cubicBezTo>
                      <a:pt x="26" y="15"/>
                      <a:pt x="23" y="12"/>
                      <a:pt x="20" y="1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87">
                <a:extLst>
                  <a:ext uri="{FF2B5EF4-FFF2-40B4-BE49-F238E27FC236}">
                    <a16:creationId xmlns:a16="http://schemas.microsoft.com/office/drawing/2014/main" xmlns="" id="{16E42866-AB33-497D-9E61-F066D5D0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793"/>
                <a:ext cx="633" cy="31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88">
                <a:extLst>
                  <a:ext uri="{FF2B5EF4-FFF2-40B4-BE49-F238E27FC236}">
                    <a16:creationId xmlns:a16="http://schemas.microsoft.com/office/drawing/2014/main" xmlns="" id="{F469B6B1-4851-47C3-A102-2D971B8C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95"/>
              </a:xfrm>
              <a:prstGeom prst="rect">
                <a:avLst/>
              </a:prstGeom>
              <a:solidFill>
                <a:srgbClr val="0B08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89">
                <a:extLst>
                  <a:ext uri="{FF2B5EF4-FFF2-40B4-BE49-F238E27FC236}">
                    <a16:creationId xmlns:a16="http://schemas.microsoft.com/office/drawing/2014/main" xmlns="" id="{428E5170-A26C-4EEB-9C68-3CE25030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598"/>
                <a:ext cx="48" cy="48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90">
                <a:extLst>
                  <a:ext uri="{FF2B5EF4-FFF2-40B4-BE49-F238E27FC236}">
                    <a16:creationId xmlns:a16="http://schemas.microsoft.com/office/drawing/2014/main" xmlns="" id="{62A2AFDB-795E-4BFB-803E-3E5A4F2DE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" y="598"/>
                <a:ext cx="45" cy="4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91">
                <a:extLst>
                  <a:ext uri="{FF2B5EF4-FFF2-40B4-BE49-F238E27FC236}">
                    <a16:creationId xmlns:a16="http://schemas.microsoft.com/office/drawing/2014/main" xmlns="" id="{1222D40B-B55B-44CF-8F1E-46AC0D8C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598"/>
                <a:ext cx="48" cy="48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92">
                <a:extLst>
                  <a:ext uri="{FF2B5EF4-FFF2-40B4-BE49-F238E27FC236}">
                    <a16:creationId xmlns:a16="http://schemas.microsoft.com/office/drawing/2014/main" xmlns="" id="{BBD85E71-6BE9-4B3D-8675-A50DCDAF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" y="670"/>
                <a:ext cx="69" cy="199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3">
                <a:extLst>
                  <a:ext uri="{FF2B5EF4-FFF2-40B4-BE49-F238E27FC236}">
                    <a16:creationId xmlns:a16="http://schemas.microsoft.com/office/drawing/2014/main" xmlns="" id="{80776CA5-DF00-452A-971E-0D076DA2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2" y="684"/>
                <a:ext cx="35" cy="805"/>
              </a:xfrm>
              <a:custGeom>
                <a:avLst/>
                <a:gdLst>
                  <a:gd name="T0" fmla="*/ 8 w 15"/>
                  <a:gd name="T1" fmla="*/ 339 h 339"/>
                  <a:gd name="T2" fmla="*/ 8 w 15"/>
                  <a:gd name="T3" fmla="*/ 339 h 339"/>
                  <a:gd name="T4" fmla="*/ 0 w 15"/>
                  <a:gd name="T5" fmla="*/ 331 h 339"/>
                  <a:gd name="T6" fmla="*/ 0 w 15"/>
                  <a:gd name="T7" fmla="*/ 7 h 339"/>
                  <a:gd name="T8" fmla="*/ 8 w 15"/>
                  <a:gd name="T9" fmla="*/ 0 h 339"/>
                  <a:gd name="T10" fmla="*/ 8 w 15"/>
                  <a:gd name="T11" fmla="*/ 0 h 339"/>
                  <a:gd name="T12" fmla="*/ 15 w 15"/>
                  <a:gd name="T13" fmla="*/ 7 h 339"/>
                  <a:gd name="T14" fmla="*/ 15 w 15"/>
                  <a:gd name="T15" fmla="*/ 331 h 339"/>
                  <a:gd name="T16" fmla="*/ 8 w 15"/>
                  <a:gd name="T17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39">
                    <a:moveTo>
                      <a:pt x="8" y="339"/>
                    </a:moveTo>
                    <a:cubicBezTo>
                      <a:pt x="8" y="339"/>
                      <a:pt x="8" y="339"/>
                      <a:pt x="8" y="339"/>
                    </a:cubicBezTo>
                    <a:cubicBezTo>
                      <a:pt x="3" y="339"/>
                      <a:pt x="0" y="335"/>
                      <a:pt x="0" y="33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31"/>
                      <a:pt x="15" y="331"/>
                      <a:pt x="15" y="331"/>
                    </a:cubicBezTo>
                    <a:cubicBezTo>
                      <a:pt x="15" y="335"/>
                      <a:pt x="12" y="339"/>
                      <a:pt x="8" y="3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94">
                <a:extLst>
                  <a:ext uri="{FF2B5EF4-FFF2-40B4-BE49-F238E27FC236}">
                    <a16:creationId xmlns:a16="http://schemas.microsoft.com/office/drawing/2014/main" xmlns="" id="{3DD0197F-BCC1-405C-A1C0-9A9A3F7C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097"/>
                <a:ext cx="703" cy="144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95">
                <a:extLst>
                  <a:ext uri="{FF2B5EF4-FFF2-40B4-BE49-F238E27FC236}">
                    <a16:creationId xmlns:a16="http://schemas.microsoft.com/office/drawing/2014/main" xmlns="" id="{CBC69254-623D-4550-8DAE-7116DBB38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097"/>
                <a:ext cx="703" cy="1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96">
                <a:extLst>
                  <a:ext uri="{FF2B5EF4-FFF2-40B4-BE49-F238E27FC236}">
                    <a16:creationId xmlns:a16="http://schemas.microsoft.com/office/drawing/2014/main" xmlns="" id="{CE551093-EB62-4145-8050-B3C378FA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085"/>
                <a:ext cx="2707" cy="146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97">
                <a:extLst>
                  <a:ext uri="{FF2B5EF4-FFF2-40B4-BE49-F238E27FC236}">
                    <a16:creationId xmlns:a16="http://schemas.microsoft.com/office/drawing/2014/main" xmlns="" id="{EED60265-3443-4AE8-A91A-E525B3946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085"/>
                <a:ext cx="2707" cy="1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98">
                <a:extLst>
                  <a:ext uri="{FF2B5EF4-FFF2-40B4-BE49-F238E27FC236}">
                    <a16:creationId xmlns:a16="http://schemas.microsoft.com/office/drawing/2014/main" xmlns="" id="{EF82276B-0BDC-476E-90E7-B77C39D55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347"/>
                <a:ext cx="128" cy="864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99">
                <a:extLst>
                  <a:ext uri="{FF2B5EF4-FFF2-40B4-BE49-F238E27FC236}">
                    <a16:creationId xmlns:a16="http://schemas.microsoft.com/office/drawing/2014/main" xmlns="" id="{EFA4915C-BD56-4941-972C-426CE1534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401"/>
                <a:ext cx="130" cy="810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100">
                <a:extLst>
                  <a:ext uri="{FF2B5EF4-FFF2-40B4-BE49-F238E27FC236}">
                    <a16:creationId xmlns:a16="http://schemas.microsoft.com/office/drawing/2014/main" xmlns="" id="{9F846F7F-EEEA-495C-92D6-6D7D2337A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1423"/>
                <a:ext cx="131" cy="788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101">
                <a:extLst>
                  <a:ext uri="{FF2B5EF4-FFF2-40B4-BE49-F238E27FC236}">
                    <a16:creationId xmlns:a16="http://schemas.microsoft.com/office/drawing/2014/main" xmlns="" id="{578A61E8-A9AB-4533-9F99-7413BDC31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1423"/>
                <a:ext cx="131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102">
                <a:extLst>
                  <a:ext uri="{FF2B5EF4-FFF2-40B4-BE49-F238E27FC236}">
                    <a16:creationId xmlns:a16="http://schemas.microsoft.com/office/drawing/2014/main" xmlns="" id="{01C873FB-EADB-4E58-9FED-1AC2157EE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1553"/>
                <a:ext cx="131" cy="658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103">
                <a:extLst>
                  <a:ext uri="{FF2B5EF4-FFF2-40B4-BE49-F238E27FC236}">
                    <a16:creationId xmlns:a16="http://schemas.microsoft.com/office/drawing/2014/main" xmlns="" id="{2F5BDF3E-F157-49BB-9D00-26BE4B05C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1793"/>
                <a:ext cx="131" cy="418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104">
                <a:extLst>
                  <a:ext uri="{FF2B5EF4-FFF2-40B4-BE49-F238E27FC236}">
                    <a16:creationId xmlns:a16="http://schemas.microsoft.com/office/drawing/2014/main" xmlns="" id="{C991A461-CB5C-4E90-A6C0-69ADA98E6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1541"/>
                <a:ext cx="131" cy="670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105">
                <a:extLst>
                  <a:ext uri="{FF2B5EF4-FFF2-40B4-BE49-F238E27FC236}">
                    <a16:creationId xmlns:a16="http://schemas.microsoft.com/office/drawing/2014/main" xmlns="" id="{74FF6A4A-BA02-4C2F-9FB5-34880B90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1653"/>
                <a:ext cx="130" cy="558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106">
                <a:extLst>
                  <a:ext uri="{FF2B5EF4-FFF2-40B4-BE49-F238E27FC236}">
                    <a16:creationId xmlns:a16="http://schemas.microsoft.com/office/drawing/2014/main" xmlns="" id="{2939D8CF-0ACE-4EC2-B5A2-6883F1072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1527"/>
                <a:ext cx="130" cy="684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107">
                <a:extLst>
                  <a:ext uri="{FF2B5EF4-FFF2-40B4-BE49-F238E27FC236}">
                    <a16:creationId xmlns:a16="http://schemas.microsoft.com/office/drawing/2014/main" xmlns="" id="{43DCEF99-DC1A-429E-AB2E-3EAE2B97E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1729"/>
                <a:ext cx="128" cy="482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108">
                <a:extLst>
                  <a:ext uri="{FF2B5EF4-FFF2-40B4-BE49-F238E27FC236}">
                    <a16:creationId xmlns:a16="http://schemas.microsoft.com/office/drawing/2014/main" xmlns="" id="{57C1BF30-35EA-43DA-A5BD-150AC0EC8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1263"/>
                <a:ext cx="128" cy="948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9">
                <a:extLst>
                  <a:ext uri="{FF2B5EF4-FFF2-40B4-BE49-F238E27FC236}">
                    <a16:creationId xmlns:a16="http://schemas.microsoft.com/office/drawing/2014/main" xmlns="" id="{4B906430-6A28-420E-9AA9-E0295E5A4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1256"/>
                <a:ext cx="2271" cy="960"/>
              </a:xfrm>
              <a:custGeom>
                <a:avLst/>
                <a:gdLst>
                  <a:gd name="T0" fmla="*/ 2 w 957"/>
                  <a:gd name="T1" fmla="*/ 0 h 404"/>
                  <a:gd name="T2" fmla="*/ 3 w 957"/>
                  <a:gd name="T3" fmla="*/ 101 h 404"/>
                  <a:gd name="T4" fmla="*/ 3 w 957"/>
                  <a:gd name="T5" fmla="*/ 201 h 404"/>
                  <a:gd name="T6" fmla="*/ 4 w 957"/>
                  <a:gd name="T7" fmla="*/ 402 h 404"/>
                  <a:gd name="T8" fmla="*/ 2 w 957"/>
                  <a:gd name="T9" fmla="*/ 401 h 404"/>
                  <a:gd name="T10" fmla="*/ 707 w 957"/>
                  <a:gd name="T11" fmla="*/ 401 h 404"/>
                  <a:gd name="T12" fmla="*/ 839 w 957"/>
                  <a:gd name="T13" fmla="*/ 401 h 404"/>
                  <a:gd name="T14" fmla="*/ 957 w 957"/>
                  <a:gd name="T15" fmla="*/ 402 h 404"/>
                  <a:gd name="T16" fmla="*/ 839 w 957"/>
                  <a:gd name="T17" fmla="*/ 403 h 404"/>
                  <a:gd name="T18" fmla="*/ 707 w 957"/>
                  <a:gd name="T19" fmla="*/ 404 h 404"/>
                  <a:gd name="T20" fmla="*/ 2 w 957"/>
                  <a:gd name="T21" fmla="*/ 404 h 404"/>
                  <a:gd name="T22" fmla="*/ 0 w 957"/>
                  <a:gd name="T23" fmla="*/ 404 h 404"/>
                  <a:gd name="T24" fmla="*/ 0 w 957"/>
                  <a:gd name="T25" fmla="*/ 402 h 404"/>
                  <a:gd name="T26" fmla="*/ 1 w 957"/>
                  <a:gd name="T27" fmla="*/ 201 h 404"/>
                  <a:gd name="T28" fmla="*/ 1 w 957"/>
                  <a:gd name="T29" fmla="*/ 101 h 404"/>
                  <a:gd name="T30" fmla="*/ 2 w 957"/>
                  <a:gd name="T3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7" h="404">
                    <a:moveTo>
                      <a:pt x="2" y="0"/>
                    </a:moveTo>
                    <a:cubicBezTo>
                      <a:pt x="3" y="101"/>
                      <a:pt x="3" y="101"/>
                      <a:pt x="3" y="101"/>
                    </a:cubicBezTo>
                    <a:cubicBezTo>
                      <a:pt x="3" y="201"/>
                      <a:pt x="3" y="201"/>
                      <a:pt x="3" y="201"/>
                    </a:cubicBezTo>
                    <a:cubicBezTo>
                      <a:pt x="4" y="402"/>
                      <a:pt x="4" y="402"/>
                      <a:pt x="4" y="402"/>
                    </a:cubicBezTo>
                    <a:cubicBezTo>
                      <a:pt x="2" y="401"/>
                      <a:pt x="2" y="401"/>
                      <a:pt x="2" y="401"/>
                    </a:cubicBezTo>
                    <a:cubicBezTo>
                      <a:pt x="161" y="400"/>
                      <a:pt x="548" y="401"/>
                      <a:pt x="707" y="401"/>
                    </a:cubicBezTo>
                    <a:cubicBezTo>
                      <a:pt x="839" y="401"/>
                      <a:pt x="839" y="401"/>
                      <a:pt x="839" y="401"/>
                    </a:cubicBezTo>
                    <a:cubicBezTo>
                      <a:pt x="957" y="402"/>
                      <a:pt x="957" y="402"/>
                      <a:pt x="957" y="402"/>
                    </a:cubicBezTo>
                    <a:cubicBezTo>
                      <a:pt x="839" y="403"/>
                      <a:pt x="839" y="403"/>
                      <a:pt x="839" y="403"/>
                    </a:cubicBezTo>
                    <a:cubicBezTo>
                      <a:pt x="707" y="404"/>
                      <a:pt x="707" y="404"/>
                      <a:pt x="707" y="404"/>
                    </a:cubicBezTo>
                    <a:cubicBezTo>
                      <a:pt x="548" y="404"/>
                      <a:pt x="161" y="404"/>
                      <a:pt x="2" y="404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1" y="101"/>
                      <a:pt x="1" y="101"/>
                      <a:pt x="1" y="10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10">
                <a:extLst>
                  <a:ext uri="{FF2B5EF4-FFF2-40B4-BE49-F238E27FC236}">
                    <a16:creationId xmlns:a16="http://schemas.microsoft.com/office/drawing/2014/main" xmlns="" id="{A0AEF7F7-1B83-4FDD-8B7D-9EE9FFA7D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309"/>
                <a:ext cx="66" cy="7"/>
              </a:xfrm>
              <a:custGeom>
                <a:avLst/>
                <a:gdLst>
                  <a:gd name="T0" fmla="*/ 0 w 28"/>
                  <a:gd name="T1" fmla="*/ 2 h 3"/>
                  <a:gd name="T2" fmla="*/ 14 w 28"/>
                  <a:gd name="T3" fmla="*/ 0 h 3"/>
                  <a:gd name="T4" fmla="*/ 28 w 28"/>
                  <a:gd name="T5" fmla="*/ 2 h 3"/>
                  <a:gd name="T6" fmla="*/ 14 w 28"/>
                  <a:gd name="T7" fmla="*/ 3 h 3"/>
                  <a:gd name="T8" fmla="*/ 0 w 2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11">
                <a:extLst>
                  <a:ext uri="{FF2B5EF4-FFF2-40B4-BE49-F238E27FC236}">
                    <a16:creationId xmlns:a16="http://schemas.microsoft.com/office/drawing/2014/main" xmlns="" id="{1A14B8C8-7308-40A9-9245-1BF8782EE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404"/>
                <a:ext cx="66" cy="7"/>
              </a:xfrm>
              <a:custGeom>
                <a:avLst/>
                <a:gdLst>
                  <a:gd name="T0" fmla="*/ 0 w 28"/>
                  <a:gd name="T1" fmla="*/ 1 h 3"/>
                  <a:gd name="T2" fmla="*/ 14 w 28"/>
                  <a:gd name="T3" fmla="*/ 0 h 3"/>
                  <a:gd name="T4" fmla="*/ 28 w 28"/>
                  <a:gd name="T5" fmla="*/ 1 h 3"/>
                  <a:gd name="T6" fmla="*/ 14 w 28"/>
                  <a:gd name="T7" fmla="*/ 3 h 3"/>
                  <a:gd name="T8" fmla="*/ 0 w 2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1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1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1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12">
                <a:extLst>
                  <a:ext uri="{FF2B5EF4-FFF2-40B4-BE49-F238E27FC236}">
                    <a16:creationId xmlns:a16="http://schemas.microsoft.com/office/drawing/2014/main" xmlns="" id="{91B1D0D3-A638-4FAF-9B59-E4117ED68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496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1"/>
                      <a:pt x="9" y="1"/>
                      <a:pt x="14" y="0"/>
                    </a:cubicBezTo>
                    <a:cubicBezTo>
                      <a:pt x="19" y="1"/>
                      <a:pt x="24" y="1"/>
                      <a:pt x="28" y="2"/>
                    </a:cubicBezTo>
                    <a:cubicBezTo>
                      <a:pt x="24" y="4"/>
                      <a:pt x="19" y="4"/>
                      <a:pt x="14" y="4"/>
                    </a:cubicBezTo>
                    <a:cubicBezTo>
                      <a:pt x="9" y="4"/>
                      <a:pt x="4" y="4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13">
                <a:extLst>
                  <a:ext uri="{FF2B5EF4-FFF2-40B4-BE49-F238E27FC236}">
                    <a16:creationId xmlns:a16="http://schemas.microsoft.com/office/drawing/2014/main" xmlns="" id="{717F89F5-7214-493F-B0C3-736A94E3D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591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1"/>
                      <a:pt x="9" y="0"/>
                      <a:pt x="14" y="0"/>
                    </a:cubicBezTo>
                    <a:cubicBezTo>
                      <a:pt x="19" y="0"/>
                      <a:pt x="24" y="1"/>
                      <a:pt x="28" y="2"/>
                    </a:cubicBezTo>
                    <a:cubicBezTo>
                      <a:pt x="24" y="4"/>
                      <a:pt x="19" y="4"/>
                      <a:pt x="14" y="4"/>
                    </a:cubicBezTo>
                    <a:cubicBezTo>
                      <a:pt x="9" y="4"/>
                      <a:pt x="4" y="4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14">
                <a:extLst>
                  <a:ext uri="{FF2B5EF4-FFF2-40B4-BE49-F238E27FC236}">
                    <a16:creationId xmlns:a16="http://schemas.microsoft.com/office/drawing/2014/main" xmlns="" id="{3C7EB1DE-97D6-4E89-81FD-25DF4547E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686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1"/>
                      <a:pt x="9" y="0"/>
                      <a:pt x="14" y="0"/>
                    </a:cubicBezTo>
                    <a:cubicBezTo>
                      <a:pt x="19" y="0"/>
                      <a:pt x="24" y="1"/>
                      <a:pt x="28" y="2"/>
                    </a:cubicBezTo>
                    <a:cubicBezTo>
                      <a:pt x="24" y="3"/>
                      <a:pt x="19" y="4"/>
                      <a:pt x="14" y="4"/>
                    </a:cubicBezTo>
                    <a:cubicBezTo>
                      <a:pt x="9" y="4"/>
                      <a:pt x="4" y="3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15">
                <a:extLst>
                  <a:ext uri="{FF2B5EF4-FFF2-40B4-BE49-F238E27FC236}">
                    <a16:creationId xmlns:a16="http://schemas.microsoft.com/office/drawing/2014/main" xmlns="" id="{61028D89-A414-44D5-A520-BB809045D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781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4"/>
                      <a:pt x="14" y="4"/>
                    </a:cubicBezTo>
                    <a:cubicBezTo>
                      <a:pt x="9" y="4"/>
                      <a:pt x="4" y="3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16">
                <a:extLst>
                  <a:ext uri="{FF2B5EF4-FFF2-40B4-BE49-F238E27FC236}">
                    <a16:creationId xmlns:a16="http://schemas.microsoft.com/office/drawing/2014/main" xmlns="" id="{7FCF8F3A-5B0E-4E37-9374-99871AAF7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876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4"/>
                      <a:pt x="14" y="4"/>
                    </a:cubicBezTo>
                    <a:cubicBezTo>
                      <a:pt x="9" y="4"/>
                      <a:pt x="4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17">
                <a:extLst>
                  <a:ext uri="{FF2B5EF4-FFF2-40B4-BE49-F238E27FC236}">
                    <a16:creationId xmlns:a16="http://schemas.microsoft.com/office/drawing/2014/main" xmlns="" id="{B5BC4FE9-80A6-4AFF-BF3D-2164C950D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971"/>
                <a:ext cx="66" cy="7"/>
              </a:xfrm>
              <a:custGeom>
                <a:avLst/>
                <a:gdLst>
                  <a:gd name="T0" fmla="*/ 0 w 28"/>
                  <a:gd name="T1" fmla="*/ 2 h 3"/>
                  <a:gd name="T2" fmla="*/ 14 w 28"/>
                  <a:gd name="T3" fmla="*/ 0 h 3"/>
                  <a:gd name="T4" fmla="*/ 28 w 28"/>
                  <a:gd name="T5" fmla="*/ 2 h 3"/>
                  <a:gd name="T6" fmla="*/ 14 w 28"/>
                  <a:gd name="T7" fmla="*/ 3 h 3"/>
                  <a:gd name="T8" fmla="*/ 0 w 2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18">
                <a:extLst>
                  <a:ext uri="{FF2B5EF4-FFF2-40B4-BE49-F238E27FC236}">
                    <a16:creationId xmlns:a16="http://schemas.microsoft.com/office/drawing/2014/main" xmlns="" id="{BDF31D4D-AC28-47BF-9B95-E84E68AA9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2066"/>
                <a:ext cx="66" cy="7"/>
              </a:xfrm>
              <a:custGeom>
                <a:avLst/>
                <a:gdLst>
                  <a:gd name="T0" fmla="*/ 0 w 28"/>
                  <a:gd name="T1" fmla="*/ 1 h 3"/>
                  <a:gd name="T2" fmla="*/ 14 w 28"/>
                  <a:gd name="T3" fmla="*/ 0 h 3"/>
                  <a:gd name="T4" fmla="*/ 28 w 28"/>
                  <a:gd name="T5" fmla="*/ 1 h 3"/>
                  <a:gd name="T6" fmla="*/ 14 w 28"/>
                  <a:gd name="T7" fmla="*/ 3 h 3"/>
                  <a:gd name="T8" fmla="*/ 0 w 2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1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1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19">
                <a:extLst>
                  <a:ext uri="{FF2B5EF4-FFF2-40B4-BE49-F238E27FC236}">
                    <a16:creationId xmlns:a16="http://schemas.microsoft.com/office/drawing/2014/main" xmlns="" id="{E76533C2-CC80-4504-801A-6E546E3BA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183"/>
                <a:ext cx="418" cy="4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20">
                <a:extLst>
                  <a:ext uri="{FF2B5EF4-FFF2-40B4-BE49-F238E27FC236}">
                    <a16:creationId xmlns:a16="http://schemas.microsoft.com/office/drawing/2014/main" xmlns="" id="{A062FB47-423F-4AE9-873B-6F34EA63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287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121">
                <a:extLst>
                  <a:ext uri="{FF2B5EF4-FFF2-40B4-BE49-F238E27FC236}">
                    <a16:creationId xmlns:a16="http://schemas.microsoft.com/office/drawing/2014/main" xmlns="" id="{2E008887-B486-4120-BA8D-252616218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287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22">
                <a:extLst>
                  <a:ext uri="{FF2B5EF4-FFF2-40B4-BE49-F238E27FC236}">
                    <a16:creationId xmlns:a16="http://schemas.microsoft.com/office/drawing/2014/main" xmlns="" id="{E56F9D5B-4430-4E68-B01A-5B8F9FBC4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32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23">
                <a:extLst>
                  <a:ext uri="{FF2B5EF4-FFF2-40B4-BE49-F238E27FC236}">
                    <a16:creationId xmlns:a16="http://schemas.microsoft.com/office/drawing/2014/main" xmlns="" id="{E3C7D70A-E0F2-4012-AAC6-6EFB28516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32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124">
                <a:extLst>
                  <a:ext uri="{FF2B5EF4-FFF2-40B4-BE49-F238E27FC236}">
                    <a16:creationId xmlns:a16="http://schemas.microsoft.com/office/drawing/2014/main" xmlns="" id="{3897530C-C9A9-43E6-AB3C-F7D1298C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77"/>
                <a:ext cx="359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25">
                <a:extLst>
                  <a:ext uri="{FF2B5EF4-FFF2-40B4-BE49-F238E27FC236}">
                    <a16:creationId xmlns:a16="http://schemas.microsoft.com/office/drawing/2014/main" xmlns="" id="{71619CEE-6ACA-4F96-92C7-97DD3F88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77"/>
                <a:ext cx="35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126">
                <a:extLst>
                  <a:ext uri="{FF2B5EF4-FFF2-40B4-BE49-F238E27FC236}">
                    <a16:creationId xmlns:a16="http://schemas.microsoft.com/office/drawing/2014/main" xmlns="" id="{BCE5F6CB-7D0A-4D67-BFE8-33D3342C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876"/>
                <a:ext cx="418" cy="41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127">
                <a:extLst>
                  <a:ext uri="{FF2B5EF4-FFF2-40B4-BE49-F238E27FC236}">
                    <a16:creationId xmlns:a16="http://schemas.microsoft.com/office/drawing/2014/main" xmlns="" id="{75BA62F7-B1C3-406E-94B7-28117BFAC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876"/>
                <a:ext cx="418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28">
                <a:extLst>
                  <a:ext uri="{FF2B5EF4-FFF2-40B4-BE49-F238E27FC236}">
                    <a16:creationId xmlns:a16="http://schemas.microsoft.com/office/drawing/2014/main" xmlns="" id="{914281C3-1866-4935-BC82-D864486E3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978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129">
                <a:extLst>
                  <a:ext uri="{FF2B5EF4-FFF2-40B4-BE49-F238E27FC236}">
                    <a16:creationId xmlns:a16="http://schemas.microsoft.com/office/drawing/2014/main" xmlns="" id="{7350DEB7-3280-4444-B18D-F3DFAD0A5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978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130">
                <a:extLst>
                  <a:ext uri="{FF2B5EF4-FFF2-40B4-BE49-F238E27FC236}">
                    <a16:creationId xmlns:a16="http://schemas.microsoft.com/office/drawing/2014/main" xmlns="" id="{1039FAEE-17B9-484D-8752-71F1A5BAB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26"/>
                <a:ext cx="463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131">
                <a:extLst>
                  <a:ext uri="{FF2B5EF4-FFF2-40B4-BE49-F238E27FC236}">
                    <a16:creationId xmlns:a16="http://schemas.microsoft.com/office/drawing/2014/main" xmlns="" id="{0367FE31-2C34-4795-A79E-3D6397D87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26"/>
                <a:ext cx="463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32">
                <a:extLst>
                  <a:ext uri="{FF2B5EF4-FFF2-40B4-BE49-F238E27FC236}">
                    <a16:creationId xmlns:a16="http://schemas.microsoft.com/office/drawing/2014/main" xmlns="" id="{187075C9-4BCE-4EB4-BB67-198264942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71"/>
                <a:ext cx="359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33">
                <a:extLst>
                  <a:ext uri="{FF2B5EF4-FFF2-40B4-BE49-F238E27FC236}">
                    <a16:creationId xmlns:a16="http://schemas.microsoft.com/office/drawing/2014/main" xmlns="" id="{46340430-4204-4E3C-9616-A75FC0CF6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" y="2071"/>
                <a:ext cx="359" cy="9"/>
              </a:xfrm>
              <a:custGeom>
                <a:avLst/>
                <a:gdLst>
                  <a:gd name="T0" fmla="*/ 0 w 359"/>
                  <a:gd name="T1" fmla="*/ 9 h 9"/>
                  <a:gd name="T2" fmla="*/ 359 w 359"/>
                  <a:gd name="T3" fmla="*/ 9 h 9"/>
                  <a:gd name="T4" fmla="*/ 359 w 359"/>
                  <a:gd name="T5" fmla="*/ 0 h 9"/>
                  <a:gd name="T6" fmla="*/ 0 w 35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">
                    <a:moveTo>
                      <a:pt x="0" y="9"/>
                    </a:moveTo>
                    <a:lnTo>
                      <a:pt x="359" y="9"/>
                    </a:lnTo>
                    <a:lnTo>
                      <a:pt x="35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34">
                <a:extLst>
                  <a:ext uri="{FF2B5EF4-FFF2-40B4-BE49-F238E27FC236}">
                    <a16:creationId xmlns:a16="http://schemas.microsoft.com/office/drawing/2014/main" xmlns="" id="{757B20AE-1C3F-4714-9F65-F9FA6CB6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70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135">
                <a:extLst>
                  <a:ext uri="{FF2B5EF4-FFF2-40B4-BE49-F238E27FC236}">
                    <a16:creationId xmlns:a16="http://schemas.microsoft.com/office/drawing/2014/main" xmlns="" id="{2C305D40-6F3D-49F9-B292-5F827DD8D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70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136">
                <a:extLst>
                  <a:ext uri="{FF2B5EF4-FFF2-40B4-BE49-F238E27FC236}">
                    <a16:creationId xmlns:a16="http://schemas.microsoft.com/office/drawing/2014/main" xmlns="" id="{3D17AAB2-ABFE-4248-AFD5-9AE87ABE4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15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137">
                <a:extLst>
                  <a:ext uri="{FF2B5EF4-FFF2-40B4-BE49-F238E27FC236}">
                    <a16:creationId xmlns:a16="http://schemas.microsoft.com/office/drawing/2014/main" xmlns="" id="{8231EFC9-C4C0-420B-92E4-011B3F93D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15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138">
                <a:extLst>
                  <a:ext uri="{FF2B5EF4-FFF2-40B4-BE49-F238E27FC236}">
                    <a16:creationId xmlns:a16="http://schemas.microsoft.com/office/drawing/2014/main" xmlns="" id="{B0663ACE-382E-4064-B750-65D1AE657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60"/>
                <a:ext cx="463" cy="1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139">
                <a:extLst>
                  <a:ext uri="{FF2B5EF4-FFF2-40B4-BE49-F238E27FC236}">
                    <a16:creationId xmlns:a16="http://schemas.microsoft.com/office/drawing/2014/main" xmlns="" id="{AF14AD85-9FEB-4209-8571-A76F40B5B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60"/>
                <a:ext cx="463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140">
                <a:extLst>
                  <a:ext uri="{FF2B5EF4-FFF2-40B4-BE49-F238E27FC236}">
                    <a16:creationId xmlns:a16="http://schemas.microsoft.com/office/drawing/2014/main" xmlns="" id="{4F4E0763-13A0-46FD-A9BC-0CD14828C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08"/>
                <a:ext cx="359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141">
                <a:extLst>
                  <a:ext uri="{FF2B5EF4-FFF2-40B4-BE49-F238E27FC236}">
                    <a16:creationId xmlns:a16="http://schemas.microsoft.com/office/drawing/2014/main" xmlns="" id="{AA1641F1-D217-47E0-9F03-09A9D09E0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08"/>
                <a:ext cx="35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142">
                <a:extLst>
                  <a:ext uri="{FF2B5EF4-FFF2-40B4-BE49-F238E27FC236}">
                    <a16:creationId xmlns:a16="http://schemas.microsoft.com/office/drawing/2014/main" xmlns="" id="{16638DF8-4799-4647-B051-4BBD64B48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98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143">
                <a:extLst>
                  <a:ext uri="{FF2B5EF4-FFF2-40B4-BE49-F238E27FC236}">
                    <a16:creationId xmlns:a16="http://schemas.microsoft.com/office/drawing/2014/main" xmlns="" id="{5CBDDD1A-DFC7-4FEF-829D-AA65BAA46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98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144">
                <a:extLst>
                  <a:ext uri="{FF2B5EF4-FFF2-40B4-BE49-F238E27FC236}">
                    <a16:creationId xmlns:a16="http://schemas.microsoft.com/office/drawing/2014/main" xmlns="" id="{A2288225-A0F1-4AEB-98B3-6E889E0E7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46"/>
                <a:ext cx="463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145">
                <a:extLst>
                  <a:ext uri="{FF2B5EF4-FFF2-40B4-BE49-F238E27FC236}">
                    <a16:creationId xmlns:a16="http://schemas.microsoft.com/office/drawing/2014/main" xmlns="" id="{11EFA3C6-827E-4038-87F0-B838A088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46"/>
                <a:ext cx="463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146">
                <a:extLst>
                  <a:ext uri="{FF2B5EF4-FFF2-40B4-BE49-F238E27FC236}">
                    <a16:creationId xmlns:a16="http://schemas.microsoft.com/office/drawing/2014/main" xmlns="" id="{619F450C-EAA1-4015-A0F8-F6B285A8B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91"/>
                <a:ext cx="359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147">
                <a:extLst>
                  <a:ext uri="{FF2B5EF4-FFF2-40B4-BE49-F238E27FC236}">
                    <a16:creationId xmlns:a16="http://schemas.microsoft.com/office/drawing/2014/main" xmlns="" id="{A9411CE3-A66D-4851-8093-DE8FC8D38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91"/>
                <a:ext cx="35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48">
                <a:extLst>
                  <a:ext uri="{FF2B5EF4-FFF2-40B4-BE49-F238E27FC236}">
                    <a16:creationId xmlns:a16="http://schemas.microsoft.com/office/drawing/2014/main" xmlns="" id="{C8A0E94C-E2C5-4ED2-9B56-AA95496DD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2306"/>
                <a:ext cx="76" cy="76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49">
                <a:extLst>
                  <a:ext uri="{FF2B5EF4-FFF2-40B4-BE49-F238E27FC236}">
                    <a16:creationId xmlns:a16="http://schemas.microsoft.com/office/drawing/2014/main" xmlns="" id="{147387F1-E7FD-4FFC-8CB4-83B877BD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4" y="2320"/>
                <a:ext cx="764" cy="10"/>
              </a:xfrm>
              <a:custGeom>
                <a:avLst/>
                <a:gdLst>
                  <a:gd name="T0" fmla="*/ 0 w 322"/>
                  <a:gd name="T1" fmla="*/ 2 h 4"/>
                  <a:gd name="T2" fmla="*/ 81 w 322"/>
                  <a:gd name="T3" fmla="*/ 1 h 4"/>
                  <a:gd name="T4" fmla="*/ 161 w 322"/>
                  <a:gd name="T5" fmla="*/ 0 h 4"/>
                  <a:gd name="T6" fmla="*/ 242 w 322"/>
                  <a:gd name="T7" fmla="*/ 1 h 4"/>
                  <a:gd name="T8" fmla="*/ 282 w 322"/>
                  <a:gd name="T9" fmla="*/ 1 h 4"/>
                  <a:gd name="T10" fmla="*/ 322 w 322"/>
                  <a:gd name="T11" fmla="*/ 2 h 4"/>
                  <a:gd name="T12" fmla="*/ 282 w 322"/>
                  <a:gd name="T13" fmla="*/ 3 h 4"/>
                  <a:gd name="T14" fmla="*/ 242 w 322"/>
                  <a:gd name="T15" fmla="*/ 4 h 4"/>
                  <a:gd name="T16" fmla="*/ 161 w 322"/>
                  <a:gd name="T17" fmla="*/ 4 h 4"/>
                  <a:gd name="T18" fmla="*/ 81 w 322"/>
                  <a:gd name="T19" fmla="*/ 4 h 4"/>
                  <a:gd name="T20" fmla="*/ 0 w 32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2" h="4">
                    <a:moveTo>
                      <a:pt x="0" y="2"/>
                    </a:moveTo>
                    <a:cubicBezTo>
                      <a:pt x="27" y="2"/>
                      <a:pt x="54" y="1"/>
                      <a:pt x="81" y="1"/>
                    </a:cubicBezTo>
                    <a:cubicBezTo>
                      <a:pt x="108" y="1"/>
                      <a:pt x="135" y="1"/>
                      <a:pt x="161" y="0"/>
                    </a:cubicBezTo>
                    <a:cubicBezTo>
                      <a:pt x="242" y="1"/>
                      <a:pt x="242" y="1"/>
                      <a:pt x="242" y="1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96" y="2"/>
                      <a:pt x="309" y="2"/>
                      <a:pt x="322" y="2"/>
                    </a:cubicBezTo>
                    <a:cubicBezTo>
                      <a:pt x="309" y="3"/>
                      <a:pt x="296" y="3"/>
                      <a:pt x="282" y="3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35" y="4"/>
                      <a:pt x="108" y="4"/>
                      <a:pt x="81" y="4"/>
                    </a:cubicBezTo>
                    <a:cubicBezTo>
                      <a:pt x="54" y="4"/>
                      <a:pt x="27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50">
                <a:extLst>
                  <a:ext uri="{FF2B5EF4-FFF2-40B4-BE49-F238E27FC236}">
                    <a16:creationId xmlns:a16="http://schemas.microsoft.com/office/drawing/2014/main" xmlns="" id="{50B8ED27-4450-411D-869D-1FB0FB693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4" y="2356"/>
                <a:ext cx="503" cy="9"/>
              </a:xfrm>
              <a:custGeom>
                <a:avLst/>
                <a:gdLst>
                  <a:gd name="T0" fmla="*/ 0 w 212"/>
                  <a:gd name="T1" fmla="*/ 2 h 4"/>
                  <a:gd name="T2" fmla="*/ 53 w 212"/>
                  <a:gd name="T3" fmla="*/ 0 h 4"/>
                  <a:gd name="T4" fmla="*/ 106 w 212"/>
                  <a:gd name="T5" fmla="*/ 0 h 4"/>
                  <a:gd name="T6" fmla="*/ 159 w 212"/>
                  <a:gd name="T7" fmla="*/ 0 h 4"/>
                  <a:gd name="T8" fmla="*/ 186 w 212"/>
                  <a:gd name="T9" fmla="*/ 1 h 4"/>
                  <a:gd name="T10" fmla="*/ 212 w 212"/>
                  <a:gd name="T11" fmla="*/ 2 h 4"/>
                  <a:gd name="T12" fmla="*/ 186 w 212"/>
                  <a:gd name="T13" fmla="*/ 3 h 4"/>
                  <a:gd name="T14" fmla="*/ 159 w 212"/>
                  <a:gd name="T15" fmla="*/ 4 h 4"/>
                  <a:gd name="T16" fmla="*/ 106 w 212"/>
                  <a:gd name="T17" fmla="*/ 4 h 4"/>
                  <a:gd name="T18" fmla="*/ 53 w 212"/>
                  <a:gd name="T19" fmla="*/ 4 h 4"/>
                  <a:gd name="T20" fmla="*/ 0 w 21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4">
                    <a:moveTo>
                      <a:pt x="0" y="2"/>
                    </a:moveTo>
                    <a:cubicBezTo>
                      <a:pt x="18" y="1"/>
                      <a:pt x="36" y="1"/>
                      <a:pt x="53" y="0"/>
                    </a:cubicBezTo>
                    <a:cubicBezTo>
                      <a:pt x="71" y="0"/>
                      <a:pt x="89" y="0"/>
                      <a:pt x="106" y="0"/>
                    </a:cubicBezTo>
                    <a:cubicBezTo>
                      <a:pt x="124" y="0"/>
                      <a:pt x="142" y="0"/>
                      <a:pt x="159" y="0"/>
                    </a:cubicBezTo>
                    <a:cubicBezTo>
                      <a:pt x="186" y="1"/>
                      <a:pt x="186" y="1"/>
                      <a:pt x="186" y="1"/>
                    </a:cubicBezTo>
                    <a:cubicBezTo>
                      <a:pt x="194" y="1"/>
                      <a:pt x="203" y="2"/>
                      <a:pt x="212" y="2"/>
                    </a:cubicBezTo>
                    <a:cubicBezTo>
                      <a:pt x="203" y="2"/>
                      <a:pt x="194" y="3"/>
                      <a:pt x="186" y="3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2" y="4"/>
                      <a:pt x="124" y="4"/>
                      <a:pt x="106" y="4"/>
                    </a:cubicBezTo>
                    <a:cubicBezTo>
                      <a:pt x="89" y="4"/>
                      <a:pt x="71" y="4"/>
                      <a:pt x="53" y="4"/>
                    </a:cubicBezTo>
                    <a:cubicBezTo>
                      <a:pt x="36" y="3"/>
                      <a:pt x="1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151">
                <a:extLst>
                  <a:ext uri="{FF2B5EF4-FFF2-40B4-BE49-F238E27FC236}">
                    <a16:creationId xmlns:a16="http://schemas.microsoft.com/office/drawing/2014/main" xmlns="" id="{4BDD682F-D1A6-4A81-B89A-D639BB099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306"/>
                <a:ext cx="76" cy="76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52">
                <a:extLst>
                  <a:ext uri="{FF2B5EF4-FFF2-40B4-BE49-F238E27FC236}">
                    <a16:creationId xmlns:a16="http://schemas.microsoft.com/office/drawing/2014/main" xmlns="" id="{A31D01A1-9BA4-424F-BD9B-18F536A57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" y="2320"/>
                <a:ext cx="764" cy="10"/>
              </a:xfrm>
              <a:custGeom>
                <a:avLst/>
                <a:gdLst>
                  <a:gd name="T0" fmla="*/ 0 w 322"/>
                  <a:gd name="T1" fmla="*/ 2 h 4"/>
                  <a:gd name="T2" fmla="*/ 80 w 322"/>
                  <a:gd name="T3" fmla="*/ 1 h 4"/>
                  <a:gd name="T4" fmla="*/ 161 w 322"/>
                  <a:gd name="T5" fmla="*/ 0 h 4"/>
                  <a:gd name="T6" fmla="*/ 241 w 322"/>
                  <a:gd name="T7" fmla="*/ 1 h 4"/>
                  <a:gd name="T8" fmla="*/ 282 w 322"/>
                  <a:gd name="T9" fmla="*/ 1 h 4"/>
                  <a:gd name="T10" fmla="*/ 322 w 322"/>
                  <a:gd name="T11" fmla="*/ 2 h 4"/>
                  <a:gd name="T12" fmla="*/ 282 w 322"/>
                  <a:gd name="T13" fmla="*/ 3 h 4"/>
                  <a:gd name="T14" fmla="*/ 241 w 322"/>
                  <a:gd name="T15" fmla="*/ 4 h 4"/>
                  <a:gd name="T16" fmla="*/ 161 w 322"/>
                  <a:gd name="T17" fmla="*/ 4 h 4"/>
                  <a:gd name="T18" fmla="*/ 80 w 322"/>
                  <a:gd name="T19" fmla="*/ 4 h 4"/>
                  <a:gd name="T20" fmla="*/ 0 w 32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2" h="4">
                    <a:moveTo>
                      <a:pt x="0" y="2"/>
                    </a:moveTo>
                    <a:cubicBezTo>
                      <a:pt x="27" y="2"/>
                      <a:pt x="54" y="1"/>
                      <a:pt x="80" y="1"/>
                    </a:cubicBezTo>
                    <a:cubicBezTo>
                      <a:pt x="107" y="1"/>
                      <a:pt x="134" y="1"/>
                      <a:pt x="161" y="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95" y="2"/>
                      <a:pt x="308" y="2"/>
                      <a:pt x="322" y="2"/>
                    </a:cubicBezTo>
                    <a:cubicBezTo>
                      <a:pt x="308" y="3"/>
                      <a:pt x="295" y="3"/>
                      <a:pt x="282" y="3"/>
                    </a:cubicBezTo>
                    <a:cubicBezTo>
                      <a:pt x="241" y="4"/>
                      <a:pt x="241" y="4"/>
                      <a:pt x="241" y="4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34" y="4"/>
                      <a:pt x="107" y="4"/>
                      <a:pt x="80" y="4"/>
                    </a:cubicBezTo>
                    <a:cubicBezTo>
                      <a:pt x="54" y="4"/>
                      <a:pt x="27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53">
                <a:extLst>
                  <a:ext uri="{FF2B5EF4-FFF2-40B4-BE49-F238E27FC236}">
                    <a16:creationId xmlns:a16="http://schemas.microsoft.com/office/drawing/2014/main" xmlns="" id="{98BB03A3-F99B-4026-B271-6E11B1828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" y="2356"/>
                <a:ext cx="501" cy="9"/>
              </a:xfrm>
              <a:custGeom>
                <a:avLst/>
                <a:gdLst>
                  <a:gd name="T0" fmla="*/ 0 w 211"/>
                  <a:gd name="T1" fmla="*/ 2 h 4"/>
                  <a:gd name="T2" fmla="*/ 53 w 211"/>
                  <a:gd name="T3" fmla="*/ 0 h 4"/>
                  <a:gd name="T4" fmla="*/ 106 w 211"/>
                  <a:gd name="T5" fmla="*/ 0 h 4"/>
                  <a:gd name="T6" fmla="*/ 159 w 211"/>
                  <a:gd name="T7" fmla="*/ 0 h 4"/>
                  <a:gd name="T8" fmla="*/ 185 w 211"/>
                  <a:gd name="T9" fmla="*/ 1 h 4"/>
                  <a:gd name="T10" fmla="*/ 211 w 211"/>
                  <a:gd name="T11" fmla="*/ 2 h 4"/>
                  <a:gd name="T12" fmla="*/ 185 w 211"/>
                  <a:gd name="T13" fmla="*/ 3 h 4"/>
                  <a:gd name="T14" fmla="*/ 159 w 211"/>
                  <a:gd name="T15" fmla="*/ 4 h 4"/>
                  <a:gd name="T16" fmla="*/ 106 w 211"/>
                  <a:gd name="T17" fmla="*/ 4 h 4"/>
                  <a:gd name="T18" fmla="*/ 53 w 211"/>
                  <a:gd name="T19" fmla="*/ 4 h 4"/>
                  <a:gd name="T20" fmla="*/ 0 w 211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4">
                    <a:moveTo>
                      <a:pt x="0" y="2"/>
                    </a:moveTo>
                    <a:cubicBezTo>
                      <a:pt x="17" y="1"/>
                      <a:pt x="35" y="1"/>
                      <a:pt x="53" y="0"/>
                    </a:cubicBezTo>
                    <a:cubicBezTo>
                      <a:pt x="70" y="0"/>
                      <a:pt x="88" y="0"/>
                      <a:pt x="106" y="0"/>
                    </a:cubicBezTo>
                    <a:cubicBezTo>
                      <a:pt x="123" y="0"/>
                      <a:pt x="141" y="0"/>
                      <a:pt x="159" y="0"/>
                    </a:cubicBezTo>
                    <a:cubicBezTo>
                      <a:pt x="185" y="1"/>
                      <a:pt x="185" y="1"/>
                      <a:pt x="185" y="1"/>
                    </a:cubicBezTo>
                    <a:cubicBezTo>
                      <a:pt x="194" y="1"/>
                      <a:pt x="203" y="2"/>
                      <a:pt x="211" y="2"/>
                    </a:cubicBezTo>
                    <a:cubicBezTo>
                      <a:pt x="203" y="2"/>
                      <a:pt x="194" y="3"/>
                      <a:pt x="185" y="3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1" y="4"/>
                      <a:pt x="123" y="4"/>
                      <a:pt x="106" y="4"/>
                    </a:cubicBezTo>
                    <a:cubicBezTo>
                      <a:pt x="88" y="4"/>
                      <a:pt x="70" y="4"/>
                      <a:pt x="53" y="4"/>
                    </a:cubicBezTo>
                    <a:cubicBezTo>
                      <a:pt x="35" y="3"/>
                      <a:pt x="17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54">
                <a:extLst>
                  <a:ext uri="{FF2B5EF4-FFF2-40B4-BE49-F238E27FC236}">
                    <a16:creationId xmlns:a16="http://schemas.microsoft.com/office/drawing/2014/main" xmlns="" id="{A4FDE6CD-C12E-4CFF-A85F-6E7441301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005"/>
                <a:ext cx="1592" cy="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55">
                <a:extLst>
                  <a:ext uri="{FF2B5EF4-FFF2-40B4-BE49-F238E27FC236}">
                    <a16:creationId xmlns:a16="http://schemas.microsoft.com/office/drawing/2014/main" xmlns="" id="{543D5FB4-7FFF-4BA5-95EC-62C0BF5D50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2" y="1002"/>
                <a:ext cx="1595" cy="1330"/>
              </a:xfrm>
              <a:custGeom>
                <a:avLst/>
                <a:gdLst>
                  <a:gd name="T0" fmla="*/ 1595 w 1595"/>
                  <a:gd name="T1" fmla="*/ 1328 h 1330"/>
                  <a:gd name="T2" fmla="*/ 3 w 1595"/>
                  <a:gd name="T3" fmla="*/ 1330 h 1330"/>
                  <a:gd name="T4" fmla="*/ 0 w 1595"/>
                  <a:gd name="T5" fmla="*/ 1330 h 1330"/>
                  <a:gd name="T6" fmla="*/ 0 w 1595"/>
                  <a:gd name="T7" fmla="*/ 1328 h 1330"/>
                  <a:gd name="T8" fmla="*/ 0 w 1595"/>
                  <a:gd name="T9" fmla="*/ 3 h 1330"/>
                  <a:gd name="T10" fmla="*/ 0 w 1595"/>
                  <a:gd name="T11" fmla="*/ 0 h 1330"/>
                  <a:gd name="T12" fmla="*/ 3 w 1595"/>
                  <a:gd name="T13" fmla="*/ 0 h 1330"/>
                  <a:gd name="T14" fmla="*/ 1595 w 1595"/>
                  <a:gd name="T15" fmla="*/ 3 h 1330"/>
                  <a:gd name="T16" fmla="*/ 1595 w 1595"/>
                  <a:gd name="T17" fmla="*/ 3 h 1330"/>
                  <a:gd name="T18" fmla="*/ 1595 w 1595"/>
                  <a:gd name="T19" fmla="*/ 3 h 1330"/>
                  <a:gd name="T20" fmla="*/ 1595 w 1595"/>
                  <a:gd name="T21" fmla="*/ 1328 h 1330"/>
                  <a:gd name="T22" fmla="*/ 1595 w 1595"/>
                  <a:gd name="T23" fmla="*/ 1328 h 1330"/>
                  <a:gd name="T24" fmla="*/ 1592 w 1595"/>
                  <a:gd name="T25" fmla="*/ 3 h 1330"/>
                  <a:gd name="T26" fmla="*/ 1595 w 1595"/>
                  <a:gd name="T27" fmla="*/ 5 h 1330"/>
                  <a:gd name="T28" fmla="*/ 3 w 1595"/>
                  <a:gd name="T29" fmla="*/ 5 h 1330"/>
                  <a:gd name="T30" fmla="*/ 5 w 1595"/>
                  <a:gd name="T31" fmla="*/ 3 h 1330"/>
                  <a:gd name="T32" fmla="*/ 3 w 1595"/>
                  <a:gd name="T33" fmla="*/ 1328 h 1330"/>
                  <a:gd name="T34" fmla="*/ 3 w 1595"/>
                  <a:gd name="T35" fmla="*/ 1328 h 1330"/>
                  <a:gd name="T36" fmla="*/ 1595 w 1595"/>
                  <a:gd name="T37" fmla="*/ 1328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5" h="1330">
                    <a:moveTo>
                      <a:pt x="1595" y="1328"/>
                    </a:moveTo>
                    <a:lnTo>
                      <a:pt x="3" y="1330"/>
                    </a:lnTo>
                    <a:lnTo>
                      <a:pt x="0" y="1330"/>
                    </a:lnTo>
                    <a:lnTo>
                      <a:pt x="0" y="1328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95" y="3"/>
                    </a:lnTo>
                    <a:lnTo>
                      <a:pt x="1595" y="3"/>
                    </a:lnTo>
                    <a:lnTo>
                      <a:pt x="1595" y="3"/>
                    </a:lnTo>
                    <a:lnTo>
                      <a:pt x="1595" y="1328"/>
                    </a:lnTo>
                    <a:close/>
                    <a:moveTo>
                      <a:pt x="1595" y="1328"/>
                    </a:moveTo>
                    <a:lnTo>
                      <a:pt x="1592" y="3"/>
                    </a:lnTo>
                    <a:lnTo>
                      <a:pt x="1595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3" y="1328"/>
                    </a:lnTo>
                    <a:lnTo>
                      <a:pt x="3" y="1328"/>
                    </a:lnTo>
                    <a:lnTo>
                      <a:pt x="1595" y="132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156">
                <a:extLst>
                  <a:ext uri="{FF2B5EF4-FFF2-40B4-BE49-F238E27FC236}">
                    <a16:creationId xmlns:a16="http://schemas.microsoft.com/office/drawing/2014/main" xmlns="" id="{6217425B-9FF0-4678-BC9B-283A12826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005"/>
                <a:ext cx="1597" cy="106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157">
                <a:extLst>
                  <a:ext uri="{FF2B5EF4-FFF2-40B4-BE49-F238E27FC236}">
                    <a16:creationId xmlns:a16="http://schemas.microsoft.com/office/drawing/2014/main" xmlns="" id="{72815FD8-A6BC-46CA-BA70-4C9D3709B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1033"/>
                <a:ext cx="52" cy="52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158">
                <a:extLst>
                  <a:ext uri="{FF2B5EF4-FFF2-40B4-BE49-F238E27FC236}">
                    <a16:creationId xmlns:a16="http://schemas.microsoft.com/office/drawing/2014/main" xmlns="" id="{05B54FFF-EE4C-4308-87C8-F30561C61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033"/>
                <a:ext cx="52" cy="5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159">
                <a:extLst>
                  <a:ext uri="{FF2B5EF4-FFF2-40B4-BE49-F238E27FC236}">
                    <a16:creationId xmlns:a16="http://schemas.microsoft.com/office/drawing/2014/main" xmlns="" id="{20CA2EB6-4F48-44AD-A94C-EAD94A4CC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1033"/>
                <a:ext cx="52" cy="52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160">
                <a:extLst>
                  <a:ext uri="{FF2B5EF4-FFF2-40B4-BE49-F238E27FC236}">
                    <a16:creationId xmlns:a16="http://schemas.microsoft.com/office/drawing/2014/main" xmlns="" id="{5B9355C5-570E-46E5-9C0E-2C5C844BD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2111"/>
                <a:ext cx="57" cy="57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61">
                <a:extLst>
                  <a:ext uri="{FF2B5EF4-FFF2-40B4-BE49-F238E27FC236}">
                    <a16:creationId xmlns:a16="http://schemas.microsoft.com/office/drawing/2014/main" xmlns="" id="{586AC7FB-5DAA-4140-ADC3-9F23ED305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121"/>
                <a:ext cx="173" cy="9"/>
              </a:xfrm>
              <a:custGeom>
                <a:avLst/>
                <a:gdLst>
                  <a:gd name="T0" fmla="*/ 0 w 73"/>
                  <a:gd name="T1" fmla="*/ 2 h 4"/>
                  <a:gd name="T2" fmla="*/ 25 w 73"/>
                  <a:gd name="T3" fmla="*/ 1 h 4"/>
                  <a:gd name="T4" fmla="*/ 48 w 73"/>
                  <a:gd name="T5" fmla="*/ 1 h 4"/>
                  <a:gd name="T6" fmla="*/ 61 w 73"/>
                  <a:gd name="T7" fmla="*/ 1 h 4"/>
                  <a:gd name="T8" fmla="*/ 73 w 73"/>
                  <a:gd name="T9" fmla="*/ 2 h 4"/>
                  <a:gd name="T10" fmla="*/ 61 w 73"/>
                  <a:gd name="T11" fmla="*/ 3 h 4"/>
                  <a:gd name="T12" fmla="*/ 48 w 73"/>
                  <a:gd name="T13" fmla="*/ 3 h 4"/>
                  <a:gd name="T14" fmla="*/ 25 w 73"/>
                  <a:gd name="T15" fmla="*/ 3 h 4"/>
                  <a:gd name="T16" fmla="*/ 0 w 7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">
                    <a:moveTo>
                      <a:pt x="0" y="2"/>
                    </a:moveTo>
                    <a:cubicBezTo>
                      <a:pt x="8" y="1"/>
                      <a:pt x="17" y="1"/>
                      <a:pt x="25" y="1"/>
                    </a:cubicBezTo>
                    <a:cubicBezTo>
                      <a:pt x="33" y="0"/>
                      <a:pt x="48" y="1"/>
                      <a:pt x="48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5" y="1"/>
                      <a:pt x="69" y="2"/>
                      <a:pt x="73" y="2"/>
                    </a:cubicBezTo>
                    <a:cubicBezTo>
                      <a:pt x="69" y="2"/>
                      <a:pt x="65" y="3"/>
                      <a:pt x="61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33" y="4"/>
                      <a:pt x="25" y="3"/>
                    </a:cubicBezTo>
                    <a:cubicBezTo>
                      <a:pt x="17" y="3"/>
                      <a:pt x="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62">
                <a:extLst>
                  <a:ext uri="{FF2B5EF4-FFF2-40B4-BE49-F238E27FC236}">
                    <a16:creationId xmlns:a16="http://schemas.microsoft.com/office/drawing/2014/main" xmlns="" id="{7D7C2FF3-E418-4F2A-AF5B-259FD179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152"/>
                <a:ext cx="140" cy="7"/>
              </a:xfrm>
              <a:custGeom>
                <a:avLst/>
                <a:gdLst>
                  <a:gd name="T0" fmla="*/ 0 w 59"/>
                  <a:gd name="T1" fmla="*/ 1 h 3"/>
                  <a:gd name="T2" fmla="*/ 25 w 59"/>
                  <a:gd name="T3" fmla="*/ 0 h 3"/>
                  <a:gd name="T4" fmla="*/ 47 w 59"/>
                  <a:gd name="T5" fmla="*/ 0 h 3"/>
                  <a:gd name="T6" fmla="*/ 59 w 59"/>
                  <a:gd name="T7" fmla="*/ 1 h 3"/>
                  <a:gd name="T8" fmla="*/ 47 w 59"/>
                  <a:gd name="T9" fmla="*/ 2 h 3"/>
                  <a:gd name="T10" fmla="*/ 25 w 59"/>
                  <a:gd name="T11" fmla="*/ 2 h 3"/>
                  <a:gd name="T12" fmla="*/ 0 w 59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">
                    <a:moveTo>
                      <a:pt x="0" y="1"/>
                    </a:moveTo>
                    <a:cubicBezTo>
                      <a:pt x="8" y="1"/>
                      <a:pt x="17" y="0"/>
                      <a:pt x="25" y="0"/>
                    </a:cubicBezTo>
                    <a:cubicBezTo>
                      <a:pt x="33" y="0"/>
                      <a:pt x="47" y="0"/>
                      <a:pt x="47" y="0"/>
                    </a:cubicBezTo>
                    <a:cubicBezTo>
                      <a:pt x="51" y="1"/>
                      <a:pt x="55" y="1"/>
                      <a:pt x="59" y="1"/>
                    </a:cubicBezTo>
                    <a:cubicBezTo>
                      <a:pt x="55" y="2"/>
                      <a:pt x="51" y="2"/>
                      <a:pt x="47" y="2"/>
                    </a:cubicBezTo>
                    <a:cubicBezTo>
                      <a:pt x="47" y="2"/>
                      <a:pt x="33" y="3"/>
                      <a:pt x="25" y="2"/>
                    </a:cubicBezTo>
                    <a:cubicBezTo>
                      <a:pt x="17" y="2"/>
                      <a:pt x="8" y="2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163">
                <a:extLst>
                  <a:ext uri="{FF2B5EF4-FFF2-40B4-BE49-F238E27FC236}">
                    <a16:creationId xmlns:a16="http://schemas.microsoft.com/office/drawing/2014/main" xmlns="" id="{DDD13B96-DEC8-4B23-990A-7C62F96BE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2111"/>
                <a:ext cx="57" cy="57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64">
                <a:extLst>
                  <a:ext uri="{FF2B5EF4-FFF2-40B4-BE49-F238E27FC236}">
                    <a16:creationId xmlns:a16="http://schemas.microsoft.com/office/drawing/2014/main" xmlns="" id="{54FEC5CD-4C6F-4AE7-B982-56B6A7F97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" y="2121"/>
                <a:ext cx="173" cy="9"/>
              </a:xfrm>
              <a:custGeom>
                <a:avLst/>
                <a:gdLst>
                  <a:gd name="T0" fmla="*/ 0 w 73"/>
                  <a:gd name="T1" fmla="*/ 2 h 4"/>
                  <a:gd name="T2" fmla="*/ 25 w 73"/>
                  <a:gd name="T3" fmla="*/ 1 h 4"/>
                  <a:gd name="T4" fmla="*/ 48 w 73"/>
                  <a:gd name="T5" fmla="*/ 1 h 4"/>
                  <a:gd name="T6" fmla="*/ 60 w 73"/>
                  <a:gd name="T7" fmla="*/ 1 h 4"/>
                  <a:gd name="T8" fmla="*/ 73 w 73"/>
                  <a:gd name="T9" fmla="*/ 2 h 4"/>
                  <a:gd name="T10" fmla="*/ 60 w 73"/>
                  <a:gd name="T11" fmla="*/ 3 h 4"/>
                  <a:gd name="T12" fmla="*/ 48 w 73"/>
                  <a:gd name="T13" fmla="*/ 3 h 4"/>
                  <a:gd name="T14" fmla="*/ 25 w 73"/>
                  <a:gd name="T15" fmla="*/ 3 h 4"/>
                  <a:gd name="T16" fmla="*/ 0 w 7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">
                    <a:moveTo>
                      <a:pt x="0" y="2"/>
                    </a:moveTo>
                    <a:cubicBezTo>
                      <a:pt x="8" y="1"/>
                      <a:pt x="16" y="1"/>
                      <a:pt x="25" y="1"/>
                    </a:cubicBezTo>
                    <a:cubicBezTo>
                      <a:pt x="33" y="0"/>
                      <a:pt x="48" y="1"/>
                      <a:pt x="48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5" y="1"/>
                      <a:pt x="69" y="2"/>
                      <a:pt x="73" y="2"/>
                    </a:cubicBezTo>
                    <a:cubicBezTo>
                      <a:pt x="69" y="2"/>
                      <a:pt x="65" y="3"/>
                      <a:pt x="60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33" y="4"/>
                      <a:pt x="25" y="3"/>
                    </a:cubicBezTo>
                    <a:cubicBezTo>
                      <a:pt x="16" y="3"/>
                      <a:pt x="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65">
                <a:extLst>
                  <a:ext uri="{FF2B5EF4-FFF2-40B4-BE49-F238E27FC236}">
                    <a16:creationId xmlns:a16="http://schemas.microsoft.com/office/drawing/2014/main" xmlns="" id="{C3FD0956-FF2C-4186-84F8-5AA9E2763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" y="2152"/>
                <a:ext cx="140" cy="7"/>
              </a:xfrm>
              <a:custGeom>
                <a:avLst/>
                <a:gdLst>
                  <a:gd name="T0" fmla="*/ 0 w 59"/>
                  <a:gd name="T1" fmla="*/ 1 h 3"/>
                  <a:gd name="T2" fmla="*/ 25 w 59"/>
                  <a:gd name="T3" fmla="*/ 0 h 3"/>
                  <a:gd name="T4" fmla="*/ 46 w 59"/>
                  <a:gd name="T5" fmla="*/ 0 h 3"/>
                  <a:gd name="T6" fmla="*/ 59 w 59"/>
                  <a:gd name="T7" fmla="*/ 1 h 3"/>
                  <a:gd name="T8" fmla="*/ 46 w 59"/>
                  <a:gd name="T9" fmla="*/ 2 h 3"/>
                  <a:gd name="T10" fmla="*/ 25 w 59"/>
                  <a:gd name="T11" fmla="*/ 2 h 3"/>
                  <a:gd name="T12" fmla="*/ 0 w 59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">
                    <a:moveTo>
                      <a:pt x="0" y="1"/>
                    </a:moveTo>
                    <a:cubicBezTo>
                      <a:pt x="8" y="1"/>
                      <a:pt x="16" y="0"/>
                      <a:pt x="25" y="0"/>
                    </a:cubicBezTo>
                    <a:cubicBezTo>
                      <a:pt x="33" y="0"/>
                      <a:pt x="46" y="0"/>
                      <a:pt x="46" y="0"/>
                    </a:cubicBezTo>
                    <a:cubicBezTo>
                      <a:pt x="51" y="1"/>
                      <a:pt x="55" y="1"/>
                      <a:pt x="59" y="1"/>
                    </a:cubicBezTo>
                    <a:cubicBezTo>
                      <a:pt x="55" y="2"/>
                      <a:pt x="51" y="2"/>
                      <a:pt x="46" y="2"/>
                    </a:cubicBezTo>
                    <a:cubicBezTo>
                      <a:pt x="46" y="2"/>
                      <a:pt x="33" y="3"/>
                      <a:pt x="25" y="2"/>
                    </a:cubicBezTo>
                    <a:cubicBezTo>
                      <a:pt x="16" y="2"/>
                      <a:pt x="8" y="2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166">
                <a:extLst>
                  <a:ext uri="{FF2B5EF4-FFF2-40B4-BE49-F238E27FC236}">
                    <a16:creationId xmlns:a16="http://schemas.microsoft.com/office/drawing/2014/main" xmlns="" id="{E627D4DB-1E98-4F81-B810-F0E2C8474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7" y="2111"/>
                <a:ext cx="57" cy="57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67">
                <a:extLst>
                  <a:ext uri="{FF2B5EF4-FFF2-40B4-BE49-F238E27FC236}">
                    <a16:creationId xmlns:a16="http://schemas.microsoft.com/office/drawing/2014/main" xmlns="" id="{1E346FF4-3663-4BFA-ABFB-654E59C14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" y="2121"/>
                <a:ext cx="173" cy="9"/>
              </a:xfrm>
              <a:custGeom>
                <a:avLst/>
                <a:gdLst>
                  <a:gd name="T0" fmla="*/ 0 w 73"/>
                  <a:gd name="T1" fmla="*/ 2 h 4"/>
                  <a:gd name="T2" fmla="*/ 25 w 73"/>
                  <a:gd name="T3" fmla="*/ 1 h 4"/>
                  <a:gd name="T4" fmla="*/ 48 w 73"/>
                  <a:gd name="T5" fmla="*/ 1 h 4"/>
                  <a:gd name="T6" fmla="*/ 60 w 73"/>
                  <a:gd name="T7" fmla="*/ 1 h 4"/>
                  <a:gd name="T8" fmla="*/ 73 w 73"/>
                  <a:gd name="T9" fmla="*/ 2 h 4"/>
                  <a:gd name="T10" fmla="*/ 60 w 73"/>
                  <a:gd name="T11" fmla="*/ 3 h 4"/>
                  <a:gd name="T12" fmla="*/ 48 w 73"/>
                  <a:gd name="T13" fmla="*/ 3 h 4"/>
                  <a:gd name="T14" fmla="*/ 25 w 73"/>
                  <a:gd name="T15" fmla="*/ 3 h 4"/>
                  <a:gd name="T16" fmla="*/ 0 w 7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">
                    <a:moveTo>
                      <a:pt x="0" y="2"/>
                    </a:moveTo>
                    <a:cubicBezTo>
                      <a:pt x="8" y="1"/>
                      <a:pt x="16" y="1"/>
                      <a:pt x="25" y="1"/>
                    </a:cubicBezTo>
                    <a:cubicBezTo>
                      <a:pt x="33" y="0"/>
                      <a:pt x="48" y="1"/>
                      <a:pt x="48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4" y="1"/>
                      <a:pt x="69" y="2"/>
                      <a:pt x="73" y="2"/>
                    </a:cubicBezTo>
                    <a:cubicBezTo>
                      <a:pt x="69" y="2"/>
                      <a:pt x="64" y="3"/>
                      <a:pt x="60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33" y="4"/>
                      <a:pt x="25" y="3"/>
                    </a:cubicBezTo>
                    <a:cubicBezTo>
                      <a:pt x="16" y="3"/>
                      <a:pt x="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68">
                <a:extLst>
                  <a:ext uri="{FF2B5EF4-FFF2-40B4-BE49-F238E27FC236}">
                    <a16:creationId xmlns:a16="http://schemas.microsoft.com/office/drawing/2014/main" xmlns="" id="{4A1A733B-8489-4107-8F78-03E8F953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" y="2152"/>
                <a:ext cx="140" cy="7"/>
              </a:xfrm>
              <a:custGeom>
                <a:avLst/>
                <a:gdLst>
                  <a:gd name="T0" fmla="*/ 0 w 59"/>
                  <a:gd name="T1" fmla="*/ 1 h 3"/>
                  <a:gd name="T2" fmla="*/ 24 w 59"/>
                  <a:gd name="T3" fmla="*/ 0 h 3"/>
                  <a:gd name="T4" fmla="*/ 46 w 59"/>
                  <a:gd name="T5" fmla="*/ 0 h 3"/>
                  <a:gd name="T6" fmla="*/ 59 w 59"/>
                  <a:gd name="T7" fmla="*/ 1 h 3"/>
                  <a:gd name="T8" fmla="*/ 46 w 59"/>
                  <a:gd name="T9" fmla="*/ 2 h 3"/>
                  <a:gd name="T10" fmla="*/ 24 w 59"/>
                  <a:gd name="T11" fmla="*/ 2 h 3"/>
                  <a:gd name="T12" fmla="*/ 0 w 59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">
                    <a:moveTo>
                      <a:pt x="0" y="1"/>
                    </a:moveTo>
                    <a:cubicBezTo>
                      <a:pt x="8" y="1"/>
                      <a:pt x="16" y="0"/>
                      <a:pt x="24" y="0"/>
                    </a:cubicBezTo>
                    <a:cubicBezTo>
                      <a:pt x="33" y="0"/>
                      <a:pt x="46" y="0"/>
                      <a:pt x="46" y="0"/>
                    </a:cubicBezTo>
                    <a:cubicBezTo>
                      <a:pt x="50" y="1"/>
                      <a:pt x="55" y="1"/>
                      <a:pt x="59" y="1"/>
                    </a:cubicBezTo>
                    <a:cubicBezTo>
                      <a:pt x="55" y="2"/>
                      <a:pt x="50" y="2"/>
                      <a:pt x="46" y="2"/>
                    </a:cubicBezTo>
                    <a:cubicBezTo>
                      <a:pt x="46" y="2"/>
                      <a:pt x="33" y="3"/>
                      <a:pt x="24" y="2"/>
                    </a:cubicBezTo>
                    <a:cubicBezTo>
                      <a:pt x="16" y="2"/>
                      <a:pt x="8" y="2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69">
                <a:extLst>
                  <a:ext uri="{FF2B5EF4-FFF2-40B4-BE49-F238E27FC236}">
                    <a16:creationId xmlns:a16="http://schemas.microsoft.com/office/drawing/2014/main" xmlns="" id="{26558801-9E71-4A69-ADC1-8EBF846A7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933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2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4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70">
                <a:extLst>
                  <a:ext uri="{FF2B5EF4-FFF2-40B4-BE49-F238E27FC236}">
                    <a16:creationId xmlns:a16="http://schemas.microsoft.com/office/drawing/2014/main" xmlns="" id="{6E236C83-6A6B-482C-B9CD-0D063AA68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848"/>
                <a:ext cx="1255" cy="9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71">
                <a:extLst>
                  <a:ext uri="{FF2B5EF4-FFF2-40B4-BE49-F238E27FC236}">
                    <a16:creationId xmlns:a16="http://schemas.microsoft.com/office/drawing/2014/main" xmlns="" id="{830D51FF-8757-4E1D-BBF2-4D007376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760"/>
                <a:ext cx="1255" cy="9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72">
                <a:extLst>
                  <a:ext uri="{FF2B5EF4-FFF2-40B4-BE49-F238E27FC236}">
                    <a16:creationId xmlns:a16="http://schemas.microsoft.com/office/drawing/2014/main" xmlns="" id="{26114498-AB95-4060-A6FB-B79340A7E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674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0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2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3">
                <a:extLst>
                  <a:ext uri="{FF2B5EF4-FFF2-40B4-BE49-F238E27FC236}">
                    <a16:creationId xmlns:a16="http://schemas.microsoft.com/office/drawing/2014/main" xmlns="" id="{0D84CA54-AF6D-4D54-A44A-B86E958A5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586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74">
                <a:extLst>
                  <a:ext uri="{FF2B5EF4-FFF2-40B4-BE49-F238E27FC236}">
                    <a16:creationId xmlns:a16="http://schemas.microsoft.com/office/drawing/2014/main" xmlns="" id="{341DF846-635E-441B-BB3E-4463A30C1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499"/>
                <a:ext cx="1255" cy="9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4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75">
                <a:extLst>
                  <a:ext uri="{FF2B5EF4-FFF2-40B4-BE49-F238E27FC236}">
                    <a16:creationId xmlns:a16="http://schemas.microsoft.com/office/drawing/2014/main" xmlns="" id="{BD14F02B-3F18-4A3F-9912-723120A01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413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0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76">
                <a:extLst>
                  <a:ext uri="{FF2B5EF4-FFF2-40B4-BE49-F238E27FC236}">
                    <a16:creationId xmlns:a16="http://schemas.microsoft.com/office/drawing/2014/main" xmlns="" id="{93FD71D2-B3E8-4D5B-A36E-999030B45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325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77">
                <a:extLst>
                  <a:ext uri="{FF2B5EF4-FFF2-40B4-BE49-F238E27FC236}">
                    <a16:creationId xmlns:a16="http://schemas.microsoft.com/office/drawing/2014/main" xmlns="" id="{5ACFB7F0-9C06-4FC4-BADA-FE1F5BE6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237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2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4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78">
                <a:extLst>
                  <a:ext uri="{FF2B5EF4-FFF2-40B4-BE49-F238E27FC236}">
                    <a16:creationId xmlns:a16="http://schemas.microsoft.com/office/drawing/2014/main" xmlns="" id="{2A1BF4B4-23F6-4AAC-B324-764816C80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0" y="1560"/>
                <a:ext cx="1201" cy="345"/>
              </a:xfrm>
              <a:custGeom>
                <a:avLst/>
                <a:gdLst>
                  <a:gd name="T0" fmla="*/ 3 w 1201"/>
                  <a:gd name="T1" fmla="*/ 345 h 345"/>
                  <a:gd name="T2" fmla="*/ 167 w 1201"/>
                  <a:gd name="T3" fmla="*/ 307 h 345"/>
                  <a:gd name="T4" fmla="*/ 321 w 1201"/>
                  <a:gd name="T5" fmla="*/ 157 h 345"/>
                  <a:gd name="T6" fmla="*/ 383 w 1201"/>
                  <a:gd name="T7" fmla="*/ 200 h 345"/>
                  <a:gd name="T8" fmla="*/ 508 w 1201"/>
                  <a:gd name="T9" fmla="*/ 74 h 345"/>
                  <a:gd name="T10" fmla="*/ 575 w 1201"/>
                  <a:gd name="T11" fmla="*/ 114 h 345"/>
                  <a:gd name="T12" fmla="*/ 617 w 1201"/>
                  <a:gd name="T13" fmla="*/ 79 h 345"/>
                  <a:gd name="T14" fmla="*/ 743 w 1201"/>
                  <a:gd name="T15" fmla="*/ 212 h 345"/>
                  <a:gd name="T16" fmla="*/ 907 w 1201"/>
                  <a:gd name="T17" fmla="*/ 15 h 345"/>
                  <a:gd name="T18" fmla="*/ 1040 w 1201"/>
                  <a:gd name="T19" fmla="*/ 157 h 345"/>
                  <a:gd name="T20" fmla="*/ 1201 w 1201"/>
                  <a:gd name="T21" fmla="*/ 81 h 345"/>
                  <a:gd name="T22" fmla="*/ 1199 w 1201"/>
                  <a:gd name="T23" fmla="*/ 74 h 345"/>
                  <a:gd name="T24" fmla="*/ 1042 w 1201"/>
                  <a:gd name="T25" fmla="*/ 145 h 345"/>
                  <a:gd name="T26" fmla="*/ 907 w 1201"/>
                  <a:gd name="T27" fmla="*/ 0 h 345"/>
                  <a:gd name="T28" fmla="*/ 743 w 1201"/>
                  <a:gd name="T29" fmla="*/ 197 h 345"/>
                  <a:gd name="T30" fmla="*/ 620 w 1201"/>
                  <a:gd name="T31" fmla="*/ 67 h 345"/>
                  <a:gd name="T32" fmla="*/ 575 w 1201"/>
                  <a:gd name="T33" fmla="*/ 102 h 345"/>
                  <a:gd name="T34" fmla="*/ 506 w 1201"/>
                  <a:gd name="T35" fmla="*/ 62 h 345"/>
                  <a:gd name="T36" fmla="*/ 383 w 1201"/>
                  <a:gd name="T37" fmla="*/ 186 h 345"/>
                  <a:gd name="T38" fmla="*/ 318 w 1201"/>
                  <a:gd name="T39" fmla="*/ 145 h 345"/>
                  <a:gd name="T40" fmla="*/ 162 w 1201"/>
                  <a:gd name="T41" fmla="*/ 297 h 345"/>
                  <a:gd name="T42" fmla="*/ 0 w 1201"/>
                  <a:gd name="T43" fmla="*/ 335 h 345"/>
                  <a:gd name="T44" fmla="*/ 3 w 1201"/>
                  <a:gd name="T45" fmla="*/ 345 h 345"/>
                  <a:gd name="T46" fmla="*/ 3 w 1201"/>
                  <a:gd name="T47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1" h="345">
                    <a:moveTo>
                      <a:pt x="3" y="345"/>
                    </a:moveTo>
                    <a:lnTo>
                      <a:pt x="167" y="307"/>
                    </a:lnTo>
                    <a:lnTo>
                      <a:pt x="321" y="157"/>
                    </a:lnTo>
                    <a:lnTo>
                      <a:pt x="383" y="200"/>
                    </a:lnTo>
                    <a:lnTo>
                      <a:pt x="508" y="74"/>
                    </a:lnTo>
                    <a:lnTo>
                      <a:pt x="575" y="114"/>
                    </a:lnTo>
                    <a:lnTo>
                      <a:pt x="617" y="79"/>
                    </a:lnTo>
                    <a:lnTo>
                      <a:pt x="743" y="212"/>
                    </a:lnTo>
                    <a:lnTo>
                      <a:pt x="907" y="15"/>
                    </a:lnTo>
                    <a:lnTo>
                      <a:pt x="1040" y="157"/>
                    </a:lnTo>
                    <a:lnTo>
                      <a:pt x="1201" y="81"/>
                    </a:lnTo>
                    <a:lnTo>
                      <a:pt x="1199" y="74"/>
                    </a:lnTo>
                    <a:lnTo>
                      <a:pt x="1042" y="145"/>
                    </a:lnTo>
                    <a:lnTo>
                      <a:pt x="907" y="0"/>
                    </a:lnTo>
                    <a:lnTo>
                      <a:pt x="743" y="197"/>
                    </a:lnTo>
                    <a:lnTo>
                      <a:pt x="620" y="67"/>
                    </a:lnTo>
                    <a:lnTo>
                      <a:pt x="575" y="102"/>
                    </a:lnTo>
                    <a:lnTo>
                      <a:pt x="506" y="62"/>
                    </a:lnTo>
                    <a:lnTo>
                      <a:pt x="383" y="186"/>
                    </a:lnTo>
                    <a:lnTo>
                      <a:pt x="318" y="145"/>
                    </a:lnTo>
                    <a:lnTo>
                      <a:pt x="162" y="297"/>
                    </a:lnTo>
                    <a:lnTo>
                      <a:pt x="0" y="335"/>
                    </a:lnTo>
                    <a:lnTo>
                      <a:pt x="3" y="345"/>
                    </a:lnTo>
                    <a:lnTo>
                      <a:pt x="3" y="34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179">
                <a:extLst>
                  <a:ext uri="{FF2B5EF4-FFF2-40B4-BE49-F238E27FC236}">
                    <a16:creationId xmlns:a16="http://schemas.microsoft.com/office/drawing/2014/main" xmlns="" id="{393EDFD0-EE25-42E6-A04F-D74A6673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1845"/>
                <a:ext cx="31" cy="34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180">
                <a:extLst>
                  <a:ext uri="{FF2B5EF4-FFF2-40B4-BE49-F238E27FC236}">
                    <a16:creationId xmlns:a16="http://schemas.microsoft.com/office/drawing/2014/main" xmlns="" id="{6ACC9A6C-FDA7-4E6A-A7FA-A287D4EEE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1696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181">
                <a:extLst>
                  <a:ext uri="{FF2B5EF4-FFF2-40B4-BE49-F238E27FC236}">
                    <a16:creationId xmlns:a16="http://schemas.microsoft.com/office/drawing/2014/main" xmlns="" id="{9A971B86-2DFC-428B-B4E4-47E2416F1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2" y="1613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182">
                <a:extLst>
                  <a:ext uri="{FF2B5EF4-FFF2-40B4-BE49-F238E27FC236}">
                    <a16:creationId xmlns:a16="http://schemas.microsoft.com/office/drawing/2014/main" xmlns="" id="{8E086B43-6585-4AB7-A289-AA8330240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" y="1653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183">
                <a:extLst>
                  <a:ext uri="{FF2B5EF4-FFF2-40B4-BE49-F238E27FC236}">
                    <a16:creationId xmlns:a16="http://schemas.microsoft.com/office/drawing/2014/main" xmlns="" id="{F29715E0-73DF-44A7-BA01-7F96D5CCC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" y="1617"/>
                <a:ext cx="33" cy="34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184">
                <a:extLst>
                  <a:ext uri="{FF2B5EF4-FFF2-40B4-BE49-F238E27FC236}">
                    <a16:creationId xmlns:a16="http://schemas.microsoft.com/office/drawing/2014/main" xmlns="" id="{91877649-BF2A-44A7-8E76-26A677ED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8" y="1551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185">
                <a:extLst>
                  <a:ext uri="{FF2B5EF4-FFF2-40B4-BE49-F238E27FC236}">
                    <a16:creationId xmlns:a16="http://schemas.microsoft.com/office/drawing/2014/main" xmlns="" id="{1F51268A-E75E-48C8-98BC-FB815A3A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6" y="1691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186">
                <a:extLst>
                  <a:ext uri="{FF2B5EF4-FFF2-40B4-BE49-F238E27FC236}">
                    <a16:creationId xmlns:a16="http://schemas.microsoft.com/office/drawing/2014/main" xmlns="" id="{9520A0A5-462A-4F32-8859-940AF3C88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5" y="1624"/>
                <a:ext cx="30" cy="34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187">
                <a:extLst>
                  <a:ext uri="{FF2B5EF4-FFF2-40B4-BE49-F238E27FC236}">
                    <a16:creationId xmlns:a16="http://schemas.microsoft.com/office/drawing/2014/main" xmlns="" id="{65CF1D7E-A6E5-466E-8E06-9A316D9D9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" y="1746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88">
                <a:extLst>
                  <a:ext uri="{FF2B5EF4-FFF2-40B4-BE49-F238E27FC236}">
                    <a16:creationId xmlns:a16="http://schemas.microsoft.com/office/drawing/2014/main" xmlns="" id="{D6C3C883-9790-4B43-A7E0-BD952DB0D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" y="1520"/>
                <a:ext cx="1203" cy="382"/>
              </a:xfrm>
              <a:custGeom>
                <a:avLst/>
                <a:gdLst>
                  <a:gd name="T0" fmla="*/ 7 w 1203"/>
                  <a:gd name="T1" fmla="*/ 382 h 382"/>
                  <a:gd name="T2" fmla="*/ 176 w 1203"/>
                  <a:gd name="T3" fmla="*/ 197 h 382"/>
                  <a:gd name="T4" fmla="*/ 247 w 1203"/>
                  <a:gd name="T5" fmla="*/ 233 h 382"/>
                  <a:gd name="T6" fmla="*/ 430 w 1203"/>
                  <a:gd name="T7" fmla="*/ 45 h 382"/>
                  <a:gd name="T8" fmla="*/ 482 w 1203"/>
                  <a:gd name="T9" fmla="*/ 88 h 382"/>
                  <a:gd name="T10" fmla="*/ 570 w 1203"/>
                  <a:gd name="T11" fmla="*/ 12 h 382"/>
                  <a:gd name="T12" fmla="*/ 738 w 1203"/>
                  <a:gd name="T13" fmla="*/ 133 h 382"/>
                  <a:gd name="T14" fmla="*/ 774 w 1203"/>
                  <a:gd name="T15" fmla="*/ 90 h 382"/>
                  <a:gd name="T16" fmla="*/ 869 w 1203"/>
                  <a:gd name="T17" fmla="*/ 178 h 382"/>
                  <a:gd name="T18" fmla="*/ 1006 w 1203"/>
                  <a:gd name="T19" fmla="*/ 55 h 382"/>
                  <a:gd name="T20" fmla="*/ 1094 w 1203"/>
                  <a:gd name="T21" fmla="*/ 128 h 382"/>
                  <a:gd name="T22" fmla="*/ 1203 w 1203"/>
                  <a:gd name="T23" fmla="*/ 100 h 382"/>
                  <a:gd name="T24" fmla="*/ 1201 w 1203"/>
                  <a:gd name="T25" fmla="*/ 90 h 382"/>
                  <a:gd name="T26" fmla="*/ 1096 w 1203"/>
                  <a:gd name="T27" fmla="*/ 119 h 382"/>
                  <a:gd name="T28" fmla="*/ 1006 w 1203"/>
                  <a:gd name="T29" fmla="*/ 43 h 382"/>
                  <a:gd name="T30" fmla="*/ 869 w 1203"/>
                  <a:gd name="T31" fmla="*/ 166 h 382"/>
                  <a:gd name="T32" fmla="*/ 774 w 1203"/>
                  <a:gd name="T33" fmla="*/ 78 h 382"/>
                  <a:gd name="T34" fmla="*/ 736 w 1203"/>
                  <a:gd name="T35" fmla="*/ 121 h 382"/>
                  <a:gd name="T36" fmla="*/ 570 w 1203"/>
                  <a:gd name="T37" fmla="*/ 0 h 382"/>
                  <a:gd name="T38" fmla="*/ 482 w 1203"/>
                  <a:gd name="T39" fmla="*/ 76 h 382"/>
                  <a:gd name="T40" fmla="*/ 430 w 1203"/>
                  <a:gd name="T41" fmla="*/ 33 h 382"/>
                  <a:gd name="T42" fmla="*/ 245 w 1203"/>
                  <a:gd name="T43" fmla="*/ 221 h 382"/>
                  <a:gd name="T44" fmla="*/ 173 w 1203"/>
                  <a:gd name="T45" fmla="*/ 185 h 382"/>
                  <a:gd name="T46" fmla="*/ 0 w 1203"/>
                  <a:gd name="T47" fmla="*/ 375 h 382"/>
                  <a:gd name="T48" fmla="*/ 7 w 1203"/>
                  <a:gd name="T49" fmla="*/ 382 h 382"/>
                  <a:gd name="T50" fmla="*/ 7 w 1203"/>
                  <a:gd name="T51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3" h="382">
                    <a:moveTo>
                      <a:pt x="7" y="382"/>
                    </a:moveTo>
                    <a:lnTo>
                      <a:pt x="176" y="197"/>
                    </a:lnTo>
                    <a:lnTo>
                      <a:pt x="247" y="233"/>
                    </a:lnTo>
                    <a:lnTo>
                      <a:pt x="430" y="45"/>
                    </a:lnTo>
                    <a:lnTo>
                      <a:pt x="482" y="88"/>
                    </a:lnTo>
                    <a:lnTo>
                      <a:pt x="570" y="12"/>
                    </a:lnTo>
                    <a:lnTo>
                      <a:pt x="738" y="133"/>
                    </a:lnTo>
                    <a:lnTo>
                      <a:pt x="774" y="90"/>
                    </a:lnTo>
                    <a:lnTo>
                      <a:pt x="869" y="178"/>
                    </a:lnTo>
                    <a:lnTo>
                      <a:pt x="1006" y="55"/>
                    </a:lnTo>
                    <a:lnTo>
                      <a:pt x="1094" y="128"/>
                    </a:lnTo>
                    <a:lnTo>
                      <a:pt x="1203" y="100"/>
                    </a:lnTo>
                    <a:lnTo>
                      <a:pt x="1201" y="90"/>
                    </a:lnTo>
                    <a:lnTo>
                      <a:pt x="1096" y="119"/>
                    </a:lnTo>
                    <a:lnTo>
                      <a:pt x="1006" y="43"/>
                    </a:lnTo>
                    <a:lnTo>
                      <a:pt x="869" y="166"/>
                    </a:lnTo>
                    <a:lnTo>
                      <a:pt x="774" y="78"/>
                    </a:lnTo>
                    <a:lnTo>
                      <a:pt x="736" y="121"/>
                    </a:lnTo>
                    <a:lnTo>
                      <a:pt x="570" y="0"/>
                    </a:lnTo>
                    <a:lnTo>
                      <a:pt x="482" y="76"/>
                    </a:lnTo>
                    <a:lnTo>
                      <a:pt x="430" y="33"/>
                    </a:lnTo>
                    <a:lnTo>
                      <a:pt x="245" y="221"/>
                    </a:lnTo>
                    <a:lnTo>
                      <a:pt x="173" y="185"/>
                    </a:lnTo>
                    <a:lnTo>
                      <a:pt x="0" y="375"/>
                    </a:lnTo>
                    <a:lnTo>
                      <a:pt x="7" y="382"/>
                    </a:lnTo>
                    <a:lnTo>
                      <a:pt x="7" y="38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189">
                <a:extLst>
                  <a:ext uri="{FF2B5EF4-FFF2-40B4-BE49-F238E27FC236}">
                    <a16:creationId xmlns:a16="http://schemas.microsoft.com/office/drawing/2014/main" xmlns="" id="{8FCFBD36-6D17-44BF-A567-499622316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" y="1698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190">
                <a:extLst>
                  <a:ext uri="{FF2B5EF4-FFF2-40B4-BE49-F238E27FC236}">
                    <a16:creationId xmlns:a16="http://schemas.microsoft.com/office/drawing/2014/main" xmlns="" id="{00D86160-DAE4-4611-85F4-467A5A21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1731"/>
                <a:ext cx="33" cy="3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191">
                <a:extLst>
                  <a:ext uri="{FF2B5EF4-FFF2-40B4-BE49-F238E27FC236}">
                    <a16:creationId xmlns:a16="http://schemas.microsoft.com/office/drawing/2014/main" xmlns="" id="{CD2F8348-8558-4BDE-8EB0-84332A521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9" y="1544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192">
                <a:extLst>
                  <a:ext uri="{FF2B5EF4-FFF2-40B4-BE49-F238E27FC236}">
                    <a16:creationId xmlns:a16="http://schemas.microsoft.com/office/drawing/2014/main" xmlns="" id="{FD7DD3F8-1BEE-4D75-B0D9-23165C39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6" y="1584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193">
                <a:extLst>
                  <a:ext uri="{FF2B5EF4-FFF2-40B4-BE49-F238E27FC236}">
                    <a16:creationId xmlns:a16="http://schemas.microsoft.com/office/drawing/2014/main" xmlns="" id="{3659C72D-309F-4CAB-B82E-70ABD28A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1" y="1508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194">
                <a:extLst>
                  <a:ext uri="{FF2B5EF4-FFF2-40B4-BE49-F238E27FC236}">
                    <a16:creationId xmlns:a16="http://schemas.microsoft.com/office/drawing/2014/main" xmlns="" id="{C6CB4888-FE21-4CA2-931F-4FA4C8EE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" y="1629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195">
                <a:extLst>
                  <a:ext uri="{FF2B5EF4-FFF2-40B4-BE49-F238E27FC236}">
                    <a16:creationId xmlns:a16="http://schemas.microsoft.com/office/drawing/2014/main" xmlns="" id="{A050C6F0-4BFB-450D-9FE1-B7F09322A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" y="1589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196">
                <a:extLst>
                  <a:ext uri="{FF2B5EF4-FFF2-40B4-BE49-F238E27FC236}">
                    <a16:creationId xmlns:a16="http://schemas.microsoft.com/office/drawing/2014/main" xmlns="" id="{62FA3CA6-9C19-433E-9A0A-DF57BE38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" y="1674"/>
                <a:ext cx="33" cy="3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197">
                <a:extLst>
                  <a:ext uri="{FF2B5EF4-FFF2-40B4-BE49-F238E27FC236}">
                    <a16:creationId xmlns:a16="http://schemas.microsoft.com/office/drawing/2014/main" xmlns="" id="{2746649C-8C7D-4C04-962C-92524524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556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198">
                <a:extLst>
                  <a:ext uri="{FF2B5EF4-FFF2-40B4-BE49-F238E27FC236}">
                    <a16:creationId xmlns:a16="http://schemas.microsoft.com/office/drawing/2014/main" xmlns="" id="{E9A2B5D9-A434-4895-93E3-DA9FFF7CE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" y="1627"/>
                <a:ext cx="31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199">
                <a:extLst>
                  <a:ext uri="{FF2B5EF4-FFF2-40B4-BE49-F238E27FC236}">
                    <a16:creationId xmlns:a16="http://schemas.microsoft.com/office/drawing/2014/main" xmlns="" id="{2EBE0DB7-D600-4077-977B-1D7D90914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5" y="1596"/>
                <a:ext cx="30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200">
                <a:extLst>
                  <a:ext uri="{FF2B5EF4-FFF2-40B4-BE49-F238E27FC236}">
                    <a16:creationId xmlns:a16="http://schemas.microsoft.com/office/drawing/2014/main" xmlns="" id="{0FABD34C-7CBA-478D-9E37-A2D6B16D1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" y="1703"/>
                <a:ext cx="1201" cy="197"/>
              </a:xfrm>
              <a:custGeom>
                <a:avLst/>
                <a:gdLst>
                  <a:gd name="T0" fmla="*/ 5 w 1201"/>
                  <a:gd name="T1" fmla="*/ 197 h 197"/>
                  <a:gd name="T2" fmla="*/ 211 w 1201"/>
                  <a:gd name="T3" fmla="*/ 78 h 197"/>
                  <a:gd name="T4" fmla="*/ 323 w 1201"/>
                  <a:gd name="T5" fmla="*/ 128 h 197"/>
                  <a:gd name="T6" fmla="*/ 384 w 1201"/>
                  <a:gd name="T7" fmla="*/ 107 h 197"/>
                  <a:gd name="T8" fmla="*/ 453 w 1201"/>
                  <a:gd name="T9" fmla="*/ 149 h 197"/>
                  <a:gd name="T10" fmla="*/ 586 w 1201"/>
                  <a:gd name="T11" fmla="*/ 50 h 197"/>
                  <a:gd name="T12" fmla="*/ 638 w 1201"/>
                  <a:gd name="T13" fmla="*/ 92 h 197"/>
                  <a:gd name="T14" fmla="*/ 695 w 1201"/>
                  <a:gd name="T15" fmla="*/ 76 h 197"/>
                  <a:gd name="T16" fmla="*/ 790 w 1201"/>
                  <a:gd name="T17" fmla="*/ 128 h 197"/>
                  <a:gd name="T18" fmla="*/ 937 w 1201"/>
                  <a:gd name="T19" fmla="*/ 57 h 197"/>
                  <a:gd name="T20" fmla="*/ 1030 w 1201"/>
                  <a:gd name="T21" fmla="*/ 128 h 197"/>
                  <a:gd name="T22" fmla="*/ 1201 w 1201"/>
                  <a:gd name="T23" fmla="*/ 7 h 197"/>
                  <a:gd name="T24" fmla="*/ 1193 w 1201"/>
                  <a:gd name="T25" fmla="*/ 0 h 197"/>
                  <a:gd name="T26" fmla="*/ 1032 w 1201"/>
                  <a:gd name="T27" fmla="*/ 116 h 197"/>
                  <a:gd name="T28" fmla="*/ 937 w 1201"/>
                  <a:gd name="T29" fmla="*/ 47 h 197"/>
                  <a:gd name="T30" fmla="*/ 790 w 1201"/>
                  <a:gd name="T31" fmla="*/ 116 h 197"/>
                  <a:gd name="T32" fmla="*/ 698 w 1201"/>
                  <a:gd name="T33" fmla="*/ 64 h 197"/>
                  <a:gd name="T34" fmla="*/ 641 w 1201"/>
                  <a:gd name="T35" fmla="*/ 81 h 197"/>
                  <a:gd name="T36" fmla="*/ 586 w 1201"/>
                  <a:gd name="T37" fmla="*/ 38 h 197"/>
                  <a:gd name="T38" fmla="*/ 451 w 1201"/>
                  <a:gd name="T39" fmla="*/ 138 h 197"/>
                  <a:gd name="T40" fmla="*/ 387 w 1201"/>
                  <a:gd name="T41" fmla="*/ 97 h 197"/>
                  <a:gd name="T42" fmla="*/ 325 w 1201"/>
                  <a:gd name="T43" fmla="*/ 119 h 197"/>
                  <a:gd name="T44" fmla="*/ 211 w 1201"/>
                  <a:gd name="T45" fmla="*/ 66 h 197"/>
                  <a:gd name="T46" fmla="*/ 0 w 1201"/>
                  <a:gd name="T47" fmla="*/ 187 h 197"/>
                  <a:gd name="T48" fmla="*/ 5 w 1201"/>
                  <a:gd name="T49" fmla="*/ 197 h 197"/>
                  <a:gd name="T50" fmla="*/ 5 w 1201"/>
                  <a:gd name="T51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1" h="197">
                    <a:moveTo>
                      <a:pt x="5" y="197"/>
                    </a:moveTo>
                    <a:lnTo>
                      <a:pt x="211" y="78"/>
                    </a:lnTo>
                    <a:lnTo>
                      <a:pt x="323" y="128"/>
                    </a:lnTo>
                    <a:lnTo>
                      <a:pt x="384" y="107"/>
                    </a:lnTo>
                    <a:lnTo>
                      <a:pt x="453" y="149"/>
                    </a:lnTo>
                    <a:lnTo>
                      <a:pt x="586" y="50"/>
                    </a:lnTo>
                    <a:lnTo>
                      <a:pt x="638" y="92"/>
                    </a:lnTo>
                    <a:lnTo>
                      <a:pt x="695" y="76"/>
                    </a:lnTo>
                    <a:lnTo>
                      <a:pt x="790" y="128"/>
                    </a:lnTo>
                    <a:lnTo>
                      <a:pt x="937" y="57"/>
                    </a:lnTo>
                    <a:lnTo>
                      <a:pt x="1030" y="128"/>
                    </a:lnTo>
                    <a:lnTo>
                      <a:pt x="1201" y="7"/>
                    </a:lnTo>
                    <a:lnTo>
                      <a:pt x="1193" y="0"/>
                    </a:lnTo>
                    <a:lnTo>
                      <a:pt x="1032" y="116"/>
                    </a:lnTo>
                    <a:lnTo>
                      <a:pt x="937" y="47"/>
                    </a:lnTo>
                    <a:lnTo>
                      <a:pt x="790" y="116"/>
                    </a:lnTo>
                    <a:lnTo>
                      <a:pt x="698" y="64"/>
                    </a:lnTo>
                    <a:lnTo>
                      <a:pt x="641" y="81"/>
                    </a:lnTo>
                    <a:lnTo>
                      <a:pt x="586" y="38"/>
                    </a:lnTo>
                    <a:lnTo>
                      <a:pt x="451" y="138"/>
                    </a:lnTo>
                    <a:lnTo>
                      <a:pt x="387" y="97"/>
                    </a:lnTo>
                    <a:lnTo>
                      <a:pt x="325" y="119"/>
                    </a:lnTo>
                    <a:lnTo>
                      <a:pt x="211" y="66"/>
                    </a:lnTo>
                    <a:lnTo>
                      <a:pt x="0" y="187"/>
                    </a:lnTo>
                    <a:lnTo>
                      <a:pt x="5" y="197"/>
                    </a:lnTo>
                    <a:lnTo>
                      <a:pt x="5" y="197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201">
                <a:extLst>
                  <a:ext uri="{FF2B5EF4-FFF2-40B4-BE49-F238E27FC236}">
                    <a16:creationId xmlns:a16="http://schemas.microsoft.com/office/drawing/2014/main" xmlns="" id="{70C20F46-D788-4D57-9E17-FC751CDD3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" y="1757"/>
                <a:ext cx="34" cy="34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202">
                <a:extLst>
                  <a:ext uri="{FF2B5EF4-FFF2-40B4-BE49-F238E27FC236}">
                    <a16:creationId xmlns:a16="http://schemas.microsoft.com/office/drawing/2014/main" xmlns="" id="{04E5CB1F-DFEF-4888-A685-818DFF80C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810"/>
                <a:ext cx="34" cy="31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203">
                <a:extLst>
                  <a:ext uri="{FF2B5EF4-FFF2-40B4-BE49-F238E27FC236}">
                    <a16:creationId xmlns:a16="http://schemas.microsoft.com/office/drawing/2014/main" xmlns="" id="{F82C67E0-1E0B-424D-8D7D-036EA0AC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1791"/>
                <a:ext cx="33" cy="33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204">
                <a:extLst>
                  <a:ext uri="{FF2B5EF4-FFF2-40B4-BE49-F238E27FC236}">
                    <a16:creationId xmlns:a16="http://schemas.microsoft.com/office/drawing/2014/main" xmlns="" id="{A56A32CA-8E83-4534-AB88-2B13D3098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1829"/>
                <a:ext cx="34" cy="33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Oval 206">
              <a:extLst>
                <a:ext uri="{FF2B5EF4-FFF2-40B4-BE49-F238E27FC236}">
                  <a16:creationId xmlns:a16="http://schemas.microsoft.com/office/drawing/2014/main" xmlns="" id="{3B4B0449-6BAB-4AE8-A476-3882AF15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1772"/>
              <a:ext cx="33" cy="33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07">
              <a:extLst>
                <a:ext uri="{FF2B5EF4-FFF2-40B4-BE49-F238E27FC236}">
                  <a16:creationId xmlns:a16="http://schemas.microsoft.com/office/drawing/2014/main" xmlns="" id="{0B9CD604-2C6F-43E3-BFDE-240A9369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1807"/>
              <a:ext cx="34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08">
              <a:extLst>
                <a:ext uri="{FF2B5EF4-FFF2-40B4-BE49-F238E27FC236}">
                  <a16:creationId xmlns:a16="http://schemas.microsoft.com/office/drawing/2014/main" xmlns="" id="{F315FEA6-C9EA-42DD-8BD7-58357B3CF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" y="1807"/>
              <a:ext cx="31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09">
              <a:extLst>
                <a:ext uri="{FF2B5EF4-FFF2-40B4-BE49-F238E27FC236}">
                  <a16:creationId xmlns:a16="http://schemas.microsoft.com/office/drawing/2014/main" xmlns="" id="{6EFC5E19-0501-49E3-9052-98DA6C34B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" y="1729"/>
              <a:ext cx="34" cy="33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10">
              <a:extLst>
                <a:ext uri="{FF2B5EF4-FFF2-40B4-BE49-F238E27FC236}">
                  <a16:creationId xmlns:a16="http://schemas.microsoft.com/office/drawing/2014/main" xmlns="" id="{F5814FAC-B040-4181-B122-B48A38CE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" y="1757"/>
              <a:ext cx="33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1">
              <a:extLst>
                <a:ext uri="{FF2B5EF4-FFF2-40B4-BE49-F238E27FC236}">
                  <a16:creationId xmlns:a16="http://schemas.microsoft.com/office/drawing/2014/main" xmlns="" id="{C090795D-0A51-4C69-93EA-901B7DB5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" y="1738"/>
              <a:ext cx="30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12">
              <a:extLst>
                <a:ext uri="{FF2B5EF4-FFF2-40B4-BE49-F238E27FC236}">
                  <a16:creationId xmlns:a16="http://schemas.microsoft.com/office/drawing/2014/main" xmlns="" id="{A257A138-DE4B-416A-BE45-90F74321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" y="1689"/>
              <a:ext cx="30" cy="33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3">
              <a:extLst>
                <a:ext uri="{FF2B5EF4-FFF2-40B4-BE49-F238E27FC236}">
                  <a16:creationId xmlns:a16="http://schemas.microsoft.com/office/drawing/2014/main" xmlns="" id="{7130DE14-2264-4C56-8AED-6F1306EA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1202"/>
              <a:ext cx="1201" cy="826"/>
            </a:xfrm>
            <a:custGeom>
              <a:avLst/>
              <a:gdLst>
                <a:gd name="T0" fmla="*/ 2 w 1201"/>
                <a:gd name="T1" fmla="*/ 0 h 826"/>
                <a:gd name="T2" fmla="*/ 5 w 1201"/>
                <a:gd name="T3" fmla="*/ 206 h 826"/>
                <a:gd name="T4" fmla="*/ 7 w 1201"/>
                <a:gd name="T5" fmla="*/ 411 h 826"/>
                <a:gd name="T6" fmla="*/ 7 w 1201"/>
                <a:gd name="T7" fmla="*/ 617 h 826"/>
                <a:gd name="T8" fmla="*/ 7 w 1201"/>
                <a:gd name="T9" fmla="*/ 821 h 826"/>
                <a:gd name="T10" fmla="*/ 2 w 1201"/>
                <a:gd name="T11" fmla="*/ 817 h 826"/>
                <a:gd name="T12" fmla="*/ 301 w 1201"/>
                <a:gd name="T13" fmla="*/ 817 h 826"/>
                <a:gd name="T14" fmla="*/ 600 w 1201"/>
                <a:gd name="T15" fmla="*/ 817 h 826"/>
                <a:gd name="T16" fmla="*/ 902 w 1201"/>
                <a:gd name="T17" fmla="*/ 819 h 826"/>
                <a:gd name="T18" fmla="*/ 1201 w 1201"/>
                <a:gd name="T19" fmla="*/ 821 h 826"/>
                <a:gd name="T20" fmla="*/ 902 w 1201"/>
                <a:gd name="T21" fmla="*/ 824 h 826"/>
                <a:gd name="T22" fmla="*/ 600 w 1201"/>
                <a:gd name="T23" fmla="*/ 826 h 826"/>
                <a:gd name="T24" fmla="*/ 301 w 1201"/>
                <a:gd name="T25" fmla="*/ 826 h 826"/>
                <a:gd name="T26" fmla="*/ 2 w 1201"/>
                <a:gd name="T27" fmla="*/ 826 h 826"/>
                <a:gd name="T28" fmla="*/ 0 w 1201"/>
                <a:gd name="T29" fmla="*/ 826 h 826"/>
                <a:gd name="T30" fmla="*/ 0 w 1201"/>
                <a:gd name="T31" fmla="*/ 821 h 826"/>
                <a:gd name="T32" fmla="*/ 0 w 1201"/>
                <a:gd name="T33" fmla="*/ 617 h 826"/>
                <a:gd name="T34" fmla="*/ 0 w 1201"/>
                <a:gd name="T35" fmla="*/ 411 h 826"/>
                <a:gd name="T36" fmla="*/ 2 w 1201"/>
                <a:gd name="T37" fmla="*/ 206 h 826"/>
                <a:gd name="T38" fmla="*/ 2 w 1201"/>
                <a:gd name="T3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1" h="826">
                  <a:moveTo>
                    <a:pt x="2" y="0"/>
                  </a:moveTo>
                  <a:lnTo>
                    <a:pt x="5" y="206"/>
                  </a:lnTo>
                  <a:lnTo>
                    <a:pt x="7" y="411"/>
                  </a:lnTo>
                  <a:lnTo>
                    <a:pt x="7" y="617"/>
                  </a:lnTo>
                  <a:lnTo>
                    <a:pt x="7" y="821"/>
                  </a:lnTo>
                  <a:lnTo>
                    <a:pt x="2" y="817"/>
                  </a:lnTo>
                  <a:lnTo>
                    <a:pt x="301" y="817"/>
                  </a:lnTo>
                  <a:lnTo>
                    <a:pt x="600" y="817"/>
                  </a:lnTo>
                  <a:lnTo>
                    <a:pt x="902" y="819"/>
                  </a:lnTo>
                  <a:lnTo>
                    <a:pt x="1201" y="821"/>
                  </a:lnTo>
                  <a:lnTo>
                    <a:pt x="902" y="824"/>
                  </a:lnTo>
                  <a:lnTo>
                    <a:pt x="600" y="826"/>
                  </a:lnTo>
                  <a:lnTo>
                    <a:pt x="301" y="826"/>
                  </a:lnTo>
                  <a:lnTo>
                    <a:pt x="2" y="826"/>
                  </a:lnTo>
                  <a:lnTo>
                    <a:pt x="0" y="826"/>
                  </a:lnTo>
                  <a:lnTo>
                    <a:pt x="0" y="821"/>
                  </a:lnTo>
                  <a:lnTo>
                    <a:pt x="0" y="617"/>
                  </a:lnTo>
                  <a:lnTo>
                    <a:pt x="0" y="411"/>
                  </a:lnTo>
                  <a:lnTo>
                    <a:pt x="2" y="20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4">
              <a:extLst>
                <a:ext uri="{FF2B5EF4-FFF2-40B4-BE49-F238E27FC236}">
                  <a16:creationId xmlns:a16="http://schemas.microsoft.com/office/drawing/2014/main" xmlns="" id="{7A4876F1-C79E-4F7D-8973-AB0DC8CCC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437"/>
              <a:ext cx="1592" cy="1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5">
              <a:extLst>
                <a:ext uri="{FF2B5EF4-FFF2-40B4-BE49-F238E27FC236}">
                  <a16:creationId xmlns:a16="http://schemas.microsoft.com/office/drawing/2014/main" xmlns="" id="{F0ABB0AD-53FE-41CF-A75A-C583B0C7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437"/>
              <a:ext cx="1592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6">
              <a:extLst>
                <a:ext uri="{FF2B5EF4-FFF2-40B4-BE49-F238E27FC236}">
                  <a16:creationId xmlns:a16="http://schemas.microsoft.com/office/drawing/2014/main" xmlns="" id="{B50D6AEA-CCC6-4C39-8624-06AD2DC47B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9" y="2434"/>
              <a:ext cx="1597" cy="1261"/>
            </a:xfrm>
            <a:custGeom>
              <a:avLst/>
              <a:gdLst>
                <a:gd name="T0" fmla="*/ 1595 w 1597"/>
                <a:gd name="T1" fmla="*/ 1261 h 1261"/>
                <a:gd name="T2" fmla="*/ 3 w 1597"/>
                <a:gd name="T3" fmla="*/ 1261 h 1261"/>
                <a:gd name="T4" fmla="*/ 0 w 1597"/>
                <a:gd name="T5" fmla="*/ 1261 h 1261"/>
                <a:gd name="T6" fmla="*/ 0 w 1597"/>
                <a:gd name="T7" fmla="*/ 1261 h 1261"/>
                <a:gd name="T8" fmla="*/ 0 w 1597"/>
                <a:gd name="T9" fmla="*/ 3 h 1261"/>
                <a:gd name="T10" fmla="*/ 0 w 1597"/>
                <a:gd name="T11" fmla="*/ 0 h 1261"/>
                <a:gd name="T12" fmla="*/ 3 w 1597"/>
                <a:gd name="T13" fmla="*/ 0 h 1261"/>
                <a:gd name="T14" fmla="*/ 1595 w 1597"/>
                <a:gd name="T15" fmla="*/ 3 h 1261"/>
                <a:gd name="T16" fmla="*/ 1597 w 1597"/>
                <a:gd name="T17" fmla="*/ 3 h 1261"/>
                <a:gd name="T18" fmla="*/ 1597 w 1597"/>
                <a:gd name="T19" fmla="*/ 3 h 1261"/>
                <a:gd name="T20" fmla="*/ 1595 w 1597"/>
                <a:gd name="T21" fmla="*/ 1261 h 1261"/>
                <a:gd name="T22" fmla="*/ 1595 w 1597"/>
                <a:gd name="T23" fmla="*/ 1261 h 1261"/>
                <a:gd name="T24" fmla="*/ 1595 w 1597"/>
                <a:gd name="T25" fmla="*/ 3 h 1261"/>
                <a:gd name="T26" fmla="*/ 1595 w 1597"/>
                <a:gd name="T27" fmla="*/ 3 h 1261"/>
                <a:gd name="T28" fmla="*/ 3 w 1597"/>
                <a:gd name="T29" fmla="*/ 5 h 1261"/>
                <a:gd name="T30" fmla="*/ 5 w 1597"/>
                <a:gd name="T31" fmla="*/ 3 h 1261"/>
                <a:gd name="T32" fmla="*/ 5 w 1597"/>
                <a:gd name="T33" fmla="*/ 1261 h 1261"/>
                <a:gd name="T34" fmla="*/ 3 w 1597"/>
                <a:gd name="T35" fmla="*/ 1259 h 1261"/>
                <a:gd name="T36" fmla="*/ 1595 w 1597"/>
                <a:gd name="T37" fmla="*/ 1261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7" h="1261">
                  <a:moveTo>
                    <a:pt x="1595" y="1261"/>
                  </a:moveTo>
                  <a:lnTo>
                    <a:pt x="3" y="1261"/>
                  </a:lnTo>
                  <a:lnTo>
                    <a:pt x="0" y="1261"/>
                  </a:lnTo>
                  <a:lnTo>
                    <a:pt x="0" y="1261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95" y="3"/>
                  </a:lnTo>
                  <a:lnTo>
                    <a:pt x="1597" y="3"/>
                  </a:lnTo>
                  <a:lnTo>
                    <a:pt x="1597" y="3"/>
                  </a:lnTo>
                  <a:lnTo>
                    <a:pt x="1595" y="1261"/>
                  </a:lnTo>
                  <a:close/>
                  <a:moveTo>
                    <a:pt x="1595" y="1261"/>
                  </a:moveTo>
                  <a:lnTo>
                    <a:pt x="1595" y="3"/>
                  </a:lnTo>
                  <a:lnTo>
                    <a:pt x="1595" y="3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1261"/>
                  </a:lnTo>
                  <a:lnTo>
                    <a:pt x="3" y="1259"/>
                  </a:lnTo>
                  <a:lnTo>
                    <a:pt x="1595" y="12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7">
              <a:extLst>
                <a:ext uri="{FF2B5EF4-FFF2-40B4-BE49-F238E27FC236}">
                  <a16:creationId xmlns:a16="http://schemas.microsoft.com/office/drawing/2014/main" xmlns="" id="{F3DDB469-FB5A-43DE-9C03-B0211A3A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437"/>
              <a:ext cx="1597" cy="107"/>
            </a:xfrm>
            <a:prstGeom prst="rect">
              <a:avLst/>
            </a:pr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8">
              <a:extLst>
                <a:ext uri="{FF2B5EF4-FFF2-40B4-BE49-F238E27FC236}">
                  <a16:creationId xmlns:a16="http://schemas.microsoft.com/office/drawing/2014/main" xmlns="" id="{222C9F69-CC82-413C-B90B-7922B98B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463"/>
              <a:ext cx="53" cy="52"/>
            </a:xfrm>
            <a:prstGeom prst="ellipse">
              <a:avLst/>
            </a:pr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9">
              <a:extLst>
                <a:ext uri="{FF2B5EF4-FFF2-40B4-BE49-F238E27FC236}">
                  <a16:creationId xmlns:a16="http://schemas.microsoft.com/office/drawing/2014/main" xmlns="" id="{5BF62DE5-A554-4E63-82C3-71B6D508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463"/>
              <a:ext cx="52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20">
              <a:extLst>
                <a:ext uri="{FF2B5EF4-FFF2-40B4-BE49-F238E27FC236}">
                  <a16:creationId xmlns:a16="http://schemas.microsoft.com/office/drawing/2014/main" xmlns="" id="{62F99AF2-141A-4976-833A-496DEC22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463"/>
              <a:ext cx="52" cy="52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1">
              <a:extLst>
                <a:ext uri="{FF2B5EF4-FFF2-40B4-BE49-F238E27FC236}">
                  <a16:creationId xmlns:a16="http://schemas.microsoft.com/office/drawing/2014/main" xmlns="" id="{266B7EF5-EC25-4102-B692-8804C96F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482"/>
              <a:ext cx="59" cy="57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xmlns="" id="{FE5FB1CF-89BA-43BC-9AFD-C35EF9CD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494"/>
              <a:ext cx="173" cy="7"/>
            </a:xfrm>
            <a:custGeom>
              <a:avLst/>
              <a:gdLst>
                <a:gd name="T0" fmla="*/ 0 w 73"/>
                <a:gd name="T1" fmla="*/ 1 h 3"/>
                <a:gd name="T2" fmla="*/ 25 w 73"/>
                <a:gd name="T3" fmla="*/ 0 h 3"/>
                <a:gd name="T4" fmla="*/ 48 w 73"/>
                <a:gd name="T5" fmla="*/ 0 h 3"/>
                <a:gd name="T6" fmla="*/ 61 w 73"/>
                <a:gd name="T7" fmla="*/ 1 h 3"/>
                <a:gd name="T8" fmla="*/ 73 w 73"/>
                <a:gd name="T9" fmla="*/ 1 h 3"/>
                <a:gd name="T10" fmla="*/ 61 w 73"/>
                <a:gd name="T11" fmla="*/ 2 h 3"/>
                <a:gd name="T12" fmla="*/ 48 w 73"/>
                <a:gd name="T13" fmla="*/ 3 h 3"/>
                <a:gd name="T14" fmla="*/ 25 w 73"/>
                <a:gd name="T15" fmla="*/ 3 h 3"/>
                <a:gd name="T16" fmla="*/ 0 w 73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">
                  <a:moveTo>
                    <a:pt x="0" y="1"/>
                  </a:moveTo>
                  <a:cubicBezTo>
                    <a:pt x="9" y="1"/>
                    <a:pt x="17" y="0"/>
                    <a:pt x="25" y="0"/>
                  </a:cubicBezTo>
                  <a:cubicBezTo>
                    <a:pt x="33" y="0"/>
                    <a:pt x="48" y="0"/>
                    <a:pt x="48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5" y="1"/>
                    <a:pt x="69" y="1"/>
                    <a:pt x="73" y="1"/>
                  </a:cubicBezTo>
                  <a:cubicBezTo>
                    <a:pt x="69" y="2"/>
                    <a:pt x="65" y="2"/>
                    <a:pt x="61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3" y="3"/>
                    <a:pt x="25" y="3"/>
                  </a:cubicBezTo>
                  <a:cubicBezTo>
                    <a:pt x="17" y="2"/>
                    <a:pt x="9" y="2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xmlns="" id="{A556A2CA-B6E3-437E-8AD0-2B6CFD2F4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522"/>
              <a:ext cx="140" cy="7"/>
            </a:xfrm>
            <a:custGeom>
              <a:avLst/>
              <a:gdLst>
                <a:gd name="T0" fmla="*/ 0 w 59"/>
                <a:gd name="T1" fmla="*/ 2 h 3"/>
                <a:gd name="T2" fmla="*/ 25 w 59"/>
                <a:gd name="T3" fmla="*/ 0 h 3"/>
                <a:gd name="T4" fmla="*/ 47 w 59"/>
                <a:gd name="T5" fmla="*/ 1 h 3"/>
                <a:gd name="T6" fmla="*/ 59 w 59"/>
                <a:gd name="T7" fmla="*/ 2 h 3"/>
                <a:gd name="T8" fmla="*/ 47 w 59"/>
                <a:gd name="T9" fmla="*/ 2 h 3"/>
                <a:gd name="T10" fmla="*/ 25 w 59"/>
                <a:gd name="T11" fmla="*/ 3 h 3"/>
                <a:gd name="T12" fmla="*/ 0 w 59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">
                  <a:moveTo>
                    <a:pt x="0" y="2"/>
                  </a:moveTo>
                  <a:cubicBezTo>
                    <a:pt x="9" y="1"/>
                    <a:pt x="17" y="1"/>
                    <a:pt x="25" y="0"/>
                  </a:cubicBezTo>
                  <a:cubicBezTo>
                    <a:pt x="33" y="0"/>
                    <a:pt x="47" y="1"/>
                    <a:pt x="47" y="1"/>
                  </a:cubicBezTo>
                  <a:cubicBezTo>
                    <a:pt x="51" y="1"/>
                    <a:pt x="55" y="1"/>
                    <a:pt x="59" y="2"/>
                  </a:cubicBezTo>
                  <a:cubicBezTo>
                    <a:pt x="55" y="2"/>
                    <a:pt x="51" y="2"/>
                    <a:pt x="47" y="2"/>
                  </a:cubicBezTo>
                  <a:cubicBezTo>
                    <a:pt x="47" y="2"/>
                    <a:pt x="33" y="3"/>
                    <a:pt x="25" y="3"/>
                  </a:cubicBezTo>
                  <a:cubicBezTo>
                    <a:pt x="17" y="3"/>
                    <a:pt x="9" y="2"/>
                    <a:pt x="0" y="2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xmlns="" id="{F001D50F-7E9A-4867-AC2C-FD04065AF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907"/>
              <a:ext cx="1210" cy="484"/>
            </a:xfrm>
            <a:custGeom>
              <a:avLst/>
              <a:gdLst>
                <a:gd name="T0" fmla="*/ 510 w 510"/>
                <a:gd name="T1" fmla="*/ 0 h 204"/>
                <a:gd name="T2" fmla="*/ 454 w 510"/>
                <a:gd name="T3" fmla="*/ 51 h 204"/>
                <a:gd name="T4" fmla="*/ 410 w 510"/>
                <a:gd name="T5" fmla="*/ 20 h 204"/>
                <a:gd name="T6" fmla="*/ 363 w 510"/>
                <a:gd name="T7" fmla="*/ 73 h 204"/>
                <a:gd name="T8" fmla="*/ 321 w 510"/>
                <a:gd name="T9" fmla="*/ 59 h 204"/>
                <a:gd name="T10" fmla="*/ 273 w 510"/>
                <a:gd name="T11" fmla="*/ 87 h 204"/>
                <a:gd name="T12" fmla="*/ 228 w 510"/>
                <a:gd name="T13" fmla="*/ 0 h 204"/>
                <a:gd name="T14" fmla="*/ 183 w 510"/>
                <a:gd name="T15" fmla="*/ 63 h 204"/>
                <a:gd name="T16" fmla="*/ 137 w 510"/>
                <a:gd name="T17" fmla="*/ 36 h 204"/>
                <a:gd name="T18" fmla="*/ 93 w 510"/>
                <a:gd name="T19" fmla="*/ 103 h 204"/>
                <a:gd name="T20" fmla="*/ 48 w 510"/>
                <a:gd name="T21" fmla="*/ 65 h 204"/>
                <a:gd name="T22" fmla="*/ 0 w 510"/>
                <a:gd name="T23" fmla="*/ 117 h 204"/>
                <a:gd name="T24" fmla="*/ 0 w 510"/>
                <a:gd name="T25" fmla="*/ 204 h 204"/>
                <a:gd name="T26" fmla="*/ 510 w 510"/>
                <a:gd name="T27" fmla="*/ 204 h 204"/>
                <a:gd name="T28" fmla="*/ 510 w 510"/>
                <a:gd name="T2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0" h="204">
                  <a:moveTo>
                    <a:pt x="510" y="0"/>
                  </a:moveTo>
                  <a:cubicBezTo>
                    <a:pt x="478" y="0"/>
                    <a:pt x="472" y="51"/>
                    <a:pt x="454" y="51"/>
                  </a:cubicBezTo>
                  <a:cubicBezTo>
                    <a:pt x="437" y="51"/>
                    <a:pt x="434" y="20"/>
                    <a:pt x="410" y="20"/>
                  </a:cubicBezTo>
                  <a:cubicBezTo>
                    <a:pt x="386" y="20"/>
                    <a:pt x="383" y="73"/>
                    <a:pt x="363" y="73"/>
                  </a:cubicBezTo>
                  <a:cubicBezTo>
                    <a:pt x="344" y="73"/>
                    <a:pt x="336" y="59"/>
                    <a:pt x="321" y="59"/>
                  </a:cubicBezTo>
                  <a:cubicBezTo>
                    <a:pt x="299" y="59"/>
                    <a:pt x="292" y="87"/>
                    <a:pt x="273" y="87"/>
                  </a:cubicBezTo>
                  <a:cubicBezTo>
                    <a:pt x="244" y="87"/>
                    <a:pt x="256" y="0"/>
                    <a:pt x="228" y="0"/>
                  </a:cubicBezTo>
                  <a:cubicBezTo>
                    <a:pt x="200" y="0"/>
                    <a:pt x="210" y="63"/>
                    <a:pt x="183" y="63"/>
                  </a:cubicBezTo>
                  <a:cubicBezTo>
                    <a:pt x="156" y="63"/>
                    <a:pt x="162" y="36"/>
                    <a:pt x="137" y="36"/>
                  </a:cubicBezTo>
                  <a:cubicBezTo>
                    <a:pt x="111" y="36"/>
                    <a:pt x="112" y="103"/>
                    <a:pt x="93" y="103"/>
                  </a:cubicBezTo>
                  <a:cubicBezTo>
                    <a:pt x="73" y="103"/>
                    <a:pt x="71" y="65"/>
                    <a:pt x="48" y="65"/>
                  </a:cubicBezTo>
                  <a:cubicBezTo>
                    <a:pt x="26" y="65"/>
                    <a:pt x="16" y="117"/>
                    <a:pt x="0" y="117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10" y="204"/>
                    <a:pt x="510" y="204"/>
                    <a:pt x="510" y="20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solidFill>
              <a:srgbClr val="FF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xmlns="" id="{F46C9881-DF0E-4629-BC18-3570676B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900"/>
              <a:ext cx="1210" cy="292"/>
            </a:xfrm>
            <a:custGeom>
              <a:avLst/>
              <a:gdLst>
                <a:gd name="T0" fmla="*/ 0 w 510"/>
                <a:gd name="T1" fmla="*/ 123 h 123"/>
                <a:gd name="T2" fmla="*/ 0 w 510"/>
                <a:gd name="T3" fmla="*/ 118 h 123"/>
                <a:gd name="T4" fmla="*/ 17 w 510"/>
                <a:gd name="T5" fmla="*/ 96 h 123"/>
                <a:gd name="T6" fmla="*/ 48 w 510"/>
                <a:gd name="T7" fmla="*/ 65 h 123"/>
                <a:gd name="T8" fmla="*/ 76 w 510"/>
                <a:gd name="T9" fmla="*/ 87 h 123"/>
                <a:gd name="T10" fmla="*/ 93 w 510"/>
                <a:gd name="T11" fmla="*/ 103 h 123"/>
                <a:gd name="T12" fmla="*/ 107 w 510"/>
                <a:gd name="T13" fmla="*/ 75 h 123"/>
                <a:gd name="T14" fmla="*/ 137 w 510"/>
                <a:gd name="T15" fmla="*/ 36 h 123"/>
                <a:gd name="T16" fmla="*/ 162 w 510"/>
                <a:gd name="T17" fmla="*/ 51 h 123"/>
                <a:gd name="T18" fmla="*/ 183 w 510"/>
                <a:gd name="T19" fmla="*/ 63 h 123"/>
                <a:gd name="T20" fmla="*/ 201 w 510"/>
                <a:gd name="T21" fmla="*/ 34 h 123"/>
                <a:gd name="T22" fmla="*/ 228 w 510"/>
                <a:gd name="T23" fmla="*/ 0 h 123"/>
                <a:gd name="T24" fmla="*/ 253 w 510"/>
                <a:gd name="T25" fmla="*/ 45 h 123"/>
                <a:gd name="T26" fmla="*/ 273 w 510"/>
                <a:gd name="T27" fmla="*/ 87 h 123"/>
                <a:gd name="T28" fmla="*/ 292 w 510"/>
                <a:gd name="T29" fmla="*/ 76 h 123"/>
                <a:gd name="T30" fmla="*/ 321 w 510"/>
                <a:gd name="T31" fmla="*/ 60 h 123"/>
                <a:gd name="T32" fmla="*/ 341 w 510"/>
                <a:gd name="T33" fmla="*/ 66 h 123"/>
                <a:gd name="T34" fmla="*/ 363 w 510"/>
                <a:gd name="T35" fmla="*/ 74 h 123"/>
                <a:gd name="T36" fmla="*/ 381 w 510"/>
                <a:gd name="T37" fmla="*/ 51 h 123"/>
                <a:gd name="T38" fmla="*/ 410 w 510"/>
                <a:gd name="T39" fmla="*/ 20 h 123"/>
                <a:gd name="T40" fmla="*/ 439 w 510"/>
                <a:gd name="T41" fmla="*/ 39 h 123"/>
                <a:gd name="T42" fmla="*/ 454 w 510"/>
                <a:gd name="T43" fmla="*/ 52 h 123"/>
                <a:gd name="T44" fmla="*/ 470 w 510"/>
                <a:gd name="T45" fmla="*/ 33 h 123"/>
                <a:gd name="T46" fmla="*/ 510 w 510"/>
                <a:gd name="T47" fmla="*/ 0 h 123"/>
                <a:gd name="T48" fmla="*/ 510 w 510"/>
                <a:gd name="T49" fmla="*/ 5 h 123"/>
                <a:gd name="T50" fmla="*/ 477 w 510"/>
                <a:gd name="T51" fmla="*/ 35 h 123"/>
                <a:gd name="T52" fmla="*/ 454 w 510"/>
                <a:gd name="T53" fmla="*/ 57 h 123"/>
                <a:gd name="T54" fmla="*/ 433 w 510"/>
                <a:gd name="T55" fmla="*/ 41 h 123"/>
                <a:gd name="T56" fmla="*/ 410 w 510"/>
                <a:gd name="T57" fmla="*/ 25 h 123"/>
                <a:gd name="T58" fmla="*/ 387 w 510"/>
                <a:gd name="T59" fmla="*/ 52 h 123"/>
                <a:gd name="T60" fmla="*/ 363 w 510"/>
                <a:gd name="T61" fmla="*/ 79 h 123"/>
                <a:gd name="T62" fmla="*/ 337 w 510"/>
                <a:gd name="T63" fmla="*/ 70 h 123"/>
                <a:gd name="T64" fmla="*/ 321 w 510"/>
                <a:gd name="T65" fmla="*/ 65 h 123"/>
                <a:gd name="T66" fmla="*/ 298 w 510"/>
                <a:gd name="T67" fmla="*/ 78 h 123"/>
                <a:gd name="T68" fmla="*/ 273 w 510"/>
                <a:gd name="T69" fmla="*/ 92 h 123"/>
                <a:gd name="T70" fmla="*/ 246 w 510"/>
                <a:gd name="T71" fmla="*/ 46 h 123"/>
                <a:gd name="T72" fmla="*/ 228 w 510"/>
                <a:gd name="T73" fmla="*/ 5 h 123"/>
                <a:gd name="T74" fmla="*/ 208 w 510"/>
                <a:gd name="T75" fmla="*/ 35 h 123"/>
                <a:gd name="T76" fmla="*/ 183 w 510"/>
                <a:gd name="T77" fmla="*/ 68 h 123"/>
                <a:gd name="T78" fmla="*/ 156 w 510"/>
                <a:gd name="T79" fmla="*/ 53 h 123"/>
                <a:gd name="T80" fmla="*/ 137 w 510"/>
                <a:gd name="T81" fmla="*/ 41 h 123"/>
                <a:gd name="T82" fmla="*/ 114 w 510"/>
                <a:gd name="T83" fmla="*/ 77 h 123"/>
                <a:gd name="T84" fmla="*/ 93 w 510"/>
                <a:gd name="T85" fmla="*/ 108 h 123"/>
                <a:gd name="T86" fmla="*/ 69 w 510"/>
                <a:gd name="T87" fmla="*/ 89 h 123"/>
                <a:gd name="T88" fmla="*/ 48 w 510"/>
                <a:gd name="T89" fmla="*/ 70 h 123"/>
                <a:gd name="T90" fmla="*/ 23 w 510"/>
                <a:gd name="T91" fmla="*/ 98 h 123"/>
                <a:gd name="T92" fmla="*/ 0 w 510"/>
                <a:gd name="T9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0" h="123">
                  <a:moveTo>
                    <a:pt x="0" y="123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5" y="118"/>
                    <a:pt x="12" y="105"/>
                    <a:pt x="17" y="96"/>
                  </a:cubicBezTo>
                  <a:cubicBezTo>
                    <a:pt x="25" y="81"/>
                    <a:pt x="34" y="65"/>
                    <a:pt x="48" y="65"/>
                  </a:cubicBezTo>
                  <a:cubicBezTo>
                    <a:pt x="63" y="65"/>
                    <a:pt x="70" y="77"/>
                    <a:pt x="76" y="87"/>
                  </a:cubicBezTo>
                  <a:cubicBezTo>
                    <a:pt x="81" y="95"/>
                    <a:pt x="86" y="103"/>
                    <a:pt x="93" y="103"/>
                  </a:cubicBezTo>
                  <a:cubicBezTo>
                    <a:pt x="98" y="103"/>
                    <a:pt x="104" y="87"/>
                    <a:pt x="107" y="75"/>
                  </a:cubicBezTo>
                  <a:cubicBezTo>
                    <a:pt x="114" y="56"/>
                    <a:pt x="120" y="36"/>
                    <a:pt x="137" y="36"/>
                  </a:cubicBezTo>
                  <a:cubicBezTo>
                    <a:pt x="151" y="36"/>
                    <a:pt x="157" y="44"/>
                    <a:pt x="162" y="51"/>
                  </a:cubicBezTo>
                  <a:cubicBezTo>
                    <a:pt x="167" y="58"/>
                    <a:pt x="172" y="63"/>
                    <a:pt x="183" y="63"/>
                  </a:cubicBezTo>
                  <a:cubicBezTo>
                    <a:pt x="193" y="63"/>
                    <a:pt x="197" y="49"/>
                    <a:pt x="201" y="34"/>
                  </a:cubicBezTo>
                  <a:cubicBezTo>
                    <a:pt x="206" y="17"/>
                    <a:pt x="210" y="0"/>
                    <a:pt x="228" y="0"/>
                  </a:cubicBezTo>
                  <a:cubicBezTo>
                    <a:pt x="245" y="0"/>
                    <a:pt x="249" y="22"/>
                    <a:pt x="253" y="45"/>
                  </a:cubicBezTo>
                  <a:cubicBezTo>
                    <a:pt x="257" y="64"/>
                    <a:pt x="262" y="87"/>
                    <a:pt x="273" y="87"/>
                  </a:cubicBezTo>
                  <a:cubicBezTo>
                    <a:pt x="280" y="87"/>
                    <a:pt x="286" y="82"/>
                    <a:pt x="292" y="76"/>
                  </a:cubicBezTo>
                  <a:cubicBezTo>
                    <a:pt x="299" y="68"/>
                    <a:pt x="308" y="60"/>
                    <a:pt x="321" y="60"/>
                  </a:cubicBezTo>
                  <a:cubicBezTo>
                    <a:pt x="329" y="60"/>
                    <a:pt x="335" y="63"/>
                    <a:pt x="341" y="66"/>
                  </a:cubicBezTo>
                  <a:cubicBezTo>
                    <a:pt x="348" y="70"/>
                    <a:pt x="354" y="74"/>
                    <a:pt x="363" y="74"/>
                  </a:cubicBezTo>
                  <a:cubicBezTo>
                    <a:pt x="370" y="74"/>
                    <a:pt x="376" y="61"/>
                    <a:pt x="381" y="51"/>
                  </a:cubicBezTo>
                  <a:cubicBezTo>
                    <a:pt x="388" y="36"/>
                    <a:pt x="395" y="20"/>
                    <a:pt x="410" y="20"/>
                  </a:cubicBezTo>
                  <a:cubicBezTo>
                    <a:pt x="425" y="20"/>
                    <a:pt x="433" y="30"/>
                    <a:pt x="439" y="39"/>
                  </a:cubicBezTo>
                  <a:cubicBezTo>
                    <a:pt x="444" y="46"/>
                    <a:pt x="448" y="52"/>
                    <a:pt x="454" y="52"/>
                  </a:cubicBezTo>
                  <a:cubicBezTo>
                    <a:pt x="459" y="52"/>
                    <a:pt x="465" y="42"/>
                    <a:pt x="470" y="33"/>
                  </a:cubicBezTo>
                  <a:cubicBezTo>
                    <a:pt x="479" y="18"/>
                    <a:pt x="489" y="0"/>
                    <a:pt x="510" y="0"/>
                  </a:cubicBezTo>
                  <a:cubicBezTo>
                    <a:pt x="510" y="5"/>
                    <a:pt x="510" y="5"/>
                    <a:pt x="510" y="5"/>
                  </a:cubicBezTo>
                  <a:cubicBezTo>
                    <a:pt x="494" y="5"/>
                    <a:pt x="485" y="21"/>
                    <a:pt x="477" y="35"/>
                  </a:cubicBezTo>
                  <a:cubicBezTo>
                    <a:pt x="470" y="47"/>
                    <a:pt x="464" y="57"/>
                    <a:pt x="454" y="57"/>
                  </a:cubicBezTo>
                  <a:cubicBezTo>
                    <a:pt x="444" y="57"/>
                    <a:pt x="438" y="49"/>
                    <a:pt x="433" y="41"/>
                  </a:cubicBezTo>
                  <a:cubicBezTo>
                    <a:pt x="427" y="33"/>
                    <a:pt x="421" y="25"/>
                    <a:pt x="410" y="25"/>
                  </a:cubicBezTo>
                  <a:cubicBezTo>
                    <a:pt x="400" y="25"/>
                    <a:pt x="393" y="40"/>
                    <a:pt x="387" y="52"/>
                  </a:cubicBezTo>
                  <a:cubicBezTo>
                    <a:pt x="381" y="66"/>
                    <a:pt x="375" y="79"/>
                    <a:pt x="363" y="79"/>
                  </a:cubicBezTo>
                  <a:cubicBezTo>
                    <a:pt x="352" y="79"/>
                    <a:pt x="344" y="74"/>
                    <a:pt x="337" y="70"/>
                  </a:cubicBezTo>
                  <a:cubicBezTo>
                    <a:pt x="331" y="67"/>
                    <a:pt x="327" y="65"/>
                    <a:pt x="321" y="65"/>
                  </a:cubicBezTo>
                  <a:cubicBezTo>
                    <a:pt x="311" y="65"/>
                    <a:pt x="304" y="72"/>
                    <a:pt x="298" y="78"/>
                  </a:cubicBezTo>
                  <a:cubicBezTo>
                    <a:pt x="291" y="85"/>
                    <a:pt x="284" y="92"/>
                    <a:pt x="273" y="92"/>
                  </a:cubicBezTo>
                  <a:cubicBezTo>
                    <a:pt x="256" y="92"/>
                    <a:pt x="251" y="70"/>
                    <a:pt x="246" y="46"/>
                  </a:cubicBezTo>
                  <a:cubicBezTo>
                    <a:pt x="243" y="28"/>
                    <a:pt x="238" y="5"/>
                    <a:pt x="228" y="5"/>
                  </a:cubicBezTo>
                  <a:cubicBezTo>
                    <a:pt x="216" y="5"/>
                    <a:pt x="212" y="21"/>
                    <a:pt x="208" y="35"/>
                  </a:cubicBezTo>
                  <a:cubicBezTo>
                    <a:pt x="204" y="52"/>
                    <a:pt x="199" y="68"/>
                    <a:pt x="183" y="68"/>
                  </a:cubicBezTo>
                  <a:cubicBezTo>
                    <a:pt x="167" y="68"/>
                    <a:pt x="161" y="60"/>
                    <a:pt x="156" y="53"/>
                  </a:cubicBezTo>
                  <a:cubicBezTo>
                    <a:pt x="151" y="47"/>
                    <a:pt x="147" y="41"/>
                    <a:pt x="137" y="41"/>
                  </a:cubicBezTo>
                  <a:cubicBezTo>
                    <a:pt x="126" y="41"/>
                    <a:pt x="119" y="61"/>
                    <a:pt x="114" y="77"/>
                  </a:cubicBezTo>
                  <a:cubicBezTo>
                    <a:pt x="109" y="94"/>
                    <a:pt x="104" y="108"/>
                    <a:pt x="93" y="108"/>
                  </a:cubicBezTo>
                  <a:cubicBezTo>
                    <a:pt x="81" y="108"/>
                    <a:pt x="75" y="99"/>
                    <a:pt x="69" y="89"/>
                  </a:cubicBezTo>
                  <a:cubicBezTo>
                    <a:pt x="64" y="80"/>
                    <a:pt x="58" y="70"/>
                    <a:pt x="48" y="70"/>
                  </a:cubicBezTo>
                  <a:cubicBezTo>
                    <a:pt x="39" y="70"/>
                    <a:pt x="30" y="86"/>
                    <a:pt x="23" y="98"/>
                  </a:cubicBezTo>
                  <a:cubicBezTo>
                    <a:pt x="16" y="112"/>
                    <a:pt x="10" y="123"/>
                    <a:pt x="0" y="123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xmlns="" id="{99C2AE30-364C-4484-AD0E-1D8C2DD9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2781"/>
              <a:ext cx="1241" cy="5"/>
            </a:xfrm>
            <a:custGeom>
              <a:avLst/>
              <a:gdLst>
                <a:gd name="T0" fmla="*/ 0 w 523"/>
                <a:gd name="T1" fmla="*/ 1 h 2"/>
                <a:gd name="T2" fmla="*/ 262 w 523"/>
                <a:gd name="T3" fmla="*/ 0 h 2"/>
                <a:gd name="T4" fmla="*/ 523 w 523"/>
                <a:gd name="T5" fmla="*/ 1 h 2"/>
                <a:gd name="T6" fmla="*/ 262 w 523"/>
                <a:gd name="T7" fmla="*/ 2 h 2"/>
                <a:gd name="T8" fmla="*/ 0 w 5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">
                  <a:moveTo>
                    <a:pt x="0" y="1"/>
                  </a:moveTo>
                  <a:cubicBezTo>
                    <a:pt x="87" y="0"/>
                    <a:pt x="175" y="1"/>
                    <a:pt x="262" y="0"/>
                  </a:cubicBezTo>
                  <a:cubicBezTo>
                    <a:pt x="349" y="1"/>
                    <a:pt x="436" y="0"/>
                    <a:pt x="523" y="1"/>
                  </a:cubicBezTo>
                  <a:cubicBezTo>
                    <a:pt x="436" y="1"/>
                    <a:pt x="349" y="1"/>
                    <a:pt x="262" y="2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xmlns="" id="{B48C0D64-5A1D-40C4-8F61-2642AD03B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2905"/>
              <a:ext cx="1241" cy="2"/>
            </a:xfrm>
            <a:custGeom>
              <a:avLst/>
              <a:gdLst>
                <a:gd name="T0" fmla="*/ 0 w 523"/>
                <a:gd name="T1" fmla="*/ 1 h 1"/>
                <a:gd name="T2" fmla="*/ 262 w 523"/>
                <a:gd name="T3" fmla="*/ 0 h 1"/>
                <a:gd name="T4" fmla="*/ 523 w 523"/>
                <a:gd name="T5" fmla="*/ 1 h 1"/>
                <a:gd name="T6" fmla="*/ 262 w 523"/>
                <a:gd name="T7" fmla="*/ 1 h 1"/>
                <a:gd name="T8" fmla="*/ 0 w 52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">
                  <a:moveTo>
                    <a:pt x="0" y="1"/>
                  </a:moveTo>
                  <a:cubicBezTo>
                    <a:pt x="87" y="0"/>
                    <a:pt x="175" y="0"/>
                    <a:pt x="262" y="0"/>
                  </a:cubicBezTo>
                  <a:cubicBezTo>
                    <a:pt x="349" y="0"/>
                    <a:pt x="436" y="0"/>
                    <a:pt x="523" y="1"/>
                  </a:cubicBezTo>
                  <a:cubicBezTo>
                    <a:pt x="436" y="1"/>
                    <a:pt x="349" y="1"/>
                    <a:pt x="262" y="1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xmlns="" id="{101CE7E2-2B4A-4D9D-B433-5155D56F3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3028"/>
              <a:ext cx="1241" cy="2"/>
            </a:xfrm>
            <a:custGeom>
              <a:avLst/>
              <a:gdLst>
                <a:gd name="T0" fmla="*/ 0 w 523"/>
                <a:gd name="T1" fmla="*/ 0 h 1"/>
                <a:gd name="T2" fmla="*/ 262 w 523"/>
                <a:gd name="T3" fmla="*/ 0 h 1"/>
                <a:gd name="T4" fmla="*/ 523 w 523"/>
                <a:gd name="T5" fmla="*/ 0 h 1"/>
                <a:gd name="T6" fmla="*/ 262 w 523"/>
                <a:gd name="T7" fmla="*/ 1 h 1"/>
                <a:gd name="T8" fmla="*/ 0 w 52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">
                  <a:moveTo>
                    <a:pt x="0" y="0"/>
                  </a:moveTo>
                  <a:cubicBezTo>
                    <a:pt x="87" y="0"/>
                    <a:pt x="175" y="0"/>
                    <a:pt x="262" y="0"/>
                  </a:cubicBezTo>
                  <a:cubicBezTo>
                    <a:pt x="349" y="0"/>
                    <a:pt x="436" y="0"/>
                    <a:pt x="523" y="0"/>
                  </a:cubicBezTo>
                  <a:cubicBezTo>
                    <a:pt x="436" y="1"/>
                    <a:pt x="349" y="1"/>
                    <a:pt x="262" y="1"/>
                  </a:cubicBezTo>
                  <a:cubicBezTo>
                    <a:pt x="175" y="1"/>
                    <a:pt x="87" y="1"/>
                    <a:pt x="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9">
              <a:extLst>
                <a:ext uri="{FF2B5EF4-FFF2-40B4-BE49-F238E27FC236}">
                  <a16:creationId xmlns:a16="http://schemas.microsoft.com/office/drawing/2014/main" xmlns="" id="{C9B07251-24D7-44B9-9FE4-62CD0C5FD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3149"/>
              <a:ext cx="1241" cy="5"/>
            </a:xfrm>
            <a:custGeom>
              <a:avLst/>
              <a:gdLst>
                <a:gd name="T0" fmla="*/ 0 w 523"/>
                <a:gd name="T1" fmla="*/ 1 h 2"/>
                <a:gd name="T2" fmla="*/ 262 w 523"/>
                <a:gd name="T3" fmla="*/ 0 h 2"/>
                <a:gd name="T4" fmla="*/ 523 w 523"/>
                <a:gd name="T5" fmla="*/ 1 h 2"/>
                <a:gd name="T6" fmla="*/ 262 w 523"/>
                <a:gd name="T7" fmla="*/ 2 h 2"/>
                <a:gd name="T8" fmla="*/ 0 w 5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">
                  <a:moveTo>
                    <a:pt x="0" y="1"/>
                  </a:moveTo>
                  <a:cubicBezTo>
                    <a:pt x="87" y="0"/>
                    <a:pt x="175" y="1"/>
                    <a:pt x="262" y="0"/>
                  </a:cubicBezTo>
                  <a:cubicBezTo>
                    <a:pt x="349" y="1"/>
                    <a:pt x="436" y="0"/>
                    <a:pt x="523" y="1"/>
                  </a:cubicBezTo>
                  <a:cubicBezTo>
                    <a:pt x="436" y="1"/>
                    <a:pt x="349" y="1"/>
                    <a:pt x="262" y="2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xmlns="" id="{BBBF0953-89D1-4521-8E92-B163978E4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3273"/>
              <a:ext cx="1241" cy="2"/>
            </a:xfrm>
            <a:custGeom>
              <a:avLst/>
              <a:gdLst>
                <a:gd name="T0" fmla="*/ 0 w 523"/>
                <a:gd name="T1" fmla="*/ 1 h 1"/>
                <a:gd name="T2" fmla="*/ 262 w 523"/>
                <a:gd name="T3" fmla="*/ 0 h 1"/>
                <a:gd name="T4" fmla="*/ 523 w 523"/>
                <a:gd name="T5" fmla="*/ 1 h 1"/>
                <a:gd name="T6" fmla="*/ 262 w 523"/>
                <a:gd name="T7" fmla="*/ 1 h 1"/>
                <a:gd name="T8" fmla="*/ 0 w 52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">
                  <a:moveTo>
                    <a:pt x="0" y="1"/>
                  </a:moveTo>
                  <a:cubicBezTo>
                    <a:pt x="87" y="0"/>
                    <a:pt x="175" y="0"/>
                    <a:pt x="262" y="0"/>
                  </a:cubicBezTo>
                  <a:cubicBezTo>
                    <a:pt x="349" y="0"/>
                    <a:pt x="436" y="0"/>
                    <a:pt x="523" y="1"/>
                  </a:cubicBezTo>
                  <a:cubicBezTo>
                    <a:pt x="436" y="1"/>
                    <a:pt x="349" y="1"/>
                    <a:pt x="262" y="1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xmlns="" id="{A2F68275-A218-43CF-9C8A-EFD119BF8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703"/>
              <a:ext cx="3" cy="688"/>
            </a:xfrm>
            <a:custGeom>
              <a:avLst/>
              <a:gdLst>
                <a:gd name="T0" fmla="*/ 1 w 1"/>
                <a:gd name="T1" fmla="*/ 0 h 290"/>
                <a:gd name="T2" fmla="*/ 1 w 1"/>
                <a:gd name="T3" fmla="*/ 145 h 290"/>
                <a:gd name="T4" fmla="*/ 1 w 1"/>
                <a:gd name="T5" fmla="*/ 290 h 290"/>
                <a:gd name="T6" fmla="*/ 0 w 1"/>
                <a:gd name="T7" fmla="*/ 145 h 290"/>
                <a:gd name="T8" fmla="*/ 1 w 1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90">
                  <a:moveTo>
                    <a:pt x="1" y="0"/>
                  </a:moveTo>
                  <a:cubicBezTo>
                    <a:pt x="1" y="49"/>
                    <a:pt x="1" y="97"/>
                    <a:pt x="1" y="145"/>
                  </a:cubicBezTo>
                  <a:cubicBezTo>
                    <a:pt x="1" y="193"/>
                    <a:pt x="1" y="242"/>
                    <a:pt x="1" y="290"/>
                  </a:cubicBezTo>
                  <a:cubicBezTo>
                    <a:pt x="0" y="242"/>
                    <a:pt x="0" y="193"/>
                    <a:pt x="0" y="145"/>
                  </a:cubicBezTo>
                  <a:cubicBezTo>
                    <a:pt x="0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2">
              <a:extLst>
                <a:ext uri="{FF2B5EF4-FFF2-40B4-BE49-F238E27FC236}">
                  <a16:creationId xmlns:a16="http://schemas.microsoft.com/office/drawing/2014/main" xmlns="" id="{28609D25-799C-4A30-8EAE-4108C375C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2703"/>
              <a:ext cx="5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2" y="97"/>
                    <a:pt x="2" y="145"/>
                  </a:cubicBezTo>
                  <a:cubicBezTo>
                    <a:pt x="2" y="193"/>
                    <a:pt x="2" y="242"/>
                    <a:pt x="1" y="290"/>
                  </a:cubicBezTo>
                  <a:cubicBezTo>
                    <a:pt x="0" y="242"/>
                    <a:pt x="0" y="193"/>
                    <a:pt x="0" y="145"/>
                  </a:cubicBezTo>
                  <a:cubicBezTo>
                    <a:pt x="0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3">
              <a:extLst>
                <a:ext uri="{FF2B5EF4-FFF2-40B4-BE49-F238E27FC236}">
                  <a16:creationId xmlns:a16="http://schemas.microsoft.com/office/drawing/2014/main" xmlns="" id="{D5B4510A-9508-4DC0-A9CD-C66551E9E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" y="2703"/>
              <a:ext cx="4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2" y="97"/>
                    <a:pt x="2" y="145"/>
                  </a:cubicBezTo>
                  <a:cubicBezTo>
                    <a:pt x="2" y="193"/>
                    <a:pt x="2" y="242"/>
                    <a:pt x="1" y="290"/>
                  </a:cubicBezTo>
                  <a:cubicBezTo>
                    <a:pt x="1" y="242"/>
                    <a:pt x="1" y="193"/>
                    <a:pt x="0" y="145"/>
                  </a:cubicBezTo>
                  <a:cubicBezTo>
                    <a:pt x="1" y="97"/>
                    <a:pt x="1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xmlns="" id="{2CB8BF28-0BEB-4E85-84ED-254C9651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" y="2703"/>
              <a:ext cx="5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1" y="97"/>
                    <a:pt x="2" y="145"/>
                  </a:cubicBezTo>
                  <a:cubicBezTo>
                    <a:pt x="1" y="193"/>
                    <a:pt x="2" y="242"/>
                    <a:pt x="1" y="290"/>
                  </a:cubicBezTo>
                  <a:cubicBezTo>
                    <a:pt x="0" y="242"/>
                    <a:pt x="0" y="193"/>
                    <a:pt x="0" y="145"/>
                  </a:cubicBezTo>
                  <a:cubicBezTo>
                    <a:pt x="0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5">
              <a:extLst>
                <a:ext uri="{FF2B5EF4-FFF2-40B4-BE49-F238E27FC236}">
                  <a16:creationId xmlns:a16="http://schemas.microsoft.com/office/drawing/2014/main" xmlns="" id="{DA7B1CE6-00D8-4C84-A469-5402B1E8B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" y="2703"/>
              <a:ext cx="5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2" y="97"/>
                    <a:pt x="2" y="145"/>
                  </a:cubicBezTo>
                  <a:cubicBezTo>
                    <a:pt x="2" y="193"/>
                    <a:pt x="2" y="242"/>
                    <a:pt x="1" y="290"/>
                  </a:cubicBezTo>
                  <a:cubicBezTo>
                    <a:pt x="0" y="242"/>
                    <a:pt x="1" y="193"/>
                    <a:pt x="0" y="145"/>
                  </a:cubicBezTo>
                  <a:cubicBezTo>
                    <a:pt x="1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6">
              <a:extLst>
                <a:ext uri="{FF2B5EF4-FFF2-40B4-BE49-F238E27FC236}">
                  <a16:creationId xmlns:a16="http://schemas.microsoft.com/office/drawing/2014/main" xmlns="" id="{82458572-7A99-4D4D-80DE-1DA0D05A0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2710"/>
              <a:ext cx="1212" cy="684"/>
            </a:xfrm>
            <a:custGeom>
              <a:avLst/>
              <a:gdLst>
                <a:gd name="T0" fmla="*/ 1 w 511"/>
                <a:gd name="T1" fmla="*/ 0 h 288"/>
                <a:gd name="T2" fmla="*/ 3 w 511"/>
                <a:gd name="T3" fmla="*/ 144 h 288"/>
                <a:gd name="T4" fmla="*/ 3 w 511"/>
                <a:gd name="T5" fmla="*/ 287 h 288"/>
                <a:gd name="T6" fmla="*/ 1 w 511"/>
                <a:gd name="T7" fmla="*/ 286 h 288"/>
                <a:gd name="T8" fmla="*/ 256 w 511"/>
                <a:gd name="T9" fmla="*/ 286 h 288"/>
                <a:gd name="T10" fmla="*/ 384 w 511"/>
                <a:gd name="T11" fmla="*/ 286 h 288"/>
                <a:gd name="T12" fmla="*/ 511 w 511"/>
                <a:gd name="T13" fmla="*/ 287 h 288"/>
                <a:gd name="T14" fmla="*/ 384 w 511"/>
                <a:gd name="T15" fmla="*/ 288 h 288"/>
                <a:gd name="T16" fmla="*/ 256 w 511"/>
                <a:gd name="T17" fmla="*/ 288 h 288"/>
                <a:gd name="T18" fmla="*/ 1 w 511"/>
                <a:gd name="T19" fmla="*/ 288 h 288"/>
                <a:gd name="T20" fmla="*/ 0 w 511"/>
                <a:gd name="T21" fmla="*/ 288 h 288"/>
                <a:gd name="T22" fmla="*/ 0 w 511"/>
                <a:gd name="T23" fmla="*/ 287 h 288"/>
                <a:gd name="T24" fmla="*/ 0 w 511"/>
                <a:gd name="T25" fmla="*/ 144 h 288"/>
                <a:gd name="T26" fmla="*/ 1 w 511"/>
                <a:gd name="T2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" h="288">
                  <a:moveTo>
                    <a:pt x="1" y="0"/>
                  </a:moveTo>
                  <a:cubicBezTo>
                    <a:pt x="2" y="48"/>
                    <a:pt x="2" y="96"/>
                    <a:pt x="3" y="144"/>
                  </a:cubicBez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1" y="286"/>
                    <a:pt x="1" y="286"/>
                  </a:cubicBezTo>
                  <a:cubicBezTo>
                    <a:pt x="256" y="286"/>
                    <a:pt x="256" y="286"/>
                    <a:pt x="256" y="286"/>
                  </a:cubicBezTo>
                  <a:cubicBezTo>
                    <a:pt x="384" y="286"/>
                    <a:pt x="384" y="286"/>
                    <a:pt x="384" y="286"/>
                  </a:cubicBezTo>
                  <a:cubicBezTo>
                    <a:pt x="511" y="287"/>
                    <a:pt x="511" y="287"/>
                    <a:pt x="511" y="287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56" y="288"/>
                    <a:pt x="256" y="288"/>
                    <a:pt x="256" y="288"/>
                  </a:cubicBezTo>
                  <a:cubicBezTo>
                    <a:pt x="1" y="288"/>
                    <a:pt x="1" y="288"/>
                    <a:pt x="1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96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xmlns="" id="{15C478FF-181E-4AF3-BC01-452421546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3494"/>
              <a:ext cx="703" cy="591"/>
            </a:xfrm>
            <a:custGeom>
              <a:avLst/>
              <a:gdLst>
                <a:gd name="T0" fmla="*/ 288 w 296"/>
                <a:gd name="T1" fmla="*/ 246 h 249"/>
                <a:gd name="T2" fmla="*/ 25 w 296"/>
                <a:gd name="T3" fmla="*/ 241 h 249"/>
                <a:gd name="T4" fmla="*/ 19 w 296"/>
                <a:gd name="T5" fmla="*/ 159 h 249"/>
                <a:gd name="T6" fmla="*/ 0 w 296"/>
                <a:gd name="T7" fmla="*/ 0 h 249"/>
                <a:gd name="T8" fmla="*/ 164 w 296"/>
                <a:gd name="T9" fmla="*/ 1 h 249"/>
                <a:gd name="T10" fmla="*/ 177 w 296"/>
                <a:gd name="T11" fmla="*/ 160 h 249"/>
                <a:gd name="T12" fmla="*/ 280 w 296"/>
                <a:gd name="T13" fmla="*/ 211 h 249"/>
                <a:gd name="T14" fmla="*/ 288 w 296"/>
                <a:gd name="T15" fmla="*/ 2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49">
                  <a:moveTo>
                    <a:pt x="288" y="246"/>
                  </a:moveTo>
                  <a:cubicBezTo>
                    <a:pt x="279" y="249"/>
                    <a:pt x="34" y="247"/>
                    <a:pt x="25" y="241"/>
                  </a:cubicBezTo>
                  <a:cubicBezTo>
                    <a:pt x="21" y="238"/>
                    <a:pt x="20" y="203"/>
                    <a:pt x="19" y="159"/>
                  </a:cubicBezTo>
                  <a:cubicBezTo>
                    <a:pt x="18" y="150"/>
                    <a:pt x="0" y="0"/>
                    <a:pt x="0" y="0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77" y="160"/>
                    <a:pt x="177" y="160"/>
                    <a:pt x="177" y="160"/>
                  </a:cubicBezTo>
                  <a:cubicBezTo>
                    <a:pt x="177" y="160"/>
                    <a:pt x="270" y="203"/>
                    <a:pt x="280" y="211"/>
                  </a:cubicBezTo>
                  <a:cubicBezTo>
                    <a:pt x="289" y="219"/>
                    <a:pt x="296" y="243"/>
                    <a:pt x="288" y="246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xmlns="" id="{4E78B7B9-0CBA-4A2E-A15E-43B6F0FD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3819"/>
              <a:ext cx="665" cy="266"/>
            </a:xfrm>
            <a:custGeom>
              <a:avLst/>
              <a:gdLst>
                <a:gd name="T0" fmla="*/ 0 w 280"/>
                <a:gd name="T1" fmla="*/ 0 h 112"/>
                <a:gd name="T2" fmla="*/ 3 w 280"/>
                <a:gd name="T3" fmla="*/ 22 h 112"/>
                <a:gd name="T4" fmla="*/ 9 w 280"/>
                <a:gd name="T5" fmla="*/ 104 h 112"/>
                <a:gd name="T6" fmla="*/ 272 w 280"/>
                <a:gd name="T7" fmla="*/ 109 h 112"/>
                <a:gd name="T8" fmla="*/ 264 w 280"/>
                <a:gd name="T9" fmla="*/ 74 h 112"/>
                <a:gd name="T10" fmla="*/ 161 w 280"/>
                <a:gd name="T11" fmla="*/ 23 h 112"/>
                <a:gd name="T12" fmla="*/ 159 w 280"/>
                <a:gd name="T13" fmla="*/ 0 h 112"/>
                <a:gd name="T14" fmla="*/ 0 w 280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112">
                  <a:moveTo>
                    <a:pt x="0" y="0"/>
                  </a:moveTo>
                  <a:cubicBezTo>
                    <a:pt x="2" y="12"/>
                    <a:pt x="3" y="20"/>
                    <a:pt x="3" y="22"/>
                  </a:cubicBezTo>
                  <a:cubicBezTo>
                    <a:pt x="4" y="66"/>
                    <a:pt x="5" y="101"/>
                    <a:pt x="9" y="104"/>
                  </a:cubicBezTo>
                  <a:cubicBezTo>
                    <a:pt x="18" y="110"/>
                    <a:pt x="263" y="112"/>
                    <a:pt x="272" y="109"/>
                  </a:cubicBezTo>
                  <a:cubicBezTo>
                    <a:pt x="280" y="106"/>
                    <a:pt x="273" y="82"/>
                    <a:pt x="264" y="74"/>
                  </a:cubicBezTo>
                  <a:cubicBezTo>
                    <a:pt x="254" y="66"/>
                    <a:pt x="161" y="23"/>
                    <a:pt x="161" y="23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xmlns="" id="{6144B4DC-4025-4D43-B62A-1CCA6EB7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3871"/>
              <a:ext cx="658" cy="214"/>
            </a:xfrm>
            <a:custGeom>
              <a:avLst/>
              <a:gdLst>
                <a:gd name="T0" fmla="*/ 269 w 277"/>
                <a:gd name="T1" fmla="*/ 87 h 90"/>
                <a:gd name="T2" fmla="*/ 6 w 277"/>
                <a:gd name="T3" fmla="*/ 82 h 90"/>
                <a:gd name="T4" fmla="*/ 0 w 277"/>
                <a:gd name="T5" fmla="*/ 0 h 90"/>
                <a:gd name="T6" fmla="*/ 158 w 277"/>
                <a:gd name="T7" fmla="*/ 1 h 90"/>
                <a:gd name="T8" fmla="*/ 261 w 277"/>
                <a:gd name="T9" fmla="*/ 52 h 90"/>
                <a:gd name="T10" fmla="*/ 269 w 277"/>
                <a:gd name="T11" fmla="*/ 8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90">
                  <a:moveTo>
                    <a:pt x="269" y="87"/>
                  </a:moveTo>
                  <a:cubicBezTo>
                    <a:pt x="260" y="90"/>
                    <a:pt x="15" y="88"/>
                    <a:pt x="6" y="82"/>
                  </a:cubicBezTo>
                  <a:cubicBezTo>
                    <a:pt x="2" y="79"/>
                    <a:pt x="1" y="44"/>
                    <a:pt x="0" y="0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251" y="44"/>
                    <a:pt x="261" y="52"/>
                  </a:cubicBezTo>
                  <a:cubicBezTo>
                    <a:pt x="270" y="60"/>
                    <a:pt x="277" y="84"/>
                    <a:pt x="269" y="87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xmlns="" id="{AD6ADEDF-A9DA-454D-B58F-55845E692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4047"/>
              <a:ext cx="588" cy="12"/>
            </a:xfrm>
            <a:custGeom>
              <a:avLst/>
              <a:gdLst>
                <a:gd name="T0" fmla="*/ 247 w 248"/>
                <a:gd name="T1" fmla="*/ 3 h 5"/>
                <a:gd name="T2" fmla="*/ 0 w 248"/>
                <a:gd name="T3" fmla="*/ 2 h 5"/>
                <a:gd name="T4" fmla="*/ 0 w 248"/>
                <a:gd name="T5" fmla="*/ 2 h 5"/>
                <a:gd name="T6" fmla="*/ 247 w 248"/>
                <a:gd name="T7" fmla="*/ 4 h 5"/>
                <a:gd name="T8" fmla="*/ 247 w 24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5">
                  <a:moveTo>
                    <a:pt x="247" y="3"/>
                  </a:moveTo>
                  <a:cubicBezTo>
                    <a:pt x="206" y="2"/>
                    <a:pt x="41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1" y="4"/>
                    <a:pt x="206" y="5"/>
                    <a:pt x="247" y="4"/>
                  </a:cubicBezTo>
                  <a:cubicBezTo>
                    <a:pt x="248" y="4"/>
                    <a:pt x="248" y="3"/>
                    <a:pt x="24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xmlns="" id="{80715FD1-3337-4B4C-B9E7-5724FD238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3883"/>
              <a:ext cx="113" cy="48"/>
            </a:xfrm>
            <a:custGeom>
              <a:avLst/>
              <a:gdLst>
                <a:gd name="T0" fmla="*/ 47 w 48"/>
                <a:gd name="T1" fmla="*/ 1 h 20"/>
                <a:gd name="T2" fmla="*/ 1 w 48"/>
                <a:gd name="T3" fmla="*/ 19 h 20"/>
                <a:gd name="T4" fmla="*/ 2 w 48"/>
                <a:gd name="T5" fmla="*/ 20 h 20"/>
                <a:gd name="T6" fmla="*/ 47 w 48"/>
                <a:gd name="T7" fmla="*/ 3 h 20"/>
                <a:gd name="T8" fmla="*/ 47 w 48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0">
                  <a:moveTo>
                    <a:pt x="47" y="1"/>
                  </a:moveTo>
                  <a:cubicBezTo>
                    <a:pt x="30" y="0"/>
                    <a:pt x="11" y="6"/>
                    <a:pt x="1" y="19"/>
                  </a:cubicBezTo>
                  <a:cubicBezTo>
                    <a:pt x="0" y="20"/>
                    <a:pt x="1" y="20"/>
                    <a:pt x="2" y="20"/>
                  </a:cubicBezTo>
                  <a:cubicBezTo>
                    <a:pt x="16" y="13"/>
                    <a:pt x="31" y="7"/>
                    <a:pt x="47" y="3"/>
                  </a:cubicBezTo>
                  <a:cubicBezTo>
                    <a:pt x="48" y="2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2">
              <a:extLst>
                <a:ext uri="{FF2B5EF4-FFF2-40B4-BE49-F238E27FC236}">
                  <a16:creationId xmlns:a16="http://schemas.microsoft.com/office/drawing/2014/main" xmlns="" id="{1FEA40FA-E0B3-47A9-BBC7-338ACDA22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3895"/>
              <a:ext cx="114" cy="47"/>
            </a:xfrm>
            <a:custGeom>
              <a:avLst/>
              <a:gdLst>
                <a:gd name="T0" fmla="*/ 46 w 48"/>
                <a:gd name="T1" fmla="*/ 1 h 20"/>
                <a:gd name="T2" fmla="*/ 0 w 48"/>
                <a:gd name="T3" fmla="*/ 19 h 20"/>
                <a:gd name="T4" fmla="*/ 1 w 48"/>
                <a:gd name="T5" fmla="*/ 20 h 20"/>
                <a:gd name="T6" fmla="*/ 46 w 48"/>
                <a:gd name="T7" fmla="*/ 3 h 20"/>
                <a:gd name="T8" fmla="*/ 46 w 48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0">
                  <a:moveTo>
                    <a:pt x="46" y="1"/>
                  </a:moveTo>
                  <a:cubicBezTo>
                    <a:pt x="30" y="0"/>
                    <a:pt x="11" y="6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16" y="13"/>
                    <a:pt x="30" y="7"/>
                    <a:pt x="46" y="3"/>
                  </a:cubicBezTo>
                  <a:cubicBezTo>
                    <a:pt x="48" y="2"/>
                    <a:pt x="47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3">
              <a:extLst>
                <a:ext uri="{FF2B5EF4-FFF2-40B4-BE49-F238E27FC236}">
                  <a16:creationId xmlns:a16="http://schemas.microsoft.com/office/drawing/2014/main" xmlns="" id="{130DDEC7-C4FA-412D-A286-8C9AB04FC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" y="3907"/>
              <a:ext cx="112" cy="47"/>
            </a:xfrm>
            <a:custGeom>
              <a:avLst/>
              <a:gdLst>
                <a:gd name="T0" fmla="*/ 46 w 47"/>
                <a:gd name="T1" fmla="*/ 1 h 20"/>
                <a:gd name="T2" fmla="*/ 0 w 47"/>
                <a:gd name="T3" fmla="*/ 19 h 20"/>
                <a:gd name="T4" fmla="*/ 1 w 47"/>
                <a:gd name="T5" fmla="*/ 20 h 20"/>
                <a:gd name="T6" fmla="*/ 46 w 47"/>
                <a:gd name="T7" fmla="*/ 3 h 20"/>
                <a:gd name="T8" fmla="*/ 46 w 47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46" y="1"/>
                  </a:moveTo>
                  <a:cubicBezTo>
                    <a:pt x="29" y="0"/>
                    <a:pt x="10" y="6"/>
                    <a:pt x="0" y="19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6" y="13"/>
                    <a:pt x="30" y="7"/>
                    <a:pt x="46" y="3"/>
                  </a:cubicBezTo>
                  <a:cubicBezTo>
                    <a:pt x="47" y="2"/>
                    <a:pt x="47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xmlns="" id="{8F8471B2-E365-46E4-A390-1B6D5C825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3919"/>
              <a:ext cx="114" cy="50"/>
            </a:xfrm>
            <a:custGeom>
              <a:avLst/>
              <a:gdLst>
                <a:gd name="T0" fmla="*/ 47 w 48"/>
                <a:gd name="T1" fmla="*/ 1 h 21"/>
                <a:gd name="T2" fmla="*/ 1 w 48"/>
                <a:gd name="T3" fmla="*/ 19 h 21"/>
                <a:gd name="T4" fmla="*/ 1 w 48"/>
                <a:gd name="T5" fmla="*/ 20 h 21"/>
                <a:gd name="T6" fmla="*/ 47 w 48"/>
                <a:gd name="T7" fmla="*/ 3 h 21"/>
                <a:gd name="T8" fmla="*/ 47 w 48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7" y="1"/>
                  </a:moveTo>
                  <a:cubicBezTo>
                    <a:pt x="30" y="0"/>
                    <a:pt x="11" y="6"/>
                    <a:pt x="1" y="19"/>
                  </a:cubicBezTo>
                  <a:cubicBezTo>
                    <a:pt x="0" y="20"/>
                    <a:pt x="1" y="21"/>
                    <a:pt x="1" y="20"/>
                  </a:cubicBezTo>
                  <a:cubicBezTo>
                    <a:pt x="16" y="13"/>
                    <a:pt x="31" y="7"/>
                    <a:pt x="47" y="3"/>
                  </a:cubicBezTo>
                  <a:cubicBezTo>
                    <a:pt x="48" y="3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5">
              <a:extLst>
                <a:ext uri="{FF2B5EF4-FFF2-40B4-BE49-F238E27FC236}">
                  <a16:creationId xmlns:a16="http://schemas.microsoft.com/office/drawing/2014/main" xmlns="" id="{3816C296-4E0B-4F8A-864C-4559EAB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2052"/>
              <a:ext cx="1006" cy="1829"/>
            </a:xfrm>
            <a:custGeom>
              <a:avLst/>
              <a:gdLst>
                <a:gd name="T0" fmla="*/ 0 w 424"/>
                <a:gd name="T1" fmla="*/ 0 h 770"/>
                <a:gd name="T2" fmla="*/ 191 w 424"/>
                <a:gd name="T3" fmla="*/ 348 h 770"/>
                <a:gd name="T4" fmla="*/ 241 w 424"/>
                <a:gd name="T5" fmla="*/ 770 h 770"/>
                <a:gd name="T6" fmla="*/ 424 w 424"/>
                <a:gd name="T7" fmla="*/ 769 h 770"/>
                <a:gd name="T8" fmla="*/ 357 w 424"/>
                <a:gd name="T9" fmla="*/ 323 h 770"/>
                <a:gd name="T10" fmla="*/ 209 w 424"/>
                <a:gd name="T11" fmla="*/ 45 h 770"/>
                <a:gd name="T12" fmla="*/ 207 w 424"/>
                <a:gd name="T13" fmla="*/ 9 h 770"/>
                <a:gd name="T14" fmla="*/ 0 w 424"/>
                <a:gd name="T1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" h="770">
                  <a:moveTo>
                    <a:pt x="0" y="0"/>
                  </a:moveTo>
                  <a:cubicBezTo>
                    <a:pt x="0" y="0"/>
                    <a:pt x="186" y="326"/>
                    <a:pt x="191" y="348"/>
                  </a:cubicBezTo>
                  <a:cubicBezTo>
                    <a:pt x="198" y="383"/>
                    <a:pt x="241" y="770"/>
                    <a:pt x="241" y="770"/>
                  </a:cubicBezTo>
                  <a:cubicBezTo>
                    <a:pt x="424" y="769"/>
                    <a:pt x="424" y="769"/>
                    <a:pt x="424" y="769"/>
                  </a:cubicBezTo>
                  <a:cubicBezTo>
                    <a:pt x="424" y="769"/>
                    <a:pt x="388" y="423"/>
                    <a:pt x="357" y="323"/>
                  </a:cubicBezTo>
                  <a:cubicBezTo>
                    <a:pt x="340" y="268"/>
                    <a:pt x="251" y="119"/>
                    <a:pt x="209" y="45"/>
                  </a:cubicBezTo>
                  <a:cubicBezTo>
                    <a:pt x="206" y="39"/>
                    <a:pt x="207" y="9"/>
                    <a:pt x="207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6">
              <a:extLst>
                <a:ext uri="{FF2B5EF4-FFF2-40B4-BE49-F238E27FC236}">
                  <a16:creationId xmlns:a16="http://schemas.microsoft.com/office/drawing/2014/main" xmlns="" id="{F6614E0B-ACC4-4708-AE0B-9D31FCD5E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" y="3798"/>
              <a:ext cx="363" cy="14"/>
            </a:xfrm>
            <a:custGeom>
              <a:avLst/>
              <a:gdLst>
                <a:gd name="T0" fmla="*/ 152 w 153"/>
                <a:gd name="T1" fmla="*/ 3 h 6"/>
                <a:gd name="T2" fmla="*/ 0 w 153"/>
                <a:gd name="T3" fmla="*/ 3 h 6"/>
                <a:gd name="T4" fmla="*/ 0 w 153"/>
                <a:gd name="T5" fmla="*/ 4 h 6"/>
                <a:gd name="T6" fmla="*/ 152 w 153"/>
                <a:gd name="T7" fmla="*/ 4 h 6"/>
                <a:gd name="T8" fmla="*/ 152 w 15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6">
                  <a:moveTo>
                    <a:pt x="152" y="3"/>
                  </a:moveTo>
                  <a:cubicBezTo>
                    <a:pt x="124" y="2"/>
                    <a:pt x="38" y="0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3" y="6"/>
                    <a:pt x="124" y="4"/>
                    <a:pt x="152" y="4"/>
                  </a:cubicBezTo>
                  <a:cubicBezTo>
                    <a:pt x="153" y="4"/>
                    <a:pt x="153" y="3"/>
                    <a:pt x="152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7">
              <a:extLst>
                <a:ext uri="{FF2B5EF4-FFF2-40B4-BE49-F238E27FC236}">
                  <a16:creationId xmlns:a16="http://schemas.microsoft.com/office/drawing/2014/main" xmlns="" id="{FFAFD687-5B4E-4EFC-8334-9530CE346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2121"/>
              <a:ext cx="541" cy="1639"/>
            </a:xfrm>
            <a:custGeom>
              <a:avLst/>
              <a:gdLst>
                <a:gd name="T0" fmla="*/ 1 w 228"/>
                <a:gd name="T1" fmla="*/ 1 h 690"/>
                <a:gd name="T2" fmla="*/ 38 w 228"/>
                <a:gd name="T3" fmla="*/ 59 h 690"/>
                <a:gd name="T4" fmla="*/ 76 w 228"/>
                <a:gd name="T5" fmla="*/ 118 h 690"/>
                <a:gd name="T6" fmla="*/ 148 w 228"/>
                <a:gd name="T7" fmla="*/ 237 h 690"/>
                <a:gd name="T8" fmla="*/ 177 w 228"/>
                <a:gd name="T9" fmla="*/ 295 h 690"/>
                <a:gd name="T10" fmla="*/ 193 w 228"/>
                <a:gd name="T11" fmla="*/ 358 h 690"/>
                <a:gd name="T12" fmla="*/ 201 w 228"/>
                <a:gd name="T13" fmla="*/ 422 h 690"/>
                <a:gd name="T14" fmla="*/ 207 w 228"/>
                <a:gd name="T15" fmla="*/ 490 h 690"/>
                <a:gd name="T16" fmla="*/ 227 w 228"/>
                <a:gd name="T17" fmla="*/ 672 h 690"/>
                <a:gd name="T18" fmla="*/ 228 w 228"/>
                <a:gd name="T19" fmla="*/ 689 h 690"/>
                <a:gd name="T20" fmla="*/ 227 w 228"/>
                <a:gd name="T21" fmla="*/ 689 h 690"/>
                <a:gd name="T22" fmla="*/ 207 w 228"/>
                <a:gd name="T23" fmla="*/ 508 h 690"/>
                <a:gd name="T24" fmla="*/ 200 w 228"/>
                <a:gd name="T25" fmla="*/ 439 h 690"/>
                <a:gd name="T26" fmla="*/ 193 w 228"/>
                <a:gd name="T27" fmla="*/ 374 h 690"/>
                <a:gd name="T28" fmla="*/ 180 w 228"/>
                <a:gd name="T29" fmla="*/ 312 h 690"/>
                <a:gd name="T30" fmla="*/ 153 w 228"/>
                <a:gd name="T31" fmla="*/ 251 h 690"/>
                <a:gd name="T32" fmla="*/ 83 w 228"/>
                <a:gd name="T33" fmla="*/ 133 h 690"/>
                <a:gd name="T34" fmla="*/ 10 w 228"/>
                <a:gd name="T35" fmla="*/ 15 h 690"/>
                <a:gd name="T36" fmla="*/ 0 w 228"/>
                <a:gd name="T37" fmla="*/ 1 h 690"/>
                <a:gd name="T38" fmla="*/ 1 w 228"/>
                <a:gd name="T39" fmla="*/ 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690">
                  <a:moveTo>
                    <a:pt x="1" y="1"/>
                  </a:moveTo>
                  <a:cubicBezTo>
                    <a:pt x="13" y="20"/>
                    <a:pt x="26" y="40"/>
                    <a:pt x="38" y="59"/>
                  </a:cubicBezTo>
                  <a:cubicBezTo>
                    <a:pt x="51" y="79"/>
                    <a:pt x="63" y="98"/>
                    <a:pt x="76" y="118"/>
                  </a:cubicBezTo>
                  <a:cubicBezTo>
                    <a:pt x="100" y="157"/>
                    <a:pt x="124" y="197"/>
                    <a:pt x="148" y="237"/>
                  </a:cubicBezTo>
                  <a:cubicBezTo>
                    <a:pt x="159" y="256"/>
                    <a:pt x="169" y="275"/>
                    <a:pt x="177" y="295"/>
                  </a:cubicBezTo>
                  <a:cubicBezTo>
                    <a:pt x="184" y="315"/>
                    <a:pt x="189" y="336"/>
                    <a:pt x="193" y="358"/>
                  </a:cubicBezTo>
                  <a:cubicBezTo>
                    <a:pt x="196" y="379"/>
                    <a:pt x="198" y="400"/>
                    <a:pt x="201" y="422"/>
                  </a:cubicBezTo>
                  <a:cubicBezTo>
                    <a:pt x="203" y="445"/>
                    <a:pt x="205" y="468"/>
                    <a:pt x="207" y="490"/>
                  </a:cubicBezTo>
                  <a:cubicBezTo>
                    <a:pt x="212" y="537"/>
                    <a:pt x="222" y="625"/>
                    <a:pt x="227" y="672"/>
                  </a:cubicBezTo>
                  <a:cubicBezTo>
                    <a:pt x="227" y="677"/>
                    <a:pt x="228" y="683"/>
                    <a:pt x="228" y="689"/>
                  </a:cubicBezTo>
                  <a:cubicBezTo>
                    <a:pt x="228" y="690"/>
                    <a:pt x="227" y="690"/>
                    <a:pt x="227" y="689"/>
                  </a:cubicBezTo>
                  <a:cubicBezTo>
                    <a:pt x="221" y="643"/>
                    <a:pt x="212" y="555"/>
                    <a:pt x="207" y="508"/>
                  </a:cubicBezTo>
                  <a:cubicBezTo>
                    <a:pt x="205" y="485"/>
                    <a:pt x="203" y="462"/>
                    <a:pt x="200" y="439"/>
                  </a:cubicBezTo>
                  <a:cubicBezTo>
                    <a:pt x="198" y="417"/>
                    <a:pt x="196" y="396"/>
                    <a:pt x="193" y="374"/>
                  </a:cubicBezTo>
                  <a:cubicBezTo>
                    <a:pt x="190" y="353"/>
                    <a:pt x="186" y="332"/>
                    <a:pt x="180" y="312"/>
                  </a:cubicBezTo>
                  <a:cubicBezTo>
                    <a:pt x="173" y="290"/>
                    <a:pt x="164" y="270"/>
                    <a:pt x="153" y="251"/>
                  </a:cubicBezTo>
                  <a:cubicBezTo>
                    <a:pt x="131" y="211"/>
                    <a:pt x="107" y="172"/>
                    <a:pt x="83" y="133"/>
                  </a:cubicBezTo>
                  <a:cubicBezTo>
                    <a:pt x="59" y="93"/>
                    <a:pt x="35" y="54"/>
                    <a:pt x="10" y="15"/>
                  </a:cubicBezTo>
                  <a:cubicBezTo>
                    <a:pt x="7" y="11"/>
                    <a:pt x="3" y="6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8">
              <a:extLst>
                <a:ext uri="{FF2B5EF4-FFF2-40B4-BE49-F238E27FC236}">
                  <a16:creationId xmlns:a16="http://schemas.microsoft.com/office/drawing/2014/main" xmlns="" id="{B26BEBDC-F884-408B-A04B-9DF7549AF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3353"/>
              <a:ext cx="622" cy="758"/>
            </a:xfrm>
            <a:custGeom>
              <a:avLst/>
              <a:gdLst>
                <a:gd name="T0" fmla="*/ 247 w 262"/>
                <a:gd name="T1" fmla="*/ 318 h 319"/>
                <a:gd name="T2" fmla="*/ 0 w 262"/>
                <a:gd name="T3" fmla="*/ 211 h 319"/>
                <a:gd name="T4" fmla="*/ 0 w 262"/>
                <a:gd name="T5" fmla="*/ 210 h 319"/>
                <a:gd name="T6" fmla="*/ 30 w 262"/>
                <a:gd name="T7" fmla="*/ 137 h 319"/>
                <a:gd name="T8" fmla="*/ 111 w 262"/>
                <a:gd name="T9" fmla="*/ 0 h 319"/>
                <a:gd name="T10" fmla="*/ 262 w 262"/>
                <a:gd name="T11" fmla="*/ 63 h 319"/>
                <a:gd name="T12" fmla="*/ 176 w 262"/>
                <a:gd name="T13" fmla="*/ 197 h 319"/>
                <a:gd name="T14" fmla="*/ 253 w 262"/>
                <a:gd name="T15" fmla="*/ 283 h 319"/>
                <a:gd name="T16" fmla="*/ 247 w 262"/>
                <a:gd name="T17" fmla="*/ 3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319">
                  <a:moveTo>
                    <a:pt x="247" y="318"/>
                  </a:moveTo>
                  <a:cubicBezTo>
                    <a:pt x="238" y="318"/>
                    <a:pt x="7" y="220"/>
                    <a:pt x="0" y="211"/>
                  </a:cubicBezTo>
                  <a:cubicBezTo>
                    <a:pt x="0" y="211"/>
                    <a:pt x="0" y="210"/>
                    <a:pt x="0" y="210"/>
                  </a:cubicBezTo>
                  <a:cubicBezTo>
                    <a:pt x="0" y="202"/>
                    <a:pt x="16" y="174"/>
                    <a:pt x="30" y="137"/>
                  </a:cubicBezTo>
                  <a:cubicBezTo>
                    <a:pt x="31" y="135"/>
                    <a:pt x="111" y="0"/>
                    <a:pt x="111" y="0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76" y="197"/>
                    <a:pt x="247" y="272"/>
                    <a:pt x="253" y="283"/>
                  </a:cubicBezTo>
                  <a:cubicBezTo>
                    <a:pt x="259" y="293"/>
                    <a:pt x="256" y="319"/>
                    <a:pt x="247" y="318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9">
              <a:extLst>
                <a:ext uri="{FF2B5EF4-FFF2-40B4-BE49-F238E27FC236}">
                  <a16:creationId xmlns:a16="http://schemas.microsoft.com/office/drawing/2014/main" xmlns="" id="{FEB74648-6BD3-4ECA-B796-19ABD1240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3629"/>
              <a:ext cx="615" cy="482"/>
            </a:xfrm>
            <a:custGeom>
              <a:avLst/>
              <a:gdLst>
                <a:gd name="T0" fmla="*/ 0 w 259"/>
                <a:gd name="T1" fmla="*/ 94 h 203"/>
                <a:gd name="T2" fmla="*/ 0 w 259"/>
                <a:gd name="T3" fmla="*/ 95 h 203"/>
                <a:gd name="T4" fmla="*/ 247 w 259"/>
                <a:gd name="T5" fmla="*/ 202 h 203"/>
                <a:gd name="T6" fmla="*/ 253 w 259"/>
                <a:gd name="T7" fmla="*/ 167 h 203"/>
                <a:gd name="T8" fmla="*/ 176 w 259"/>
                <a:gd name="T9" fmla="*/ 81 h 203"/>
                <a:gd name="T10" fmla="*/ 189 w 259"/>
                <a:gd name="T11" fmla="*/ 61 h 203"/>
                <a:gd name="T12" fmla="*/ 43 w 259"/>
                <a:gd name="T13" fmla="*/ 0 h 203"/>
                <a:gd name="T14" fmla="*/ 30 w 259"/>
                <a:gd name="T15" fmla="*/ 21 h 203"/>
                <a:gd name="T16" fmla="*/ 0 w 259"/>
                <a:gd name="T17" fmla="*/ 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03">
                  <a:moveTo>
                    <a:pt x="0" y="94"/>
                  </a:moveTo>
                  <a:cubicBezTo>
                    <a:pt x="0" y="94"/>
                    <a:pt x="0" y="95"/>
                    <a:pt x="0" y="95"/>
                  </a:cubicBezTo>
                  <a:cubicBezTo>
                    <a:pt x="7" y="104"/>
                    <a:pt x="238" y="202"/>
                    <a:pt x="247" y="202"/>
                  </a:cubicBezTo>
                  <a:cubicBezTo>
                    <a:pt x="256" y="203"/>
                    <a:pt x="259" y="177"/>
                    <a:pt x="253" y="167"/>
                  </a:cubicBezTo>
                  <a:cubicBezTo>
                    <a:pt x="247" y="156"/>
                    <a:pt x="176" y="81"/>
                    <a:pt x="176" y="8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5" y="12"/>
                    <a:pt x="31" y="21"/>
                    <a:pt x="30" y="21"/>
                  </a:cubicBezTo>
                  <a:cubicBezTo>
                    <a:pt x="16" y="58"/>
                    <a:pt x="0" y="86"/>
                    <a:pt x="0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0">
              <a:extLst>
                <a:ext uri="{FF2B5EF4-FFF2-40B4-BE49-F238E27FC236}">
                  <a16:creationId xmlns:a16="http://schemas.microsoft.com/office/drawing/2014/main" xmlns="" id="{6067C017-3B6A-4702-9FA1-171918B03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" y="3679"/>
              <a:ext cx="619" cy="432"/>
            </a:xfrm>
            <a:custGeom>
              <a:avLst/>
              <a:gdLst>
                <a:gd name="T0" fmla="*/ 249 w 261"/>
                <a:gd name="T1" fmla="*/ 181 h 182"/>
                <a:gd name="T2" fmla="*/ 2 w 261"/>
                <a:gd name="T3" fmla="*/ 74 h 182"/>
                <a:gd name="T4" fmla="*/ 32 w 261"/>
                <a:gd name="T5" fmla="*/ 0 h 182"/>
                <a:gd name="T6" fmla="*/ 178 w 261"/>
                <a:gd name="T7" fmla="*/ 60 h 182"/>
                <a:gd name="T8" fmla="*/ 255 w 261"/>
                <a:gd name="T9" fmla="*/ 146 h 182"/>
                <a:gd name="T10" fmla="*/ 249 w 261"/>
                <a:gd name="T11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82">
                  <a:moveTo>
                    <a:pt x="249" y="181"/>
                  </a:moveTo>
                  <a:cubicBezTo>
                    <a:pt x="240" y="181"/>
                    <a:pt x="9" y="83"/>
                    <a:pt x="2" y="74"/>
                  </a:cubicBezTo>
                  <a:cubicBezTo>
                    <a:pt x="0" y="71"/>
                    <a:pt x="11" y="39"/>
                    <a:pt x="32" y="0"/>
                  </a:cubicBezTo>
                  <a:cubicBezTo>
                    <a:pt x="178" y="60"/>
                    <a:pt x="178" y="60"/>
                    <a:pt x="178" y="60"/>
                  </a:cubicBezTo>
                  <a:cubicBezTo>
                    <a:pt x="178" y="60"/>
                    <a:pt x="249" y="135"/>
                    <a:pt x="255" y="146"/>
                  </a:cubicBezTo>
                  <a:cubicBezTo>
                    <a:pt x="261" y="156"/>
                    <a:pt x="258" y="182"/>
                    <a:pt x="249" y="18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1">
              <a:extLst>
                <a:ext uri="{FF2B5EF4-FFF2-40B4-BE49-F238E27FC236}">
                  <a16:creationId xmlns:a16="http://schemas.microsoft.com/office/drawing/2014/main" xmlns="" id="{3A3D3DCE-292D-450A-885B-E39BAC7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3862"/>
              <a:ext cx="546" cy="225"/>
            </a:xfrm>
            <a:custGeom>
              <a:avLst/>
              <a:gdLst>
                <a:gd name="T0" fmla="*/ 229 w 230"/>
                <a:gd name="T1" fmla="*/ 94 h 95"/>
                <a:gd name="T2" fmla="*/ 0 w 230"/>
                <a:gd name="T3" fmla="*/ 0 h 95"/>
                <a:gd name="T4" fmla="*/ 0 w 230"/>
                <a:gd name="T5" fmla="*/ 0 h 95"/>
                <a:gd name="T6" fmla="*/ 229 w 230"/>
                <a:gd name="T7" fmla="*/ 95 h 95"/>
                <a:gd name="T8" fmla="*/ 229 w 230"/>
                <a:gd name="T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5">
                  <a:moveTo>
                    <a:pt x="229" y="94"/>
                  </a:moveTo>
                  <a:cubicBezTo>
                    <a:pt x="191" y="77"/>
                    <a:pt x="38" y="1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17"/>
                    <a:pt x="190" y="80"/>
                    <a:pt x="229" y="95"/>
                  </a:cubicBezTo>
                  <a:cubicBezTo>
                    <a:pt x="229" y="95"/>
                    <a:pt x="230" y="94"/>
                    <a:pt x="229" y="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2">
              <a:extLst>
                <a:ext uri="{FF2B5EF4-FFF2-40B4-BE49-F238E27FC236}">
                  <a16:creationId xmlns:a16="http://schemas.microsoft.com/office/drawing/2014/main" xmlns="" id="{6BF36A4F-8B5A-42B9-8C72-AABC806F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" y="3826"/>
              <a:ext cx="122" cy="24"/>
            </a:xfrm>
            <a:custGeom>
              <a:avLst/>
              <a:gdLst>
                <a:gd name="T0" fmla="*/ 50 w 51"/>
                <a:gd name="T1" fmla="*/ 8 h 10"/>
                <a:gd name="T2" fmla="*/ 0 w 51"/>
                <a:gd name="T3" fmla="*/ 8 h 10"/>
                <a:gd name="T4" fmla="*/ 1 w 51"/>
                <a:gd name="T5" fmla="*/ 9 h 10"/>
                <a:gd name="T6" fmla="*/ 49 w 51"/>
                <a:gd name="T7" fmla="*/ 10 h 10"/>
                <a:gd name="T8" fmla="*/ 50 w 5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">
                  <a:moveTo>
                    <a:pt x="50" y="8"/>
                  </a:moveTo>
                  <a:cubicBezTo>
                    <a:pt x="35" y="2"/>
                    <a:pt x="15" y="0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7" y="8"/>
                    <a:pt x="32" y="8"/>
                    <a:pt x="49" y="10"/>
                  </a:cubicBezTo>
                  <a:cubicBezTo>
                    <a:pt x="50" y="10"/>
                    <a:pt x="51" y="9"/>
                    <a:pt x="5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3">
              <a:extLst>
                <a:ext uri="{FF2B5EF4-FFF2-40B4-BE49-F238E27FC236}">
                  <a16:creationId xmlns:a16="http://schemas.microsoft.com/office/drawing/2014/main" xmlns="" id="{6CB0AFEF-0601-469F-89E7-A2A2F863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" y="3847"/>
              <a:ext cx="123" cy="27"/>
            </a:xfrm>
            <a:custGeom>
              <a:avLst/>
              <a:gdLst>
                <a:gd name="T0" fmla="*/ 50 w 52"/>
                <a:gd name="T1" fmla="*/ 9 h 11"/>
                <a:gd name="T2" fmla="*/ 1 w 52"/>
                <a:gd name="T3" fmla="*/ 9 h 11"/>
                <a:gd name="T4" fmla="*/ 1 w 52"/>
                <a:gd name="T5" fmla="*/ 10 h 11"/>
                <a:gd name="T6" fmla="*/ 50 w 52"/>
                <a:gd name="T7" fmla="*/ 11 h 11"/>
                <a:gd name="T8" fmla="*/ 50 w 52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">
                  <a:moveTo>
                    <a:pt x="50" y="9"/>
                  </a:moveTo>
                  <a:cubicBezTo>
                    <a:pt x="35" y="2"/>
                    <a:pt x="16" y="0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8" y="8"/>
                    <a:pt x="33" y="8"/>
                    <a:pt x="50" y="11"/>
                  </a:cubicBezTo>
                  <a:cubicBezTo>
                    <a:pt x="51" y="11"/>
                    <a:pt x="52" y="9"/>
                    <a:pt x="5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4">
              <a:extLst>
                <a:ext uri="{FF2B5EF4-FFF2-40B4-BE49-F238E27FC236}">
                  <a16:creationId xmlns:a16="http://schemas.microsoft.com/office/drawing/2014/main" xmlns="" id="{D27DAA18-F50C-4D9A-81FB-D2C6BA3E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3871"/>
              <a:ext cx="121" cy="24"/>
            </a:xfrm>
            <a:custGeom>
              <a:avLst/>
              <a:gdLst>
                <a:gd name="T0" fmla="*/ 50 w 51"/>
                <a:gd name="T1" fmla="*/ 8 h 10"/>
                <a:gd name="T2" fmla="*/ 1 w 51"/>
                <a:gd name="T3" fmla="*/ 8 h 10"/>
                <a:gd name="T4" fmla="*/ 1 w 51"/>
                <a:gd name="T5" fmla="*/ 9 h 10"/>
                <a:gd name="T6" fmla="*/ 50 w 51"/>
                <a:gd name="T7" fmla="*/ 10 h 10"/>
                <a:gd name="T8" fmla="*/ 50 w 5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">
                  <a:moveTo>
                    <a:pt x="50" y="8"/>
                  </a:moveTo>
                  <a:cubicBezTo>
                    <a:pt x="35" y="1"/>
                    <a:pt x="15" y="0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8" y="8"/>
                    <a:pt x="33" y="8"/>
                    <a:pt x="50" y="10"/>
                  </a:cubicBezTo>
                  <a:cubicBezTo>
                    <a:pt x="51" y="10"/>
                    <a:pt x="51" y="8"/>
                    <a:pt x="5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5">
              <a:extLst>
                <a:ext uri="{FF2B5EF4-FFF2-40B4-BE49-F238E27FC236}">
                  <a16:creationId xmlns:a16="http://schemas.microsoft.com/office/drawing/2014/main" xmlns="" id="{D039351D-51A7-4328-B1D6-58111A14D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" y="3893"/>
              <a:ext cx="121" cy="26"/>
            </a:xfrm>
            <a:custGeom>
              <a:avLst/>
              <a:gdLst>
                <a:gd name="T0" fmla="*/ 50 w 51"/>
                <a:gd name="T1" fmla="*/ 8 h 11"/>
                <a:gd name="T2" fmla="*/ 1 w 51"/>
                <a:gd name="T3" fmla="*/ 8 h 11"/>
                <a:gd name="T4" fmla="*/ 1 w 51"/>
                <a:gd name="T5" fmla="*/ 10 h 11"/>
                <a:gd name="T6" fmla="*/ 50 w 51"/>
                <a:gd name="T7" fmla="*/ 10 h 11"/>
                <a:gd name="T8" fmla="*/ 50 w 51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1">
                  <a:moveTo>
                    <a:pt x="50" y="8"/>
                  </a:moveTo>
                  <a:cubicBezTo>
                    <a:pt x="35" y="2"/>
                    <a:pt x="15" y="0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8" y="8"/>
                    <a:pt x="33" y="8"/>
                    <a:pt x="50" y="10"/>
                  </a:cubicBezTo>
                  <a:cubicBezTo>
                    <a:pt x="51" y="11"/>
                    <a:pt x="51" y="9"/>
                    <a:pt x="5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6">
              <a:extLst>
                <a:ext uri="{FF2B5EF4-FFF2-40B4-BE49-F238E27FC236}">
                  <a16:creationId xmlns:a16="http://schemas.microsoft.com/office/drawing/2014/main" xmlns="" id="{085D3FA3-93C2-4FEB-8A36-6D9430809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1893"/>
              <a:ext cx="977" cy="1940"/>
            </a:xfrm>
            <a:custGeom>
              <a:avLst/>
              <a:gdLst>
                <a:gd name="T0" fmla="*/ 170 w 412"/>
                <a:gd name="T1" fmla="*/ 817 h 817"/>
                <a:gd name="T2" fmla="*/ 0 w 412"/>
                <a:gd name="T3" fmla="*/ 746 h 817"/>
                <a:gd name="T4" fmla="*/ 235 w 412"/>
                <a:gd name="T5" fmla="*/ 378 h 817"/>
                <a:gd name="T6" fmla="*/ 143 w 412"/>
                <a:gd name="T7" fmla="*/ 126 h 817"/>
                <a:gd name="T8" fmla="*/ 198 w 412"/>
                <a:gd name="T9" fmla="*/ 0 h 817"/>
                <a:gd name="T10" fmla="*/ 369 w 412"/>
                <a:gd name="T11" fmla="*/ 76 h 817"/>
                <a:gd name="T12" fmla="*/ 324 w 412"/>
                <a:gd name="T13" fmla="*/ 123 h 817"/>
                <a:gd name="T14" fmla="*/ 406 w 412"/>
                <a:gd name="T15" fmla="*/ 393 h 817"/>
                <a:gd name="T16" fmla="*/ 170 w 412"/>
                <a:gd name="T1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817">
                  <a:moveTo>
                    <a:pt x="170" y="817"/>
                  </a:moveTo>
                  <a:cubicBezTo>
                    <a:pt x="0" y="746"/>
                    <a:pt x="0" y="746"/>
                    <a:pt x="0" y="746"/>
                  </a:cubicBezTo>
                  <a:cubicBezTo>
                    <a:pt x="0" y="746"/>
                    <a:pt x="234" y="401"/>
                    <a:pt x="235" y="378"/>
                  </a:cubicBezTo>
                  <a:cubicBezTo>
                    <a:pt x="237" y="357"/>
                    <a:pt x="146" y="178"/>
                    <a:pt x="143" y="126"/>
                  </a:cubicBezTo>
                  <a:cubicBezTo>
                    <a:pt x="140" y="70"/>
                    <a:pt x="168" y="27"/>
                    <a:pt x="198" y="0"/>
                  </a:cubicBezTo>
                  <a:cubicBezTo>
                    <a:pt x="369" y="76"/>
                    <a:pt x="369" y="76"/>
                    <a:pt x="369" y="76"/>
                  </a:cubicBezTo>
                  <a:cubicBezTo>
                    <a:pt x="369" y="76"/>
                    <a:pt x="354" y="106"/>
                    <a:pt x="324" y="123"/>
                  </a:cubicBezTo>
                  <a:cubicBezTo>
                    <a:pt x="324" y="123"/>
                    <a:pt x="412" y="330"/>
                    <a:pt x="406" y="393"/>
                  </a:cubicBezTo>
                  <a:cubicBezTo>
                    <a:pt x="400" y="457"/>
                    <a:pt x="170" y="817"/>
                    <a:pt x="170" y="817"/>
                  </a:cubicBez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7">
              <a:extLst>
                <a:ext uri="{FF2B5EF4-FFF2-40B4-BE49-F238E27FC236}">
                  <a16:creationId xmlns:a16="http://schemas.microsoft.com/office/drawing/2014/main" xmlns="" id="{7B992603-D70C-4FFA-B3A9-0C6E99A54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" y="3610"/>
              <a:ext cx="346" cy="147"/>
            </a:xfrm>
            <a:custGeom>
              <a:avLst/>
              <a:gdLst>
                <a:gd name="T0" fmla="*/ 146 w 146"/>
                <a:gd name="T1" fmla="*/ 61 h 62"/>
                <a:gd name="T2" fmla="*/ 104 w 146"/>
                <a:gd name="T3" fmla="*/ 42 h 62"/>
                <a:gd name="T4" fmla="*/ 1 w 146"/>
                <a:gd name="T5" fmla="*/ 0 h 62"/>
                <a:gd name="T6" fmla="*/ 0 w 146"/>
                <a:gd name="T7" fmla="*/ 1 h 62"/>
                <a:gd name="T8" fmla="*/ 103 w 146"/>
                <a:gd name="T9" fmla="*/ 45 h 62"/>
                <a:gd name="T10" fmla="*/ 146 w 146"/>
                <a:gd name="T11" fmla="*/ 62 h 62"/>
                <a:gd name="T12" fmla="*/ 146 w 146"/>
                <a:gd name="T13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62">
                  <a:moveTo>
                    <a:pt x="146" y="61"/>
                  </a:moveTo>
                  <a:cubicBezTo>
                    <a:pt x="121" y="50"/>
                    <a:pt x="129" y="53"/>
                    <a:pt x="104" y="42"/>
                  </a:cubicBezTo>
                  <a:cubicBezTo>
                    <a:pt x="92" y="37"/>
                    <a:pt x="13" y="3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7"/>
                    <a:pt x="91" y="40"/>
                    <a:pt x="103" y="45"/>
                  </a:cubicBezTo>
                  <a:cubicBezTo>
                    <a:pt x="128" y="55"/>
                    <a:pt x="121" y="52"/>
                    <a:pt x="146" y="62"/>
                  </a:cubicBezTo>
                  <a:cubicBezTo>
                    <a:pt x="146" y="62"/>
                    <a:pt x="146" y="61"/>
                    <a:pt x="146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8">
              <a:extLst>
                <a:ext uri="{FF2B5EF4-FFF2-40B4-BE49-F238E27FC236}">
                  <a16:creationId xmlns:a16="http://schemas.microsoft.com/office/drawing/2014/main" xmlns="" id="{6BB9AE91-10E7-47F4-A73B-349E041C1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2175"/>
              <a:ext cx="133" cy="43"/>
            </a:xfrm>
            <a:custGeom>
              <a:avLst/>
              <a:gdLst>
                <a:gd name="T0" fmla="*/ 54 w 56"/>
                <a:gd name="T1" fmla="*/ 0 h 18"/>
                <a:gd name="T2" fmla="*/ 0 w 56"/>
                <a:gd name="T3" fmla="*/ 17 h 18"/>
                <a:gd name="T4" fmla="*/ 1 w 56"/>
                <a:gd name="T5" fmla="*/ 18 h 18"/>
                <a:gd name="T6" fmla="*/ 55 w 56"/>
                <a:gd name="T7" fmla="*/ 2 h 18"/>
                <a:gd name="T8" fmla="*/ 54 w 5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8">
                  <a:moveTo>
                    <a:pt x="54" y="0"/>
                  </a:moveTo>
                  <a:cubicBezTo>
                    <a:pt x="36" y="4"/>
                    <a:pt x="18" y="10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9" y="13"/>
                    <a:pt x="37" y="8"/>
                    <a:pt x="55" y="2"/>
                  </a:cubicBezTo>
                  <a:cubicBezTo>
                    <a:pt x="56" y="2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9">
              <a:extLst>
                <a:ext uri="{FF2B5EF4-FFF2-40B4-BE49-F238E27FC236}">
                  <a16:creationId xmlns:a16="http://schemas.microsoft.com/office/drawing/2014/main" xmlns="" id="{7AE9EB55-F3AB-4DE3-AF21-3C8BCCF1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154"/>
              <a:ext cx="26" cy="48"/>
            </a:xfrm>
            <a:custGeom>
              <a:avLst/>
              <a:gdLst>
                <a:gd name="T0" fmla="*/ 7 w 11"/>
                <a:gd name="T1" fmla="*/ 2 h 20"/>
                <a:gd name="T2" fmla="*/ 3 w 11"/>
                <a:gd name="T3" fmla="*/ 11 h 20"/>
                <a:gd name="T4" fmla="*/ 0 w 11"/>
                <a:gd name="T5" fmla="*/ 19 h 20"/>
                <a:gd name="T6" fmla="*/ 1 w 11"/>
                <a:gd name="T7" fmla="*/ 19 h 20"/>
                <a:gd name="T8" fmla="*/ 6 w 11"/>
                <a:gd name="T9" fmla="*/ 12 h 20"/>
                <a:gd name="T10" fmla="*/ 11 w 11"/>
                <a:gd name="T11" fmla="*/ 3 h 20"/>
                <a:gd name="T12" fmla="*/ 7 w 11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7" y="2"/>
                  </a:moveTo>
                  <a:cubicBezTo>
                    <a:pt x="6" y="5"/>
                    <a:pt x="4" y="8"/>
                    <a:pt x="3" y="11"/>
                  </a:cubicBezTo>
                  <a:cubicBezTo>
                    <a:pt x="2" y="14"/>
                    <a:pt x="0" y="16"/>
                    <a:pt x="0" y="19"/>
                  </a:cubicBezTo>
                  <a:cubicBezTo>
                    <a:pt x="0" y="19"/>
                    <a:pt x="1" y="20"/>
                    <a:pt x="1" y="19"/>
                  </a:cubicBezTo>
                  <a:cubicBezTo>
                    <a:pt x="4" y="17"/>
                    <a:pt x="5" y="14"/>
                    <a:pt x="6" y="12"/>
                  </a:cubicBezTo>
                  <a:cubicBezTo>
                    <a:pt x="7" y="9"/>
                    <a:pt x="9" y="6"/>
                    <a:pt x="11" y="3"/>
                  </a:cubicBezTo>
                  <a:cubicBezTo>
                    <a:pt x="11" y="1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0">
              <a:extLst>
                <a:ext uri="{FF2B5EF4-FFF2-40B4-BE49-F238E27FC236}">
                  <a16:creationId xmlns:a16="http://schemas.microsoft.com/office/drawing/2014/main" xmlns="" id="{D6FD2A38-8619-4305-89F7-23441543B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2078"/>
              <a:ext cx="65" cy="83"/>
            </a:xfrm>
            <a:custGeom>
              <a:avLst/>
              <a:gdLst>
                <a:gd name="T0" fmla="*/ 6 w 27"/>
                <a:gd name="T1" fmla="*/ 17 h 35"/>
                <a:gd name="T2" fmla="*/ 9 w 27"/>
                <a:gd name="T3" fmla="*/ 9 h 35"/>
                <a:gd name="T4" fmla="*/ 13 w 27"/>
                <a:gd name="T5" fmla="*/ 1 h 35"/>
                <a:gd name="T6" fmla="*/ 13 w 27"/>
                <a:gd name="T7" fmla="*/ 1 h 35"/>
                <a:gd name="T8" fmla="*/ 11 w 27"/>
                <a:gd name="T9" fmla="*/ 9 h 35"/>
                <a:gd name="T10" fmla="*/ 8 w 27"/>
                <a:gd name="T11" fmla="*/ 18 h 35"/>
                <a:gd name="T12" fmla="*/ 2 w 27"/>
                <a:gd name="T13" fmla="*/ 33 h 35"/>
                <a:gd name="T14" fmla="*/ 10 w 27"/>
                <a:gd name="T15" fmla="*/ 32 h 35"/>
                <a:gd name="T16" fmla="*/ 16 w 27"/>
                <a:gd name="T17" fmla="*/ 25 h 35"/>
                <a:gd name="T18" fmla="*/ 21 w 27"/>
                <a:gd name="T19" fmla="*/ 15 h 35"/>
                <a:gd name="T20" fmla="*/ 26 w 27"/>
                <a:gd name="T21" fmla="*/ 5 h 35"/>
                <a:gd name="T22" fmla="*/ 27 w 27"/>
                <a:gd name="T23" fmla="*/ 6 h 35"/>
                <a:gd name="T24" fmla="*/ 17 w 27"/>
                <a:gd name="T25" fmla="*/ 27 h 35"/>
                <a:gd name="T26" fmla="*/ 11 w 27"/>
                <a:gd name="T27" fmla="*/ 34 h 35"/>
                <a:gd name="T28" fmla="*/ 1 w 27"/>
                <a:gd name="T29" fmla="*/ 34 h 35"/>
                <a:gd name="T30" fmla="*/ 0 w 27"/>
                <a:gd name="T31" fmla="*/ 34 h 35"/>
                <a:gd name="T32" fmla="*/ 6 w 27"/>
                <a:gd name="T3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5">
                  <a:moveTo>
                    <a:pt x="6" y="17"/>
                  </a:moveTo>
                  <a:cubicBezTo>
                    <a:pt x="7" y="14"/>
                    <a:pt x="8" y="12"/>
                    <a:pt x="9" y="9"/>
                  </a:cubicBezTo>
                  <a:cubicBezTo>
                    <a:pt x="10" y="6"/>
                    <a:pt x="12" y="4"/>
                    <a:pt x="13" y="1"/>
                  </a:cubicBezTo>
                  <a:cubicBezTo>
                    <a:pt x="13" y="0"/>
                    <a:pt x="14" y="1"/>
                    <a:pt x="13" y="1"/>
                  </a:cubicBezTo>
                  <a:cubicBezTo>
                    <a:pt x="12" y="4"/>
                    <a:pt x="12" y="7"/>
                    <a:pt x="11" y="9"/>
                  </a:cubicBezTo>
                  <a:cubicBezTo>
                    <a:pt x="10" y="12"/>
                    <a:pt x="9" y="15"/>
                    <a:pt x="8" y="18"/>
                  </a:cubicBezTo>
                  <a:cubicBezTo>
                    <a:pt x="6" y="23"/>
                    <a:pt x="4" y="28"/>
                    <a:pt x="2" y="33"/>
                  </a:cubicBezTo>
                  <a:cubicBezTo>
                    <a:pt x="5" y="33"/>
                    <a:pt x="8" y="33"/>
                    <a:pt x="10" y="32"/>
                  </a:cubicBezTo>
                  <a:cubicBezTo>
                    <a:pt x="13" y="30"/>
                    <a:pt x="15" y="27"/>
                    <a:pt x="16" y="25"/>
                  </a:cubicBezTo>
                  <a:cubicBezTo>
                    <a:pt x="18" y="22"/>
                    <a:pt x="19" y="18"/>
                    <a:pt x="21" y="15"/>
                  </a:cubicBezTo>
                  <a:cubicBezTo>
                    <a:pt x="23" y="12"/>
                    <a:pt x="25" y="9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24" y="13"/>
                    <a:pt x="21" y="20"/>
                    <a:pt x="17" y="27"/>
                  </a:cubicBezTo>
                  <a:cubicBezTo>
                    <a:pt x="15" y="30"/>
                    <a:pt x="14" y="33"/>
                    <a:pt x="11" y="34"/>
                  </a:cubicBezTo>
                  <a:cubicBezTo>
                    <a:pt x="8" y="35"/>
                    <a:pt x="4" y="35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28"/>
                    <a:pt x="4" y="22"/>
                    <a:pt x="6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1">
              <a:extLst>
                <a:ext uri="{FF2B5EF4-FFF2-40B4-BE49-F238E27FC236}">
                  <a16:creationId xmlns:a16="http://schemas.microsoft.com/office/drawing/2014/main" xmlns="" id="{EFA24C5C-8FE4-496E-AED5-97019F91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2199"/>
              <a:ext cx="190" cy="874"/>
            </a:xfrm>
            <a:custGeom>
              <a:avLst/>
              <a:gdLst>
                <a:gd name="T0" fmla="*/ 1 w 80"/>
                <a:gd name="T1" fmla="*/ 0 h 368"/>
                <a:gd name="T2" fmla="*/ 18 w 80"/>
                <a:gd name="T3" fmla="*/ 40 h 368"/>
                <a:gd name="T4" fmla="*/ 34 w 80"/>
                <a:gd name="T5" fmla="*/ 79 h 368"/>
                <a:gd name="T6" fmla="*/ 61 w 80"/>
                <a:gd name="T7" fmla="*/ 161 h 368"/>
                <a:gd name="T8" fmla="*/ 72 w 80"/>
                <a:gd name="T9" fmla="*/ 202 h 368"/>
                <a:gd name="T10" fmla="*/ 79 w 80"/>
                <a:gd name="T11" fmla="*/ 243 h 368"/>
                <a:gd name="T12" fmla="*/ 75 w 80"/>
                <a:gd name="T13" fmla="*/ 285 h 368"/>
                <a:gd name="T14" fmla="*/ 40 w 80"/>
                <a:gd name="T15" fmla="*/ 361 h 368"/>
                <a:gd name="T16" fmla="*/ 37 w 80"/>
                <a:gd name="T17" fmla="*/ 364 h 368"/>
                <a:gd name="T18" fmla="*/ 75 w 80"/>
                <a:gd name="T19" fmla="*/ 255 h 368"/>
                <a:gd name="T20" fmla="*/ 69 w 80"/>
                <a:gd name="T21" fmla="*/ 211 h 368"/>
                <a:gd name="T22" fmla="*/ 58 w 80"/>
                <a:gd name="T23" fmla="*/ 169 h 368"/>
                <a:gd name="T24" fmla="*/ 33 w 80"/>
                <a:gd name="T25" fmla="*/ 89 h 368"/>
                <a:gd name="T26" fmla="*/ 17 w 80"/>
                <a:gd name="T27" fmla="*/ 45 h 368"/>
                <a:gd name="T28" fmla="*/ 0 w 80"/>
                <a:gd name="T29" fmla="*/ 1 h 368"/>
                <a:gd name="T30" fmla="*/ 1 w 80"/>
                <a:gd name="T3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368">
                  <a:moveTo>
                    <a:pt x="1" y="0"/>
                  </a:moveTo>
                  <a:cubicBezTo>
                    <a:pt x="7" y="14"/>
                    <a:pt x="12" y="27"/>
                    <a:pt x="18" y="40"/>
                  </a:cubicBezTo>
                  <a:cubicBezTo>
                    <a:pt x="24" y="53"/>
                    <a:pt x="29" y="66"/>
                    <a:pt x="34" y="79"/>
                  </a:cubicBezTo>
                  <a:cubicBezTo>
                    <a:pt x="44" y="106"/>
                    <a:pt x="53" y="133"/>
                    <a:pt x="61" y="161"/>
                  </a:cubicBezTo>
                  <a:cubicBezTo>
                    <a:pt x="65" y="174"/>
                    <a:pt x="68" y="188"/>
                    <a:pt x="72" y="202"/>
                  </a:cubicBezTo>
                  <a:cubicBezTo>
                    <a:pt x="75" y="215"/>
                    <a:pt x="78" y="229"/>
                    <a:pt x="79" y="243"/>
                  </a:cubicBezTo>
                  <a:cubicBezTo>
                    <a:pt x="80" y="257"/>
                    <a:pt x="79" y="271"/>
                    <a:pt x="75" y="285"/>
                  </a:cubicBezTo>
                  <a:cubicBezTo>
                    <a:pt x="71" y="299"/>
                    <a:pt x="48" y="350"/>
                    <a:pt x="40" y="361"/>
                  </a:cubicBezTo>
                  <a:cubicBezTo>
                    <a:pt x="35" y="368"/>
                    <a:pt x="35" y="368"/>
                    <a:pt x="37" y="364"/>
                  </a:cubicBezTo>
                  <a:cubicBezTo>
                    <a:pt x="42" y="353"/>
                    <a:pt x="76" y="290"/>
                    <a:pt x="75" y="255"/>
                  </a:cubicBezTo>
                  <a:cubicBezTo>
                    <a:pt x="75" y="241"/>
                    <a:pt x="72" y="224"/>
                    <a:pt x="69" y="211"/>
                  </a:cubicBezTo>
                  <a:cubicBezTo>
                    <a:pt x="66" y="197"/>
                    <a:pt x="62" y="183"/>
                    <a:pt x="58" y="169"/>
                  </a:cubicBezTo>
                  <a:cubicBezTo>
                    <a:pt x="51" y="142"/>
                    <a:pt x="42" y="116"/>
                    <a:pt x="33" y="89"/>
                  </a:cubicBezTo>
                  <a:cubicBezTo>
                    <a:pt x="28" y="75"/>
                    <a:pt x="22" y="60"/>
                    <a:pt x="17" y="45"/>
                  </a:cubicBezTo>
                  <a:cubicBezTo>
                    <a:pt x="12" y="30"/>
                    <a:pt x="6" y="17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2">
              <a:extLst>
                <a:ext uri="{FF2B5EF4-FFF2-40B4-BE49-F238E27FC236}">
                  <a16:creationId xmlns:a16="http://schemas.microsoft.com/office/drawing/2014/main" xmlns="" id="{B2DC6141-43A2-4379-93E2-AD28AC498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7"/>
              <a:ext cx="176" cy="104"/>
            </a:xfrm>
            <a:custGeom>
              <a:avLst/>
              <a:gdLst>
                <a:gd name="T0" fmla="*/ 1 w 74"/>
                <a:gd name="T1" fmla="*/ 36 h 44"/>
                <a:gd name="T2" fmla="*/ 11 w 74"/>
                <a:gd name="T3" fmla="*/ 37 h 44"/>
                <a:gd name="T4" fmla="*/ 23 w 74"/>
                <a:gd name="T5" fmla="*/ 39 h 44"/>
                <a:gd name="T6" fmla="*/ 35 w 74"/>
                <a:gd name="T7" fmla="*/ 38 h 44"/>
                <a:gd name="T8" fmla="*/ 47 w 74"/>
                <a:gd name="T9" fmla="*/ 36 h 44"/>
                <a:gd name="T10" fmla="*/ 62 w 74"/>
                <a:gd name="T11" fmla="*/ 20 h 44"/>
                <a:gd name="T12" fmla="*/ 73 w 74"/>
                <a:gd name="T13" fmla="*/ 0 h 44"/>
                <a:gd name="T14" fmla="*/ 74 w 74"/>
                <a:gd name="T15" fmla="*/ 1 h 44"/>
                <a:gd name="T16" fmla="*/ 70 w 74"/>
                <a:gd name="T17" fmla="*/ 13 h 44"/>
                <a:gd name="T18" fmla="*/ 64 w 74"/>
                <a:gd name="T19" fmla="*/ 24 h 44"/>
                <a:gd name="T20" fmla="*/ 49 w 74"/>
                <a:gd name="T21" fmla="*/ 41 h 44"/>
                <a:gd name="T22" fmla="*/ 25 w 74"/>
                <a:gd name="T23" fmla="*/ 44 h 44"/>
                <a:gd name="T24" fmla="*/ 11 w 74"/>
                <a:gd name="T25" fmla="*/ 42 h 44"/>
                <a:gd name="T26" fmla="*/ 1 w 74"/>
                <a:gd name="T27" fmla="*/ 37 h 44"/>
                <a:gd name="T28" fmla="*/ 1 w 74"/>
                <a:gd name="T2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44">
                  <a:moveTo>
                    <a:pt x="1" y="36"/>
                  </a:moveTo>
                  <a:cubicBezTo>
                    <a:pt x="4" y="35"/>
                    <a:pt x="8" y="37"/>
                    <a:pt x="11" y="37"/>
                  </a:cubicBezTo>
                  <a:cubicBezTo>
                    <a:pt x="15" y="38"/>
                    <a:pt x="19" y="39"/>
                    <a:pt x="23" y="39"/>
                  </a:cubicBezTo>
                  <a:cubicBezTo>
                    <a:pt x="27" y="39"/>
                    <a:pt x="31" y="39"/>
                    <a:pt x="35" y="38"/>
                  </a:cubicBezTo>
                  <a:cubicBezTo>
                    <a:pt x="39" y="38"/>
                    <a:pt x="43" y="38"/>
                    <a:pt x="47" y="36"/>
                  </a:cubicBezTo>
                  <a:cubicBezTo>
                    <a:pt x="53" y="32"/>
                    <a:pt x="58" y="26"/>
                    <a:pt x="62" y="20"/>
                  </a:cubicBezTo>
                  <a:cubicBezTo>
                    <a:pt x="66" y="14"/>
                    <a:pt x="71" y="7"/>
                    <a:pt x="73" y="0"/>
                  </a:cubicBezTo>
                  <a:cubicBezTo>
                    <a:pt x="74" y="0"/>
                    <a:pt x="74" y="0"/>
                    <a:pt x="74" y="1"/>
                  </a:cubicBezTo>
                  <a:cubicBezTo>
                    <a:pt x="73" y="5"/>
                    <a:pt x="72" y="9"/>
                    <a:pt x="70" y="13"/>
                  </a:cubicBezTo>
                  <a:cubicBezTo>
                    <a:pt x="68" y="16"/>
                    <a:pt x="66" y="20"/>
                    <a:pt x="64" y="24"/>
                  </a:cubicBezTo>
                  <a:cubicBezTo>
                    <a:pt x="60" y="30"/>
                    <a:pt x="56" y="37"/>
                    <a:pt x="49" y="41"/>
                  </a:cubicBezTo>
                  <a:cubicBezTo>
                    <a:pt x="42" y="44"/>
                    <a:pt x="33" y="44"/>
                    <a:pt x="25" y="44"/>
                  </a:cubicBezTo>
                  <a:cubicBezTo>
                    <a:pt x="20" y="43"/>
                    <a:pt x="16" y="43"/>
                    <a:pt x="11" y="42"/>
                  </a:cubicBezTo>
                  <a:cubicBezTo>
                    <a:pt x="8" y="41"/>
                    <a:pt x="3" y="40"/>
                    <a:pt x="1" y="37"/>
                  </a:cubicBezTo>
                  <a:cubicBezTo>
                    <a:pt x="0" y="37"/>
                    <a:pt x="0" y="36"/>
                    <a:pt x="1" y="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3">
              <a:extLst>
                <a:ext uri="{FF2B5EF4-FFF2-40B4-BE49-F238E27FC236}">
                  <a16:creationId xmlns:a16="http://schemas.microsoft.com/office/drawing/2014/main" xmlns="" id="{7E402BEA-64C4-467E-9191-2D4A49AC8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928"/>
              <a:ext cx="491" cy="1663"/>
            </a:xfrm>
            <a:custGeom>
              <a:avLst/>
              <a:gdLst>
                <a:gd name="T0" fmla="*/ 0 w 207"/>
                <a:gd name="T1" fmla="*/ 699 h 700"/>
                <a:gd name="T2" fmla="*/ 102 w 207"/>
                <a:gd name="T3" fmla="*/ 535 h 700"/>
                <a:gd name="T4" fmla="*/ 184 w 207"/>
                <a:gd name="T5" fmla="*/ 406 h 700"/>
                <a:gd name="T6" fmla="*/ 202 w 207"/>
                <a:gd name="T7" fmla="*/ 373 h 700"/>
                <a:gd name="T8" fmla="*/ 200 w 207"/>
                <a:gd name="T9" fmla="*/ 336 h 700"/>
                <a:gd name="T10" fmla="*/ 175 w 207"/>
                <a:gd name="T11" fmla="*/ 270 h 700"/>
                <a:gd name="T12" fmla="*/ 145 w 207"/>
                <a:gd name="T13" fmla="*/ 205 h 700"/>
                <a:gd name="T14" fmla="*/ 117 w 207"/>
                <a:gd name="T15" fmla="*/ 140 h 700"/>
                <a:gd name="T16" fmla="*/ 113 w 207"/>
                <a:gd name="T17" fmla="*/ 74 h 700"/>
                <a:gd name="T18" fmla="*/ 144 w 207"/>
                <a:gd name="T19" fmla="*/ 15 h 700"/>
                <a:gd name="T20" fmla="*/ 155 w 207"/>
                <a:gd name="T21" fmla="*/ 0 h 700"/>
                <a:gd name="T22" fmla="*/ 155 w 207"/>
                <a:gd name="T23" fmla="*/ 1 h 700"/>
                <a:gd name="T24" fmla="*/ 118 w 207"/>
                <a:gd name="T25" fmla="*/ 62 h 700"/>
                <a:gd name="T26" fmla="*/ 111 w 207"/>
                <a:gd name="T27" fmla="*/ 97 h 700"/>
                <a:gd name="T28" fmla="*/ 116 w 207"/>
                <a:gd name="T29" fmla="*/ 132 h 700"/>
                <a:gd name="T30" fmla="*/ 143 w 207"/>
                <a:gd name="T31" fmla="*/ 197 h 700"/>
                <a:gd name="T32" fmla="*/ 173 w 207"/>
                <a:gd name="T33" fmla="*/ 262 h 700"/>
                <a:gd name="T34" fmla="*/ 200 w 207"/>
                <a:gd name="T35" fmla="*/ 328 h 700"/>
                <a:gd name="T36" fmla="*/ 206 w 207"/>
                <a:gd name="T37" fmla="*/ 360 h 700"/>
                <a:gd name="T38" fmla="*/ 194 w 207"/>
                <a:gd name="T39" fmla="*/ 392 h 700"/>
                <a:gd name="T40" fmla="*/ 114 w 207"/>
                <a:gd name="T41" fmla="*/ 521 h 700"/>
                <a:gd name="T42" fmla="*/ 12 w 207"/>
                <a:gd name="T43" fmla="*/ 684 h 700"/>
                <a:gd name="T44" fmla="*/ 1 w 207"/>
                <a:gd name="T45" fmla="*/ 699 h 700"/>
                <a:gd name="T46" fmla="*/ 0 w 207"/>
                <a:gd name="T47" fmla="*/ 699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" h="700">
                  <a:moveTo>
                    <a:pt x="0" y="699"/>
                  </a:moveTo>
                  <a:cubicBezTo>
                    <a:pt x="29" y="657"/>
                    <a:pt x="75" y="578"/>
                    <a:pt x="102" y="535"/>
                  </a:cubicBezTo>
                  <a:cubicBezTo>
                    <a:pt x="130" y="492"/>
                    <a:pt x="157" y="449"/>
                    <a:pt x="184" y="406"/>
                  </a:cubicBezTo>
                  <a:cubicBezTo>
                    <a:pt x="190" y="395"/>
                    <a:pt x="198" y="385"/>
                    <a:pt x="202" y="373"/>
                  </a:cubicBezTo>
                  <a:cubicBezTo>
                    <a:pt x="206" y="361"/>
                    <a:pt x="204" y="349"/>
                    <a:pt x="200" y="336"/>
                  </a:cubicBezTo>
                  <a:cubicBezTo>
                    <a:pt x="193" y="313"/>
                    <a:pt x="184" y="291"/>
                    <a:pt x="175" y="270"/>
                  </a:cubicBezTo>
                  <a:cubicBezTo>
                    <a:pt x="165" y="248"/>
                    <a:pt x="155" y="226"/>
                    <a:pt x="145" y="205"/>
                  </a:cubicBezTo>
                  <a:cubicBezTo>
                    <a:pt x="135" y="184"/>
                    <a:pt x="124" y="162"/>
                    <a:pt x="117" y="140"/>
                  </a:cubicBezTo>
                  <a:cubicBezTo>
                    <a:pt x="109" y="118"/>
                    <a:pt x="107" y="96"/>
                    <a:pt x="113" y="74"/>
                  </a:cubicBezTo>
                  <a:cubicBezTo>
                    <a:pt x="119" y="52"/>
                    <a:pt x="131" y="33"/>
                    <a:pt x="144" y="15"/>
                  </a:cubicBezTo>
                  <a:cubicBezTo>
                    <a:pt x="148" y="10"/>
                    <a:pt x="151" y="5"/>
                    <a:pt x="155" y="0"/>
                  </a:cubicBezTo>
                  <a:cubicBezTo>
                    <a:pt x="155" y="0"/>
                    <a:pt x="156" y="0"/>
                    <a:pt x="155" y="1"/>
                  </a:cubicBezTo>
                  <a:cubicBezTo>
                    <a:pt x="141" y="20"/>
                    <a:pt x="127" y="40"/>
                    <a:pt x="118" y="62"/>
                  </a:cubicBezTo>
                  <a:cubicBezTo>
                    <a:pt x="114" y="73"/>
                    <a:pt x="111" y="85"/>
                    <a:pt x="111" y="97"/>
                  </a:cubicBezTo>
                  <a:cubicBezTo>
                    <a:pt x="110" y="109"/>
                    <a:pt x="113" y="121"/>
                    <a:pt x="116" y="132"/>
                  </a:cubicBezTo>
                  <a:cubicBezTo>
                    <a:pt x="123" y="155"/>
                    <a:pt x="133" y="176"/>
                    <a:pt x="143" y="197"/>
                  </a:cubicBezTo>
                  <a:cubicBezTo>
                    <a:pt x="153" y="219"/>
                    <a:pt x="164" y="240"/>
                    <a:pt x="173" y="262"/>
                  </a:cubicBezTo>
                  <a:cubicBezTo>
                    <a:pt x="183" y="284"/>
                    <a:pt x="192" y="306"/>
                    <a:pt x="200" y="328"/>
                  </a:cubicBezTo>
                  <a:cubicBezTo>
                    <a:pt x="203" y="339"/>
                    <a:pt x="207" y="349"/>
                    <a:pt x="206" y="360"/>
                  </a:cubicBezTo>
                  <a:cubicBezTo>
                    <a:pt x="206" y="372"/>
                    <a:pt x="200" y="382"/>
                    <a:pt x="194" y="392"/>
                  </a:cubicBezTo>
                  <a:cubicBezTo>
                    <a:pt x="168" y="436"/>
                    <a:pt x="141" y="478"/>
                    <a:pt x="114" y="521"/>
                  </a:cubicBezTo>
                  <a:cubicBezTo>
                    <a:pt x="86" y="563"/>
                    <a:pt x="41" y="642"/>
                    <a:pt x="12" y="684"/>
                  </a:cubicBezTo>
                  <a:cubicBezTo>
                    <a:pt x="9" y="689"/>
                    <a:pt x="5" y="694"/>
                    <a:pt x="1" y="699"/>
                  </a:cubicBezTo>
                  <a:cubicBezTo>
                    <a:pt x="1" y="700"/>
                    <a:pt x="0" y="699"/>
                    <a:pt x="0" y="6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4">
              <a:extLst>
                <a:ext uri="{FF2B5EF4-FFF2-40B4-BE49-F238E27FC236}">
                  <a16:creationId xmlns:a16="http://schemas.microsoft.com/office/drawing/2014/main" xmlns="" id="{D4113976-69B1-4779-8AAB-F5307FD2C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1325"/>
              <a:ext cx="655" cy="772"/>
            </a:xfrm>
            <a:custGeom>
              <a:avLst/>
              <a:gdLst>
                <a:gd name="T0" fmla="*/ 5 w 276"/>
                <a:gd name="T1" fmla="*/ 47 h 325"/>
                <a:gd name="T2" fmla="*/ 105 w 276"/>
                <a:gd name="T3" fmla="*/ 247 h 325"/>
                <a:gd name="T4" fmla="*/ 267 w 276"/>
                <a:gd name="T5" fmla="*/ 311 h 325"/>
                <a:gd name="T6" fmla="*/ 276 w 276"/>
                <a:gd name="T7" fmla="*/ 194 h 325"/>
                <a:gd name="T8" fmla="*/ 148 w 276"/>
                <a:gd name="T9" fmla="*/ 154 h 325"/>
                <a:gd name="T10" fmla="*/ 45 w 276"/>
                <a:gd name="T11" fmla="*/ 34 h 325"/>
                <a:gd name="T12" fmla="*/ 5 w 276"/>
                <a:gd name="T13" fmla="*/ 4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325">
                  <a:moveTo>
                    <a:pt x="5" y="47"/>
                  </a:moveTo>
                  <a:cubicBezTo>
                    <a:pt x="13" y="93"/>
                    <a:pt x="69" y="221"/>
                    <a:pt x="105" y="247"/>
                  </a:cubicBezTo>
                  <a:cubicBezTo>
                    <a:pt x="127" y="263"/>
                    <a:pt x="259" y="325"/>
                    <a:pt x="267" y="311"/>
                  </a:cubicBezTo>
                  <a:cubicBezTo>
                    <a:pt x="275" y="297"/>
                    <a:pt x="276" y="194"/>
                    <a:pt x="276" y="194"/>
                  </a:cubicBezTo>
                  <a:cubicBezTo>
                    <a:pt x="245" y="184"/>
                    <a:pt x="158" y="156"/>
                    <a:pt x="148" y="154"/>
                  </a:cubicBezTo>
                  <a:cubicBezTo>
                    <a:pt x="141" y="153"/>
                    <a:pt x="95" y="94"/>
                    <a:pt x="45" y="34"/>
                  </a:cubicBezTo>
                  <a:cubicBezTo>
                    <a:pt x="18" y="0"/>
                    <a:pt x="0" y="20"/>
                    <a:pt x="5" y="47"/>
                  </a:cubicBezTo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5">
              <a:extLst>
                <a:ext uri="{FF2B5EF4-FFF2-40B4-BE49-F238E27FC236}">
                  <a16:creationId xmlns:a16="http://schemas.microsoft.com/office/drawing/2014/main" xmlns="" id="{56D0CF03-1095-4955-B99C-9CC269D27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1311"/>
              <a:ext cx="612" cy="765"/>
            </a:xfrm>
            <a:custGeom>
              <a:avLst/>
              <a:gdLst>
                <a:gd name="T0" fmla="*/ 258 w 258"/>
                <a:gd name="T1" fmla="*/ 184 h 322"/>
                <a:gd name="T2" fmla="*/ 247 w 258"/>
                <a:gd name="T3" fmla="*/ 322 h 322"/>
                <a:gd name="T4" fmla="*/ 106 w 258"/>
                <a:gd name="T5" fmla="*/ 253 h 322"/>
                <a:gd name="T6" fmla="*/ 14 w 258"/>
                <a:gd name="T7" fmla="*/ 66 h 322"/>
                <a:gd name="T8" fmla="*/ 69 w 258"/>
                <a:gd name="T9" fmla="*/ 50 h 322"/>
                <a:gd name="T10" fmla="*/ 159 w 258"/>
                <a:gd name="T11" fmla="*/ 154 h 322"/>
                <a:gd name="T12" fmla="*/ 258 w 258"/>
                <a:gd name="T13" fmla="*/ 18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322">
                  <a:moveTo>
                    <a:pt x="258" y="184"/>
                  </a:moveTo>
                  <a:cubicBezTo>
                    <a:pt x="247" y="322"/>
                    <a:pt x="247" y="322"/>
                    <a:pt x="247" y="322"/>
                  </a:cubicBezTo>
                  <a:cubicBezTo>
                    <a:pt x="247" y="322"/>
                    <a:pt x="138" y="281"/>
                    <a:pt x="106" y="253"/>
                  </a:cubicBezTo>
                  <a:cubicBezTo>
                    <a:pt x="75" y="226"/>
                    <a:pt x="27" y="120"/>
                    <a:pt x="14" y="66"/>
                  </a:cubicBezTo>
                  <a:cubicBezTo>
                    <a:pt x="0" y="11"/>
                    <a:pt x="26" y="0"/>
                    <a:pt x="69" y="50"/>
                  </a:cubicBezTo>
                  <a:cubicBezTo>
                    <a:pt x="105" y="92"/>
                    <a:pt x="152" y="151"/>
                    <a:pt x="159" y="154"/>
                  </a:cubicBezTo>
                  <a:cubicBezTo>
                    <a:pt x="165" y="157"/>
                    <a:pt x="258" y="184"/>
                    <a:pt x="258" y="184"/>
                  </a:cubicBezTo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6">
              <a:extLst>
                <a:ext uri="{FF2B5EF4-FFF2-40B4-BE49-F238E27FC236}">
                  <a16:creationId xmlns:a16="http://schemas.microsoft.com/office/drawing/2014/main" xmlns="" id="{9A31BEC6-6979-49CE-8D7F-35D08E092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" y="1477"/>
              <a:ext cx="560" cy="556"/>
            </a:xfrm>
            <a:custGeom>
              <a:avLst/>
              <a:gdLst>
                <a:gd name="T0" fmla="*/ 9 w 236"/>
                <a:gd name="T1" fmla="*/ 2 h 234"/>
                <a:gd name="T2" fmla="*/ 1 w 236"/>
                <a:gd name="T3" fmla="*/ 4 h 234"/>
                <a:gd name="T4" fmla="*/ 15 w 236"/>
                <a:gd name="T5" fmla="*/ 5 h 234"/>
                <a:gd name="T6" fmla="*/ 16 w 236"/>
                <a:gd name="T7" fmla="*/ 2 h 234"/>
                <a:gd name="T8" fmla="*/ 72 w 236"/>
                <a:gd name="T9" fmla="*/ 11 h 234"/>
                <a:gd name="T10" fmla="*/ 66 w 236"/>
                <a:gd name="T11" fmla="*/ 22 h 234"/>
                <a:gd name="T12" fmla="*/ 72 w 236"/>
                <a:gd name="T13" fmla="*/ 14 h 234"/>
                <a:gd name="T14" fmla="*/ 77 w 236"/>
                <a:gd name="T15" fmla="*/ 7 h 234"/>
                <a:gd name="T16" fmla="*/ 231 w 236"/>
                <a:gd name="T17" fmla="*/ 173 h 234"/>
                <a:gd name="T18" fmla="*/ 221 w 236"/>
                <a:gd name="T19" fmla="*/ 182 h 234"/>
                <a:gd name="T20" fmla="*/ 221 w 236"/>
                <a:gd name="T21" fmla="*/ 185 h 234"/>
                <a:gd name="T22" fmla="*/ 232 w 236"/>
                <a:gd name="T23" fmla="*/ 176 h 234"/>
                <a:gd name="T24" fmla="*/ 107 w 236"/>
                <a:gd name="T25" fmla="*/ 131 h 234"/>
                <a:gd name="T26" fmla="*/ 102 w 236"/>
                <a:gd name="T27" fmla="*/ 139 h 234"/>
                <a:gd name="T28" fmla="*/ 96 w 236"/>
                <a:gd name="T29" fmla="*/ 149 h 234"/>
                <a:gd name="T30" fmla="*/ 102 w 236"/>
                <a:gd name="T31" fmla="*/ 141 h 234"/>
                <a:gd name="T32" fmla="*/ 24 w 236"/>
                <a:gd name="T33" fmla="*/ 62 h 234"/>
                <a:gd name="T34" fmla="*/ 22 w 236"/>
                <a:gd name="T35" fmla="*/ 63 h 234"/>
                <a:gd name="T36" fmla="*/ 24 w 236"/>
                <a:gd name="T37" fmla="*/ 62 h 234"/>
                <a:gd name="T38" fmla="*/ 191 w 236"/>
                <a:gd name="T39" fmla="*/ 230 h 234"/>
                <a:gd name="T40" fmla="*/ 181 w 236"/>
                <a:gd name="T41" fmla="*/ 232 h 234"/>
                <a:gd name="T42" fmla="*/ 185 w 236"/>
                <a:gd name="T43" fmla="*/ 230 h 234"/>
                <a:gd name="T44" fmla="*/ 199 w 236"/>
                <a:gd name="T45" fmla="*/ 230 h 234"/>
                <a:gd name="T46" fmla="*/ 147 w 236"/>
                <a:gd name="T47" fmla="*/ 95 h 234"/>
                <a:gd name="T48" fmla="*/ 133 w 236"/>
                <a:gd name="T49" fmla="*/ 94 h 234"/>
                <a:gd name="T50" fmla="*/ 131 w 236"/>
                <a:gd name="T51" fmla="*/ 97 h 234"/>
                <a:gd name="T52" fmla="*/ 145 w 236"/>
                <a:gd name="T53" fmla="*/ 98 h 234"/>
                <a:gd name="T54" fmla="*/ 147 w 236"/>
                <a:gd name="T55" fmla="*/ 95 h 234"/>
                <a:gd name="T56" fmla="*/ 173 w 236"/>
                <a:gd name="T57" fmla="*/ 141 h 234"/>
                <a:gd name="T58" fmla="*/ 162 w 236"/>
                <a:gd name="T59" fmla="*/ 145 h 234"/>
                <a:gd name="T60" fmla="*/ 172 w 236"/>
                <a:gd name="T61" fmla="*/ 143 h 234"/>
                <a:gd name="T62" fmla="*/ 183 w 236"/>
                <a:gd name="T63" fmla="*/ 140 h 234"/>
                <a:gd name="T64" fmla="*/ 59 w 236"/>
                <a:gd name="T65" fmla="*/ 116 h 234"/>
                <a:gd name="T66" fmla="*/ 46 w 236"/>
                <a:gd name="T67" fmla="*/ 115 h 234"/>
                <a:gd name="T68" fmla="*/ 48 w 236"/>
                <a:gd name="T69" fmla="*/ 116 h 234"/>
                <a:gd name="T70" fmla="*/ 63 w 236"/>
                <a:gd name="T71" fmla="*/ 116 h 234"/>
                <a:gd name="T72" fmla="*/ 233 w 236"/>
                <a:gd name="T73" fmla="*/ 120 h 234"/>
                <a:gd name="T74" fmla="*/ 224 w 236"/>
                <a:gd name="T75" fmla="*/ 109 h 234"/>
                <a:gd name="T76" fmla="*/ 220 w 236"/>
                <a:gd name="T77" fmla="*/ 110 h 234"/>
                <a:gd name="T78" fmla="*/ 229 w 236"/>
                <a:gd name="T79" fmla="*/ 121 h 234"/>
                <a:gd name="T80" fmla="*/ 233 w 236"/>
                <a:gd name="T81" fmla="*/ 120 h 234"/>
                <a:gd name="T82" fmla="*/ 137 w 236"/>
                <a:gd name="T83" fmla="*/ 188 h 234"/>
                <a:gd name="T84" fmla="*/ 126 w 236"/>
                <a:gd name="T85" fmla="*/ 182 h 234"/>
                <a:gd name="T86" fmla="*/ 134 w 236"/>
                <a:gd name="T87" fmla="*/ 188 h 234"/>
                <a:gd name="T88" fmla="*/ 145 w 236"/>
                <a:gd name="T89" fmla="*/ 193 h 234"/>
                <a:gd name="T90" fmla="*/ 89 w 236"/>
                <a:gd name="T91" fmla="*/ 72 h 234"/>
                <a:gd name="T92" fmla="*/ 79 w 236"/>
                <a:gd name="T93" fmla="*/ 62 h 234"/>
                <a:gd name="T94" fmla="*/ 82 w 236"/>
                <a:gd name="T95" fmla="*/ 64 h 234"/>
                <a:gd name="T96" fmla="*/ 91 w 236"/>
                <a:gd name="T97" fmla="*/ 7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" h="234">
                  <a:moveTo>
                    <a:pt x="16" y="2"/>
                  </a:moveTo>
                  <a:cubicBezTo>
                    <a:pt x="16" y="3"/>
                    <a:pt x="15" y="3"/>
                    <a:pt x="14" y="3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8" y="0"/>
                    <a:pt x="5" y="0"/>
                    <a:pt x="2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5" y="2"/>
                    <a:pt x="7" y="3"/>
                    <a:pt x="8" y="4"/>
                  </a:cubicBezTo>
                  <a:cubicBezTo>
                    <a:pt x="9" y="6"/>
                    <a:pt x="12" y="6"/>
                    <a:pt x="15" y="5"/>
                  </a:cubicBezTo>
                  <a:cubicBezTo>
                    <a:pt x="16" y="5"/>
                    <a:pt x="17" y="4"/>
                    <a:pt x="17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18" y="1"/>
                    <a:pt x="17" y="2"/>
                    <a:pt x="16" y="2"/>
                  </a:cubicBezTo>
                  <a:moveTo>
                    <a:pt x="77" y="7"/>
                  </a:moveTo>
                  <a:cubicBezTo>
                    <a:pt x="77" y="8"/>
                    <a:pt x="76" y="8"/>
                    <a:pt x="76" y="9"/>
                  </a:cubicBezTo>
                  <a:cubicBezTo>
                    <a:pt x="75" y="10"/>
                    <a:pt x="74" y="11"/>
                    <a:pt x="72" y="11"/>
                  </a:cubicBezTo>
                  <a:cubicBezTo>
                    <a:pt x="70" y="11"/>
                    <a:pt x="67" y="13"/>
                    <a:pt x="66" y="15"/>
                  </a:cubicBezTo>
                  <a:cubicBezTo>
                    <a:pt x="66" y="16"/>
                    <a:pt x="65" y="18"/>
                    <a:pt x="66" y="19"/>
                  </a:cubicBezTo>
                  <a:cubicBezTo>
                    <a:pt x="66" y="20"/>
                    <a:pt x="66" y="21"/>
                    <a:pt x="66" y="22"/>
                  </a:cubicBezTo>
                  <a:cubicBezTo>
                    <a:pt x="67" y="21"/>
                    <a:pt x="67" y="20"/>
                    <a:pt x="67" y="19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5"/>
                    <a:pt x="70" y="14"/>
                    <a:pt x="72" y="14"/>
                  </a:cubicBezTo>
                  <a:cubicBezTo>
                    <a:pt x="75" y="14"/>
                    <a:pt x="77" y="12"/>
                    <a:pt x="78" y="10"/>
                  </a:cubicBez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7" y="7"/>
                    <a:pt x="77" y="7"/>
                  </a:cubicBezTo>
                  <a:moveTo>
                    <a:pt x="233" y="173"/>
                  </a:moveTo>
                  <a:cubicBezTo>
                    <a:pt x="232" y="172"/>
                    <a:pt x="232" y="171"/>
                    <a:pt x="232" y="169"/>
                  </a:cubicBezTo>
                  <a:cubicBezTo>
                    <a:pt x="232" y="171"/>
                    <a:pt x="232" y="172"/>
                    <a:pt x="231" y="173"/>
                  </a:cubicBezTo>
                  <a:cubicBezTo>
                    <a:pt x="231" y="174"/>
                    <a:pt x="231" y="175"/>
                    <a:pt x="231" y="175"/>
                  </a:cubicBezTo>
                  <a:cubicBezTo>
                    <a:pt x="230" y="177"/>
                    <a:pt x="228" y="178"/>
                    <a:pt x="227" y="178"/>
                  </a:cubicBezTo>
                  <a:cubicBezTo>
                    <a:pt x="224" y="178"/>
                    <a:pt x="221" y="179"/>
                    <a:pt x="221" y="182"/>
                  </a:cubicBezTo>
                  <a:cubicBezTo>
                    <a:pt x="220" y="183"/>
                    <a:pt x="220" y="184"/>
                    <a:pt x="220" y="185"/>
                  </a:cubicBezTo>
                  <a:cubicBezTo>
                    <a:pt x="220" y="186"/>
                    <a:pt x="221" y="187"/>
                    <a:pt x="221" y="188"/>
                  </a:cubicBezTo>
                  <a:cubicBezTo>
                    <a:pt x="221" y="187"/>
                    <a:pt x="221" y="186"/>
                    <a:pt x="221" y="185"/>
                  </a:cubicBezTo>
                  <a:cubicBezTo>
                    <a:pt x="222" y="184"/>
                    <a:pt x="222" y="183"/>
                    <a:pt x="222" y="183"/>
                  </a:cubicBezTo>
                  <a:cubicBezTo>
                    <a:pt x="223" y="181"/>
                    <a:pt x="225" y="180"/>
                    <a:pt x="227" y="180"/>
                  </a:cubicBezTo>
                  <a:cubicBezTo>
                    <a:pt x="229" y="180"/>
                    <a:pt x="232" y="179"/>
                    <a:pt x="232" y="176"/>
                  </a:cubicBezTo>
                  <a:cubicBezTo>
                    <a:pt x="233" y="175"/>
                    <a:pt x="233" y="174"/>
                    <a:pt x="233" y="173"/>
                  </a:cubicBezTo>
                  <a:moveTo>
                    <a:pt x="108" y="134"/>
                  </a:moveTo>
                  <a:cubicBezTo>
                    <a:pt x="108" y="133"/>
                    <a:pt x="108" y="132"/>
                    <a:pt x="107" y="131"/>
                  </a:cubicBezTo>
                  <a:cubicBezTo>
                    <a:pt x="107" y="132"/>
                    <a:pt x="107" y="133"/>
                    <a:pt x="107" y="134"/>
                  </a:cubicBezTo>
                  <a:cubicBezTo>
                    <a:pt x="107" y="135"/>
                    <a:pt x="106" y="136"/>
                    <a:pt x="106" y="136"/>
                  </a:cubicBezTo>
                  <a:cubicBezTo>
                    <a:pt x="105" y="138"/>
                    <a:pt x="104" y="139"/>
                    <a:pt x="102" y="139"/>
                  </a:cubicBezTo>
                  <a:cubicBezTo>
                    <a:pt x="99" y="139"/>
                    <a:pt x="97" y="140"/>
                    <a:pt x="96" y="143"/>
                  </a:cubicBezTo>
                  <a:cubicBezTo>
                    <a:pt x="95" y="144"/>
                    <a:pt x="95" y="145"/>
                    <a:pt x="96" y="146"/>
                  </a:cubicBezTo>
                  <a:cubicBezTo>
                    <a:pt x="96" y="147"/>
                    <a:pt x="96" y="148"/>
                    <a:pt x="96" y="149"/>
                  </a:cubicBezTo>
                  <a:cubicBezTo>
                    <a:pt x="96" y="148"/>
                    <a:pt x="97" y="147"/>
                    <a:pt x="97" y="146"/>
                  </a:cubicBezTo>
                  <a:cubicBezTo>
                    <a:pt x="97" y="145"/>
                    <a:pt x="97" y="144"/>
                    <a:pt x="98" y="144"/>
                  </a:cubicBezTo>
                  <a:cubicBezTo>
                    <a:pt x="99" y="142"/>
                    <a:pt x="100" y="141"/>
                    <a:pt x="102" y="141"/>
                  </a:cubicBezTo>
                  <a:cubicBezTo>
                    <a:pt x="105" y="141"/>
                    <a:pt x="107" y="140"/>
                    <a:pt x="108" y="137"/>
                  </a:cubicBezTo>
                  <a:cubicBezTo>
                    <a:pt x="108" y="136"/>
                    <a:pt x="108" y="135"/>
                    <a:pt x="108" y="134"/>
                  </a:cubicBezTo>
                  <a:moveTo>
                    <a:pt x="24" y="62"/>
                  </a:moveTo>
                  <a:cubicBezTo>
                    <a:pt x="23" y="61"/>
                    <a:pt x="23" y="60"/>
                    <a:pt x="23" y="59"/>
                  </a:cubicBezTo>
                  <a:cubicBezTo>
                    <a:pt x="23" y="60"/>
                    <a:pt x="22" y="61"/>
                    <a:pt x="22" y="62"/>
                  </a:cubicBezTo>
                  <a:cubicBezTo>
                    <a:pt x="22" y="62"/>
                    <a:pt x="22" y="63"/>
                    <a:pt x="22" y="63"/>
                  </a:cubicBezTo>
                  <a:cubicBezTo>
                    <a:pt x="22" y="64"/>
                    <a:pt x="23" y="65"/>
                    <a:pt x="23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4"/>
                    <a:pt x="24" y="63"/>
                    <a:pt x="24" y="62"/>
                  </a:cubicBezTo>
                  <a:moveTo>
                    <a:pt x="198" y="229"/>
                  </a:moveTo>
                  <a:cubicBezTo>
                    <a:pt x="197" y="230"/>
                    <a:pt x="197" y="231"/>
                    <a:pt x="196" y="231"/>
                  </a:cubicBezTo>
                  <a:cubicBezTo>
                    <a:pt x="194" y="231"/>
                    <a:pt x="192" y="231"/>
                    <a:pt x="191" y="230"/>
                  </a:cubicBezTo>
                  <a:cubicBezTo>
                    <a:pt x="190" y="228"/>
                    <a:pt x="187" y="227"/>
                    <a:pt x="184" y="228"/>
                  </a:cubicBezTo>
                  <a:cubicBezTo>
                    <a:pt x="183" y="229"/>
                    <a:pt x="182" y="229"/>
                    <a:pt x="182" y="230"/>
                  </a:cubicBezTo>
                  <a:cubicBezTo>
                    <a:pt x="181" y="231"/>
                    <a:pt x="181" y="231"/>
                    <a:pt x="181" y="232"/>
                  </a:cubicBezTo>
                  <a:cubicBezTo>
                    <a:pt x="182" y="232"/>
                    <a:pt x="182" y="232"/>
                    <a:pt x="182" y="232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3" y="231"/>
                    <a:pt x="184" y="230"/>
                    <a:pt x="185" y="230"/>
                  </a:cubicBezTo>
                  <a:cubicBezTo>
                    <a:pt x="187" y="230"/>
                    <a:pt x="188" y="230"/>
                    <a:pt x="189" y="231"/>
                  </a:cubicBezTo>
                  <a:cubicBezTo>
                    <a:pt x="191" y="233"/>
                    <a:pt x="194" y="234"/>
                    <a:pt x="197" y="233"/>
                  </a:cubicBezTo>
                  <a:cubicBezTo>
                    <a:pt x="198" y="232"/>
                    <a:pt x="199" y="231"/>
                    <a:pt x="199" y="230"/>
                  </a:cubicBezTo>
                  <a:cubicBezTo>
                    <a:pt x="200" y="229"/>
                    <a:pt x="200" y="229"/>
                    <a:pt x="201" y="228"/>
                  </a:cubicBezTo>
                  <a:cubicBezTo>
                    <a:pt x="200" y="228"/>
                    <a:pt x="199" y="229"/>
                    <a:pt x="198" y="229"/>
                  </a:cubicBezTo>
                  <a:moveTo>
                    <a:pt x="147" y="95"/>
                  </a:moveTo>
                  <a:cubicBezTo>
                    <a:pt x="146" y="96"/>
                    <a:pt x="145" y="96"/>
                    <a:pt x="145" y="97"/>
                  </a:cubicBezTo>
                  <a:cubicBezTo>
                    <a:pt x="143" y="97"/>
                    <a:pt x="141" y="96"/>
                    <a:pt x="140" y="95"/>
                  </a:cubicBezTo>
                  <a:cubicBezTo>
                    <a:pt x="138" y="93"/>
                    <a:pt x="135" y="93"/>
                    <a:pt x="133" y="94"/>
                  </a:cubicBezTo>
                  <a:cubicBezTo>
                    <a:pt x="132" y="94"/>
                    <a:pt x="131" y="95"/>
                    <a:pt x="130" y="96"/>
                  </a:cubicBezTo>
                  <a:cubicBezTo>
                    <a:pt x="130" y="97"/>
                    <a:pt x="129" y="98"/>
                    <a:pt x="128" y="99"/>
                  </a:cubicBezTo>
                  <a:cubicBezTo>
                    <a:pt x="129" y="98"/>
                    <a:pt x="130" y="98"/>
                    <a:pt x="131" y="97"/>
                  </a:cubicBezTo>
                  <a:cubicBezTo>
                    <a:pt x="132" y="96"/>
                    <a:pt x="133" y="96"/>
                    <a:pt x="134" y="96"/>
                  </a:cubicBezTo>
                  <a:cubicBezTo>
                    <a:pt x="135" y="95"/>
                    <a:pt x="137" y="96"/>
                    <a:pt x="138" y="97"/>
                  </a:cubicBezTo>
                  <a:cubicBezTo>
                    <a:pt x="140" y="99"/>
                    <a:pt x="143" y="99"/>
                    <a:pt x="145" y="98"/>
                  </a:cubicBezTo>
                  <a:cubicBezTo>
                    <a:pt x="146" y="98"/>
                    <a:pt x="147" y="97"/>
                    <a:pt x="148" y="96"/>
                  </a:cubicBezTo>
                  <a:cubicBezTo>
                    <a:pt x="148" y="95"/>
                    <a:pt x="149" y="94"/>
                    <a:pt x="150" y="93"/>
                  </a:cubicBezTo>
                  <a:cubicBezTo>
                    <a:pt x="149" y="94"/>
                    <a:pt x="148" y="95"/>
                    <a:pt x="147" y="95"/>
                  </a:cubicBezTo>
                  <a:moveTo>
                    <a:pt x="180" y="141"/>
                  </a:moveTo>
                  <a:cubicBezTo>
                    <a:pt x="180" y="142"/>
                    <a:pt x="179" y="142"/>
                    <a:pt x="178" y="143"/>
                  </a:cubicBezTo>
                  <a:cubicBezTo>
                    <a:pt x="176" y="143"/>
                    <a:pt x="175" y="143"/>
                    <a:pt x="173" y="141"/>
                  </a:cubicBezTo>
                  <a:cubicBezTo>
                    <a:pt x="172" y="140"/>
                    <a:pt x="169" y="139"/>
                    <a:pt x="166" y="140"/>
                  </a:cubicBezTo>
                  <a:cubicBezTo>
                    <a:pt x="165" y="140"/>
                    <a:pt x="164" y="141"/>
                    <a:pt x="164" y="142"/>
                  </a:cubicBezTo>
                  <a:cubicBezTo>
                    <a:pt x="163" y="143"/>
                    <a:pt x="162" y="144"/>
                    <a:pt x="162" y="145"/>
                  </a:cubicBezTo>
                  <a:cubicBezTo>
                    <a:pt x="163" y="144"/>
                    <a:pt x="164" y="144"/>
                    <a:pt x="165" y="143"/>
                  </a:cubicBezTo>
                  <a:cubicBezTo>
                    <a:pt x="165" y="143"/>
                    <a:pt x="166" y="142"/>
                    <a:pt x="167" y="142"/>
                  </a:cubicBezTo>
                  <a:cubicBezTo>
                    <a:pt x="169" y="142"/>
                    <a:pt x="170" y="142"/>
                    <a:pt x="172" y="143"/>
                  </a:cubicBezTo>
                  <a:cubicBezTo>
                    <a:pt x="173" y="145"/>
                    <a:pt x="176" y="146"/>
                    <a:pt x="179" y="145"/>
                  </a:cubicBezTo>
                  <a:cubicBezTo>
                    <a:pt x="180" y="144"/>
                    <a:pt x="181" y="143"/>
                    <a:pt x="181" y="142"/>
                  </a:cubicBezTo>
                  <a:cubicBezTo>
                    <a:pt x="182" y="141"/>
                    <a:pt x="183" y="141"/>
                    <a:pt x="183" y="140"/>
                  </a:cubicBezTo>
                  <a:cubicBezTo>
                    <a:pt x="182" y="140"/>
                    <a:pt x="181" y="141"/>
                    <a:pt x="180" y="141"/>
                  </a:cubicBezTo>
                  <a:moveTo>
                    <a:pt x="62" y="115"/>
                  </a:moveTo>
                  <a:cubicBezTo>
                    <a:pt x="61" y="116"/>
                    <a:pt x="60" y="116"/>
                    <a:pt x="59" y="116"/>
                  </a:cubicBezTo>
                  <a:cubicBezTo>
                    <a:pt x="58" y="117"/>
                    <a:pt x="56" y="116"/>
                    <a:pt x="55" y="115"/>
                  </a:cubicBezTo>
                  <a:cubicBezTo>
                    <a:pt x="53" y="113"/>
                    <a:pt x="50" y="113"/>
                    <a:pt x="48" y="114"/>
                  </a:cubicBezTo>
                  <a:cubicBezTo>
                    <a:pt x="47" y="114"/>
                    <a:pt x="46" y="114"/>
                    <a:pt x="46" y="115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6"/>
                    <a:pt x="48" y="116"/>
                    <a:pt x="48" y="116"/>
                  </a:cubicBezTo>
                  <a:cubicBezTo>
                    <a:pt x="50" y="115"/>
                    <a:pt x="52" y="116"/>
                    <a:pt x="53" y="117"/>
                  </a:cubicBezTo>
                  <a:cubicBezTo>
                    <a:pt x="55" y="119"/>
                    <a:pt x="58" y="119"/>
                    <a:pt x="60" y="118"/>
                  </a:cubicBezTo>
                  <a:cubicBezTo>
                    <a:pt x="61" y="118"/>
                    <a:pt x="62" y="117"/>
                    <a:pt x="63" y="116"/>
                  </a:cubicBezTo>
                  <a:cubicBezTo>
                    <a:pt x="63" y="115"/>
                    <a:pt x="64" y="114"/>
                    <a:pt x="64" y="113"/>
                  </a:cubicBezTo>
                  <a:cubicBezTo>
                    <a:pt x="63" y="114"/>
                    <a:pt x="63" y="115"/>
                    <a:pt x="62" y="115"/>
                  </a:cubicBezTo>
                  <a:moveTo>
                    <a:pt x="233" y="120"/>
                  </a:moveTo>
                  <a:cubicBezTo>
                    <a:pt x="232" y="120"/>
                    <a:pt x="231" y="120"/>
                    <a:pt x="230" y="119"/>
                  </a:cubicBezTo>
                  <a:cubicBezTo>
                    <a:pt x="229" y="118"/>
                    <a:pt x="228" y="117"/>
                    <a:pt x="228" y="115"/>
                  </a:cubicBezTo>
                  <a:cubicBezTo>
                    <a:pt x="228" y="112"/>
                    <a:pt x="226" y="110"/>
                    <a:pt x="224" y="109"/>
                  </a:cubicBezTo>
                  <a:cubicBezTo>
                    <a:pt x="223" y="109"/>
                    <a:pt x="221" y="109"/>
                    <a:pt x="220" y="109"/>
                  </a:cubicBezTo>
                  <a:cubicBezTo>
                    <a:pt x="219" y="109"/>
                    <a:pt x="218" y="109"/>
                    <a:pt x="217" y="110"/>
                  </a:cubicBezTo>
                  <a:cubicBezTo>
                    <a:pt x="218" y="110"/>
                    <a:pt x="219" y="110"/>
                    <a:pt x="220" y="110"/>
                  </a:cubicBezTo>
                  <a:cubicBezTo>
                    <a:pt x="221" y="110"/>
                    <a:pt x="222" y="111"/>
                    <a:pt x="223" y="111"/>
                  </a:cubicBezTo>
                  <a:cubicBezTo>
                    <a:pt x="224" y="112"/>
                    <a:pt x="225" y="113"/>
                    <a:pt x="225" y="115"/>
                  </a:cubicBezTo>
                  <a:cubicBezTo>
                    <a:pt x="225" y="118"/>
                    <a:pt x="227" y="120"/>
                    <a:pt x="229" y="121"/>
                  </a:cubicBezTo>
                  <a:cubicBezTo>
                    <a:pt x="230" y="122"/>
                    <a:pt x="232" y="122"/>
                    <a:pt x="233" y="121"/>
                  </a:cubicBezTo>
                  <a:cubicBezTo>
                    <a:pt x="234" y="121"/>
                    <a:pt x="235" y="121"/>
                    <a:pt x="236" y="121"/>
                  </a:cubicBezTo>
                  <a:cubicBezTo>
                    <a:pt x="235" y="121"/>
                    <a:pt x="234" y="120"/>
                    <a:pt x="233" y="120"/>
                  </a:cubicBezTo>
                  <a:moveTo>
                    <a:pt x="141" y="193"/>
                  </a:moveTo>
                  <a:cubicBezTo>
                    <a:pt x="140" y="193"/>
                    <a:pt x="140" y="192"/>
                    <a:pt x="139" y="192"/>
                  </a:cubicBezTo>
                  <a:cubicBezTo>
                    <a:pt x="137" y="191"/>
                    <a:pt x="137" y="189"/>
                    <a:pt x="137" y="188"/>
                  </a:cubicBezTo>
                  <a:cubicBezTo>
                    <a:pt x="137" y="185"/>
                    <a:pt x="135" y="182"/>
                    <a:pt x="132" y="182"/>
                  </a:cubicBezTo>
                  <a:cubicBezTo>
                    <a:pt x="131" y="181"/>
                    <a:pt x="130" y="181"/>
                    <a:pt x="129" y="181"/>
                  </a:cubicBezTo>
                  <a:cubicBezTo>
                    <a:pt x="128" y="182"/>
                    <a:pt x="127" y="182"/>
                    <a:pt x="126" y="182"/>
                  </a:cubicBezTo>
                  <a:cubicBezTo>
                    <a:pt x="127" y="182"/>
                    <a:pt x="128" y="182"/>
                    <a:pt x="129" y="183"/>
                  </a:cubicBezTo>
                  <a:cubicBezTo>
                    <a:pt x="130" y="183"/>
                    <a:pt x="131" y="183"/>
                    <a:pt x="132" y="183"/>
                  </a:cubicBezTo>
                  <a:cubicBezTo>
                    <a:pt x="133" y="184"/>
                    <a:pt x="134" y="186"/>
                    <a:pt x="134" y="188"/>
                  </a:cubicBezTo>
                  <a:cubicBezTo>
                    <a:pt x="134" y="190"/>
                    <a:pt x="136" y="193"/>
                    <a:pt x="138" y="194"/>
                  </a:cubicBezTo>
                  <a:cubicBezTo>
                    <a:pt x="139" y="194"/>
                    <a:pt x="140" y="194"/>
                    <a:pt x="141" y="194"/>
                  </a:cubicBezTo>
                  <a:cubicBezTo>
                    <a:pt x="143" y="194"/>
                    <a:pt x="144" y="194"/>
                    <a:pt x="145" y="193"/>
                  </a:cubicBezTo>
                  <a:cubicBezTo>
                    <a:pt x="144" y="193"/>
                    <a:pt x="143" y="193"/>
                    <a:pt x="141" y="193"/>
                  </a:cubicBezTo>
                  <a:moveTo>
                    <a:pt x="91" y="73"/>
                  </a:moveTo>
                  <a:cubicBezTo>
                    <a:pt x="90" y="73"/>
                    <a:pt x="90" y="73"/>
                    <a:pt x="89" y="72"/>
                  </a:cubicBezTo>
                  <a:cubicBezTo>
                    <a:pt x="87" y="71"/>
                    <a:pt x="87" y="70"/>
                    <a:pt x="87" y="68"/>
                  </a:cubicBezTo>
                  <a:cubicBezTo>
                    <a:pt x="87" y="65"/>
                    <a:pt x="85" y="63"/>
                    <a:pt x="82" y="62"/>
                  </a:cubicBezTo>
                  <a:cubicBezTo>
                    <a:pt x="81" y="61"/>
                    <a:pt x="80" y="62"/>
                    <a:pt x="79" y="62"/>
                  </a:cubicBezTo>
                  <a:cubicBezTo>
                    <a:pt x="78" y="62"/>
                    <a:pt x="77" y="62"/>
                    <a:pt x="76" y="62"/>
                  </a:cubicBezTo>
                  <a:cubicBezTo>
                    <a:pt x="77" y="63"/>
                    <a:pt x="78" y="63"/>
                    <a:pt x="79" y="63"/>
                  </a:cubicBezTo>
                  <a:cubicBezTo>
                    <a:pt x="80" y="63"/>
                    <a:pt x="81" y="63"/>
                    <a:pt x="82" y="64"/>
                  </a:cubicBezTo>
                  <a:cubicBezTo>
                    <a:pt x="83" y="65"/>
                    <a:pt x="84" y="66"/>
                    <a:pt x="84" y="68"/>
                  </a:cubicBezTo>
                  <a:cubicBezTo>
                    <a:pt x="84" y="70"/>
                    <a:pt x="86" y="73"/>
                    <a:pt x="88" y="74"/>
                  </a:cubicBezTo>
                  <a:cubicBezTo>
                    <a:pt x="89" y="74"/>
                    <a:pt x="90" y="74"/>
                    <a:pt x="91" y="74"/>
                  </a:cubicBezTo>
                  <a:cubicBezTo>
                    <a:pt x="92" y="74"/>
                    <a:pt x="94" y="74"/>
                    <a:pt x="95" y="74"/>
                  </a:cubicBezTo>
                  <a:cubicBezTo>
                    <a:pt x="94" y="73"/>
                    <a:pt x="92" y="73"/>
                    <a:pt x="91" y="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:a16="http://schemas.microsoft.com/office/drawing/2014/main" xmlns="" id="{8F05EC53-03E9-4507-9BA3-EC80FC76E9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" y="1446"/>
              <a:ext cx="90" cy="250"/>
            </a:xfrm>
            <a:custGeom>
              <a:avLst/>
              <a:gdLst>
                <a:gd name="T0" fmla="*/ 4 w 38"/>
                <a:gd name="T1" fmla="*/ 16 h 105"/>
                <a:gd name="T2" fmla="*/ 38 w 38"/>
                <a:gd name="T3" fmla="*/ 105 h 105"/>
                <a:gd name="T4" fmla="*/ 38 w 38"/>
                <a:gd name="T5" fmla="*/ 105 h 105"/>
                <a:gd name="T6" fmla="*/ 4 w 38"/>
                <a:gd name="T7" fmla="*/ 16 h 105"/>
                <a:gd name="T8" fmla="*/ 4 w 38"/>
                <a:gd name="T9" fmla="*/ 16 h 105"/>
                <a:gd name="T10" fmla="*/ 0 w 38"/>
                <a:gd name="T11" fmla="*/ 0 h 105"/>
                <a:gd name="T12" fmla="*/ 2 w 38"/>
                <a:gd name="T13" fmla="*/ 9 h 105"/>
                <a:gd name="T14" fmla="*/ 4 w 38"/>
                <a:gd name="T15" fmla="*/ 16 h 105"/>
                <a:gd name="T16" fmla="*/ 4 w 38"/>
                <a:gd name="T17" fmla="*/ 16 h 105"/>
                <a:gd name="T18" fmla="*/ 2 w 38"/>
                <a:gd name="T19" fmla="*/ 9 h 105"/>
                <a:gd name="T20" fmla="*/ 0 w 38"/>
                <a:gd name="T21" fmla="*/ 0 h 105"/>
                <a:gd name="T22" fmla="*/ 0 w 38"/>
                <a:gd name="T23" fmla="*/ 0 h 105"/>
                <a:gd name="T24" fmla="*/ 0 w 38"/>
                <a:gd name="T25" fmla="*/ 0 h 105"/>
                <a:gd name="T26" fmla="*/ 0 w 38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05">
                  <a:moveTo>
                    <a:pt x="4" y="16"/>
                  </a:moveTo>
                  <a:cubicBezTo>
                    <a:pt x="11" y="41"/>
                    <a:pt x="23" y="74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3" y="74"/>
                    <a:pt x="11" y="41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moveTo>
                    <a:pt x="0" y="0"/>
                  </a:moveTo>
                  <a:cubicBezTo>
                    <a:pt x="0" y="3"/>
                    <a:pt x="1" y="6"/>
                    <a:pt x="2" y="9"/>
                  </a:cubicBezTo>
                  <a:cubicBezTo>
                    <a:pt x="2" y="11"/>
                    <a:pt x="3" y="13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3"/>
                    <a:pt x="2" y="11"/>
                    <a:pt x="2" y="9"/>
                  </a:cubicBezTo>
                  <a:cubicBezTo>
                    <a:pt x="1" y="6"/>
                    <a:pt x="0" y="3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8">
              <a:extLst>
                <a:ext uri="{FF2B5EF4-FFF2-40B4-BE49-F238E27FC236}">
                  <a16:creationId xmlns:a16="http://schemas.microsoft.com/office/drawing/2014/main" xmlns="" id="{EBECCC40-C736-4B6B-AD45-F60642F65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1696"/>
              <a:ext cx="100" cy="180"/>
            </a:xfrm>
            <a:custGeom>
              <a:avLst/>
              <a:gdLst>
                <a:gd name="T0" fmla="*/ 0 w 42"/>
                <a:gd name="T1" fmla="*/ 0 h 76"/>
                <a:gd name="T2" fmla="*/ 0 w 42"/>
                <a:gd name="T3" fmla="*/ 0 h 76"/>
                <a:gd name="T4" fmla="*/ 42 w 42"/>
                <a:gd name="T5" fmla="*/ 76 h 76"/>
                <a:gd name="T6" fmla="*/ 42 w 42"/>
                <a:gd name="T7" fmla="*/ 76 h 76"/>
                <a:gd name="T8" fmla="*/ 0 w 42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29"/>
                    <a:pt x="29" y="57"/>
                    <a:pt x="42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29" y="57"/>
                    <a:pt x="13" y="29"/>
                    <a:pt x="0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9">
              <a:extLst>
                <a:ext uri="{FF2B5EF4-FFF2-40B4-BE49-F238E27FC236}">
                  <a16:creationId xmlns:a16="http://schemas.microsoft.com/office/drawing/2014/main" xmlns="" id="{E0E23479-2BB1-43D2-AFD8-695813235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1876"/>
              <a:ext cx="24" cy="26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10 w 10"/>
                <a:gd name="T5" fmla="*/ 11 h 11"/>
                <a:gd name="T6" fmla="*/ 0 w 1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8"/>
                    <a:pt x="10" y="11"/>
                  </a:cubicBezTo>
                  <a:cubicBezTo>
                    <a:pt x="7" y="8"/>
                    <a:pt x="4" y="4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0">
              <a:extLst>
                <a:ext uri="{FF2B5EF4-FFF2-40B4-BE49-F238E27FC236}">
                  <a16:creationId xmlns:a16="http://schemas.microsoft.com/office/drawing/2014/main" xmlns="" id="{777227E3-0F63-4180-8E7D-CD1A0F7C7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6" y="1363"/>
              <a:ext cx="373" cy="627"/>
            </a:xfrm>
            <a:custGeom>
              <a:avLst/>
              <a:gdLst>
                <a:gd name="T0" fmla="*/ 112 w 157"/>
                <a:gd name="T1" fmla="*/ 184 h 264"/>
                <a:gd name="T2" fmla="*/ 113 w 157"/>
                <a:gd name="T3" fmla="*/ 179 h 264"/>
                <a:gd name="T4" fmla="*/ 114 w 157"/>
                <a:gd name="T5" fmla="*/ 185 h 264"/>
                <a:gd name="T6" fmla="*/ 108 w 157"/>
                <a:gd name="T7" fmla="*/ 189 h 264"/>
                <a:gd name="T8" fmla="*/ 103 w 157"/>
                <a:gd name="T9" fmla="*/ 194 h 264"/>
                <a:gd name="T10" fmla="*/ 102 w 157"/>
                <a:gd name="T11" fmla="*/ 194 h 264"/>
                <a:gd name="T12" fmla="*/ 108 w 157"/>
                <a:gd name="T13" fmla="*/ 187 h 264"/>
                <a:gd name="T14" fmla="*/ 52 w 157"/>
                <a:gd name="T15" fmla="*/ 164 h 264"/>
                <a:gd name="T16" fmla="*/ 52 w 157"/>
                <a:gd name="T17" fmla="*/ 163 h 264"/>
                <a:gd name="T18" fmla="*/ 56 w 157"/>
                <a:gd name="T19" fmla="*/ 161 h 264"/>
                <a:gd name="T20" fmla="*/ 64 w 157"/>
                <a:gd name="T21" fmla="*/ 165 h 264"/>
                <a:gd name="T22" fmla="*/ 68 w 157"/>
                <a:gd name="T23" fmla="*/ 163 h 264"/>
                <a:gd name="T24" fmla="*/ 70 w 157"/>
                <a:gd name="T25" fmla="*/ 161 h 264"/>
                <a:gd name="T26" fmla="*/ 69 w 157"/>
                <a:gd name="T27" fmla="*/ 164 h 264"/>
                <a:gd name="T28" fmla="*/ 63 w 157"/>
                <a:gd name="T29" fmla="*/ 167 h 264"/>
                <a:gd name="T30" fmla="*/ 55 w 157"/>
                <a:gd name="T31" fmla="*/ 164 h 264"/>
                <a:gd name="T32" fmla="*/ 52 w 157"/>
                <a:gd name="T33" fmla="*/ 164 h 264"/>
                <a:gd name="T34" fmla="*/ 28 w 157"/>
                <a:gd name="T35" fmla="*/ 111 h 264"/>
                <a:gd name="T36" fmla="*/ 29 w 157"/>
                <a:gd name="T37" fmla="*/ 107 h 264"/>
                <a:gd name="T38" fmla="*/ 29 w 157"/>
                <a:gd name="T39" fmla="*/ 113 h 264"/>
                <a:gd name="T40" fmla="*/ 9 w 157"/>
                <a:gd name="T41" fmla="*/ 0 h 264"/>
                <a:gd name="T42" fmla="*/ 3 w 157"/>
                <a:gd name="T43" fmla="*/ 35 h 264"/>
                <a:gd name="T44" fmla="*/ 3 w 157"/>
                <a:gd name="T45" fmla="*/ 35 h 264"/>
                <a:gd name="T46" fmla="*/ 7 w 157"/>
                <a:gd name="T47" fmla="*/ 51 h 264"/>
                <a:gd name="T48" fmla="*/ 8 w 157"/>
                <a:gd name="T49" fmla="*/ 49 h 264"/>
                <a:gd name="T50" fmla="*/ 15 w 157"/>
                <a:gd name="T51" fmla="*/ 50 h 264"/>
                <a:gd name="T52" fmla="*/ 20 w 157"/>
                <a:gd name="T53" fmla="*/ 51 h 264"/>
                <a:gd name="T54" fmla="*/ 25 w 157"/>
                <a:gd name="T55" fmla="*/ 48 h 264"/>
                <a:gd name="T56" fmla="*/ 25 w 157"/>
                <a:gd name="T57" fmla="*/ 48 h 264"/>
                <a:gd name="T58" fmla="*/ 21 w 157"/>
                <a:gd name="T59" fmla="*/ 53 h 264"/>
                <a:gd name="T60" fmla="*/ 14 w 157"/>
                <a:gd name="T61" fmla="*/ 52 h 264"/>
                <a:gd name="T62" fmla="*/ 9 w 157"/>
                <a:gd name="T63" fmla="*/ 51 h 264"/>
                <a:gd name="T64" fmla="*/ 7 w 157"/>
                <a:gd name="T65" fmla="*/ 51 h 264"/>
                <a:gd name="T66" fmla="*/ 83 w 157"/>
                <a:gd name="T67" fmla="*/ 216 h 264"/>
                <a:gd name="T68" fmla="*/ 97 w 157"/>
                <a:gd name="T69" fmla="*/ 231 h 264"/>
                <a:gd name="T70" fmla="*/ 140 w 157"/>
                <a:gd name="T71" fmla="*/ 250 h 264"/>
                <a:gd name="T72" fmla="*/ 147 w 157"/>
                <a:gd name="T73" fmla="*/ 242 h 264"/>
                <a:gd name="T74" fmla="*/ 144 w 157"/>
                <a:gd name="T75" fmla="*/ 242 h 264"/>
                <a:gd name="T76" fmla="*/ 138 w 157"/>
                <a:gd name="T77" fmla="*/ 231 h 264"/>
                <a:gd name="T78" fmla="*/ 132 w 157"/>
                <a:gd name="T79" fmla="*/ 230 h 264"/>
                <a:gd name="T80" fmla="*/ 137 w 157"/>
                <a:gd name="T81" fmla="*/ 229 h 264"/>
                <a:gd name="T82" fmla="*/ 143 w 157"/>
                <a:gd name="T83" fmla="*/ 236 h 264"/>
                <a:gd name="T84" fmla="*/ 147 w 157"/>
                <a:gd name="T85" fmla="*/ 241 h 264"/>
                <a:gd name="T86" fmla="*/ 157 w 157"/>
                <a:gd name="T87" fmla="*/ 23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" h="264">
                  <a:moveTo>
                    <a:pt x="108" y="187"/>
                  </a:moveTo>
                  <a:cubicBezTo>
                    <a:pt x="110" y="187"/>
                    <a:pt x="111" y="186"/>
                    <a:pt x="112" y="184"/>
                  </a:cubicBezTo>
                  <a:cubicBezTo>
                    <a:pt x="112" y="184"/>
                    <a:pt x="113" y="183"/>
                    <a:pt x="113" y="182"/>
                  </a:cubicBezTo>
                  <a:cubicBezTo>
                    <a:pt x="113" y="181"/>
                    <a:pt x="113" y="180"/>
                    <a:pt x="113" y="179"/>
                  </a:cubicBezTo>
                  <a:cubicBezTo>
                    <a:pt x="114" y="180"/>
                    <a:pt x="114" y="181"/>
                    <a:pt x="114" y="182"/>
                  </a:cubicBezTo>
                  <a:cubicBezTo>
                    <a:pt x="114" y="183"/>
                    <a:pt x="114" y="184"/>
                    <a:pt x="114" y="185"/>
                  </a:cubicBezTo>
                  <a:cubicBezTo>
                    <a:pt x="113" y="188"/>
                    <a:pt x="111" y="189"/>
                    <a:pt x="108" y="18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6" y="189"/>
                    <a:pt x="105" y="190"/>
                    <a:pt x="104" y="192"/>
                  </a:cubicBezTo>
                  <a:cubicBezTo>
                    <a:pt x="103" y="192"/>
                    <a:pt x="103" y="193"/>
                    <a:pt x="103" y="194"/>
                  </a:cubicBezTo>
                  <a:cubicBezTo>
                    <a:pt x="103" y="195"/>
                    <a:pt x="102" y="196"/>
                    <a:pt x="102" y="197"/>
                  </a:cubicBezTo>
                  <a:cubicBezTo>
                    <a:pt x="102" y="196"/>
                    <a:pt x="102" y="195"/>
                    <a:pt x="102" y="194"/>
                  </a:cubicBezTo>
                  <a:cubicBezTo>
                    <a:pt x="101" y="193"/>
                    <a:pt x="101" y="192"/>
                    <a:pt x="102" y="191"/>
                  </a:cubicBezTo>
                  <a:cubicBezTo>
                    <a:pt x="103" y="188"/>
                    <a:pt x="105" y="187"/>
                    <a:pt x="108" y="187"/>
                  </a:cubicBezTo>
                  <a:cubicBezTo>
                    <a:pt x="108" y="187"/>
                    <a:pt x="108" y="187"/>
                    <a:pt x="108" y="187"/>
                  </a:cubicBezTo>
                  <a:moveTo>
                    <a:pt x="52" y="164"/>
                  </a:moveTo>
                  <a:cubicBezTo>
                    <a:pt x="52" y="163"/>
                    <a:pt x="52" y="163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62"/>
                    <a:pt x="53" y="162"/>
                    <a:pt x="54" y="162"/>
                  </a:cubicBezTo>
                  <a:cubicBezTo>
                    <a:pt x="54" y="161"/>
                    <a:pt x="55" y="161"/>
                    <a:pt x="56" y="161"/>
                  </a:cubicBezTo>
                  <a:cubicBezTo>
                    <a:pt x="58" y="161"/>
                    <a:pt x="59" y="162"/>
                    <a:pt x="61" y="163"/>
                  </a:cubicBezTo>
                  <a:cubicBezTo>
                    <a:pt x="61" y="164"/>
                    <a:pt x="63" y="165"/>
                    <a:pt x="64" y="165"/>
                  </a:cubicBezTo>
                  <a:cubicBezTo>
                    <a:pt x="64" y="165"/>
                    <a:pt x="65" y="165"/>
                    <a:pt x="65" y="164"/>
                  </a:cubicBezTo>
                  <a:cubicBezTo>
                    <a:pt x="66" y="164"/>
                    <a:pt x="67" y="164"/>
                    <a:pt x="68" y="163"/>
                  </a:cubicBezTo>
                  <a:cubicBezTo>
                    <a:pt x="69" y="163"/>
                    <a:pt x="69" y="162"/>
                    <a:pt x="70" y="161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0" y="162"/>
                    <a:pt x="69" y="163"/>
                    <a:pt x="69" y="164"/>
                  </a:cubicBezTo>
                  <a:cubicBezTo>
                    <a:pt x="68" y="165"/>
                    <a:pt x="67" y="166"/>
                    <a:pt x="66" y="166"/>
                  </a:cubicBezTo>
                  <a:cubicBezTo>
                    <a:pt x="65" y="167"/>
                    <a:pt x="64" y="167"/>
                    <a:pt x="63" y="167"/>
                  </a:cubicBezTo>
                  <a:cubicBezTo>
                    <a:pt x="62" y="167"/>
                    <a:pt x="60" y="166"/>
                    <a:pt x="59" y="165"/>
                  </a:cubicBezTo>
                  <a:cubicBezTo>
                    <a:pt x="58" y="164"/>
                    <a:pt x="57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4" y="164"/>
                    <a:pt x="53" y="164"/>
                    <a:pt x="52" y="164"/>
                  </a:cubicBezTo>
                  <a:moveTo>
                    <a:pt x="29" y="114"/>
                  </a:moveTo>
                  <a:cubicBezTo>
                    <a:pt x="29" y="113"/>
                    <a:pt x="28" y="112"/>
                    <a:pt x="28" y="111"/>
                  </a:cubicBezTo>
                  <a:cubicBezTo>
                    <a:pt x="28" y="111"/>
                    <a:pt x="28" y="110"/>
                    <a:pt x="28" y="110"/>
                  </a:cubicBezTo>
                  <a:cubicBezTo>
                    <a:pt x="28" y="109"/>
                    <a:pt x="29" y="108"/>
                    <a:pt x="29" y="107"/>
                  </a:cubicBezTo>
                  <a:cubicBezTo>
                    <a:pt x="29" y="108"/>
                    <a:pt x="29" y="109"/>
                    <a:pt x="30" y="110"/>
                  </a:cubicBezTo>
                  <a:cubicBezTo>
                    <a:pt x="30" y="111"/>
                    <a:pt x="30" y="112"/>
                    <a:pt x="29" y="113"/>
                  </a:cubicBezTo>
                  <a:cubicBezTo>
                    <a:pt x="29" y="114"/>
                    <a:pt x="29" y="114"/>
                    <a:pt x="29" y="114"/>
                  </a:cubicBezTo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1" y="6"/>
                    <a:pt x="0" y="1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8"/>
                    <a:pt x="4" y="41"/>
                    <a:pt x="5" y="44"/>
                  </a:cubicBezTo>
                  <a:cubicBezTo>
                    <a:pt x="5" y="46"/>
                    <a:pt x="6" y="48"/>
                    <a:pt x="7" y="51"/>
                  </a:cubicBezTo>
                  <a:cubicBezTo>
                    <a:pt x="7" y="51"/>
                    <a:pt x="6" y="50"/>
                    <a:pt x="6" y="50"/>
                  </a:cubicBezTo>
                  <a:cubicBezTo>
                    <a:pt x="7" y="50"/>
                    <a:pt x="8" y="49"/>
                    <a:pt x="8" y="49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3" y="48"/>
                    <a:pt x="14" y="49"/>
                    <a:pt x="15" y="50"/>
                  </a:cubicBezTo>
                  <a:cubicBezTo>
                    <a:pt x="16" y="51"/>
                    <a:pt x="18" y="52"/>
                    <a:pt x="19" y="52"/>
                  </a:cubicBezTo>
                  <a:cubicBezTo>
                    <a:pt x="19" y="52"/>
                    <a:pt x="20" y="52"/>
                    <a:pt x="20" y="51"/>
                  </a:cubicBezTo>
                  <a:cubicBezTo>
                    <a:pt x="21" y="51"/>
                    <a:pt x="22" y="51"/>
                    <a:pt x="22" y="50"/>
                  </a:cubicBezTo>
                  <a:cubicBezTo>
                    <a:pt x="23" y="50"/>
                    <a:pt x="24" y="49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4" y="50"/>
                    <a:pt x="23" y="51"/>
                  </a:cubicBezTo>
                  <a:cubicBezTo>
                    <a:pt x="23" y="52"/>
                    <a:pt x="22" y="53"/>
                    <a:pt x="21" y="53"/>
                  </a:cubicBezTo>
                  <a:cubicBezTo>
                    <a:pt x="20" y="54"/>
                    <a:pt x="19" y="54"/>
                    <a:pt x="18" y="54"/>
                  </a:cubicBezTo>
                  <a:cubicBezTo>
                    <a:pt x="17" y="54"/>
                    <a:pt x="15" y="53"/>
                    <a:pt x="14" y="52"/>
                  </a:cubicBezTo>
                  <a:cubicBezTo>
                    <a:pt x="13" y="51"/>
                    <a:pt x="12" y="51"/>
                    <a:pt x="10" y="51"/>
                  </a:cubicBezTo>
                  <a:cubicBezTo>
                    <a:pt x="10" y="51"/>
                    <a:pt x="10" y="51"/>
                    <a:pt x="9" y="51"/>
                  </a:cubicBezTo>
                  <a:cubicBezTo>
                    <a:pt x="8" y="51"/>
                    <a:pt x="8" y="51"/>
                    <a:pt x="7" y="52"/>
                  </a:cubicBezTo>
                  <a:cubicBezTo>
                    <a:pt x="7" y="52"/>
                    <a:pt x="7" y="52"/>
                    <a:pt x="7" y="51"/>
                  </a:cubicBezTo>
                  <a:cubicBezTo>
                    <a:pt x="14" y="76"/>
                    <a:pt x="26" y="109"/>
                    <a:pt x="41" y="140"/>
                  </a:cubicBezTo>
                  <a:cubicBezTo>
                    <a:pt x="54" y="169"/>
                    <a:pt x="70" y="197"/>
                    <a:pt x="83" y="216"/>
                  </a:cubicBezTo>
                  <a:cubicBezTo>
                    <a:pt x="87" y="220"/>
                    <a:pt x="90" y="224"/>
                    <a:pt x="93" y="227"/>
                  </a:cubicBezTo>
                  <a:cubicBezTo>
                    <a:pt x="94" y="229"/>
                    <a:pt x="96" y="230"/>
                    <a:pt x="97" y="231"/>
                  </a:cubicBezTo>
                  <a:cubicBezTo>
                    <a:pt x="109" y="242"/>
                    <a:pt x="130" y="253"/>
                    <a:pt x="153" y="264"/>
                  </a:cubicBezTo>
                  <a:cubicBezTo>
                    <a:pt x="140" y="250"/>
                    <a:pt x="140" y="250"/>
                    <a:pt x="140" y="250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42"/>
                    <a:pt x="148" y="242"/>
                    <a:pt x="147" y="242"/>
                  </a:cubicBezTo>
                  <a:cubicBezTo>
                    <a:pt x="147" y="242"/>
                    <a:pt x="147" y="242"/>
                    <a:pt x="146" y="242"/>
                  </a:cubicBezTo>
                  <a:cubicBezTo>
                    <a:pt x="146" y="242"/>
                    <a:pt x="145" y="242"/>
                    <a:pt x="144" y="242"/>
                  </a:cubicBezTo>
                  <a:cubicBezTo>
                    <a:pt x="142" y="241"/>
                    <a:pt x="140" y="238"/>
                    <a:pt x="140" y="236"/>
                  </a:cubicBezTo>
                  <a:cubicBezTo>
                    <a:pt x="140" y="234"/>
                    <a:pt x="139" y="232"/>
                    <a:pt x="138" y="231"/>
                  </a:cubicBezTo>
                  <a:cubicBezTo>
                    <a:pt x="137" y="231"/>
                    <a:pt x="136" y="231"/>
                    <a:pt x="135" y="231"/>
                  </a:cubicBezTo>
                  <a:cubicBezTo>
                    <a:pt x="134" y="230"/>
                    <a:pt x="133" y="230"/>
                    <a:pt x="132" y="230"/>
                  </a:cubicBezTo>
                  <a:cubicBezTo>
                    <a:pt x="133" y="230"/>
                    <a:pt x="134" y="230"/>
                    <a:pt x="135" y="229"/>
                  </a:cubicBezTo>
                  <a:cubicBezTo>
                    <a:pt x="135" y="229"/>
                    <a:pt x="136" y="229"/>
                    <a:pt x="137" y="229"/>
                  </a:cubicBezTo>
                  <a:cubicBezTo>
                    <a:pt x="137" y="229"/>
                    <a:pt x="138" y="229"/>
                    <a:pt x="138" y="230"/>
                  </a:cubicBezTo>
                  <a:cubicBezTo>
                    <a:pt x="141" y="230"/>
                    <a:pt x="143" y="233"/>
                    <a:pt x="143" y="236"/>
                  </a:cubicBezTo>
                  <a:cubicBezTo>
                    <a:pt x="143" y="237"/>
                    <a:pt x="143" y="239"/>
                    <a:pt x="145" y="240"/>
                  </a:cubicBezTo>
                  <a:cubicBezTo>
                    <a:pt x="146" y="240"/>
                    <a:pt x="146" y="241"/>
                    <a:pt x="147" y="241"/>
                  </a:cubicBezTo>
                  <a:cubicBezTo>
                    <a:pt x="148" y="241"/>
                    <a:pt x="149" y="241"/>
                    <a:pt x="150" y="241"/>
                  </a:cubicBezTo>
                  <a:cubicBezTo>
                    <a:pt x="157" y="234"/>
                    <a:pt x="157" y="234"/>
                    <a:pt x="157" y="234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1">
              <a:extLst>
                <a:ext uri="{FF2B5EF4-FFF2-40B4-BE49-F238E27FC236}">
                  <a16:creationId xmlns:a16="http://schemas.microsoft.com/office/drawing/2014/main" xmlns="" id="{AA2EC0B7-8E7F-4BFD-9367-B6A8E0C24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" y="1477"/>
              <a:ext cx="342" cy="461"/>
            </a:xfrm>
            <a:custGeom>
              <a:avLst/>
              <a:gdLst>
                <a:gd name="T0" fmla="*/ 129 w 144"/>
                <a:gd name="T1" fmla="*/ 181 h 194"/>
                <a:gd name="T2" fmla="*/ 129 w 144"/>
                <a:gd name="T3" fmla="*/ 183 h 194"/>
                <a:gd name="T4" fmla="*/ 134 w 144"/>
                <a:gd name="T5" fmla="*/ 188 h 194"/>
                <a:gd name="T6" fmla="*/ 140 w 144"/>
                <a:gd name="T7" fmla="*/ 194 h 194"/>
                <a:gd name="T8" fmla="*/ 143 w 144"/>
                <a:gd name="T9" fmla="*/ 193 h 194"/>
                <a:gd name="T10" fmla="*/ 141 w 144"/>
                <a:gd name="T11" fmla="*/ 193 h 194"/>
                <a:gd name="T12" fmla="*/ 137 w 144"/>
                <a:gd name="T13" fmla="*/ 188 h 194"/>
                <a:gd name="T14" fmla="*/ 131 w 144"/>
                <a:gd name="T15" fmla="*/ 181 h 194"/>
                <a:gd name="T16" fmla="*/ 107 w 144"/>
                <a:gd name="T17" fmla="*/ 134 h 194"/>
                <a:gd name="T18" fmla="*/ 102 w 144"/>
                <a:gd name="T19" fmla="*/ 139 h 194"/>
                <a:gd name="T20" fmla="*/ 96 w 144"/>
                <a:gd name="T21" fmla="*/ 143 h 194"/>
                <a:gd name="T22" fmla="*/ 96 w 144"/>
                <a:gd name="T23" fmla="*/ 149 h 194"/>
                <a:gd name="T24" fmla="*/ 98 w 144"/>
                <a:gd name="T25" fmla="*/ 144 h 194"/>
                <a:gd name="T26" fmla="*/ 102 w 144"/>
                <a:gd name="T27" fmla="*/ 141 h 194"/>
                <a:gd name="T28" fmla="*/ 108 w 144"/>
                <a:gd name="T29" fmla="*/ 134 h 194"/>
                <a:gd name="T30" fmla="*/ 50 w 144"/>
                <a:gd name="T31" fmla="*/ 113 h 194"/>
                <a:gd name="T32" fmla="*/ 46 w 144"/>
                <a:gd name="T33" fmla="*/ 115 h 194"/>
                <a:gd name="T34" fmla="*/ 46 w 144"/>
                <a:gd name="T35" fmla="*/ 116 h 194"/>
                <a:gd name="T36" fmla="*/ 49 w 144"/>
                <a:gd name="T37" fmla="*/ 116 h 194"/>
                <a:gd name="T38" fmla="*/ 57 w 144"/>
                <a:gd name="T39" fmla="*/ 119 h 194"/>
                <a:gd name="T40" fmla="*/ 63 w 144"/>
                <a:gd name="T41" fmla="*/ 116 h 194"/>
                <a:gd name="T42" fmla="*/ 62 w 144"/>
                <a:gd name="T43" fmla="*/ 115 h 194"/>
                <a:gd name="T44" fmla="*/ 58 w 144"/>
                <a:gd name="T45" fmla="*/ 117 h 194"/>
                <a:gd name="T46" fmla="*/ 50 w 144"/>
                <a:gd name="T47" fmla="*/ 113 h 194"/>
                <a:gd name="T48" fmla="*/ 22 w 144"/>
                <a:gd name="T49" fmla="*/ 62 h 194"/>
                <a:gd name="T50" fmla="*/ 23 w 144"/>
                <a:gd name="T51" fmla="*/ 66 h 194"/>
                <a:gd name="T52" fmla="*/ 24 w 144"/>
                <a:gd name="T53" fmla="*/ 62 h 194"/>
                <a:gd name="T54" fmla="*/ 5 w 144"/>
                <a:gd name="T55" fmla="*/ 0 h 194"/>
                <a:gd name="T56" fmla="*/ 0 w 144"/>
                <a:gd name="T57" fmla="*/ 2 h 194"/>
                <a:gd name="T58" fmla="*/ 1 w 144"/>
                <a:gd name="T59" fmla="*/ 3 h 194"/>
                <a:gd name="T60" fmla="*/ 1 w 144"/>
                <a:gd name="T61" fmla="*/ 3 h 194"/>
                <a:gd name="T62" fmla="*/ 3 w 144"/>
                <a:gd name="T63" fmla="*/ 3 h 194"/>
                <a:gd name="T64" fmla="*/ 8 w 144"/>
                <a:gd name="T65" fmla="*/ 4 h 194"/>
                <a:gd name="T66" fmla="*/ 15 w 144"/>
                <a:gd name="T67" fmla="*/ 5 h 194"/>
                <a:gd name="T68" fmla="*/ 19 w 144"/>
                <a:gd name="T69" fmla="*/ 0 h 194"/>
                <a:gd name="T70" fmla="*/ 14 w 144"/>
                <a:gd name="T71" fmla="*/ 3 h 194"/>
                <a:gd name="T72" fmla="*/ 9 w 144"/>
                <a:gd name="T7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194">
                  <a:moveTo>
                    <a:pt x="131" y="181"/>
                  </a:moveTo>
                  <a:cubicBezTo>
                    <a:pt x="130" y="181"/>
                    <a:pt x="129" y="181"/>
                    <a:pt x="129" y="181"/>
                  </a:cubicBezTo>
                  <a:cubicBezTo>
                    <a:pt x="128" y="182"/>
                    <a:pt x="127" y="182"/>
                    <a:pt x="126" y="182"/>
                  </a:cubicBezTo>
                  <a:cubicBezTo>
                    <a:pt x="127" y="182"/>
                    <a:pt x="128" y="182"/>
                    <a:pt x="129" y="183"/>
                  </a:cubicBezTo>
                  <a:cubicBezTo>
                    <a:pt x="130" y="183"/>
                    <a:pt x="131" y="183"/>
                    <a:pt x="132" y="183"/>
                  </a:cubicBezTo>
                  <a:cubicBezTo>
                    <a:pt x="133" y="184"/>
                    <a:pt x="134" y="186"/>
                    <a:pt x="134" y="188"/>
                  </a:cubicBezTo>
                  <a:cubicBezTo>
                    <a:pt x="134" y="190"/>
                    <a:pt x="136" y="193"/>
                    <a:pt x="138" y="194"/>
                  </a:cubicBezTo>
                  <a:cubicBezTo>
                    <a:pt x="139" y="194"/>
                    <a:pt x="140" y="194"/>
                    <a:pt x="140" y="194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42" y="194"/>
                    <a:pt x="143" y="194"/>
                    <a:pt x="143" y="193"/>
                  </a:cubicBezTo>
                  <a:cubicBezTo>
                    <a:pt x="144" y="193"/>
                    <a:pt x="144" y="193"/>
                    <a:pt x="144" y="193"/>
                  </a:cubicBezTo>
                  <a:cubicBezTo>
                    <a:pt x="143" y="193"/>
                    <a:pt x="142" y="193"/>
                    <a:pt x="141" y="193"/>
                  </a:cubicBezTo>
                  <a:cubicBezTo>
                    <a:pt x="140" y="193"/>
                    <a:pt x="140" y="192"/>
                    <a:pt x="139" y="192"/>
                  </a:cubicBezTo>
                  <a:cubicBezTo>
                    <a:pt x="137" y="191"/>
                    <a:pt x="137" y="189"/>
                    <a:pt x="137" y="188"/>
                  </a:cubicBezTo>
                  <a:cubicBezTo>
                    <a:pt x="137" y="185"/>
                    <a:pt x="135" y="182"/>
                    <a:pt x="132" y="182"/>
                  </a:cubicBezTo>
                  <a:cubicBezTo>
                    <a:pt x="132" y="181"/>
                    <a:pt x="131" y="181"/>
                    <a:pt x="131" y="181"/>
                  </a:cubicBezTo>
                  <a:moveTo>
                    <a:pt x="107" y="131"/>
                  </a:moveTo>
                  <a:cubicBezTo>
                    <a:pt x="107" y="132"/>
                    <a:pt x="107" y="133"/>
                    <a:pt x="107" y="134"/>
                  </a:cubicBezTo>
                  <a:cubicBezTo>
                    <a:pt x="107" y="135"/>
                    <a:pt x="106" y="136"/>
                    <a:pt x="106" y="136"/>
                  </a:cubicBezTo>
                  <a:cubicBezTo>
                    <a:pt x="105" y="138"/>
                    <a:pt x="104" y="139"/>
                    <a:pt x="102" y="139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99" y="139"/>
                    <a:pt x="97" y="140"/>
                    <a:pt x="96" y="143"/>
                  </a:cubicBezTo>
                  <a:cubicBezTo>
                    <a:pt x="95" y="144"/>
                    <a:pt x="95" y="145"/>
                    <a:pt x="96" y="146"/>
                  </a:cubicBezTo>
                  <a:cubicBezTo>
                    <a:pt x="96" y="147"/>
                    <a:pt x="96" y="148"/>
                    <a:pt x="96" y="149"/>
                  </a:cubicBezTo>
                  <a:cubicBezTo>
                    <a:pt x="96" y="148"/>
                    <a:pt x="97" y="147"/>
                    <a:pt x="97" y="146"/>
                  </a:cubicBezTo>
                  <a:cubicBezTo>
                    <a:pt x="97" y="145"/>
                    <a:pt x="97" y="144"/>
                    <a:pt x="98" y="144"/>
                  </a:cubicBezTo>
                  <a:cubicBezTo>
                    <a:pt x="99" y="142"/>
                    <a:pt x="100" y="141"/>
                    <a:pt x="102" y="141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05" y="141"/>
                    <a:pt x="107" y="140"/>
                    <a:pt x="108" y="137"/>
                  </a:cubicBezTo>
                  <a:cubicBezTo>
                    <a:pt x="108" y="136"/>
                    <a:pt x="108" y="135"/>
                    <a:pt x="108" y="134"/>
                  </a:cubicBezTo>
                  <a:cubicBezTo>
                    <a:pt x="108" y="133"/>
                    <a:pt x="108" y="132"/>
                    <a:pt x="107" y="131"/>
                  </a:cubicBezTo>
                  <a:moveTo>
                    <a:pt x="50" y="113"/>
                  </a:moveTo>
                  <a:cubicBezTo>
                    <a:pt x="49" y="113"/>
                    <a:pt x="48" y="113"/>
                    <a:pt x="48" y="114"/>
                  </a:cubicBezTo>
                  <a:cubicBezTo>
                    <a:pt x="47" y="114"/>
                    <a:pt x="46" y="114"/>
                    <a:pt x="46" y="115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6"/>
                    <a:pt x="48" y="116"/>
                    <a:pt x="48" y="116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51" y="116"/>
                    <a:pt x="52" y="116"/>
                    <a:pt x="53" y="117"/>
                  </a:cubicBezTo>
                  <a:cubicBezTo>
                    <a:pt x="54" y="118"/>
                    <a:pt x="56" y="119"/>
                    <a:pt x="57" y="119"/>
                  </a:cubicBezTo>
                  <a:cubicBezTo>
                    <a:pt x="58" y="119"/>
                    <a:pt x="59" y="119"/>
                    <a:pt x="60" y="118"/>
                  </a:cubicBezTo>
                  <a:cubicBezTo>
                    <a:pt x="61" y="118"/>
                    <a:pt x="62" y="117"/>
                    <a:pt x="63" y="116"/>
                  </a:cubicBezTo>
                  <a:cubicBezTo>
                    <a:pt x="63" y="115"/>
                    <a:pt x="64" y="114"/>
                    <a:pt x="64" y="113"/>
                  </a:cubicBezTo>
                  <a:cubicBezTo>
                    <a:pt x="63" y="114"/>
                    <a:pt x="63" y="115"/>
                    <a:pt x="62" y="115"/>
                  </a:cubicBezTo>
                  <a:cubicBezTo>
                    <a:pt x="61" y="116"/>
                    <a:pt x="60" y="116"/>
                    <a:pt x="59" y="116"/>
                  </a:cubicBezTo>
                  <a:cubicBezTo>
                    <a:pt x="59" y="117"/>
                    <a:pt x="58" y="117"/>
                    <a:pt x="58" y="117"/>
                  </a:cubicBezTo>
                  <a:cubicBezTo>
                    <a:pt x="57" y="117"/>
                    <a:pt x="55" y="116"/>
                    <a:pt x="55" y="115"/>
                  </a:cubicBezTo>
                  <a:cubicBezTo>
                    <a:pt x="53" y="114"/>
                    <a:pt x="52" y="113"/>
                    <a:pt x="50" y="113"/>
                  </a:cubicBezTo>
                  <a:moveTo>
                    <a:pt x="23" y="59"/>
                  </a:moveTo>
                  <a:cubicBezTo>
                    <a:pt x="23" y="60"/>
                    <a:pt x="22" y="61"/>
                    <a:pt x="22" y="62"/>
                  </a:cubicBezTo>
                  <a:cubicBezTo>
                    <a:pt x="22" y="62"/>
                    <a:pt x="22" y="63"/>
                    <a:pt x="22" y="63"/>
                  </a:cubicBezTo>
                  <a:cubicBezTo>
                    <a:pt x="22" y="64"/>
                    <a:pt x="23" y="65"/>
                    <a:pt x="23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4"/>
                    <a:pt x="24" y="63"/>
                    <a:pt x="24" y="62"/>
                  </a:cubicBezTo>
                  <a:cubicBezTo>
                    <a:pt x="23" y="61"/>
                    <a:pt x="23" y="60"/>
                    <a:pt x="23" y="59"/>
                  </a:cubicBezTo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5"/>
                    <a:pt x="11" y="6"/>
                    <a:pt x="12" y="6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6" y="5"/>
                    <a:pt x="17" y="4"/>
                    <a:pt x="17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18" y="1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4"/>
                    <a:pt x="10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2">
              <a:extLst>
                <a:ext uri="{FF2B5EF4-FFF2-40B4-BE49-F238E27FC236}">
                  <a16:creationId xmlns:a16="http://schemas.microsoft.com/office/drawing/2014/main" xmlns="" id="{BDFC14FB-A0F9-4004-8B8D-AB530E43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1993"/>
              <a:ext cx="40" cy="33"/>
            </a:xfrm>
            <a:custGeom>
              <a:avLst/>
              <a:gdLst>
                <a:gd name="T0" fmla="*/ 8 w 17"/>
                <a:gd name="T1" fmla="*/ 0 h 14"/>
                <a:gd name="T2" fmla="*/ 0 w 17"/>
                <a:gd name="T3" fmla="*/ 7 h 14"/>
                <a:gd name="T4" fmla="*/ 16 w 17"/>
                <a:gd name="T5" fmla="*/ 14 h 14"/>
                <a:gd name="T6" fmla="*/ 17 w 17"/>
                <a:gd name="T7" fmla="*/ 14 h 14"/>
                <a:gd name="T8" fmla="*/ 8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" y="9"/>
                    <a:pt x="11" y="11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3">
              <a:extLst>
                <a:ext uri="{FF2B5EF4-FFF2-40B4-BE49-F238E27FC236}">
                  <a16:creationId xmlns:a16="http://schemas.microsoft.com/office/drawing/2014/main" xmlns="" id="{F4D60F13-77B8-4CFA-8436-7CA05A43C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748"/>
              <a:ext cx="28" cy="285"/>
            </a:xfrm>
            <a:custGeom>
              <a:avLst/>
              <a:gdLst>
                <a:gd name="T0" fmla="*/ 1 w 12"/>
                <a:gd name="T1" fmla="*/ 119 h 120"/>
                <a:gd name="T2" fmla="*/ 12 w 12"/>
                <a:gd name="T3" fmla="*/ 2 h 120"/>
                <a:gd name="T4" fmla="*/ 11 w 12"/>
                <a:gd name="T5" fmla="*/ 2 h 120"/>
                <a:gd name="T6" fmla="*/ 0 w 12"/>
                <a:gd name="T7" fmla="*/ 119 h 120"/>
                <a:gd name="T8" fmla="*/ 1 w 12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0">
                  <a:moveTo>
                    <a:pt x="1" y="119"/>
                  </a:moveTo>
                  <a:cubicBezTo>
                    <a:pt x="3" y="100"/>
                    <a:pt x="11" y="19"/>
                    <a:pt x="12" y="2"/>
                  </a:cubicBezTo>
                  <a:cubicBezTo>
                    <a:pt x="12" y="1"/>
                    <a:pt x="11" y="0"/>
                    <a:pt x="11" y="2"/>
                  </a:cubicBezTo>
                  <a:cubicBezTo>
                    <a:pt x="2" y="60"/>
                    <a:pt x="2" y="100"/>
                    <a:pt x="0" y="119"/>
                  </a:cubicBezTo>
                  <a:cubicBezTo>
                    <a:pt x="0" y="120"/>
                    <a:pt x="1" y="120"/>
                    <a:pt x="1" y="1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4">
              <a:extLst>
                <a:ext uri="{FF2B5EF4-FFF2-40B4-BE49-F238E27FC236}">
                  <a16:creationId xmlns:a16="http://schemas.microsoft.com/office/drawing/2014/main" xmlns="" id="{CDD81DD4-7AD5-4871-B54F-5A917D695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" y="1323"/>
              <a:ext cx="619" cy="824"/>
            </a:xfrm>
            <a:custGeom>
              <a:avLst/>
              <a:gdLst>
                <a:gd name="T0" fmla="*/ 2 w 261"/>
                <a:gd name="T1" fmla="*/ 307 h 347"/>
                <a:gd name="T2" fmla="*/ 258 w 261"/>
                <a:gd name="T3" fmla="*/ 345 h 347"/>
                <a:gd name="T4" fmla="*/ 228 w 261"/>
                <a:gd name="T5" fmla="*/ 29 h 347"/>
                <a:gd name="T6" fmla="*/ 164 w 261"/>
                <a:gd name="T7" fmla="*/ 12 h 347"/>
                <a:gd name="T8" fmla="*/ 47 w 261"/>
                <a:gd name="T9" fmla="*/ 190 h 347"/>
                <a:gd name="T10" fmla="*/ 2 w 261"/>
                <a:gd name="T11" fmla="*/ 30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347">
                  <a:moveTo>
                    <a:pt x="2" y="307"/>
                  </a:moveTo>
                  <a:cubicBezTo>
                    <a:pt x="2" y="308"/>
                    <a:pt x="255" y="347"/>
                    <a:pt x="258" y="345"/>
                  </a:cubicBezTo>
                  <a:cubicBezTo>
                    <a:pt x="261" y="342"/>
                    <a:pt x="240" y="71"/>
                    <a:pt x="228" y="29"/>
                  </a:cubicBezTo>
                  <a:cubicBezTo>
                    <a:pt x="223" y="12"/>
                    <a:pt x="184" y="0"/>
                    <a:pt x="164" y="12"/>
                  </a:cubicBezTo>
                  <a:cubicBezTo>
                    <a:pt x="116" y="40"/>
                    <a:pt x="61" y="155"/>
                    <a:pt x="47" y="190"/>
                  </a:cubicBezTo>
                  <a:cubicBezTo>
                    <a:pt x="24" y="248"/>
                    <a:pt x="0" y="305"/>
                    <a:pt x="2" y="307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5">
              <a:extLst>
                <a:ext uri="{FF2B5EF4-FFF2-40B4-BE49-F238E27FC236}">
                  <a16:creationId xmlns:a16="http://schemas.microsoft.com/office/drawing/2014/main" xmlns="" id="{1D93A4F9-36A4-4C59-9240-2081454CD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4" y="1401"/>
              <a:ext cx="572" cy="736"/>
            </a:xfrm>
            <a:custGeom>
              <a:avLst/>
              <a:gdLst>
                <a:gd name="T0" fmla="*/ 124 w 241"/>
                <a:gd name="T1" fmla="*/ 6 h 310"/>
                <a:gd name="T2" fmla="*/ 113 w 241"/>
                <a:gd name="T3" fmla="*/ 16 h 310"/>
                <a:gd name="T4" fmla="*/ 120 w 241"/>
                <a:gd name="T5" fmla="*/ 11 h 310"/>
                <a:gd name="T6" fmla="*/ 123 w 241"/>
                <a:gd name="T7" fmla="*/ 68 h 310"/>
                <a:gd name="T8" fmla="*/ 110 w 241"/>
                <a:gd name="T9" fmla="*/ 59 h 310"/>
                <a:gd name="T10" fmla="*/ 122 w 241"/>
                <a:gd name="T11" fmla="*/ 70 h 310"/>
                <a:gd name="T12" fmla="*/ 193 w 241"/>
                <a:gd name="T13" fmla="*/ 276 h 310"/>
                <a:gd name="T14" fmla="*/ 181 w 241"/>
                <a:gd name="T15" fmla="*/ 265 h 310"/>
                <a:gd name="T16" fmla="*/ 186 w 241"/>
                <a:gd name="T17" fmla="*/ 271 h 310"/>
                <a:gd name="T18" fmla="*/ 193 w 241"/>
                <a:gd name="T19" fmla="*/ 276 h 310"/>
                <a:gd name="T20" fmla="*/ 110 w 241"/>
                <a:gd name="T21" fmla="*/ 236 h 310"/>
                <a:gd name="T22" fmla="*/ 110 w 241"/>
                <a:gd name="T23" fmla="*/ 237 h 310"/>
                <a:gd name="T24" fmla="*/ 123 w 241"/>
                <a:gd name="T25" fmla="*/ 247 h 310"/>
                <a:gd name="T26" fmla="*/ 11 w 241"/>
                <a:gd name="T27" fmla="*/ 264 h 310"/>
                <a:gd name="T28" fmla="*/ 3 w 241"/>
                <a:gd name="T29" fmla="*/ 260 h 310"/>
                <a:gd name="T30" fmla="*/ 16 w 241"/>
                <a:gd name="T31" fmla="*/ 271 h 310"/>
                <a:gd name="T32" fmla="*/ 156 w 241"/>
                <a:gd name="T33" fmla="*/ 158 h 310"/>
                <a:gd name="T34" fmla="*/ 143 w 241"/>
                <a:gd name="T35" fmla="*/ 148 h 310"/>
                <a:gd name="T36" fmla="*/ 155 w 241"/>
                <a:gd name="T37" fmla="*/ 160 h 310"/>
                <a:gd name="T38" fmla="*/ 238 w 241"/>
                <a:gd name="T39" fmla="*/ 219 h 310"/>
                <a:gd name="T40" fmla="*/ 226 w 241"/>
                <a:gd name="T41" fmla="*/ 208 h 310"/>
                <a:gd name="T42" fmla="*/ 231 w 241"/>
                <a:gd name="T43" fmla="*/ 214 h 310"/>
                <a:gd name="T44" fmla="*/ 232 w 241"/>
                <a:gd name="T45" fmla="*/ 148 h 310"/>
                <a:gd name="T46" fmla="*/ 216 w 241"/>
                <a:gd name="T47" fmla="*/ 148 h 310"/>
                <a:gd name="T48" fmla="*/ 224 w 241"/>
                <a:gd name="T49" fmla="*/ 149 h 310"/>
                <a:gd name="T50" fmla="*/ 101 w 241"/>
                <a:gd name="T51" fmla="*/ 177 h 310"/>
                <a:gd name="T52" fmla="*/ 95 w 241"/>
                <a:gd name="T53" fmla="*/ 182 h 310"/>
                <a:gd name="T54" fmla="*/ 90 w 241"/>
                <a:gd name="T55" fmla="*/ 190 h 310"/>
                <a:gd name="T56" fmla="*/ 101 w 241"/>
                <a:gd name="T57" fmla="*/ 177 h 310"/>
                <a:gd name="T58" fmla="*/ 222 w 241"/>
                <a:gd name="T59" fmla="*/ 308 h 310"/>
                <a:gd name="T60" fmla="*/ 224 w 241"/>
                <a:gd name="T61" fmla="*/ 306 h 310"/>
                <a:gd name="T62" fmla="*/ 192 w 241"/>
                <a:gd name="T63" fmla="*/ 96 h 310"/>
                <a:gd name="T64" fmla="*/ 183 w 241"/>
                <a:gd name="T65" fmla="*/ 109 h 310"/>
                <a:gd name="T66" fmla="*/ 194 w 241"/>
                <a:gd name="T67" fmla="*/ 97 h 310"/>
                <a:gd name="T68" fmla="*/ 49 w 241"/>
                <a:gd name="T69" fmla="*/ 148 h 310"/>
                <a:gd name="T70" fmla="*/ 41 w 241"/>
                <a:gd name="T71" fmla="*/ 143 h 310"/>
                <a:gd name="T72" fmla="*/ 54 w 241"/>
                <a:gd name="T73" fmla="*/ 154 h 310"/>
                <a:gd name="T74" fmla="*/ 59 w 241"/>
                <a:gd name="T75" fmla="*/ 278 h 310"/>
                <a:gd name="T76" fmla="*/ 59 w 241"/>
                <a:gd name="T77" fmla="*/ 286 h 310"/>
                <a:gd name="T78" fmla="*/ 185 w 241"/>
                <a:gd name="T79" fmla="*/ 35 h 310"/>
                <a:gd name="T80" fmla="*/ 169 w 241"/>
                <a:gd name="T81" fmla="*/ 38 h 310"/>
                <a:gd name="T82" fmla="*/ 186 w 241"/>
                <a:gd name="T83" fmla="*/ 37 h 310"/>
                <a:gd name="T84" fmla="*/ 103 w 241"/>
                <a:gd name="T85" fmla="*/ 111 h 310"/>
                <a:gd name="T86" fmla="*/ 86 w 241"/>
                <a:gd name="T87" fmla="*/ 112 h 310"/>
                <a:gd name="T88" fmla="*/ 94 w 241"/>
                <a:gd name="T89" fmla="*/ 113 h 310"/>
                <a:gd name="T90" fmla="*/ 103 w 241"/>
                <a:gd name="T91" fmla="*/ 111 h 310"/>
                <a:gd name="T92" fmla="*/ 31 w 241"/>
                <a:gd name="T93" fmla="*/ 223 h 310"/>
                <a:gd name="T94" fmla="*/ 32 w 241"/>
                <a:gd name="T95" fmla="*/ 225 h 310"/>
                <a:gd name="T96" fmla="*/ 48 w 241"/>
                <a:gd name="T97" fmla="*/ 223 h 310"/>
                <a:gd name="T98" fmla="*/ 174 w 241"/>
                <a:gd name="T99" fmla="*/ 213 h 310"/>
                <a:gd name="T100" fmla="*/ 165 w 241"/>
                <a:gd name="T101" fmla="*/ 215 h 310"/>
                <a:gd name="T102" fmla="*/ 182 w 241"/>
                <a:gd name="T103" fmla="*/ 214 h 310"/>
                <a:gd name="T104" fmla="*/ 131 w 241"/>
                <a:gd name="T105" fmla="*/ 286 h 310"/>
                <a:gd name="T106" fmla="*/ 115 w 241"/>
                <a:gd name="T107" fmla="*/ 288 h 310"/>
                <a:gd name="T108" fmla="*/ 132 w 241"/>
                <a:gd name="T109" fmla="*/ 288 h 310"/>
                <a:gd name="T110" fmla="*/ 241 w 241"/>
                <a:gd name="T111" fmla="*/ 261 h 310"/>
                <a:gd name="T112" fmla="*/ 241 w 241"/>
                <a:gd name="T113" fmla="*/ 26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310">
                  <a:moveTo>
                    <a:pt x="126" y="3"/>
                  </a:moveTo>
                  <a:cubicBezTo>
                    <a:pt x="126" y="2"/>
                    <a:pt x="126" y="1"/>
                    <a:pt x="125" y="0"/>
                  </a:cubicBezTo>
                  <a:cubicBezTo>
                    <a:pt x="125" y="1"/>
                    <a:pt x="125" y="2"/>
                    <a:pt x="125" y="3"/>
                  </a:cubicBezTo>
                  <a:cubicBezTo>
                    <a:pt x="124" y="4"/>
                    <a:pt x="124" y="5"/>
                    <a:pt x="124" y="6"/>
                  </a:cubicBezTo>
                  <a:cubicBezTo>
                    <a:pt x="123" y="7"/>
                    <a:pt x="121" y="8"/>
                    <a:pt x="120" y="8"/>
                  </a:cubicBezTo>
                  <a:cubicBezTo>
                    <a:pt x="119" y="8"/>
                    <a:pt x="117" y="8"/>
                    <a:pt x="116" y="9"/>
                  </a:cubicBezTo>
                  <a:cubicBezTo>
                    <a:pt x="115" y="10"/>
                    <a:pt x="115" y="11"/>
                    <a:pt x="114" y="12"/>
                  </a:cubicBezTo>
                  <a:cubicBezTo>
                    <a:pt x="113" y="13"/>
                    <a:pt x="113" y="15"/>
                    <a:pt x="113" y="16"/>
                  </a:cubicBezTo>
                  <a:cubicBezTo>
                    <a:pt x="114" y="17"/>
                    <a:pt x="114" y="18"/>
                    <a:pt x="114" y="19"/>
                  </a:cubicBezTo>
                  <a:cubicBezTo>
                    <a:pt x="114" y="18"/>
                    <a:pt x="114" y="17"/>
                    <a:pt x="115" y="16"/>
                  </a:cubicBezTo>
                  <a:cubicBezTo>
                    <a:pt x="115" y="14"/>
                    <a:pt x="115" y="14"/>
                    <a:pt x="116" y="13"/>
                  </a:cubicBezTo>
                  <a:cubicBezTo>
                    <a:pt x="116" y="12"/>
                    <a:pt x="118" y="11"/>
                    <a:pt x="120" y="11"/>
                  </a:cubicBezTo>
                  <a:cubicBezTo>
                    <a:pt x="122" y="11"/>
                    <a:pt x="125" y="9"/>
                    <a:pt x="126" y="7"/>
                  </a:cubicBezTo>
                  <a:cubicBezTo>
                    <a:pt x="126" y="5"/>
                    <a:pt x="126" y="4"/>
                    <a:pt x="126" y="3"/>
                  </a:cubicBezTo>
                  <a:close/>
                  <a:moveTo>
                    <a:pt x="126" y="69"/>
                  </a:moveTo>
                  <a:cubicBezTo>
                    <a:pt x="125" y="69"/>
                    <a:pt x="124" y="69"/>
                    <a:pt x="123" y="68"/>
                  </a:cubicBezTo>
                  <a:cubicBezTo>
                    <a:pt x="122" y="67"/>
                    <a:pt x="121" y="66"/>
                    <a:pt x="121" y="64"/>
                  </a:cubicBezTo>
                  <a:cubicBezTo>
                    <a:pt x="121" y="62"/>
                    <a:pt x="119" y="59"/>
                    <a:pt x="117" y="58"/>
                  </a:cubicBezTo>
                  <a:cubicBezTo>
                    <a:pt x="116" y="58"/>
                    <a:pt x="114" y="58"/>
                    <a:pt x="113" y="58"/>
                  </a:cubicBezTo>
                  <a:cubicBezTo>
                    <a:pt x="112" y="58"/>
                    <a:pt x="111" y="58"/>
                    <a:pt x="110" y="59"/>
                  </a:cubicBezTo>
                  <a:cubicBezTo>
                    <a:pt x="111" y="59"/>
                    <a:pt x="112" y="59"/>
                    <a:pt x="113" y="59"/>
                  </a:cubicBezTo>
                  <a:cubicBezTo>
                    <a:pt x="114" y="59"/>
                    <a:pt x="115" y="60"/>
                    <a:pt x="116" y="60"/>
                  </a:cubicBezTo>
                  <a:cubicBezTo>
                    <a:pt x="118" y="61"/>
                    <a:pt x="118" y="63"/>
                    <a:pt x="118" y="64"/>
                  </a:cubicBezTo>
                  <a:cubicBezTo>
                    <a:pt x="118" y="67"/>
                    <a:pt x="120" y="69"/>
                    <a:pt x="122" y="70"/>
                  </a:cubicBezTo>
                  <a:cubicBezTo>
                    <a:pt x="123" y="71"/>
                    <a:pt x="125" y="71"/>
                    <a:pt x="126" y="70"/>
                  </a:cubicBezTo>
                  <a:cubicBezTo>
                    <a:pt x="127" y="70"/>
                    <a:pt x="128" y="70"/>
                    <a:pt x="129" y="70"/>
                  </a:cubicBezTo>
                  <a:cubicBezTo>
                    <a:pt x="128" y="70"/>
                    <a:pt x="127" y="69"/>
                    <a:pt x="126" y="69"/>
                  </a:cubicBezTo>
                  <a:close/>
                  <a:moveTo>
                    <a:pt x="193" y="276"/>
                  </a:moveTo>
                  <a:cubicBezTo>
                    <a:pt x="192" y="276"/>
                    <a:pt x="191" y="276"/>
                    <a:pt x="191" y="275"/>
                  </a:cubicBezTo>
                  <a:cubicBezTo>
                    <a:pt x="189" y="274"/>
                    <a:pt x="188" y="273"/>
                    <a:pt x="188" y="271"/>
                  </a:cubicBezTo>
                  <a:cubicBezTo>
                    <a:pt x="188" y="268"/>
                    <a:pt x="187" y="266"/>
                    <a:pt x="184" y="265"/>
                  </a:cubicBezTo>
                  <a:cubicBezTo>
                    <a:pt x="183" y="264"/>
                    <a:pt x="182" y="265"/>
                    <a:pt x="181" y="265"/>
                  </a:cubicBezTo>
                  <a:cubicBezTo>
                    <a:pt x="180" y="265"/>
                    <a:pt x="179" y="265"/>
                    <a:pt x="178" y="265"/>
                  </a:cubicBezTo>
                  <a:cubicBezTo>
                    <a:pt x="179" y="266"/>
                    <a:pt x="180" y="266"/>
                    <a:pt x="181" y="266"/>
                  </a:cubicBezTo>
                  <a:cubicBezTo>
                    <a:pt x="182" y="266"/>
                    <a:pt x="183" y="266"/>
                    <a:pt x="183" y="267"/>
                  </a:cubicBezTo>
                  <a:cubicBezTo>
                    <a:pt x="185" y="268"/>
                    <a:pt x="186" y="269"/>
                    <a:pt x="186" y="271"/>
                  </a:cubicBezTo>
                  <a:cubicBezTo>
                    <a:pt x="186" y="273"/>
                    <a:pt x="187" y="276"/>
                    <a:pt x="190" y="277"/>
                  </a:cubicBezTo>
                  <a:cubicBezTo>
                    <a:pt x="191" y="277"/>
                    <a:pt x="192" y="277"/>
                    <a:pt x="193" y="277"/>
                  </a:cubicBezTo>
                  <a:cubicBezTo>
                    <a:pt x="194" y="277"/>
                    <a:pt x="195" y="277"/>
                    <a:pt x="196" y="277"/>
                  </a:cubicBezTo>
                  <a:cubicBezTo>
                    <a:pt x="195" y="276"/>
                    <a:pt x="194" y="276"/>
                    <a:pt x="193" y="276"/>
                  </a:cubicBezTo>
                  <a:close/>
                  <a:moveTo>
                    <a:pt x="119" y="247"/>
                  </a:moveTo>
                  <a:cubicBezTo>
                    <a:pt x="118" y="247"/>
                    <a:pt x="118" y="246"/>
                    <a:pt x="117" y="246"/>
                  </a:cubicBezTo>
                  <a:cubicBezTo>
                    <a:pt x="115" y="245"/>
                    <a:pt x="115" y="243"/>
                    <a:pt x="115" y="242"/>
                  </a:cubicBezTo>
                  <a:cubicBezTo>
                    <a:pt x="115" y="239"/>
                    <a:pt x="113" y="236"/>
                    <a:pt x="110" y="236"/>
                  </a:cubicBezTo>
                  <a:cubicBezTo>
                    <a:pt x="109" y="235"/>
                    <a:pt x="108" y="235"/>
                    <a:pt x="107" y="235"/>
                  </a:cubicBezTo>
                  <a:cubicBezTo>
                    <a:pt x="106" y="236"/>
                    <a:pt x="105" y="236"/>
                    <a:pt x="104" y="236"/>
                  </a:cubicBezTo>
                  <a:cubicBezTo>
                    <a:pt x="105" y="236"/>
                    <a:pt x="106" y="236"/>
                    <a:pt x="107" y="237"/>
                  </a:cubicBezTo>
                  <a:cubicBezTo>
                    <a:pt x="108" y="237"/>
                    <a:pt x="109" y="237"/>
                    <a:pt x="110" y="237"/>
                  </a:cubicBezTo>
                  <a:cubicBezTo>
                    <a:pt x="111" y="238"/>
                    <a:pt x="112" y="240"/>
                    <a:pt x="112" y="242"/>
                  </a:cubicBezTo>
                  <a:cubicBezTo>
                    <a:pt x="112" y="244"/>
                    <a:pt x="114" y="247"/>
                    <a:pt x="116" y="248"/>
                  </a:cubicBezTo>
                  <a:cubicBezTo>
                    <a:pt x="117" y="248"/>
                    <a:pt x="118" y="248"/>
                    <a:pt x="119" y="248"/>
                  </a:cubicBezTo>
                  <a:cubicBezTo>
                    <a:pt x="121" y="248"/>
                    <a:pt x="122" y="248"/>
                    <a:pt x="123" y="247"/>
                  </a:cubicBezTo>
                  <a:cubicBezTo>
                    <a:pt x="122" y="247"/>
                    <a:pt x="121" y="247"/>
                    <a:pt x="119" y="247"/>
                  </a:cubicBezTo>
                  <a:close/>
                  <a:moveTo>
                    <a:pt x="16" y="270"/>
                  </a:moveTo>
                  <a:cubicBezTo>
                    <a:pt x="15" y="269"/>
                    <a:pt x="14" y="269"/>
                    <a:pt x="13" y="269"/>
                  </a:cubicBezTo>
                  <a:cubicBezTo>
                    <a:pt x="12" y="268"/>
                    <a:pt x="11" y="266"/>
                    <a:pt x="11" y="264"/>
                  </a:cubicBezTo>
                  <a:cubicBezTo>
                    <a:pt x="11" y="262"/>
                    <a:pt x="9" y="259"/>
                    <a:pt x="7" y="259"/>
                  </a:cubicBezTo>
                  <a:cubicBezTo>
                    <a:pt x="6" y="258"/>
                    <a:pt x="4" y="258"/>
                    <a:pt x="3" y="258"/>
                  </a:cubicBezTo>
                  <a:cubicBezTo>
                    <a:pt x="2" y="259"/>
                    <a:pt x="1" y="259"/>
                    <a:pt x="0" y="259"/>
                  </a:cubicBezTo>
                  <a:cubicBezTo>
                    <a:pt x="1" y="259"/>
                    <a:pt x="2" y="259"/>
                    <a:pt x="3" y="260"/>
                  </a:cubicBezTo>
                  <a:cubicBezTo>
                    <a:pt x="5" y="260"/>
                    <a:pt x="5" y="260"/>
                    <a:pt x="6" y="260"/>
                  </a:cubicBezTo>
                  <a:cubicBezTo>
                    <a:pt x="8" y="261"/>
                    <a:pt x="9" y="263"/>
                    <a:pt x="9" y="265"/>
                  </a:cubicBezTo>
                  <a:cubicBezTo>
                    <a:pt x="8" y="267"/>
                    <a:pt x="10" y="270"/>
                    <a:pt x="12" y="270"/>
                  </a:cubicBezTo>
                  <a:cubicBezTo>
                    <a:pt x="14" y="271"/>
                    <a:pt x="15" y="271"/>
                    <a:pt x="16" y="271"/>
                  </a:cubicBezTo>
                  <a:cubicBezTo>
                    <a:pt x="17" y="271"/>
                    <a:pt x="18" y="270"/>
                    <a:pt x="19" y="270"/>
                  </a:cubicBezTo>
                  <a:cubicBezTo>
                    <a:pt x="18" y="270"/>
                    <a:pt x="17" y="270"/>
                    <a:pt x="16" y="270"/>
                  </a:cubicBezTo>
                  <a:close/>
                  <a:moveTo>
                    <a:pt x="158" y="159"/>
                  </a:moveTo>
                  <a:cubicBezTo>
                    <a:pt x="157" y="158"/>
                    <a:pt x="157" y="158"/>
                    <a:pt x="156" y="158"/>
                  </a:cubicBezTo>
                  <a:cubicBezTo>
                    <a:pt x="154" y="157"/>
                    <a:pt x="154" y="155"/>
                    <a:pt x="154" y="154"/>
                  </a:cubicBezTo>
                  <a:cubicBezTo>
                    <a:pt x="154" y="151"/>
                    <a:pt x="152" y="148"/>
                    <a:pt x="149" y="148"/>
                  </a:cubicBezTo>
                  <a:cubicBezTo>
                    <a:pt x="148" y="147"/>
                    <a:pt x="147" y="147"/>
                    <a:pt x="146" y="147"/>
                  </a:cubicBezTo>
                  <a:cubicBezTo>
                    <a:pt x="145" y="148"/>
                    <a:pt x="144" y="148"/>
                    <a:pt x="143" y="148"/>
                  </a:cubicBezTo>
                  <a:cubicBezTo>
                    <a:pt x="144" y="148"/>
                    <a:pt x="145" y="148"/>
                    <a:pt x="146" y="149"/>
                  </a:cubicBezTo>
                  <a:cubicBezTo>
                    <a:pt x="147" y="149"/>
                    <a:pt x="148" y="149"/>
                    <a:pt x="149" y="149"/>
                  </a:cubicBezTo>
                  <a:cubicBezTo>
                    <a:pt x="150" y="150"/>
                    <a:pt x="151" y="152"/>
                    <a:pt x="151" y="154"/>
                  </a:cubicBezTo>
                  <a:cubicBezTo>
                    <a:pt x="151" y="156"/>
                    <a:pt x="153" y="159"/>
                    <a:pt x="155" y="160"/>
                  </a:cubicBezTo>
                  <a:cubicBezTo>
                    <a:pt x="156" y="160"/>
                    <a:pt x="157" y="160"/>
                    <a:pt x="158" y="160"/>
                  </a:cubicBezTo>
                  <a:cubicBezTo>
                    <a:pt x="160" y="160"/>
                    <a:pt x="161" y="160"/>
                    <a:pt x="162" y="159"/>
                  </a:cubicBezTo>
                  <a:cubicBezTo>
                    <a:pt x="161" y="159"/>
                    <a:pt x="160" y="159"/>
                    <a:pt x="158" y="159"/>
                  </a:cubicBezTo>
                  <a:close/>
                  <a:moveTo>
                    <a:pt x="238" y="219"/>
                  </a:moveTo>
                  <a:cubicBezTo>
                    <a:pt x="237" y="219"/>
                    <a:pt x="237" y="219"/>
                    <a:pt x="236" y="219"/>
                  </a:cubicBezTo>
                  <a:cubicBezTo>
                    <a:pt x="235" y="218"/>
                    <a:pt x="234" y="216"/>
                    <a:pt x="234" y="214"/>
                  </a:cubicBezTo>
                  <a:cubicBezTo>
                    <a:pt x="234" y="212"/>
                    <a:pt x="232" y="209"/>
                    <a:pt x="230" y="208"/>
                  </a:cubicBezTo>
                  <a:cubicBezTo>
                    <a:pt x="229" y="208"/>
                    <a:pt x="227" y="208"/>
                    <a:pt x="226" y="208"/>
                  </a:cubicBezTo>
                  <a:cubicBezTo>
                    <a:pt x="225" y="208"/>
                    <a:pt x="224" y="209"/>
                    <a:pt x="223" y="209"/>
                  </a:cubicBezTo>
                  <a:cubicBezTo>
                    <a:pt x="224" y="209"/>
                    <a:pt x="225" y="209"/>
                    <a:pt x="226" y="210"/>
                  </a:cubicBezTo>
                  <a:cubicBezTo>
                    <a:pt x="228" y="210"/>
                    <a:pt x="228" y="210"/>
                    <a:pt x="229" y="210"/>
                  </a:cubicBezTo>
                  <a:cubicBezTo>
                    <a:pt x="231" y="211"/>
                    <a:pt x="231" y="213"/>
                    <a:pt x="231" y="214"/>
                  </a:cubicBezTo>
                  <a:cubicBezTo>
                    <a:pt x="231" y="217"/>
                    <a:pt x="233" y="220"/>
                    <a:pt x="235" y="220"/>
                  </a:cubicBezTo>
                  <a:cubicBezTo>
                    <a:pt x="236" y="221"/>
                    <a:pt x="237" y="221"/>
                    <a:pt x="238" y="221"/>
                  </a:cubicBezTo>
                  <a:cubicBezTo>
                    <a:pt x="238" y="220"/>
                    <a:pt x="238" y="220"/>
                    <a:pt x="238" y="219"/>
                  </a:cubicBezTo>
                  <a:close/>
                  <a:moveTo>
                    <a:pt x="232" y="148"/>
                  </a:moveTo>
                  <a:cubicBezTo>
                    <a:pt x="231" y="148"/>
                    <a:pt x="231" y="148"/>
                    <a:pt x="230" y="148"/>
                  </a:cubicBezTo>
                  <a:cubicBezTo>
                    <a:pt x="229" y="149"/>
                    <a:pt x="227" y="148"/>
                    <a:pt x="226" y="147"/>
                  </a:cubicBezTo>
                  <a:cubicBezTo>
                    <a:pt x="224" y="145"/>
                    <a:pt x="221" y="145"/>
                    <a:pt x="219" y="146"/>
                  </a:cubicBezTo>
                  <a:cubicBezTo>
                    <a:pt x="217" y="146"/>
                    <a:pt x="216" y="147"/>
                    <a:pt x="216" y="148"/>
                  </a:cubicBezTo>
                  <a:cubicBezTo>
                    <a:pt x="215" y="149"/>
                    <a:pt x="215" y="150"/>
                    <a:pt x="214" y="151"/>
                  </a:cubicBezTo>
                  <a:cubicBezTo>
                    <a:pt x="215" y="150"/>
                    <a:pt x="216" y="149"/>
                    <a:pt x="217" y="149"/>
                  </a:cubicBezTo>
                  <a:cubicBezTo>
                    <a:pt x="218" y="148"/>
                    <a:pt x="218" y="148"/>
                    <a:pt x="219" y="148"/>
                  </a:cubicBezTo>
                  <a:cubicBezTo>
                    <a:pt x="221" y="147"/>
                    <a:pt x="223" y="148"/>
                    <a:pt x="224" y="149"/>
                  </a:cubicBezTo>
                  <a:cubicBezTo>
                    <a:pt x="226" y="151"/>
                    <a:pt x="229" y="151"/>
                    <a:pt x="231" y="150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49"/>
                    <a:pt x="232" y="148"/>
                    <a:pt x="232" y="148"/>
                  </a:cubicBezTo>
                  <a:close/>
                  <a:moveTo>
                    <a:pt x="101" y="177"/>
                  </a:moveTo>
                  <a:cubicBezTo>
                    <a:pt x="101" y="176"/>
                    <a:pt x="101" y="175"/>
                    <a:pt x="100" y="174"/>
                  </a:cubicBezTo>
                  <a:cubicBezTo>
                    <a:pt x="100" y="175"/>
                    <a:pt x="100" y="176"/>
                    <a:pt x="100" y="177"/>
                  </a:cubicBezTo>
                  <a:cubicBezTo>
                    <a:pt x="99" y="178"/>
                    <a:pt x="99" y="179"/>
                    <a:pt x="99" y="180"/>
                  </a:cubicBezTo>
                  <a:cubicBezTo>
                    <a:pt x="98" y="181"/>
                    <a:pt x="96" y="182"/>
                    <a:pt x="95" y="182"/>
                  </a:cubicBezTo>
                  <a:cubicBezTo>
                    <a:pt x="92" y="182"/>
                    <a:pt x="90" y="184"/>
                    <a:pt x="89" y="186"/>
                  </a:cubicBezTo>
                  <a:cubicBezTo>
                    <a:pt x="88" y="187"/>
                    <a:pt x="88" y="189"/>
                    <a:pt x="88" y="190"/>
                  </a:cubicBezTo>
                  <a:cubicBezTo>
                    <a:pt x="89" y="191"/>
                    <a:pt x="89" y="192"/>
                    <a:pt x="89" y="193"/>
                  </a:cubicBezTo>
                  <a:cubicBezTo>
                    <a:pt x="89" y="192"/>
                    <a:pt x="89" y="191"/>
                    <a:pt x="90" y="190"/>
                  </a:cubicBezTo>
                  <a:cubicBezTo>
                    <a:pt x="90" y="189"/>
                    <a:pt x="90" y="188"/>
                    <a:pt x="91" y="187"/>
                  </a:cubicBezTo>
                  <a:cubicBezTo>
                    <a:pt x="91" y="186"/>
                    <a:pt x="93" y="185"/>
                    <a:pt x="95" y="185"/>
                  </a:cubicBezTo>
                  <a:cubicBezTo>
                    <a:pt x="97" y="185"/>
                    <a:pt x="100" y="183"/>
                    <a:pt x="101" y="181"/>
                  </a:cubicBezTo>
                  <a:cubicBezTo>
                    <a:pt x="101" y="180"/>
                    <a:pt x="101" y="178"/>
                    <a:pt x="101" y="177"/>
                  </a:cubicBezTo>
                  <a:close/>
                  <a:moveTo>
                    <a:pt x="224" y="306"/>
                  </a:moveTo>
                  <a:cubicBezTo>
                    <a:pt x="224" y="305"/>
                    <a:pt x="223" y="304"/>
                    <a:pt x="223" y="303"/>
                  </a:cubicBezTo>
                  <a:cubicBezTo>
                    <a:pt x="223" y="304"/>
                    <a:pt x="223" y="305"/>
                    <a:pt x="222" y="306"/>
                  </a:cubicBezTo>
                  <a:cubicBezTo>
                    <a:pt x="222" y="307"/>
                    <a:pt x="222" y="308"/>
                    <a:pt x="222" y="308"/>
                  </a:cubicBezTo>
                  <a:cubicBezTo>
                    <a:pt x="221" y="309"/>
                    <a:pt x="221" y="309"/>
                    <a:pt x="221" y="310"/>
                  </a:cubicBezTo>
                  <a:cubicBezTo>
                    <a:pt x="221" y="310"/>
                    <a:pt x="222" y="310"/>
                    <a:pt x="223" y="310"/>
                  </a:cubicBezTo>
                  <a:cubicBezTo>
                    <a:pt x="224" y="309"/>
                    <a:pt x="224" y="309"/>
                    <a:pt x="224" y="309"/>
                  </a:cubicBezTo>
                  <a:cubicBezTo>
                    <a:pt x="224" y="308"/>
                    <a:pt x="224" y="307"/>
                    <a:pt x="224" y="306"/>
                  </a:cubicBezTo>
                  <a:close/>
                  <a:moveTo>
                    <a:pt x="195" y="94"/>
                  </a:moveTo>
                  <a:cubicBezTo>
                    <a:pt x="194" y="93"/>
                    <a:pt x="194" y="92"/>
                    <a:pt x="194" y="91"/>
                  </a:cubicBezTo>
                  <a:cubicBezTo>
                    <a:pt x="194" y="92"/>
                    <a:pt x="193" y="93"/>
                    <a:pt x="193" y="94"/>
                  </a:cubicBezTo>
                  <a:cubicBezTo>
                    <a:pt x="193" y="95"/>
                    <a:pt x="193" y="96"/>
                    <a:pt x="192" y="96"/>
                  </a:cubicBezTo>
                  <a:cubicBezTo>
                    <a:pt x="192" y="98"/>
                    <a:pt x="190" y="99"/>
                    <a:pt x="188" y="99"/>
                  </a:cubicBezTo>
                  <a:cubicBezTo>
                    <a:pt x="186" y="99"/>
                    <a:pt x="183" y="100"/>
                    <a:pt x="182" y="103"/>
                  </a:cubicBezTo>
                  <a:cubicBezTo>
                    <a:pt x="182" y="104"/>
                    <a:pt x="182" y="105"/>
                    <a:pt x="182" y="106"/>
                  </a:cubicBezTo>
                  <a:cubicBezTo>
                    <a:pt x="182" y="107"/>
                    <a:pt x="182" y="108"/>
                    <a:pt x="183" y="109"/>
                  </a:cubicBezTo>
                  <a:cubicBezTo>
                    <a:pt x="183" y="108"/>
                    <a:pt x="183" y="107"/>
                    <a:pt x="183" y="106"/>
                  </a:cubicBezTo>
                  <a:cubicBezTo>
                    <a:pt x="183" y="105"/>
                    <a:pt x="184" y="104"/>
                    <a:pt x="184" y="104"/>
                  </a:cubicBezTo>
                  <a:cubicBezTo>
                    <a:pt x="185" y="102"/>
                    <a:pt x="187" y="101"/>
                    <a:pt x="188" y="101"/>
                  </a:cubicBezTo>
                  <a:cubicBezTo>
                    <a:pt x="191" y="101"/>
                    <a:pt x="193" y="100"/>
                    <a:pt x="194" y="97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54" y="153"/>
                  </a:moveTo>
                  <a:cubicBezTo>
                    <a:pt x="53" y="153"/>
                    <a:pt x="52" y="153"/>
                    <a:pt x="51" y="152"/>
                  </a:cubicBezTo>
                  <a:cubicBezTo>
                    <a:pt x="50" y="151"/>
                    <a:pt x="49" y="150"/>
                    <a:pt x="49" y="148"/>
                  </a:cubicBezTo>
                  <a:cubicBezTo>
                    <a:pt x="49" y="145"/>
                    <a:pt x="47" y="143"/>
                    <a:pt x="45" y="142"/>
                  </a:cubicBezTo>
                  <a:cubicBezTo>
                    <a:pt x="44" y="142"/>
                    <a:pt x="42" y="142"/>
                    <a:pt x="41" y="142"/>
                  </a:cubicBezTo>
                  <a:cubicBezTo>
                    <a:pt x="40" y="142"/>
                    <a:pt x="39" y="142"/>
                    <a:pt x="38" y="142"/>
                  </a:cubicBezTo>
                  <a:cubicBezTo>
                    <a:pt x="39" y="143"/>
                    <a:pt x="40" y="143"/>
                    <a:pt x="41" y="143"/>
                  </a:cubicBezTo>
                  <a:cubicBezTo>
                    <a:pt x="43" y="143"/>
                    <a:pt x="43" y="143"/>
                    <a:pt x="44" y="144"/>
                  </a:cubicBezTo>
                  <a:cubicBezTo>
                    <a:pt x="46" y="145"/>
                    <a:pt x="46" y="146"/>
                    <a:pt x="46" y="148"/>
                  </a:cubicBezTo>
                  <a:cubicBezTo>
                    <a:pt x="46" y="151"/>
                    <a:pt x="48" y="153"/>
                    <a:pt x="50" y="154"/>
                  </a:cubicBezTo>
                  <a:cubicBezTo>
                    <a:pt x="52" y="155"/>
                    <a:pt x="53" y="155"/>
                    <a:pt x="54" y="154"/>
                  </a:cubicBezTo>
                  <a:cubicBezTo>
                    <a:pt x="55" y="154"/>
                    <a:pt x="56" y="154"/>
                    <a:pt x="57" y="154"/>
                  </a:cubicBezTo>
                  <a:cubicBezTo>
                    <a:pt x="56" y="153"/>
                    <a:pt x="55" y="153"/>
                    <a:pt x="54" y="153"/>
                  </a:cubicBezTo>
                  <a:close/>
                  <a:moveTo>
                    <a:pt x="60" y="281"/>
                  </a:moveTo>
                  <a:cubicBezTo>
                    <a:pt x="60" y="280"/>
                    <a:pt x="60" y="279"/>
                    <a:pt x="59" y="278"/>
                  </a:cubicBezTo>
                  <a:cubicBezTo>
                    <a:pt x="59" y="279"/>
                    <a:pt x="59" y="280"/>
                    <a:pt x="59" y="281"/>
                  </a:cubicBezTo>
                  <a:cubicBezTo>
                    <a:pt x="59" y="282"/>
                    <a:pt x="58" y="283"/>
                    <a:pt x="58" y="283"/>
                  </a:cubicBezTo>
                  <a:cubicBezTo>
                    <a:pt x="57" y="284"/>
                    <a:pt x="57" y="285"/>
                    <a:pt x="56" y="285"/>
                  </a:cubicBezTo>
                  <a:cubicBezTo>
                    <a:pt x="57" y="285"/>
                    <a:pt x="58" y="286"/>
                    <a:pt x="59" y="286"/>
                  </a:cubicBezTo>
                  <a:cubicBezTo>
                    <a:pt x="59" y="285"/>
                    <a:pt x="59" y="285"/>
                    <a:pt x="60" y="284"/>
                  </a:cubicBezTo>
                  <a:cubicBezTo>
                    <a:pt x="60" y="283"/>
                    <a:pt x="60" y="282"/>
                    <a:pt x="60" y="281"/>
                  </a:cubicBezTo>
                  <a:close/>
                  <a:moveTo>
                    <a:pt x="187" y="34"/>
                  </a:moveTo>
                  <a:cubicBezTo>
                    <a:pt x="187" y="35"/>
                    <a:pt x="186" y="35"/>
                    <a:pt x="185" y="35"/>
                  </a:cubicBezTo>
                  <a:cubicBezTo>
                    <a:pt x="183" y="36"/>
                    <a:pt x="182" y="35"/>
                    <a:pt x="180" y="34"/>
                  </a:cubicBezTo>
                  <a:cubicBezTo>
                    <a:pt x="179" y="32"/>
                    <a:pt x="176" y="32"/>
                    <a:pt x="173" y="33"/>
                  </a:cubicBezTo>
                  <a:cubicBezTo>
                    <a:pt x="172" y="33"/>
                    <a:pt x="171" y="34"/>
                    <a:pt x="171" y="35"/>
                  </a:cubicBezTo>
                  <a:cubicBezTo>
                    <a:pt x="170" y="36"/>
                    <a:pt x="169" y="37"/>
                    <a:pt x="169" y="38"/>
                  </a:cubicBezTo>
                  <a:cubicBezTo>
                    <a:pt x="170" y="37"/>
                    <a:pt x="171" y="37"/>
                    <a:pt x="172" y="36"/>
                  </a:cubicBezTo>
                  <a:cubicBezTo>
                    <a:pt x="172" y="35"/>
                    <a:pt x="173" y="35"/>
                    <a:pt x="174" y="35"/>
                  </a:cubicBezTo>
                  <a:cubicBezTo>
                    <a:pt x="176" y="34"/>
                    <a:pt x="178" y="35"/>
                    <a:pt x="179" y="36"/>
                  </a:cubicBezTo>
                  <a:cubicBezTo>
                    <a:pt x="180" y="38"/>
                    <a:pt x="183" y="38"/>
                    <a:pt x="186" y="37"/>
                  </a:cubicBezTo>
                  <a:cubicBezTo>
                    <a:pt x="187" y="37"/>
                    <a:pt x="188" y="36"/>
                    <a:pt x="188" y="35"/>
                  </a:cubicBezTo>
                  <a:cubicBezTo>
                    <a:pt x="189" y="34"/>
                    <a:pt x="190" y="33"/>
                    <a:pt x="190" y="32"/>
                  </a:cubicBezTo>
                  <a:cubicBezTo>
                    <a:pt x="189" y="33"/>
                    <a:pt x="188" y="34"/>
                    <a:pt x="187" y="34"/>
                  </a:cubicBezTo>
                  <a:close/>
                  <a:moveTo>
                    <a:pt x="103" y="111"/>
                  </a:moveTo>
                  <a:cubicBezTo>
                    <a:pt x="102" y="112"/>
                    <a:pt x="101" y="112"/>
                    <a:pt x="100" y="112"/>
                  </a:cubicBezTo>
                  <a:cubicBezTo>
                    <a:pt x="98" y="113"/>
                    <a:pt x="97" y="112"/>
                    <a:pt x="96" y="111"/>
                  </a:cubicBezTo>
                  <a:cubicBezTo>
                    <a:pt x="94" y="109"/>
                    <a:pt x="91" y="109"/>
                    <a:pt x="88" y="110"/>
                  </a:cubicBezTo>
                  <a:cubicBezTo>
                    <a:pt x="87" y="110"/>
                    <a:pt x="86" y="111"/>
                    <a:pt x="86" y="112"/>
                  </a:cubicBezTo>
                  <a:cubicBezTo>
                    <a:pt x="85" y="113"/>
                    <a:pt x="85" y="114"/>
                    <a:pt x="84" y="115"/>
                  </a:cubicBezTo>
                  <a:cubicBezTo>
                    <a:pt x="85" y="114"/>
                    <a:pt x="86" y="114"/>
                    <a:pt x="87" y="113"/>
                  </a:cubicBezTo>
                  <a:cubicBezTo>
                    <a:pt x="88" y="112"/>
                    <a:pt x="88" y="112"/>
                    <a:pt x="89" y="112"/>
                  </a:cubicBezTo>
                  <a:cubicBezTo>
                    <a:pt x="91" y="111"/>
                    <a:pt x="93" y="112"/>
                    <a:pt x="94" y="113"/>
                  </a:cubicBezTo>
                  <a:cubicBezTo>
                    <a:pt x="95" y="115"/>
                    <a:pt x="98" y="115"/>
                    <a:pt x="101" y="114"/>
                  </a:cubicBezTo>
                  <a:cubicBezTo>
                    <a:pt x="102" y="114"/>
                    <a:pt x="103" y="113"/>
                    <a:pt x="103" y="112"/>
                  </a:cubicBezTo>
                  <a:cubicBezTo>
                    <a:pt x="104" y="111"/>
                    <a:pt x="105" y="110"/>
                    <a:pt x="105" y="109"/>
                  </a:cubicBezTo>
                  <a:cubicBezTo>
                    <a:pt x="104" y="110"/>
                    <a:pt x="103" y="111"/>
                    <a:pt x="103" y="111"/>
                  </a:cubicBezTo>
                  <a:close/>
                  <a:moveTo>
                    <a:pt x="45" y="224"/>
                  </a:moveTo>
                  <a:cubicBezTo>
                    <a:pt x="44" y="225"/>
                    <a:pt x="43" y="226"/>
                    <a:pt x="43" y="226"/>
                  </a:cubicBezTo>
                  <a:cubicBezTo>
                    <a:pt x="41" y="226"/>
                    <a:pt x="39" y="226"/>
                    <a:pt x="38" y="224"/>
                  </a:cubicBezTo>
                  <a:cubicBezTo>
                    <a:pt x="36" y="223"/>
                    <a:pt x="33" y="222"/>
                    <a:pt x="31" y="223"/>
                  </a:cubicBezTo>
                  <a:cubicBezTo>
                    <a:pt x="30" y="224"/>
                    <a:pt x="29" y="225"/>
                    <a:pt x="28" y="225"/>
                  </a:cubicBezTo>
                  <a:cubicBezTo>
                    <a:pt x="28" y="226"/>
                    <a:pt x="27" y="227"/>
                    <a:pt x="26" y="228"/>
                  </a:cubicBezTo>
                  <a:cubicBezTo>
                    <a:pt x="27" y="228"/>
                    <a:pt x="28" y="227"/>
                    <a:pt x="29" y="226"/>
                  </a:cubicBezTo>
                  <a:cubicBezTo>
                    <a:pt x="30" y="226"/>
                    <a:pt x="31" y="225"/>
                    <a:pt x="32" y="225"/>
                  </a:cubicBezTo>
                  <a:cubicBezTo>
                    <a:pt x="33" y="225"/>
                    <a:pt x="35" y="225"/>
                    <a:pt x="36" y="226"/>
                  </a:cubicBezTo>
                  <a:cubicBezTo>
                    <a:pt x="38" y="228"/>
                    <a:pt x="41" y="229"/>
                    <a:pt x="43" y="228"/>
                  </a:cubicBezTo>
                  <a:cubicBezTo>
                    <a:pt x="44" y="227"/>
                    <a:pt x="45" y="226"/>
                    <a:pt x="46" y="225"/>
                  </a:cubicBezTo>
                  <a:cubicBezTo>
                    <a:pt x="46" y="225"/>
                    <a:pt x="47" y="224"/>
                    <a:pt x="48" y="223"/>
                  </a:cubicBezTo>
                  <a:cubicBezTo>
                    <a:pt x="47" y="223"/>
                    <a:pt x="46" y="224"/>
                    <a:pt x="45" y="224"/>
                  </a:cubicBezTo>
                  <a:close/>
                  <a:moveTo>
                    <a:pt x="181" y="213"/>
                  </a:moveTo>
                  <a:cubicBezTo>
                    <a:pt x="180" y="214"/>
                    <a:pt x="180" y="214"/>
                    <a:pt x="179" y="214"/>
                  </a:cubicBezTo>
                  <a:cubicBezTo>
                    <a:pt x="177" y="214"/>
                    <a:pt x="175" y="214"/>
                    <a:pt x="174" y="213"/>
                  </a:cubicBezTo>
                  <a:cubicBezTo>
                    <a:pt x="172" y="211"/>
                    <a:pt x="169" y="210"/>
                    <a:pt x="167" y="211"/>
                  </a:cubicBezTo>
                  <a:cubicBezTo>
                    <a:pt x="166" y="212"/>
                    <a:pt x="165" y="213"/>
                    <a:pt x="164" y="214"/>
                  </a:cubicBezTo>
                  <a:cubicBezTo>
                    <a:pt x="164" y="215"/>
                    <a:pt x="163" y="215"/>
                    <a:pt x="163" y="216"/>
                  </a:cubicBezTo>
                  <a:cubicBezTo>
                    <a:pt x="164" y="216"/>
                    <a:pt x="164" y="215"/>
                    <a:pt x="165" y="215"/>
                  </a:cubicBezTo>
                  <a:cubicBezTo>
                    <a:pt x="166" y="214"/>
                    <a:pt x="167" y="214"/>
                    <a:pt x="168" y="213"/>
                  </a:cubicBezTo>
                  <a:cubicBezTo>
                    <a:pt x="169" y="213"/>
                    <a:pt x="171" y="213"/>
                    <a:pt x="172" y="215"/>
                  </a:cubicBezTo>
                  <a:cubicBezTo>
                    <a:pt x="174" y="216"/>
                    <a:pt x="177" y="217"/>
                    <a:pt x="179" y="216"/>
                  </a:cubicBezTo>
                  <a:cubicBezTo>
                    <a:pt x="181" y="216"/>
                    <a:pt x="182" y="215"/>
                    <a:pt x="182" y="214"/>
                  </a:cubicBezTo>
                  <a:cubicBezTo>
                    <a:pt x="183" y="213"/>
                    <a:pt x="183" y="212"/>
                    <a:pt x="184" y="211"/>
                  </a:cubicBezTo>
                  <a:cubicBezTo>
                    <a:pt x="183" y="212"/>
                    <a:pt x="182" y="212"/>
                    <a:pt x="181" y="213"/>
                  </a:cubicBezTo>
                  <a:close/>
                  <a:moveTo>
                    <a:pt x="134" y="285"/>
                  </a:moveTo>
                  <a:cubicBezTo>
                    <a:pt x="133" y="285"/>
                    <a:pt x="132" y="286"/>
                    <a:pt x="131" y="286"/>
                  </a:cubicBezTo>
                  <a:cubicBezTo>
                    <a:pt x="130" y="286"/>
                    <a:pt x="128" y="286"/>
                    <a:pt x="127" y="285"/>
                  </a:cubicBezTo>
                  <a:cubicBezTo>
                    <a:pt x="125" y="283"/>
                    <a:pt x="122" y="282"/>
                    <a:pt x="120" y="283"/>
                  </a:cubicBezTo>
                  <a:cubicBezTo>
                    <a:pt x="119" y="284"/>
                    <a:pt x="118" y="285"/>
                    <a:pt x="117" y="286"/>
                  </a:cubicBezTo>
                  <a:cubicBezTo>
                    <a:pt x="117" y="287"/>
                    <a:pt x="116" y="287"/>
                    <a:pt x="115" y="288"/>
                  </a:cubicBezTo>
                  <a:cubicBezTo>
                    <a:pt x="116" y="288"/>
                    <a:pt x="117" y="287"/>
                    <a:pt x="118" y="287"/>
                  </a:cubicBezTo>
                  <a:cubicBezTo>
                    <a:pt x="119" y="286"/>
                    <a:pt x="120" y="286"/>
                    <a:pt x="121" y="285"/>
                  </a:cubicBezTo>
                  <a:cubicBezTo>
                    <a:pt x="122" y="285"/>
                    <a:pt x="124" y="285"/>
                    <a:pt x="125" y="286"/>
                  </a:cubicBezTo>
                  <a:cubicBezTo>
                    <a:pt x="127" y="288"/>
                    <a:pt x="130" y="289"/>
                    <a:pt x="132" y="288"/>
                  </a:cubicBezTo>
                  <a:cubicBezTo>
                    <a:pt x="133" y="288"/>
                    <a:pt x="134" y="287"/>
                    <a:pt x="135" y="286"/>
                  </a:cubicBezTo>
                  <a:cubicBezTo>
                    <a:pt x="135" y="285"/>
                    <a:pt x="136" y="284"/>
                    <a:pt x="137" y="283"/>
                  </a:cubicBezTo>
                  <a:cubicBezTo>
                    <a:pt x="136" y="284"/>
                    <a:pt x="135" y="284"/>
                    <a:pt x="134" y="285"/>
                  </a:cubicBezTo>
                  <a:close/>
                  <a:moveTo>
                    <a:pt x="241" y="261"/>
                  </a:moveTo>
                  <a:cubicBezTo>
                    <a:pt x="240" y="261"/>
                    <a:pt x="240" y="262"/>
                    <a:pt x="239" y="263"/>
                  </a:cubicBezTo>
                  <a:cubicBezTo>
                    <a:pt x="239" y="263"/>
                    <a:pt x="238" y="264"/>
                    <a:pt x="238" y="265"/>
                  </a:cubicBezTo>
                  <a:cubicBezTo>
                    <a:pt x="239" y="265"/>
                    <a:pt x="239" y="264"/>
                    <a:pt x="240" y="263"/>
                  </a:cubicBezTo>
                  <a:cubicBezTo>
                    <a:pt x="241" y="263"/>
                    <a:pt x="241" y="263"/>
                    <a:pt x="241" y="263"/>
                  </a:cubicBezTo>
                  <a:cubicBezTo>
                    <a:pt x="241" y="262"/>
                    <a:pt x="241" y="262"/>
                    <a:pt x="241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6">
              <a:extLst>
                <a:ext uri="{FF2B5EF4-FFF2-40B4-BE49-F238E27FC236}">
                  <a16:creationId xmlns:a16="http://schemas.microsoft.com/office/drawing/2014/main" xmlns="" id="{828C87D2-C09A-49BA-9911-8BC6BAF6D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1691"/>
              <a:ext cx="359" cy="328"/>
            </a:xfrm>
            <a:custGeom>
              <a:avLst/>
              <a:gdLst>
                <a:gd name="T0" fmla="*/ 55 w 359"/>
                <a:gd name="T1" fmla="*/ 328 h 328"/>
                <a:gd name="T2" fmla="*/ 0 w 359"/>
                <a:gd name="T3" fmla="*/ 266 h 328"/>
                <a:gd name="T4" fmla="*/ 304 w 359"/>
                <a:gd name="T5" fmla="*/ 0 h 328"/>
                <a:gd name="T6" fmla="*/ 359 w 359"/>
                <a:gd name="T7" fmla="*/ 62 h 328"/>
                <a:gd name="T8" fmla="*/ 55 w 359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328">
                  <a:moveTo>
                    <a:pt x="55" y="328"/>
                  </a:moveTo>
                  <a:lnTo>
                    <a:pt x="0" y="266"/>
                  </a:lnTo>
                  <a:lnTo>
                    <a:pt x="304" y="0"/>
                  </a:lnTo>
                  <a:lnTo>
                    <a:pt x="359" y="62"/>
                  </a:lnTo>
                  <a:lnTo>
                    <a:pt x="55" y="328"/>
                  </a:lnTo>
                  <a:close/>
                </a:path>
              </a:pathLst>
            </a:custGeom>
            <a:solidFill>
              <a:srgbClr val="0B0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7">
              <a:extLst>
                <a:ext uri="{FF2B5EF4-FFF2-40B4-BE49-F238E27FC236}">
                  <a16:creationId xmlns:a16="http://schemas.microsoft.com/office/drawing/2014/main" xmlns="" id="{B53388B1-77E5-41A2-9D4A-E1871734B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1691"/>
              <a:ext cx="359" cy="328"/>
            </a:xfrm>
            <a:custGeom>
              <a:avLst/>
              <a:gdLst>
                <a:gd name="T0" fmla="*/ 55 w 359"/>
                <a:gd name="T1" fmla="*/ 328 h 328"/>
                <a:gd name="T2" fmla="*/ 0 w 359"/>
                <a:gd name="T3" fmla="*/ 266 h 328"/>
                <a:gd name="T4" fmla="*/ 304 w 359"/>
                <a:gd name="T5" fmla="*/ 0 h 328"/>
                <a:gd name="T6" fmla="*/ 359 w 359"/>
                <a:gd name="T7" fmla="*/ 62 h 328"/>
                <a:gd name="T8" fmla="*/ 55 w 359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328">
                  <a:moveTo>
                    <a:pt x="55" y="328"/>
                  </a:moveTo>
                  <a:lnTo>
                    <a:pt x="0" y="266"/>
                  </a:lnTo>
                  <a:lnTo>
                    <a:pt x="304" y="0"/>
                  </a:lnTo>
                  <a:lnTo>
                    <a:pt x="359" y="62"/>
                  </a:lnTo>
                  <a:lnTo>
                    <a:pt x="55" y="3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8">
              <a:extLst>
                <a:ext uri="{FF2B5EF4-FFF2-40B4-BE49-F238E27FC236}">
                  <a16:creationId xmlns:a16="http://schemas.microsoft.com/office/drawing/2014/main" xmlns="" id="{32E4DBA7-23F4-41DB-AB09-0C1FCCE7B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5" y="1012"/>
              <a:ext cx="963" cy="966"/>
            </a:xfrm>
            <a:custGeom>
              <a:avLst/>
              <a:gdLst>
                <a:gd name="T0" fmla="*/ 340 w 406"/>
                <a:gd name="T1" fmla="*/ 83 h 407"/>
                <a:gd name="T2" fmla="*/ 83 w 406"/>
                <a:gd name="T3" fmla="*/ 67 h 407"/>
                <a:gd name="T4" fmla="*/ 66 w 406"/>
                <a:gd name="T5" fmla="*/ 324 h 407"/>
                <a:gd name="T6" fmla="*/ 323 w 406"/>
                <a:gd name="T7" fmla="*/ 341 h 407"/>
                <a:gd name="T8" fmla="*/ 340 w 406"/>
                <a:gd name="T9" fmla="*/ 83 h 407"/>
                <a:gd name="T10" fmla="*/ 95 w 406"/>
                <a:gd name="T11" fmla="*/ 298 h 407"/>
                <a:gd name="T12" fmla="*/ 108 w 406"/>
                <a:gd name="T13" fmla="*/ 95 h 407"/>
                <a:gd name="T14" fmla="*/ 311 w 406"/>
                <a:gd name="T15" fmla="*/ 109 h 407"/>
                <a:gd name="T16" fmla="*/ 298 w 406"/>
                <a:gd name="T17" fmla="*/ 312 h 407"/>
                <a:gd name="T18" fmla="*/ 95 w 406"/>
                <a:gd name="T19" fmla="*/ 2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340" y="83"/>
                  </a:moveTo>
                  <a:cubicBezTo>
                    <a:pt x="274" y="8"/>
                    <a:pt x="158" y="0"/>
                    <a:pt x="83" y="67"/>
                  </a:cubicBezTo>
                  <a:cubicBezTo>
                    <a:pt x="7" y="133"/>
                    <a:pt x="0" y="248"/>
                    <a:pt x="66" y="324"/>
                  </a:cubicBezTo>
                  <a:cubicBezTo>
                    <a:pt x="132" y="399"/>
                    <a:pt x="248" y="407"/>
                    <a:pt x="323" y="341"/>
                  </a:cubicBezTo>
                  <a:cubicBezTo>
                    <a:pt x="399" y="274"/>
                    <a:pt x="406" y="159"/>
                    <a:pt x="340" y="83"/>
                  </a:cubicBezTo>
                  <a:moveTo>
                    <a:pt x="95" y="298"/>
                  </a:moveTo>
                  <a:cubicBezTo>
                    <a:pt x="42" y="239"/>
                    <a:pt x="48" y="148"/>
                    <a:pt x="108" y="95"/>
                  </a:cubicBezTo>
                  <a:cubicBezTo>
                    <a:pt x="168" y="43"/>
                    <a:pt x="259" y="49"/>
                    <a:pt x="311" y="109"/>
                  </a:cubicBezTo>
                  <a:cubicBezTo>
                    <a:pt x="364" y="168"/>
                    <a:pt x="358" y="259"/>
                    <a:pt x="298" y="312"/>
                  </a:cubicBezTo>
                  <a:cubicBezTo>
                    <a:pt x="238" y="364"/>
                    <a:pt x="147" y="358"/>
                    <a:pt x="95" y="298"/>
                  </a:cubicBezTo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79">
              <a:extLst>
                <a:ext uri="{FF2B5EF4-FFF2-40B4-BE49-F238E27FC236}">
                  <a16:creationId xmlns:a16="http://schemas.microsoft.com/office/drawing/2014/main" xmlns="" id="{FDCD4CA0-C564-478F-8AA6-FF56831AC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" y="1907"/>
              <a:ext cx="318" cy="302"/>
            </a:xfrm>
            <a:custGeom>
              <a:avLst/>
              <a:gdLst>
                <a:gd name="T0" fmla="*/ 29 w 134"/>
                <a:gd name="T1" fmla="*/ 124 h 127"/>
                <a:gd name="T2" fmla="*/ 2 w 134"/>
                <a:gd name="T3" fmla="*/ 94 h 127"/>
                <a:gd name="T4" fmla="*/ 3 w 134"/>
                <a:gd name="T5" fmla="*/ 84 h 127"/>
                <a:gd name="T6" fmla="*/ 96 w 134"/>
                <a:gd name="T7" fmla="*/ 3 h 127"/>
                <a:gd name="T8" fmla="*/ 105 w 134"/>
                <a:gd name="T9" fmla="*/ 3 h 127"/>
                <a:gd name="T10" fmla="*/ 132 w 134"/>
                <a:gd name="T11" fmla="*/ 33 h 127"/>
                <a:gd name="T12" fmla="*/ 131 w 134"/>
                <a:gd name="T13" fmla="*/ 43 h 127"/>
                <a:gd name="T14" fmla="*/ 38 w 134"/>
                <a:gd name="T15" fmla="*/ 125 h 127"/>
                <a:gd name="T16" fmla="*/ 29 w 134"/>
                <a:gd name="T17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27">
                  <a:moveTo>
                    <a:pt x="29" y="12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0" y="91"/>
                    <a:pt x="0" y="87"/>
                    <a:pt x="3" y="8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9" y="0"/>
                    <a:pt x="103" y="0"/>
                    <a:pt x="105" y="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4" y="36"/>
                    <a:pt x="134" y="40"/>
                    <a:pt x="131" y="43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5" y="127"/>
                    <a:pt x="31" y="127"/>
                    <a:pt x="29" y="124"/>
                  </a:cubicBez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0">
              <a:extLst>
                <a:ext uri="{FF2B5EF4-FFF2-40B4-BE49-F238E27FC236}">
                  <a16:creationId xmlns:a16="http://schemas.microsoft.com/office/drawing/2014/main" xmlns="" id="{A2ADF0FC-9301-41FD-9CD4-2CBC4A01C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6" y="1154"/>
              <a:ext cx="121" cy="599"/>
            </a:xfrm>
            <a:custGeom>
              <a:avLst/>
              <a:gdLst>
                <a:gd name="T0" fmla="*/ 0 w 51"/>
                <a:gd name="T1" fmla="*/ 186 h 252"/>
                <a:gd name="T2" fmla="*/ 0 w 51"/>
                <a:gd name="T3" fmla="*/ 234 h 252"/>
                <a:gd name="T4" fmla="*/ 51 w 51"/>
                <a:gd name="T5" fmla="*/ 252 h 252"/>
                <a:gd name="T6" fmla="*/ 51 w 51"/>
                <a:gd name="T7" fmla="*/ 204 h 252"/>
                <a:gd name="T8" fmla="*/ 0 w 51"/>
                <a:gd name="T9" fmla="*/ 186 h 252"/>
                <a:gd name="T10" fmla="*/ 0 w 51"/>
                <a:gd name="T11" fmla="*/ 105 h 252"/>
                <a:gd name="T12" fmla="*/ 0 w 51"/>
                <a:gd name="T13" fmla="*/ 157 h 252"/>
                <a:gd name="T14" fmla="*/ 51 w 51"/>
                <a:gd name="T15" fmla="*/ 175 h 252"/>
                <a:gd name="T16" fmla="*/ 51 w 51"/>
                <a:gd name="T17" fmla="*/ 124 h 252"/>
                <a:gd name="T18" fmla="*/ 0 w 51"/>
                <a:gd name="T19" fmla="*/ 105 h 252"/>
                <a:gd name="T20" fmla="*/ 0 w 51"/>
                <a:gd name="T21" fmla="*/ 85 h 252"/>
                <a:gd name="T22" fmla="*/ 0 w 51"/>
                <a:gd name="T23" fmla="*/ 100 h 252"/>
                <a:gd name="T24" fmla="*/ 51 w 51"/>
                <a:gd name="T25" fmla="*/ 118 h 252"/>
                <a:gd name="T26" fmla="*/ 51 w 51"/>
                <a:gd name="T27" fmla="*/ 103 h 252"/>
                <a:gd name="T28" fmla="*/ 0 w 51"/>
                <a:gd name="T29" fmla="*/ 85 h 252"/>
                <a:gd name="T30" fmla="*/ 51 w 51"/>
                <a:gd name="T31" fmla="*/ 0 h 252"/>
                <a:gd name="T32" fmla="*/ 0 w 51"/>
                <a:gd name="T33" fmla="*/ 9 h 252"/>
                <a:gd name="T34" fmla="*/ 0 w 51"/>
                <a:gd name="T35" fmla="*/ 18 h 252"/>
                <a:gd name="T36" fmla="*/ 51 w 51"/>
                <a:gd name="T37" fmla="*/ 36 h 252"/>
                <a:gd name="T38" fmla="*/ 51 w 51"/>
                <a:gd name="T39" fmla="*/ 6 h 252"/>
                <a:gd name="T40" fmla="*/ 35 w 51"/>
                <a:gd name="T41" fmla="*/ 1 h 252"/>
                <a:gd name="T42" fmla="*/ 48 w 51"/>
                <a:gd name="T43" fmla="*/ 0 h 252"/>
                <a:gd name="T44" fmla="*/ 51 w 51"/>
                <a:gd name="T45" fmla="*/ 1 h 252"/>
                <a:gd name="T46" fmla="*/ 51 w 51"/>
                <a:gd name="T47" fmla="*/ 0 h 252"/>
                <a:gd name="T48" fmla="*/ 51 w 51"/>
                <a:gd name="T4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252">
                  <a:moveTo>
                    <a:pt x="0" y="186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04"/>
                    <a:pt x="51" y="204"/>
                    <a:pt x="51" y="204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05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0" y="105"/>
                    <a:pt x="0" y="105"/>
                    <a:pt x="0" y="105"/>
                  </a:cubicBezTo>
                  <a:moveTo>
                    <a:pt x="0" y="85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0" y="85"/>
                    <a:pt x="0" y="85"/>
                    <a:pt x="0" y="85"/>
                  </a:cubicBezTo>
                  <a:moveTo>
                    <a:pt x="51" y="0"/>
                  </a:moveTo>
                  <a:cubicBezTo>
                    <a:pt x="34" y="0"/>
                    <a:pt x="17" y="3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9" y="0"/>
                    <a:pt x="44" y="0"/>
                    <a:pt x="48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1">
              <a:extLst>
                <a:ext uri="{FF2B5EF4-FFF2-40B4-BE49-F238E27FC236}">
                  <a16:creationId xmlns:a16="http://schemas.microsoft.com/office/drawing/2014/main" xmlns="" id="{7ED1C6E5-1D51-43BF-B253-0357DBD92F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176"/>
              <a:ext cx="221" cy="534"/>
            </a:xfrm>
            <a:custGeom>
              <a:avLst/>
              <a:gdLst>
                <a:gd name="T0" fmla="*/ 59 w 93"/>
                <a:gd name="T1" fmla="*/ 164 h 225"/>
                <a:gd name="T2" fmla="*/ 59 w 93"/>
                <a:gd name="T3" fmla="*/ 167 h 225"/>
                <a:gd name="T4" fmla="*/ 4 w 93"/>
                <a:gd name="T5" fmla="*/ 167 h 225"/>
                <a:gd name="T6" fmla="*/ 8 w 93"/>
                <a:gd name="T7" fmla="*/ 182 h 225"/>
                <a:gd name="T8" fmla="*/ 15 w 93"/>
                <a:gd name="T9" fmla="*/ 182 h 225"/>
                <a:gd name="T10" fmla="*/ 15 w 93"/>
                <a:gd name="T11" fmla="*/ 186 h 225"/>
                <a:gd name="T12" fmla="*/ 10 w 93"/>
                <a:gd name="T13" fmla="*/ 186 h 225"/>
                <a:gd name="T14" fmla="*/ 14 w 93"/>
                <a:gd name="T15" fmla="*/ 197 h 225"/>
                <a:gd name="T16" fmla="*/ 93 w 93"/>
                <a:gd name="T17" fmla="*/ 225 h 225"/>
                <a:gd name="T18" fmla="*/ 93 w 93"/>
                <a:gd name="T19" fmla="*/ 177 h 225"/>
                <a:gd name="T20" fmla="*/ 59 w 93"/>
                <a:gd name="T21" fmla="*/ 164 h 225"/>
                <a:gd name="T22" fmla="*/ 11 w 93"/>
                <a:gd name="T23" fmla="*/ 147 h 225"/>
                <a:gd name="T24" fmla="*/ 1 w 93"/>
                <a:gd name="T25" fmla="*/ 147 h 225"/>
                <a:gd name="T26" fmla="*/ 3 w 93"/>
                <a:gd name="T27" fmla="*/ 162 h 225"/>
                <a:gd name="T28" fmla="*/ 54 w 93"/>
                <a:gd name="T29" fmla="*/ 162 h 225"/>
                <a:gd name="T30" fmla="*/ 11 w 93"/>
                <a:gd name="T31" fmla="*/ 147 h 225"/>
                <a:gd name="T32" fmla="*/ 0 w 93"/>
                <a:gd name="T33" fmla="*/ 128 h 225"/>
                <a:gd name="T34" fmla="*/ 0 w 93"/>
                <a:gd name="T35" fmla="*/ 128 h 225"/>
                <a:gd name="T36" fmla="*/ 0 w 93"/>
                <a:gd name="T37" fmla="*/ 135 h 225"/>
                <a:gd name="T38" fmla="*/ 0 w 93"/>
                <a:gd name="T39" fmla="*/ 143 h 225"/>
                <a:gd name="T40" fmla="*/ 0 w 93"/>
                <a:gd name="T41" fmla="*/ 143 h 225"/>
                <a:gd name="T42" fmla="*/ 0 w 93"/>
                <a:gd name="T43" fmla="*/ 128 h 225"/>
                <a:gd name="T44" fmla="*/ 20 w 93"/>
                <a:gd name="T45" fmla="*/ 70 h 225"/>
                <a:gd name="T46" fmla="*/ 15 w 93"/>
                <a:gd name="T47" fmla="*/ 70 h 225"/>
                <a:gd name="T48" fmla="*/ 9 w 93"/>
                <a:gd name="T49" fmla="*/ 85 h 225"/>
                <a:gd name="T50" fmla="*/ 15 w 93"/>
                <a:gd name="T51" fmla="*/ 85 h 225"/>
                <a:gd name="T52" fmla="*/ 15 w 93"/>
                <a:gd name="T53" fmla="*/ 89 h 225"/>
                <a:gd name="T54" fmla="*/ 7 w 93"/>
                <a:gd name="T55" fmla="*/ 89 h 225"/>
                <a:gd name="T56" fmla="*/ 1 w 93"/>
                <a:gd name="T57" fmla="*/ 124 h 225"/>
                <a:gd name="T58" fmla="*/ 1 w 93"/>
                <a:gd name="T59" fmla="*/ 124 h 225"/>
                <a:gd name="T60" fmla="*/ 1 w 93"/>
                <a:gd name="T61" fmla="*/ 115 h 225"/>
                <a:gd name="T62" fmla="*/ 26 w 93"/>
                <a:gd name="T63" fmla="*/ 124 h 225"/>
                <a:gd name="T64" fmla="*/ 59 w 93"/>
                <a:gd name="T65" fmla="*/ 124 h 225"/>
                <a:gd name="T66" fmla="*/ 59 w 93"/>
                <a:gd name="T67" fmla="*/ 128 h 225"/>
                <a:gd name="T68" fmla="*/ 37 w 93"/>
                <a:gd name="T69" fmla="*/ 128 h 225"/>
                <a:gd name="T70" fmla="*/ 93 w 93"/>
                <a:gd name="T71" fmla="*/ 148 h 225"/>
                <a:gd name="T72" fmla="*/ 93 w 93"/>
                <a:gd name="T73" fmla="*/ 96 h 225"/>
                <a:gd name="T74" fmla="*/ 20 w 93"/>
                <a:gd name="T75" fmla="*/ 70 h 225"/>
                <a:gd name="T76" fmla="*/ 27 w 93"/>
                <a:gd name="T77" fmla="*/ 51 h 225"/>
                <a:gd name="T78" fmla="*/ 27 w 93"/>
                <a:gd name="T79" fmla="*/ 51 h 225"/>
                <a:gd name="T80" fmla="*/ 17 w 93"/>
                <a:gd name="T81" fmla="*/ 66 h 225"/>
                <a:gd name="T82" fmla="*/ 17 w 93"/>
                <a:gd name="T83" fmla="*/ 66 h 225"/>
                <a:gd name="T84" fmla="*/ 19 w 93"/>
                <a:gd name="T85" fmla="*/ 64 h 225"/>
                <a:gd name="T86" fmla="*/ 24 w 93"/>
                <a:gd name="T87" fmla="*/ 66 h 225"/>
                <a:gd name="T88" fmla="*/ 59 w 93"/>
                <a:gd name="T89" fmla="*/ 66 h 225"/>
                <a:gd name="T90" fmla="*/ 59 w 93"/>
                <a:gd name="T91" fmla="*/ 70 h 225"/>
                <a:gd name="T92" fmla="*/ 35 w 93"/>
                <a:gd name="T93" fmla="*/ 70 h 225"/>
                <a:gd name="T94" fmla="*/ 93 w 93"/>
                <a:gd name="T95" fmla="*/ 91 h 225"/>
                <a:gd name="T96" fmla="*/ 93 w 93"/>
                <a:gd name="T97" fmla="*/ 76 h 225"/>
                <a:gd name="T98" fmla="*/ 26 w 93"/>
                <a:gd name="T99" fmla="*/ 52 h 225"/>
                <a:gd name="T100" fmla="*/ 27 w 93"/>
                <a:gd name="T101" fmla="*/ 51 h 225"/>
                <a:gd name="T102" fmla="*/ 49 w 93"/>
                <a:gd name="T103" fmla="*/ 26 h 225"/>
                <a:gd name="T104" fmla="*/ 30 w 93"/>
                <a:gd name="T105" fmla="*/ 47 h 225"/>
                <a:gd name="T106" fmla="*/ 30 w 93"/>
                <a:gd name="T107" fmla="*/ 47 h 225"/>
                <a:gd name="T108" fmla="*/ 49 w 93"/>
                <a:gd name="T109" fmla="*/ 26 h 225"/>
                <a:gd name="T110" fmla="*/ 93 w 93"/>
                <a:gd name="T111" fmla="*/ 0 h 225"/>
                <a:gd name="T112" fmla="*/ 69 w 93"/>
                <a:gd name="T113" fmla="*/ 12 h 225"/>
                <a:gd name="T114" fmla="*/ 82 w 93"/>
                <a:gd name="T115" fmla="*/ 5 h 225"/>
                <a:gd name="T116" fmla="*/ 93 w 93"/>
                <a:gd name="T117" fmla="*/ 9 h 225"/>
                <a:gd name="T118" fmla="*/ 93 w 93"/>
                <a:gd name="T11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" h="225">
                  <a:moveTo>
                    <a:pt x="59" y="164"/>
                  </a:moveTo>
                  <a:cubicBezTo>
                    <a:pt x="59" y="167"/>
                    <a:pt x="59" y="167"/>
                    <a:pt x="59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5" y="172"/>
                    <a:pt x="6" y="177"/>
                    <a:pt x="8" y="182"/>
                  </a:cubicBezTo>
                  <a:cubicBezTo>
                    <a:pt x="15" y="182"/>
                    <a:pt x="15" y="182"/>
                    <a:pt x="15" y="182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9"/>
                    <a:pt x="12" y="193"/>
                    <a:pt x="14" y="197"/>
                  </a:cubicBezTo>
                  <a:cubicBezTo>
                    <a:pt x="93" y="225"/>
                    <a:pt x="93" y="225"/>
                    <a:pt x="93" y="225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59" y="164"/>
                    <a:pt x="59" y="164"/>
                    <a:pt x="59" y="164"/>
                  </a:cubicBezTo>
                  <a:moveTo>
                    <a:pt x="11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1" y="152"/>
                    <a:pt x="2" y="157"/>
                    <a:pt x="3" y="162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11" y="147"/>
                    <a:pt x="11" y="147"/>
                    <a:pt x="11" y="147"/>
                  </a:cubicBezTo>
                  <a:moveTo>
                    <a:pt x="0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2"/>
                    <a:pt x="0" y="135"/>
                  </a:cubicBezTo>
                  <a:cubicBezTo>
                    <a:pt x="0" y="138"/>
                    <a:pt x="0" y="140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38"/>
                    <a:pt x="0" y="133"/>
                    <a:pt x="0" y="128"/>
                  </a:cubicBezTo>
                  <a:moveTo>
                    <a:pt x="20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3" y="75"/>
                    <a:pt x="11" y="80"/>
                    <a:pt x="9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4" y="101"/>
                    <a:pt x="1" y="112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1"/>
                    <a:pt x="1" y="118"/>
                    <a:pt x="1" y="11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20" y="70"/>
                    <a:pt x="20" y="70"/>
                    <a:pt x="20" y="70"/>
                  </a:cubicBezTo>
                  <a:moveTo>
                    <a:pt x="27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3" y="56"/>
                    <a:pt x="20" y="61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8" y="65"/>
                    <a:pt x="19" y="64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49" y="26"/>
                  </a:moveTo>
                  <a:cubicBezTo>
                    <a:pt x="42" y="33"/>
                    <a:pt x="36" y="40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6" y="40"/>
                    <a:pt x="42" y="33"/>
                    <a:pt x="49" y="26"/>
                  </a:cubicBezTo>
                  <a:moveTo>
                    <a:pt x="93" y="0"/>
                  </a:moveTo>
                  <a:cubicBezTo>
                    <a:pt x="85" y="3"/>
                    <a:pt x="77" y="7"/>
                    <a:pt x="69" y="12"/>
                  </a:cubicBezTo>
                  <a:cubicBezTo>
                    <a:pt x="73" y="9"/>
                    <a:pt x="77" y="7"/>
                    <a:pt x="82" y="5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2">
              <a:extLst>
                <a:ext uri="{FF2B5EF4-FFF2-40B4-BE49-F238E27FC236}">
                  <a16:creationId xmlns:a16="http://schemas.microsoft.com/office/drawing/2014/main" xmlns="" id="{E6C05D4D-217D-4F75-B2C7-14A891A1D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154"/>
              <a:ext cx="334" cy="668"/>
            </a:xfrm>
            <a:custGeom>
              <a:avLst/>
              <a:gdLst>
                <a:gd name="T0" fmla="*/ 0 w 141"/>
                <a:gd name="T1" fmla="*/ 252 h 281"/>
                <a:gd name="T2" fmla="*/ 43 w 141"/>
                <a:gd name="T3" fmla="*/ 281 h 281"/>
                <a:gd name="T4" fmla="*/ 91 w 141"/>
                <a:gd name="T5" fmla="*/ 244 h 281"/>
                <a:gd name="T6" fmla="*/ 0 w 141"/>
                <a:gd name="T7" fmla="*/ 204 h 281"/>
                <a:gd name="T8" fmla="*/ 93 w 141"/>
                <a:gd name="T9" fmla="*/ 184 h 281"/>
                <a:gd name="T10" fmla="*/ 93 w 141"/>
                <a:gd name="T11" fmla="*/ 188 h 281"/>
                <a:gd name="T12" fmla="*/ 122 w 141"/>
                <a:gd name="T13" fmla="*/ 219 h 281"/>
                <a:gd name="T14" fmla="*/ 93 w 141"/>
                <a:gd name="T15" fmla="*/ 237 h 281"/>
                <a:gd name="T16" fmla="*/ 93 w 141"/>
                <a:gd name="T17" fmla="*/ 253 h 281"/>
                <a:gd name="T18" fmla="*/ 130 w 141"/>
                <a:gd name="T19" fmla="*/ 206 h 281"/>
                <a:gd name="T20" fmla="*/ 93 w 141"/>
                <a:gd name="T21" fmla="*/ 157 h 281"/>
                <a:gd name="T22" fmla="*/ 91 w 141"/>
                <a:gd name="T23" fmla="*/ 151 h 281"/>
                <a:gd name="T24" fmla="*/ 81 w 141"/>
                <a:gd name="T25" fmla="*/ 147 h 281"/>
                <a:gd name="T26" fmla="*/ 93 w 141"/>
                <a:gd name="T27" fmla="*/ 144 h 281"/>
                <a:gd name="T28" fmla="*/ 106 w 141"/>
                <a:gd name="T29" fmla="*/ 146 h 281"/>
                <a:gd name="T30" fmla="*/ 93 w 141"/>
                <a:gd name="T31" fmla="*/ 151 h 281"/>
                <a:gd name="T32" fmla="*/ 130 w 141"/>
                <a:gd name="T33" fmla="*/ 150 h 281"/>
                <a:gd name="T34" fmla="*/ 0 w 141"/>
                <a:gd name="T35" fmla="*/ 124 h 281"/>
                <a:gd name="T36" fmla="*/ 91 w 141"/>
                <a:gd name="T37" fmla="*/ 208 h 281"/>
                <a:gd name="T38" fmla="*/ 78 w 141"/>
                <a:gd name="T39" fmla="*/ 186 h 281"/>
                <a:gd name="T40" fmla="*/ 91 w 141"/>
                <a:gd name="T41" fmla="*/ 156 h 281"/>
                <a:gd name="T42" fmla="*/ 0 w 141"/>
                <a:gd name="T43" fmla="*/ 103 h 281"/>
                <a:gd name="T44" fmla="*/ 78 w 141"/>
                <a:gd name="T45" fmla="*/ 146 h 281"/>
                <a:gd name="T46" fmla="*/ 91 w 141"/>
                <a:gd name="T47" fmla="*/ 144 h 281"/>
                <a:gd name="T48" fmla="*/ 0 w 141"/>
                <a:gd name="T49" fmla="*/ 103 h 281"/>
                <a:gd name="T50" fmla="*/ 92 w 141"/>
                <a:gd name="T51" fmla="*/ 69 h 281"/>
                <a:gd name="T52" fmla="*/ 90 w 141"/>
                <a:gd name="T53" fmla="*/ 68 h 281"/>
                <a:gd name="T54" fmla="*/ 0 w 141"/>
                <a:gd name="T55" fmla="*/ 36 h 281"/>
                <a:gd name="T56" fmla="*/ 92 w 141"/>
                <a:gd name="T57" fmla="*/ 65 h 281"/>
                <a:gd name="T58" fmla="*/ 92 w 141"/>
                <a:gd name="T59" fmla="*/ 65 h 281"/>
                <a:gd name="T60" fmla="*/ 92 w 141"/>
                <a:gd name="T61" fmla="*/ 68 h 281"/>
                <a:gd name="T62" fmla="*/ 131 w 141"/>
                <a:gd name="T63" fmla="*/ 83 h 281"/>
                <a:gd name="T64" fmla="*/ 141 w 141"/>
                <a:gd name="T65" fmla="*/ 113 h 281"/>
                <a:gd name="T66" fmla="*/ 101 w 141"/>
                <a:gd name="T67" fmla="*/ 41 h 281"/>
                <a:gd name="T68" fmla="*/ 0 w 141"/>
                <a:gd name="T69" fmla="*/ 6 h 281"/>
                <a:gd name="T70" fmla="*/ 0 w 141"/>
                <a:gd name="T71" fmla="*/ 1 h 281"/>
                <a:gd name="T72" fmla="*/ 95 w 141"/>
                <a:gd name="T73" fmla="*/ 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281">
                  <a:moveTo>
                    <a:pt x="0" y="204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55" y="277"/>
                    <a:pt x="49" y="279"/>
                    <a:pt x="43" y="281"/>
                  </a:cubicBezTo>
                  <a:cubicBezTo>
                    <a:pt x="60" y="275"/>
                    <a:pt x="76" y="267"/>
                    <a:pt x="91" y="255"/>
                  </a:cubicBezTo>
                  <a:cubicBezTo>
                    <a:pt x="91" y="244"/>
                    <a:pt x="91" y="244"/>
                    <a:pt x="91" y="244"/>
                  </a:cubicBezTo>
                  <a:cubicBezTo>
                    <a:pt x="91" y="237"/>
                    <a:pt x="91" y="237"/>
                    <a:pt x="91" y="237"/>
                  </a:cubicBezTo>
                  <a:cubicBezTo>
                    <a:pt x="0" y="204"/>
                    <a:pt x="0" y="204"/>
                    <a:pt x="0" y="204"/>
                  </a:cubicBezTo>
                  <a:moveTo>
                    <a:pt x="93" y="157"/>
                  </a:moveTo>
                  <a:cubicBezTo>
                    <a:pt x="93" y="184"/>
                    <a:pt x="93" y="184"/>
                    <a:pt x="93" y="184"/>
                  </a:cubicBezTo>
                  <a:cubicBezTo>
                    <a:pt x="97" y="184"/>
                    <a:pt x="102" y="185"/>
                    <a:pt x="106" y="186"/>
                  </a:cubicBezTo>
                  <a:cubicBezTo>
                    <a:pt x="102" y="188"/>
                    <a:pt x="97" y="188"/>
                    <a:pt x="93" y="188"/>
                  </a:cubicBezTo>
                  <a:cubicBezTo>
                    <a:pt x="93" y="209"/>
                    <a:pt x="93" y="209"/>
                    <a:pt x="93" y="209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18" y="227"/>
                    <a:pt x="112" y="235"/>
                    <a:pt x="105" y="242"/>
                  </a:cubicBezTo>
                  <a:cubicBezTo>
                    <a:pt x="93" y="237"/>
                    <a:pt x="93" y="237"/>
                    <a:pt x="93" y="237"/>
                  </a:cubicBezTo>
                  <a:cubicBezTo>
                    <a:pt x="93" y="244"/>
                    <a:pt x="93" y="244"/>
                    <a:pt x="93" y="244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4" y="253"/>
                    <a:pt x="94" y="252"/>
                    <a:pt x="95" y="252"/>
                  </a:cubicBezTo>
                  <a:cubicBezTo>
                    <a:pt x="110" y="238"/>
                    <a:pt x="122" y="223"/>
                    <a:pt x="130" y="206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93" y="157"/>
                    <a:pt x="93" y="157"/>
                    <a:pt x="93" y="157"/>
                  </a:cubicBezTo>
                  <a:moveTo>
                    <a:pt x="81" y="147"/>
                  </a:moveTo>
                  <a:cubicBezTo>
                    <a:pt x="91" y="151"/>
                    <a:pt x="91" y="151"/>
                    <a:pt x="91" y="151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88" y="148"/>
                    <a:pt x="84" y="148"/>
                    <a:pt x="81" y="147"/>
                  </a:cubicBezTo>
                  <a:moveTo>
                    <a:pt x="93" y="136"/>
                  </a:moveTo>
                  <a:cubicBezTo>
                    <a:pt x="93" y="144"/>
                    <a:pt x="93" y="144"/>
                    <a:pt x="93" y="144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7" y="145"/>
                    <a:pt x="102" y="145"/>
                    <a:pt x="106" y="146"/>
                  </a:cubicBezTo>
                  <a:cubicBezTo>
                    <a:pt x="102" y="148"/>
                    <a:pt x="97" y="148"/>
                    <a:pt x="93" y="148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30" y="165"/>
                    <a:pt x="130" y="165"/>
                    <a:pt x="130" y="165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93" y="136"/>
                    <a:pt x="93" y="136"/>
                    <a:pt x="93" y="136"/>
                  </a:cubicBezTo>
                  <a:moveTo>
                    <a:pt x="0" y="124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91" y="208"/>
                    <a:pt x="91" y="208"/>
                    <a:pt x="91" y="208"/>
                  </a:cubicBezTo>
                  <a:cubicBezTo>
                    <a:pt x="91" y="188"/>
                    <a:pt x="91" y="188"/>
                    <a:pt x="91" y="188"/>
                  </a:cubicBezTo>
                  <a:cubicBezTo>
                    <a:pt x="87" y="188"/>
                    <a:pt x="82" y="188"/>
                    <a:pt x="78" y="186"/>
                  </a:cubicBezTo>
                  <a:cubicBezTo>
                    <a:pt x="82" y="185"/>
                    <a:pt x="87" y="184"/>
                    <a:pt x="91" y="184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03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3" y="145"/>
                    <a:pt x="87" y="145"/>
                    <a:pt x="91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0" y="103"/>
                    <a:pt x="0" y="103"/>
                    <a:pt x="0" y="103"/>
                  </a:cubicBezTo>
                  <a:moveTo>
                    <a:pt x="90" y="68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0" y="68"/>
                  </a:cubicBezTo>
                  <a:moveTo>
                    <a:pt x="0" y="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5" y="65"/>
                    <a:pt x="89" y="65"/>
                    <a:pt x="92" y="65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7" y="65"/>
                    <a:pt x="102" y="65"/>
                    <a:pt x="106" y="67"/>
                  </a:cubicBezTo>
                  <a:cubicBezTo>
                    <a:pt x="102" y="68"/>
                    <a:pt x="97" y="68"/>
                    <a:pt x="92" y="68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5" y="93"/>
                    <a:pt x="138" y="103"/>
                    <a:pt x="141" y="113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36" y="90"/>
                    <a:pt x="125" y="68"/>
                    <a:pt x="108" y="49"/>
                  </a:cubicBezTo>
                  <a:cubicBezTo>
                    <a:pt x="106" y="46"/>
                    <a:pt x="103" y="43"/>
                    <a:pt x="101" y="41"/>
                  </a:cubicBezTo>
                  <a:cubicBezTo>
                    <a:pt x="102" y="42"/>
                    <a:pt x="102" y="42"/>
                    <a:pt x="103" y="43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5" y="35"/>
                    <a:pt x="95" y="35"/>
                  </a:cubicBezTo>
                  <a:cubicBezTo>
                    <a:pt x="68" y="12"/>
                    <a:pt x="34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3">
              <a:extLst>
                <a:ext uri="{FF2B5EF4-FFF2-40B4-BE49-F238E27FC236}">
                  <a16:creationId xmlns:a16="http://schemas.microsoft.com/office/drawing/2014/main" xmlns="" id="{8C0139EA-A786-4F34-8A30-2BC8F72C8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423"/>
              <a:ext cx="36" cy="220"/>
            </a:xfrm>
            <a:custGeom>
              <a:avLst/>
              <a:gdLst>
                <a:gd name="T0" fmla="*/ 11 w 15"/>
                <a:gd name="T1" fmla="*/ 0 h 93"/>
                <a:gd name="T2" fmla="*/ 11 w 15"/>
                <a:gd name="T3" fmla="*/ 0 h 93"/>
                <a:gd name="T4" fmla="*/ 14 w 15"/>
                <a:gd name="T5" fmla="*/ 42 h 93"/>
                <a:gd name="T6" fmla="*/ 0 w 15"/>
                <a:gd name="T7" fmla="*/ 37 h 93"/>
                <a:gd name="T8" fmla="*/ 0 w 15"/>
                <a:gd name="T9" fmla="*/ 52 h 93"/>
                <a:gd name="T10" fmla="*/ 12 w 15"/>
                <a:gd name="T11" fmla="*/ 56 h 93"/>
                <a:gd name="T12" fmla="*/ 11 w 15"/>
                <a:gd name="T13" fmla="*/ 61 h 93"/>
                <a:gd name="T14" fmla="*/ 0 w 15"/>
                <a:gd name="T15" fmla="*/ 57 h 93"/>
                <a:gd name="T16" fmla="*/ 0 w 15"/>
                <a:gd name="T17" fmla="*/ 93 h 93"/>
                <a:gd name="T18" fmla="*/ 14 w 15"/>
                <a:gd name="T19" fmla="*/ 30 h 93"/>
                <a:gd name="T20" fmla="*/ 11 w 15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9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4" y="14"/>
                    <a:pt x="15" y="28"/>
                    <a:pt x="14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8"/>
                    <a:pt x="11" y="59"/>
                    <a:pt x="11" y="6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" y="73"/>
                    <a:pt x="14" y="52"/>
                    <a:pt x="14" y="30"/>
                  </a:cubicBezTo>
                  <a:cubicBezTo>
                    <a:pt x="14" y="20"/>
                    <a:pt x="13" y="10"/>
                    <a:pt x="11" y="0"/>
                  </a:cubicBezTo>
                </a:path>
              </a:pathLst>
            </a:custGeom>
            <a:solidFill>
              <a:srgbClr val="FFD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4">
              <a:extLst>
                <a:ext uri="{FF2B5EF4-FFF2-40B4-BE49-F238E27FC236}">
                  <a16:creationId xmlns:a16="http://schemas.microsoft.com/office/drawing/2014/main" xmlns="" id="{023BC266-4B98-45BA-95A0-285035AA0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256"/>
              <a:ext cx="4" cy="504"/>
            </a:xfrm>
            <a:custGeom>
              <a:avLst/>
              <a:gdLst>
                <a:gd name="T0" fmla="*/ 0 w 2"/>
                <a:gd name="T1" fmla="*/ 194 h 212"/>
                <a:gd name="T2" fmla="*/ 0 w 2"/>
                <a:gd name="T3" fmla="*/ 201 h 212"/>
                <a:gd name="T4" fmla="*/ 0 w 2"/>
                <a:gd name="T5" fmla="*/ 212 h 212"/>
                <a:gd name="T6" fmla="*/ 2 w 2"/>
                <a:gd name="T7" fmla="*/ 210 h 212"/>
                <a:gd name="T8" fmla="*/ 2 w 2"/>
                <a:gd name="T9" fmla="*/ 201 h 212"/>
                <a:gd name="T10" fmla="*/ 2 w 2"/>
                <a:gd name="T11" fmla="*/ 194 h 212"/>
                <a:gd name="T12" fmla="*/ 0 w 2"/>
                <a:gd name="T13" fmla="*/ 194 h 212"/>
                <a:gd name="T14" fmla="*/ 0 w 2"/>
                <a:gd name="T15" fmla="*/ 145 h 212"/>
                <a:gd name="T16" fmla="*/ 0 w 2"/>
                <a:gd name="T17" fmla="*/ 165 h 212"/>
                <a:gd name="T18" fmla="*/ 2 w 2"/>
                <a:gd name="T19" fmla="*/ 166 h 212"/>
                <a:gd name="T20" fmla="*/ 2 w 2"/>
                <a:gd name="T21" fmla="*/ 145 h 212"/>
                <a:gd name="T22" fmla="*/ 1 w 2"/>
                <a:gd name="T23" fmla="*/ 145 h 212"/>
                <a:gd name="T24" fmla="*/ 0 w 2"/>
                <a:gd name="T25" fmla="*/ 145 h 212"/>
                <a:gd name="T26" fmla="*/ 0 w 2"/>
                <a:gd name="T27" fmla="*/ 113 h 212"/>
                <a:gd name="T28" fmla="*/ 0 w 2"/>
                <a:gd name="T29" fmla="*/ 141 h 212"/>
                <a:gd name="T30" fmla="*/ 1 w 2"/>
                <a:gd name="T31" fmla="*/ 141 h 212"/>
                <a:gd name="T32" fmla="*/ 2 w 2"/>
                <a:gd name="T33" fmla="*/ 141 h 212"/>
                <a:gd name="T34" fmla="*/ 2 w 2"/>
                <a:gd name="T35" fmla="*/ 114 h 212"/>
                <a:gd name="T36" fmla="*/ 0 w 2"/>
                <a:gd name="T37" fmla="*/ 113 h 212"/>
                <a:gd name="T38" fmla="*/ 0 w 2"/>
                <a:gd name="T39" fmla="*/ 105 h 212"/>
                <a:gd name="T40" fmla="*/ 0 w 2"/>
                <a:gd name="T41" fmla="*/ 108 h 212"/>
                <a:gd name="T42" fmla="*/ 2 w 2"/>
                <a:gd name="T43" fmla="*/ 108 h 212"/>
                <a:gd name="T44" fmla="*/ 2 w 2"/>
                <a:gd name="T45" fmla="*/ 105 h 212"/>
                <a:gd name="T46" fmla="*/ 1 w 2"/>
                <a:gd name="T47" fmla="*/ 105 h 212"/>
                <a:gd name="T48" fmla="*/ 0 w 2"/>
                <a:gd name="T49" fmla="*/ 105 h 212"/>
                <a:gd name="T50" fmla="*/ 0 w 2"/>
                <a:gd name="T51" fmla="*/ 93 h 212"/>
                <a:gd name="T52" fmla="*/ 0 w 2"/>
                <a:gd name="T53" fmla="*/ 101 h 212"/>
                <a:gd name="T54" fmla="*/ 0 w 2"/>
                <a:gd name="T55" fmla="*/ 101 h 212"/>
                <a:gd name="T56" fmla="*/ 1 w 2"/>
                <a:gd name="T57" fmla="*/ 101 h 212"/>
                <a:gd name="T58" fmla="*/ 2 w 2"/>
                <a:gd name="T59" fmla="*/ 101 h 212"/>
                <a:gd name="T60" fmla="*/ 2 w 2"/>
                <a:gd name="T61" fmla="*/ 101 h 212"/>
                <a:gd name="T62" fmla="*/ 2 w 2"/>
                <a:gd name="T63" fmla="*/ 93 h 212"/>
                <a:gd name="T64" fmla="*/ 0 w 2"/>
                <a:gd name="T65" fmla="*/ 93 h 212"/>
                <a:gd name="T66" fmla="*/ 1 w 2"/>
                <a:gd name="T67" fmla="*/ 25 h 212"/>
                <a:gd name="T68" fmla="*/ 1 w 2"/>
                <a:gd name="T69" fmla="*/ 26 h 212"/>
                <a:gd name="T70" fmla="*/ 1 w 2"/>
                <a:gd name="T71" fmla="*/ 26 h 212"/>
                <a:gd name="T72" fmla="*/ 1 w 2"/>
                <a:gd name="T73" fmla="*/ 25 h 212"/>
                <a:gd name="T74" fmla="*/ 1 w 2"/>
                <a:gd name="T75" fmla="*/ 25 h 212"/>
                <a:gd name="T76" fmla="*/ 1 w 2"/>
                <a:gd name="T77" fmla="*/ 25 h 212"/>
                <a:gd name="T78" fmla="*/ 1 w 2"/>
                <a:gd name="T79" fmla="*/ 0 h 212"/>
                <a:gd name="T80" fmla="*/ 1 w 2"/>
                <a:gd name="T81" fmla="*/ 22 h 212"/>
                <a:gd name="T82" fmla="*/ 1 w 2"/>
                <a:gd name="T83" fmla="*/ 22 h 212"/>
                <a:gd name="T84" fmla="*/ 1 w 2"/>
                <a:gd name="T85" fmla="*/ 22 h 212"/>
                <a:gd name="T86" fmla="*/ 1 w 2"/>
                <a:gd name="T8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" h="212">
                  <a:moveTo>
                    <a:pt x="0" y="194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" y="212"/>
                    <a:pt x="1" y="211"/>
                    <a:pt x="2" y="210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2" y="194"/>
                    <a:pt x="2" y="194"/>
                    <a:pt x="2" y="194"/>
                  </a:cubicBezTo>
                  <a:cubicBezTo>
                    <a:pt x="0" y="194"/>
                    <a:pt x="0" y="194"/>
                    <a:pt x="0" y="194"/>
                  </a:cubicBezTo>
                  <a:moveTo>
                    <a:pt x="0" y="145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5"/>
                    <a:pt x="1" y="145"/>
                    <a:pt x="1" y="145"/>
                  </a:cubicBezTo>
                  <a:cubicBezTo>
                    <a:pt x="1" y="145"/>
                    <a:pt x="0" y="145"/>
                    <a:pt x="0" y="145"/>
                  </a:cubicBezTo>
                  <a:moveTo>
                    <a:pt x="0" y="113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1" y="141"/>
                    <a:pt x="1" y="141"/>
                  </a:cubicBezTo>
                  <a:cubicBezTo>
                    <a:pt x="1" y="141"/>
                    <a:pt x="2" y="141"/>
                    <a:pt x="2" y="141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3"/>
                    <a:pt x="0" y="113"/>
                    <a:pt x="0" y="113"/>
                  </a:cubicBezTo>
                  <a:moveTo>
                    <a:pt x="0" y="10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1" y="105"/>
                    <a:pt x="1" y="105"/>
                  </a:cubicBezTo>
                  <a:cubicBezTo>
                    <a:pt x="1" y="105"/>
                    <a:pt x="0" y="105"/>
                    <a:pt x="0" y="105"/>
                  </a:cubicBezTo>
                  <a:moveTo>
                    <a:pt x="0" y="93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1" y="101"/>
                    <a:pt x="1" y="101"/>
                  </a:cubicBezTo>
                  <a:cubicBezTo>
                    <a:pt x="1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1" y="25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1" y="0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5">
              <a:extLst>
                <a:ext uri="{FF2B5EF4-FFF2-40B4-BE49-F238E27FC236}">
                  <a16:creationId xmlns:a16="http://schemas.microsoft.com/office/drawing/2014/main" xmlns="" id="{9B8FE088-82D3-4FC5-83DF-79ACC0F3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1309"/>
              <a:ext cx="57" cy="7"/>
            </a:xfrm>
            <a:custGeom>
              <a:avLst/>
              <a:gdLst>
                <a:gd name="T0" fmla="*/ 10 w 24"/>
                <a:gd name="T1" fmla="*/ 0 h 3"/>
                <a:gd name="T2" fmla="*/ 10 w 24"/>
                <a:gd name="T3" fmla="*/ 0 h 3"/>
                <a:gd name="T4" fmla="*/ 0 w 24"/>
                <a:gd name="T5" fmla="*/ 1 h 3"/>
                <a:gd name="T6" fmla="*/ 8 w 24"/>
                <a:gd name="T7" fmla="*/ 3 h 3"/>
                <a:gd name="T8" fmla="*/ 10 w 24"/>
                <a:gd name="T9" fmla="*/ 3 h 3"/>
                <a:gd name="T10" fmla="*/ 10 w 24"/>
                <a:gd name="T11" fmla="*/ 3 h 3"/>
                <a:gd name="T12" fmla="*/ 10 w 24"/>
                <a:gd name="T13" fmla="*/ 3 h 3"/>
                <a:gd name="T14" fmla="*/ 24 w 24"/>
                <a:gd name="T15" fmla="*/ 2 h 3"/>
                <a:gd name="T16" fmla="*/ 10 w 24"/>
                <a:gd name="T17" fmla="*/ 0 h 3"/>
                <a:gd name="T18" fmla="*/ 10 w 2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5" y="3"/>
                    <a:pt x="20" y="3"/>
                    <a:pt x="24" y="2"/>
                  </a:cubicBezTo>
                  <a:cubicBezTo>
                    <a:pt x="20" y="0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6">
              <a:extLst>
                <a:ext uri="{FF2B5EF4-FFF2-40B4-BE49-F238E27FC236}">
                  <a16:creationId xmlns:a16="http://schemas.microsoft.com/office/drawing/2014/main" xmlns="" id="{16312882-699E-4F0A-9811-493347F44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496"/>
              <a:ext cx="66" cy="10"/>
            </a:xfrm>
            <a:custGeom>
              <a:avLst/>
              <a:gdLst>
                <a:gd name="T0" fmla="*/ 14 w 28"/>
                <a:gd name="T1" fmla="*/ 0 h 4"/>
                <a:gd name="T2" fmla="*/ 13 w 28"/>
                <a:gd name="T3" fmla="*/ 0 h 4"/>
                <a:gd name="T4" fmla="*/ 0 w 28"/>
                <a:gd name="T5" fmla="*/ 2 h 4"/>
                <a:gd name="T6" fmla="*/ 3 w 28"/>
                <a:gd name="T7" fmla="*/ 3 h 4"/>
                <a:gd name="T8" fmla="*/ 13 w 28"/>
                <a:gd name="T9" fmla="*/ 4 h 4"/>
                <a:gd name="T10" fmla="*/ 14 w 28"/>
                <a:gd name="T11" fmla="*/ 4 h 4"/>
                <a:gd name="T12" fmla="*/ 15 w 28"/>
                <a:gd name="T13" fmla="*/ 4 h 4"/>
                <a:gd name="T14" fmla="*/ 28 w 28"/>
                <a:gd name="T15" fmla="*/ 2 h 4"/>
                <a:gd name="T16" fmla="*/ 15 w 28"/>
                <a:gd name="T17" fmla="*/ 0 h 4"/>
                <a:gd name="T18" fmla="*/ 14 w 28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9" y="1"/>
                    <a:pt x="5" y="1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9" y="4"/>
                    <a:pt x="24" y="4"/>
                    <a:pt x="28" y="2"/>
                  </a:cubicBezTo>
                  <a:cubicBezTo>
                    <a:pt x="24" y="1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7">
              <a:extLst>
                <a:ext uri="{FF2B5EF4-FFF2-40B4-BE49-F238E27FC236}">
                  <a16:creationId xmlns:a16="http://schemas.microsoft.com/office/drawing/2014/main" xmlns="" id="{88A6B25A-D9A5-4AE5-B94B-B5578B7DE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591"/>
              <a:ext cx="66" cy="10"/>
            </a:xfrm>
            <a:custGeom>
              <a:avLst/>
              <a:gdLst>
                <a:gd name="T0" fmla="*/ 14 w 28"/>
                <a:gd name="T1" fmla="*/ 0 h 4"/>
                <a:gd name="T2" fmla="*/ 13 w 28"/>
                <a:gd name="T3" fmla="*/ 0 h 4"/>
                <a:gd name="T4" fmla="*/ 0 w 28"/>
                <a:gd name="T5" fmla="*/ 2 h 4"/>
                <a:gd name="T6" fmla="*/ 13 w 28"/>
                <a:gd name="T7" fmla="*/ 4 h 4"/>
                <a:gd name="T8" fmla="*/ 14 w 28"/>
                <a:gd name="T9" fmla="*/ 4 h 4"/>
                <a:gd name="T10" fmla="*/ 15 w 28"/>
                <a:gd name="T11" fmla="*/ 4 h 4"/>
                <a:gd name="T12" fmla="*/ 28 w 28"/>
                <a:gd name="T13" fmla="*/ 2 h 4"/>
                <a:gd name="T14" fmla="*/ 15 w 28"/>
                <a:gd name="T15" fmla="*/ 0 h 4"/>
                <a:gd name="T16" fmla="*/ 14 w 2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4" y="4"/>
                    <a:pt x="9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9" y="4"/>
                    <a:pt x="24" y="4"/>
                    <a:pt x="28" y="2"/>
                  </a:cubicBezTo>
                  <a:cubicBezTo>
                    <a:pt x="24" y="1"/>
                    <a:pt x="19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8">
              <a:extLst>
                <a:ext uri="{FF2B5EF4-FFF2-40B4-BE49-F238E27FC236}">
                  <a16:creationId xmlns:a16="http://schemas.microsoft.com/office/drawing/2014/main" xmlns="" id="{4066A09E-A5BF-48F4-9B76-26CC0F8CA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1287"/>
              <a:ext cx="7" cy="1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3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89">
              <a:extLst>
                <a:ext uri="{FF2B5EF4-FFF2-40B4-BE49-F238E27FC236}">
                  <a16:creationId xmlns:a16="http://schemas.microsoft.com/office/drawing/2014/main" xmlns="" id="{E25612B0-F7E5-4908-9DB6-4B7C1B83F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1" y="1332"/>
              <a:ext cx="104" cy="10"/>
            </a:xfrm>
            <a:custGeom>
              <a:avLst/>
              <a:gdLst>
                <a:gd name="T0" fmla="*/ 2 w 44"/>
                <a:gd name="T1" fmla="*/ 0 h 4"/>
                <a:gd name="T2" fmla="*/ 2 w 44"/>
                <a:gd name="T3" fmla="*/ 0 h 4"/>
                <a:gd name="T4" fmla="*/ 0 w 44"/>
                <a:gd name="T5" fmla="*/ 4 h 4"/>
                <a:gd name="T6" fmla="*/ 5 w 44"/>
                <a:gd name="T7" fmla="*/ 4 h 4"/>
                <a:gd name="T8" fmla="*/ 1 w 44"/>
                <a:gd name="T9" fmla="*/ 3 h 4"/>
                <a:gd name="T10" fmla="*/ 2 w 44"/>
                <a:gd name="T11" fmla="*/ 0 h 4"/>
                <a:gd name="T12" fmla="*/ 44 w 44"/>
                <a:gd name="T13" fmla="*/ 0 h 4"/>
                <a:gd name="T14" fmla="*/ 9 w 44"/>
                <a:gd name="T15" fmla="*/ 0 h 4"/>
                <a:gd name="T16" fmla="*/ 20 w 44"/>
                <a:gd name="T17" fmla="*/ 4 h 4"/>
                <a:gd name="T18" fmla="*/ 44 w 44"/>
                <a:gd name="T19" fmla="*/ 4 h 4"/>
                <a:gd name="T20" fmla="*/ 44 w 44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0">
              <a:extLst>
                <a:ext uri="{FF2B5EF4-FFF2-40B4-BE49-F238E27FC236}">
                  <a16:creationId xmlns:a16="http://schemas.microsoft.com/office/drawing/2014/main" xmlns="" id="{8364C5B2-8589-4768-BAEC-D08EC4A68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1377"/>
              <a:ext cx="19" cy="10"/>
            </a:xfrm>
            <a:custGeom>
              <a:avLst/>
              <a:gdLst>
                <a:gd name="T0" fmla="*/ 8 w 8"/>
                <a:gd name="T1" fmla="*/ 0 h 4"/>
                <a:gd name="T2" fmla="*/ 2 w 8"/>
                <a:gd name="T3" fmla="*/ 0 h 4"/>
                <a:gd name="T4" fmla="*/ 0 w 8"/>
                <a:gd name="T5" fmla="*/ 4 h 4"/>
                <a:gd name="T6" fmla="*/ 8 w 8"/>
                <a:gd name="T7" fmla="*/ 4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1">
              <a:extLst>
                <a:ext uri="{FF2B5EF4-FFF2-40B4-BE49-F238E27FC236}">
                  <a16:creationId xmlns:a16="http://schemas.microsoft.com/office/drawing/2014/main" xmlns="" id="{5B6FADEA-E9B2-4057-ACC4-D8A36D508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470"/>
              <a:ext cx="140" cy="10"/>
            </a:xfrm>
            <a:custGeom>
              <a:avLst/>
              <a:gdLst>
                <a:gd name="T0" fmla="*/ 1 w 59"/>
                <a:gd name="T1" fmla="*/ 0 h 4"/>
                <a:gd name="T2" fmla="*/ 1 w 59"/>
                <a:gd name="T3" fmla="*/ 0 h 4"/>
                <a:gd name="T4" fmla="*/ 0 w 59"/>
                <a:gd name="T5" fmla="*/ 4 h 4"/>
                <a:gd name="T6" fmla="*/ 0 w 59"/>
                <a:gd name="T7" fmla="*/ 4 h 4"/>
                <a:gd name="T8" fmla="*/ 1 w 59"/>
                <a:gd name="T9" fmla="*/ 0 h 4"/>
                <a:gd name="T10" fmla="*/ 59 w 59"/>
                <a:gd name="T11" fmla="*/ 0 h 4"/>
                <a:gd name="T12" fmla="*/ 26 w 59"/>
                <a:gd name="T13" fmla="*/ 0 h 4"/>
                <a:gd name="T14" fmla="*/ 37 w 59"/>
                <a:gd name="T15" fmla="*/ 4 h 4"/>
                <a:gd name="T16" fmla="*/ 59 w 59"/>
                <a:gd name="T17" fmla="*/ 4 h 4"/>
                <a:gd name="T18" fmla="*/ 59 w 59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moveTo>
                    <a:pt x="5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2">
              <a:extLst>
                <a:ext uri="{FF2B5EF4-FFF2-40B4-BE49-F238E27FC236}">
                  <a16:creationId xmlns:a16="http://schemas.microsoft.com/office/drawing/2014/main" xmlns="" id="{619104B7-D037-4E53-B99E-3FAB2B08F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515"/>
              <a:ext cx="26" cy="10"/>
            </a:xfrm>
            <a:custGeom>
              <a:avLst/>
              <a:gdLst>
                <a:gd name="T0" fmla="*/ 0 w 11"/>
                <a:gd name="T1" fmla="*/ 0 h 4"/>
                <a:gd name="T2" fmla="*/ 0 w 11"/>
                <a:gd name="T3" fmla="*/ 0 h 4"/>
                <a:gd name="T4" fmla="*/ 1 w 11"/>
                <a:gd name="T5" fmla="*/ 4 h 4"/>
                <a:gd name="T6" fmla="*/ 11 w 11"/>
                <a:gd name="T7" fmla="*/ 4 h 4"/>
                <a:gd name="T8" fmla="*/ 0 w 11"/>
                <a:gd name="T9" fmla="*/ 0 h 4"/>
                <a:gd name="T10" fmla="*/ 0 w 1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3">
              <a:extLst>
                <a:ext uri="{FF2B5EF4-FFF2-40B4-BE49-F238E27FC236}">
                  <a16:creationId xmlns:a16="http://schemas.microsoft.com/office/drawing/2014/main" xmlns="" id="{B1BE4485-DF8E-420A-8E79-D1B27D68D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1560"/>
              <a:ext cx="133" cy="12"/>
            </a:xfrm>
            <a:custGeom>
              <a:avLst/>
              <a:gdLst>
                <a:gd name="T0" fmla="*/ 51 w 56"/>
                <a:gd name="T1" fmla="*/ 0 h 5"/>
                <a:gd name="T2" fmla="*/ 0 w 56"/>
                <a:gd name="T3" fmla="*/ 0 h 5"/>
                <a:gd name="T4" fmla="*/ 1 w 56"/>
                <a:gd name="T5" fmla="*/ 5 h 5"/>
                <a:gd name="T6" fmla="*/ 56 w 56"/>
                <a:gd name="T7" fmla="*/ 5 h 5"/>
                <a:gd name="T8" fmla="*/ 56 w 56"/>
                <a:gd name="T9" fmla="*/ 2 h 5"/>
                <a:gd name="T10" fmla="*/ 51 w 5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4">
              <a:extLst>
                <a:ext uri="{FF2B5EF4-FFF2-40B4-BE49-F238E27FC236}">
                  <a16:creationId xmlns:a16="http://schemas.microsoft.com/office/drawing/2014/main" xmlns="" id="{B07C9BB9-D319-439B-972D-22EE94C2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608"/>
              <a:ext cx="17" cy="9"/>
            </a:xfrm>
            <a:custGeom>
              <a:avLst/>
              <a:gdLst>
                <a:gd name="T0" fmla="*/ 7 w 7"/>
                <a:gd name="T1" fmla="*/ 0 h 4"/>
                <a:gd name="T2" fmla="*/ 0 w 7"/>
                <a:gd name="T3" fmla="*/ 0 h 4"/>
                <a:gd name="T4" fmla="*/ 2 w 7"/>
                <a:gd name="T5" fmla="*/ 4 h 4"/>
                <a:gd name="T6" fmla="*/ 7 w 7"/>
                <a:gd name="T7" fmla="*/ 4 h 4"/>
                <a:gd name="T8" fmla="*/ 7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5">
              <a:extLst>
                <a:ext uri="{FF2B5EF4-FFF2-40B4-BE49-F238E27FC236}">
                  <a16:creationId xmlns:a16="http://schemas.microsoft.com/office/drawing/2014/main" xmlns="" id="{651D515C-84D8-47CC-B73E-F8DB722F0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154"/>
              <a:ext cx="683" cy="342"/>
            </a:xfrm>
            <a:custGeom>
              <a:avLst/>
              <a:gdLst>
                <a:gd name="T0" fmla="*/ 245 w 288"/>
                <a:gd name="T1" fmla="*/ 41 h 144"/>
                <a:gd name="T2" fmla="*/ 245 w 288"/>
                <a:gd name="T3" fmla="*/ 41 h 144"/>
                <a:gd name="T4" fmla="*/ 252 w 288"/>
                <a:gd name="T5" fmla="*/ 49 h 144"/>
                <a:gd name="T6" fmla="*/ 285 w 288"/>
                <a:gd name="T7" fmla="*/ 113 h 144"/>
                <a:gd name="T8" fmla="*/ 288 w 288"/>
                <a:gd name="T9" fmla="*/ 143 h 144"/>
                <a:gd name="T10" fmla="*/ 252 w 288"/>
                <a:gd name="T11" fmla="*/ 49 h 144"/>
                <a:gd name="T12" fmla="*/ 245 w 288"/>
                <a:gd name="T13" fmla="*/ 41 h 144"/>
                <a:gd name="T14" fmla="*/ 49 w 288"/>
                <a:gd name="T15" fmla="*/ 35 h 144"/>
                <a:gd name="T16" fmla="*/ 0 w 288"/>
                <a:gd name="T17" fmla="*/ 144 h 144"/>
                <a:gd name="T18" fmla="*/ 0 w 288"/>
                <a:gd name="T19" fmla="*/ 137 h 144"/>
                <a:gd name="T20" fmla="*/ 1 w 288"/>
                <a:gd name="T21" fmla="*/ 133 h 144"/>
                <a:gd name="T22" fmla="*/ 7 w 288"/>
                <a:gd name="T23" fmla="*/ 98 h 144"/>
                <a:gd name="T24" fmla="*/ 9 w 288"/>
                <a:gd name="T25" fmla="*/ 94 h 144"/>
                <a:gd name="T26" fmla="*/ 15 w 288"/>
                <a:gd name="T27" fmla="*/ 79 h 144"/>
                <a:gd name="T28" fmla="*/ 17 w 288"/>
                <a:gd name="T29" fmla="*/ 75 h 144"/>
                <a:gd name="T30" fmla="*/ 27 w 288"/>
                <a:gd name="T31" fmla="*/ 60 h 144"/>
                <a:gd name="T32" fmla="*/ 30 w 288"/>
                <a:gd name="T33" fmla="*/ 56 h 144"/>
                <a:gd name="T34" fmla="*/ 49 w 288"/>
                <a:gd name="T35" fmla="*/ 35 h 144"/>
                <a:gd name="T36" fmla="*/ 49 w 288"/>
                <a:gd name="T37" fmla="*/ 35 h 144"/>
                <a:gd name="T38" fmla="*/ 144 w 288"/>
                <a:gd name="T39" fmla="*/ 0 h 144"/>
                <a:gd name="T40" fmla="*/ 69 w 288"/>
                <a:gd name="T41" fmla="*/ 21 h 144"/>
                <a:gd name="T42" fmla="*/ 69 w 288"/>
                <a:gd name="T43" fmla="*/ 21 h 144"/>
                <a:gd name="T44" fmla="*/ 93 w 288"/>
                <a:gd name="T45" fmla="*/ 9 h 144"/>
                <a:gd name="T46" fmla="*/ 144 w 288"/>
                <a:gd name="T47" fmla="*/ 0 h 144"/>
                <a:gd name="T48" fmla="*/ 144 w 288"/>
                <a:gd name="T49" fmla="*/ 0 h 144"/>
                <a:gd name="T50" fmla="*/ 239 w 288"/>
                <a:gd name="T51" fmla="*/ 35 h 144"/>
                <a:gd name="T52" fmla="*/ 239 w 288"/>
                <a:gd name="T53" fmla="*/ 35 h 144"/>
                <a:gd name="T54" fmla="*/ 144 w 288"/>
                <a:gd name="T5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8" h="144">
                  <a:moveTo>
                    <a:pt x="245" y="41"/>
                  </a:moveTo>
                  <a:cubicBezTo>
                    <a:pt x="245" y="41"/>
                    <a:pt x="245" y="41"/>
                    <a:pt x="245" y="41"/>
                  </a:cubicBezTo>
                  <a:cubicBezTo>
                    <a:pt x="247" y="43"/>
                    <a:pt x="250" y="46"/>
                    <a:pt x="252" y="49"/>
                  </a:cubicBezTo>
                  <a:cubicBezTo>
                    <a:pt x="269" y="68"/>
                    <a:pt x="280" y="90"/>
                    <a:pt x="285" y="113"/>
                  </a:cubicBezTo>
                  <a:cubicBezTo>
                    <a:pt x="287" y="123"/>
                    <a:pt x="288" y="133"/>
                    <a:pt x="288" y="143"/>
                  </a:cubicBezTo>
                  <a:cubicBezTo>
                    <a:pt x="288" y="110"/>
                    <a:pt x="276" y="76"/>
                    <a:pt x="252" y="49"/>
                  </a:cubicBezTo>
                  <a:cubicBezTo>
                    <a:pt x="250" y="46"/>
                    <a:pt x="247" y="43"/>
                    <a:pt x="245" y="41"/>
                  </a:cubicBezTo>
                  <a:moveTo>
                    <a:pt x="49" y="35"/>
                  </a:moveTo>
                  <a:cubicBezTo>
                    <a:pt x="17" y="64"/>
                    <a:pt x="0" y="104"/>
                    <a:pt x="0" y="144"/>
                  </a:cubicBezTo>
                  <a:cubicBezTo>
                    <a:pt x="0" y="141"/>
                    <a:pt x="0" y="139"/>
                    <a:pt x="0" y="137"/>
                  </a:cubicBezTo>
                  <a:cubicBezTo>
                    <a:pt x="0" y="136"/>
                    <a:pt x="0" y="134"/>
                    <a:pt x="1" y="133"/>
                  </a:cubicBezTo>
                  <a:cubicBezTo>
                    <a:pt x="1" y="121"/>
                    <a:pt x="4" y="110"/>
                    <a:pt x="7" y="98"/>
                  </a:cubicBezTo>
                  <a:cubicBezTo>
                    <a:pt x="8" y="97"/>
                    <a:pt x="8" y="96"/>
                    <a:pt x="9" y="94"/>
                  </a:cubicBezTo>
                  <a:cubicBezTo>
                    <a:pt x="11" y="89"/>
                    <a:pt x="13" y="84"/>
                    <a:pt x="15" y="79"/>
                  </a:cubicBezTo>
                  <a:cubicBezTo>
                    <a:pt x="16" y="78"/>
                    <a:pt x="17" y="76"/>
                    <a:pt x="17" y="75"/>
                  </a:cubicBezTo>
                  <a:cubicBezTo>
                    <a:pt x="20" y="70"/>
                    <a:pt x="23" y="65"/>
                    <a:pt x="27" y="60"/>
                  </a:cubicBezTo>
                  <a:cubicBezTo>
                    <a:pt x="28" y="58"/>
                    <a:pt x="29" y="57"/>
                    <a:pt x="30" y="56"/>
                  </a:cubicBezTo>
                  <a:cubicBezTo>
                    <a:pt x="36" y="49"/>
                    <a:pt x="42" y="42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moveTo>
                    <a:pt x="144" y="0"/>
                  </a:moveTo>
                  <a:cubicBezTo>
                    <a:pt x="118" y="0"/>
                    <a:pt x="92" y="7"/>
                    <a:pt x="69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7" y="16"/>
                    <a:pt x="85" y="12"/>
                    <a:pt x="93" y="9"/>
                  </a:cubicBezTo>
                  <a:cubicBezTo>
                    <a:pt x="110" y="3"/>
                    <a:pt x="127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78" y="0"/>
                    <a:pt x="212" y="12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12" y="12"/>
                    <a:pt x="178" y="0"/>
                    <a:pt x="144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96">
              <a:extLst>
                <a:ext uri="{FF2B5EF4-FFF2-40B4-BE49-F238E27FC236}">
                  <a16:creationId xmlns:a16="http://schemas.microsoft.com/office/drawing/2014/main" xmlns="" id="{43845407-6F12-45CE-B682-F526915C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182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7">
              <a:extLst>
                <a:ext uri="{FF2B5EF4-FFF2-40B4-BE49-F238E27FC236}">
                  <a16:creationId xmlns:a16="http://schemas.microsoft.com/office/drawing/2014/main" xmlns="" id="{8C59F3BC-8898-4068-8F54-F9BA6A032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710"/>
              <a:ext cx="121" cy="126"/>
            </a:xfrm>
            <a:custGeom>
              <a:avLst/>
              <a:gdLst>
                <a:gd name="T0" fmla="*/ 0 w 51"/>
                <a:gd name="T1" fmla="*/ 0 h 53"/>
                <a:gd name="T2" fmla="*/ 0 w 51"/>
                <a:gd name="T3" fmla="*/ 44 h 53"/>
                <a:gd name="T4" fmla="*/ 51 w 51"/>
                <a:gd name="T5" fmla="*/ 53 h 53"/>
                <a:gd name="T6" fmla="*/ 51 w 51"/>
                <a:gd name="T7" fmla="*/ 53 h 53"/>
                <a:gd name="T8" fmla="*/ 51 w 51"/>
                <a:gd name="T9" fmla="*/ 18 h 53"/>
                <a:gd name="T10" fmla="*/ 0 w 51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3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7" y="50"/>
                    <a:pt x="34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98">
              <a:extLst>
                <a:ext uri="{FF2B5EF4-FFF2-40B4-BE49-F238E27FC236}">
                  <a16:creationId xmlns:a16="http://schemas.microsoft.com/office/drawing/2014/main" xmlns="" id="{CF135A8E-D1FB-4265-96A9-13E548B4B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643"/>
              <a:ext cx="188" cy="171"/>
            </a:xfrm>
            <a:custGeom>
              <a:avLst/>
              <a:gdLst>
                <a:gd name="T0" fmla="*/ 0 w 79"/>
                <a:gd name="T1" fmla="*/ 0 h 72"/>
                <a:gd name="T2" fmla="*/ 15 w 79"/>
                <a:gd name="T3" fmla="*/ 23 h 72"/>
                <a:gd name="T4" fmla="*/ 45 w 79"/>
                <a:gd name="T5" fmla="*/ 23 h 72"/>
                <a:gd name="T6" fmla="*/ 45 w 79"/>
                <a:gd name="T7" fmla="*/ 27 h 72"/>
                <a:gd name="T8" fmla="*/ 18 w 79"/>
                <a:gd name="T9" fmla="*/ 27 h 72"/>
                <a:gd name="T10" fmla="*/ 22 w 79"/>
                <a:gd name="T11" fmla="*/ 32 h 72"/>
                <a:gd name="T12" fmla="*/ 32 w 79"/>
                <a:gd name="T13" fmla="*/ 43 h 72"/>
                <a:gd name="T14" fmla="*/ 45 w 79"/>
                <a:gd name="T15" fmla="*/ 43 h 72"/>
                <a:gd name="T16" fmla="*/ 45 w 79"/>
                <a:gd name="T17" fmla="*/ 47 h 72"/>
                <a:gd name="T18" fmla="*/ 36 w 79"/>
                <a:gd name="T19" fmla="*/ 47 h 72"/>
                <a:gd name="T20" fmla="*/ 79 w 79"/>
                <a:gd name="T21" fmla="*/ 72 h 72"/>
                <a:gd name="T22" fmla="*/ 79 w 79"/>
                <a:gd name="T23" fmla="*/ 28 h 72"/>
                <a:gd name="T24" fmla="*/ 0 w 79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2">
                  <a:moveTo>
                    <a:pt x="0" y="0"/>
                  </a:moveTo>
                  <a:cubicBezTo>
                    <a:pt x="4" y="8"/>
                    <a:pt x="9" y="16"/>
                    <a:pt x="1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9"/>
                    <a:pt x="20" y="31"/>
                    <a:pt x="22" y="32"/>
                  </a:cubicBezTo>
                  <a:cubicBezTo>
                    <a:pt x="25" y="36"/>
                    <a:pt x="28" y="39"/>
                    <a:pt x="32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9" y="58"/>
                    <a:pt x="64" y="66"/>
                    <a:pt x="79" y="72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9">
              <a:extLst>
                <a:ext uri="{FF2B5EF4-FFF2-40B4-BE49-F238E27FC236}">
                  <a16:creationId xmlns:a16="http://schemas.microsoft.com/office/drawing/2014/main" xmlns="" id="{49E0E022-9569-49B0-A601-4326A6DD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1753"/>
              <a:ext cx="144" cy="83"/>
            </a:xfrm>
            <a:custGeom>
              <a:avLst/>
              <a:gdLst>
                <a:gd name="T0" fmla="*/ 0 w 61"/>
                <a:gd name="T1" fmla="*/ 0 h 35"/>
                <a:gd name="T2" fmla="*/ 0 w 61"/>
                <a:gd name="T3" fmla="*/ 35 h 35"/>
                <a:gd name="T4" fmla="*/ 43 w 61"/>
                <a:gd name="T5" fmla="*/ 29 h 35"/>
                <a:gd name="T6" fmla="*/ 43 w 61"/>
                <a:gd name="T7" fmla="*/ 29 h 35"/>
                <a:gd name="T8" fmla="*/ 43 w 61"/>
                <a:gd name="T9" fmla="*/ 29 h 35"/>
                <a:gd name="T10" fmla="*/ 43 w 61"/>
                <a:gd name="T11" fmla="*/ 29 h 35"/>
                <a:gd name="T12" fmla="*/ 43 w 61"/>
                <a:gd name="T13" fmla="*/ 29 h 35"/>
                <a:gd name="T14" fmla="*/ 43 w 61"/>
                <a:gd name="T15" fmla="*/ 29 h 35"/>
                <a:gd name="T16" fmla="*/ 61 w 61"/>
                <a:gd name="T17" fmla="*/ 22 h 35"/>
                <a:gd name="T18" fmla="*/ 0 w 61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35">
                  <a:moveTo>
                    <a:pt x="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5" y="35"/>
                    <a:pt x="29" y="33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9" y="27"/>
                    <a:pt x="55" y="25"/>
                    <a:pt x="61" y="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0">
              <a:extLst>
                <a:ext uri="{FF2B5EF4-FFF2-40B4-BE49-F238E27FC236}">
                  <a16:creationId xmlns:a16="http://schemas.microsoft.com/office/drawing/2014/main" xmlns="" id="{7F92986A-CB5A-4E85-B894-BF70B73A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698"/>
              <a:ext cx="71" cy="10"/>
            </a:xfrm>
            <a:custGeom>
              <a:avLst/>
              <a:gdLst>
                <a:gd name="T0" fmla="*/ 30 w 30"/>
                <a:gd name="T1" fmla="*/ 0 h 4"/>
                <a:gd name="T2" fmla="*/ 0 w 30"/>
                <a:gd name="T3" fmla="*/ 0 h 4"/>
                <a:gd name="T4" fmla="*/ 3 w 30"/>
                <a:gd name="T5" fmla="*/ 4 h 4"/>
                <a:gd name="T6" fmla="*/ 30 w 30"/>
                <a:gd name="T7" fmla="*/ 4 h 4"/>
                <a:gd name="T8" fmla="*/ 30 w 3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1">
              <a:extLst>
                <a:ext uri="{FF2B5EF4-FFF2-40B4-BE49-F238E27FC236}">
                  <a16:creationId xmlns:a16="http://schemas.microsoft.com/office/drawing/2014/main" xmlns="" id="{398AD196-AD74-4AE4-977B-E4912A692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1746"/>
              <a:ext cx="31" cy="9"/>
            </a:xfrm>
            <a:custGeom>
              <a:avLst/>
              <a:gdLst>
                <a:gd name="T0" fmla="*/ 13 w 13"/>
                <a:gd name="T1" fmla="*/ 0 h 4"/>
                <a:gd name="T2" fmla="*/ 0 w 13"/>
                <a:gd name="T3" fmla="*/ 0 h 4"/>
                <a:gd name="T4" fmla="*/ 4 w 13"/>
                <a:gd name="T5" fmla="*/ 4 h 4"/>
                <a:gd name="T6" fmla="*/ 13 w 13"/>
                <a:gd name="T7" fmla="*/ 4 h 4"/>
                <a:gd name="T8" fmla="*/ 13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2">
              <a:extLst>
                <a:ext uri="{FF2B5EF4-FFF2-40B4-BE49-F238E27FC236}">
                  <a16:creationId xmlns:a16="http://schemas.microsoft.com/office/drawing/2014/main" xmlns="" id="{28C2D287-87E1-4CA5-976D-B9D3410EA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8" y="1643"/>
              <a:ext cx="411" cy="193"/>
            </a:xfrm>
            <a:custGeom>
              <a:avLst/>
              <a:gdLst>
                <a:gd name="T0" fmla="*/ 173 w 173"/>
                <a:gd name="T1" fmla="*/ 75 h 81"/>
                <a:gd name="T2" fmla="*/ 173 w 173"/>
                <a:gd name="T3" fmla="*/ 75 h 81"/>
                <a:gd name="T4" fmla="*/ 173 w 173"/>
                <a:gd name="T5" fmla="*/ 75 h 81"/>
                <a:gd name="T6" fmla="*/ 0 w 173"/>
                <a:gd name="T7" fmla="*/ 0 h 81"/>
                <a:gd name="T8" fmla="*/ 22 w 173"/>
                <a:gd name="T9" fmla="*/ 32 h 81"/>
                <a:gd name="T10" fmla="*/ 130 w 173"/>
                <a:gd name="T11" fmla="*/ 81 h 81"/>
                <a:gd name="T12" fmla="*/ 173 w 173"/>
                <a:gd name="T13" fmla="*/ 75 h 81"/>
                <a:gd name="T14" fmla="*/ 130 w 173"/>
                <a:gd name="T15" fmla="*/ 81 h 81"/>
                <a:gd name="T16" fmla="*/ 130 w 173"/>
                <a:gd name="T17" fmla="*/ 81 h 81"/>
                <a:gd name="T18" fmla="*/ 79 w 173"/>
                <a:gd name="T19" fmla="*/ 72 h 81"/>
                <a:gd name="T20" fmla="*/ 36 w 173"/>
                <a:gd name="T21" fmla="*/ 47 h 81"/>
                <a:gd name="T22" fmla="*/ 32 w 173"/>
                <a:gd name="T23" fmla="*/ 43 h 81"/>
                <a:gd name="T24" fmla="*/ 22 w 173"/>
                <a:gd name="T25" fmla="*/ 32 h 81"/>
                <a:gd name="T26" fmla="*/ 18 w 173"/>
                <a:gd name="T27" fmla="*/ 27 h 81"/>
                <a:gd name="T28" fmla="*/ 15 w 173"/>
                <a:gd name="T29" fmla="*/ 23 h 81"/>
                <a:gd name="T30" fmla="*/ 0 w 173"/>
                <a:gd name="T31" fmla="*/ 0 h 81"/>
                <a:gd name="T32" fmla="*/ 0 w 173"/>
                <a:gd name="T3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81">
                  <a:moveTo>
                    <a:pt x="173" y="75"/>
                  </a:moveTo>
                  <a:cubicBezTo>
                    <a:pt x="173" y="75"/>
                    <a:pt x="173" y="75"/>
                    <a:pt x="173" y="75"/>
                  </a:cubicBezTo>
                  <a:cubicBezTo>
                    <a:pt x="173" y="75"/>
                    <a:pt x="173" y="75"/>
                    <a:pt x="173" y="75"/>
                  </a:cubicBezTo>
                  <a:moveTo>
                    <a:pt x="0" y="0"/>
                  </a:moveTo>
                  <a:cubicBezTo>
                    <a:pt x="6" y="11"/>
                    <a:pt x="13" y="22"/>
                    <a:pt x="22" y="32"/>
                  </a:cubicBezTo>
                  <a:cubicBezTo>
                    <a:pt x="50" y="65"/>
                    <a:pt x="90" y="81"/>
                    <a:pt x="130" y="81"/>
                  </a:cubicBezTo>
                  <a:cubicBezTo>
                    <a:pt x="145" y="81"/>
                    <a:pt x="159" y="79"/>
                    <a:pt x="173" y="75"/>
                  </a:cubicBezTo>
                  <a:cubicBezTo>
                    <a:pt x="159" y="79"/>
                    <a:pt x="145" y="81"/>
                    <a:pt x="130" y="81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13" y="81"/>
                    <a:pt x="96" y="78"/>
                    <a:pt x="79" y="72"/>
                  </a:cubicBezTo>
                  <a:cubicBezTo>
                    <a:pt x="64" y="66"/>
                    <a:pt x="49" y="58"/>
                    <a:pt x="36" y="47"/>
                  </a:cubicBezTo>
                  <a:cubicBezTo>
                    <a:pt x="35" y="45"/>
                    <a:pt x="33" y="44"/>
                    <a:pt x="32" y="43"/>
                  </a:cubicBezTo>
                  <a:cubicBezTo>
                    <a:pt x="28" y="39"/>
                    <a:pt x="25" y="36"/>
                    <a:pt x="22" y="32"/>
                  </a:cubicBezTo>
                  <a:cubicBezTo>
                    <a:pt x="20" y="31"/>
                    <a:pt x="19" y="29"/>
                    <a:pt x="18" y="27"/>
                  </a:cubicBezTo>
                  <a:cubicBezTo>
                    <a:pt x="17" y="26"/>
                    <a:pt x="16" y="25"/>
                    <a:pt x="15" y="23"/>
                  </a:cubicBezTo>
                  <a:cubicBezTo>
                    <a:pt x="9" y="16"/>
                    <a:pt x="4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3">
              <a:extLst>
                <a:ext uri="{FF2B5EF4-FFF2-40B4-BE49-F238E27FC236}">
                  <a16:creationId xmlns:a16="http://schemas.microsoft.com/office/drawing/2014/main" xmlns="" id="{6F1D38CB-D590-4544-B4E5-1600D57C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197"/>
              <a:ext cx="121" cy="202"/>
            </a:xfrm>
            <a:custGeom>
              <a:avLst/>
              <a:gdLst>
                <a:gd name="T0" fmla="*/ 0 w 121"/>
                <a:gd name="T1" fmla="*/ 0 h 202"/>
                <a:gd name="T2" fmla="*/ 0 w 121"/>
                <a:gd name="T3" fmla="*/ 159 h 202"/>
                <a:gd name="T4" fmla="*/ 121 w 121"/>
                <a:gd name="T5" fmla="*/ 202 h 202"/>
                <a:gd name="T6" fmla="*/ 121 w 121"/>
                <a:gd name="T7" fmla="*/ 43 h 202"/>
                <a:gd name="T8" fmla="*/ 0 w 121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02">
                  <a:moveTo>
                    <a:pt x="0" y="0"/>
                  </a:moveTo>
                  <a:lnTo>
                    <a:pt x="0" y="159"/>
                  </a:lnTo>
                  <a:lnTo>
                    <a:pt x="121" y="202"/>
                  </a:lnTo>
                  <a:lnTo>
                    <a:pt x="121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4">
              <a:extLst>
                <a:ext uri="{FF2B5EF4-FFF2-40B4-BE49-F238E27FC236}">
                  <a16:creationId xmlns:a16="http://schemas.microsoft.com/office/drawing/2014/main" xmlns="" id="{17D998CC-3633-41CE-A4E8-81C516278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197"/>
              <a:ext cx="121" cy="202"/>
            </a:xfrm>
            <a:custGeom>
              <a:avLst/>
              <a:gdLst>
                <a:gd name="T0" fmla="*/ 0 w 121"/>
                <a:gd name="T1" fmla="*/ 0 h 202"/>
                <a:gd name="T2" fmla="*/ 0 w 121"/>
                <a:gd name="T3" fmla="*/ 159 h 202"/>
                <a:gd name="T4" fmla="*/ 121 w 121"/>
                <a:gd name="T5" fmla="*/ 202 h 202"/>
                <a:gd name="T6" fmla="*/ 121 w 121"/>
                <a:gd name="T7" fmla="*/ 43 h 202"/>
                <a:gd name="T8" fmla="*/ 0 w 121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02">
                  <a:moveTo>
                    <a:pt x="0" y="0"/>
                  </a:moveTo>
                  <a:lnTo>
                    <a:pt x="0" y="159"/>
                  </a:lnTo>
                  <a:lnTo>
                    <a:pt x="121" y="202"/>
                  </a:lnTo>
                  <a:lnTo>
                    <a:pt x="121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5">
              <a:extLst>
                <a:ext uri="{FF2B5EF4-FFF2-40B4-BE49-F238E27FC236}">
                  <a16:creationId xmlns:a16="http://schemas.microsoft.com/office/drawing/2014/main" xmlns="" id="{0F8F0EE1-D0DA-4549-987D-405070BA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1187"/>
              <a:ext cx="159" cy="169"/>
            </a:xfrm>
            <a:custGeom>
              <a:avLst/>
              <a:gdLst>
                <a:gd name="T0" fmla="*/ 56 w 67"/>
                <a:gd name="T1" fmla="*/ 0 h 71"/>
                <a:gd name="T2" fmla="*/ 43 w 67"/>
                <a:gd name="T3" fmla="*/ 7 h 71"/>
                <a:gd name="T4" fmla="*/ 23 w 67"/>
                <a:gd name="T5" fmla="*/ 21 h 71"/>
                <a:gd name="T6" fmla="*/ 23 w 67"/>
                <a:gd name="T7" fmla="*/ 21 h 71"/>
                <a:gd name="T8" fmla="*/ 4 w 67"/>
                <a:gd name="T9" fmla="*/ 42 h 71"/>
                <a:gd name="T10" fmla="*/ 33 w 67"/>
                <a:gd name="T11" fmla="*/ 42 h 71"/>
                <a:gd name="T12" fmla="*/ 33 w 67"/>
                <a:gd name="T13" fmla="*/ 46 h 71"/>
                <a:gd name="T14" fmla="*/ 1 w 67"/>
                <a:gd name="T15" fmla="*/ 46 h 71"/>
                <a:gd name="T16" fmla="*/ 0 w 67"/>
                <a:gd name="T17" fmla="*/ 47 h 71"/>
                <a:gd name="T18" fmla="*/ 67 w 67"/>
                <a:gd name="T19" fmla="*/ 71 h 71"/>
                <a:gd name="T20" fmla="*/ 67 w 67"/>
                <a:gd name="T21" fmla="*/ 4 h 71"/>
                <a:gd name="T22" fmla="*/ 56 w 67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71">
                  <a:moveTo>
                    <a:pt x="56" y="0"/>
                  </a:moveTo>
                  <a:cubicBezTo>
                    <a:pt x="51" y="2"/>
                    <a:pt x="47" y="4"/>
                    <a:pt x="43" y="7"/>
                  </a:cubicBezTo>
                  <a:cubicBezTo>
                    <a:pt x="36" y="11"/>
                    <a:pt x="29" y="16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6" y="28"/>
                    <a:pt x="10" y="35"/>
                    <a:pt x="4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0" y="47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06">
              <a:extLst>
                <a:ext uri="{FF2B5EF4-FFF2-40B4-BE49-F238E27FC236}">
                  <a16:creationId xmlns:a16="http://schemas.microsoft.com/office/drawing/2014/main" xmlns="" id="{342531E2-A8C3-4B84-BC2C-8915DD51E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240"/>
              <a:ext cx="334" cy="270"/>
            </a:xfrm>
            <a:custGeom>
              <a:avLst/>
              <a:gdLst>
                <a:gd name="T0" fmla="*/ 92 w 141"/>
                <a:gd name="T1" fmla="*/ 33 h 114"/>
                <a:gd name="T2" fmla="*/ 92 w 141"/>
                <a:gd name="T3" fmla="*/ 69 h 114"/>
                <a:gd name="T4" fmla="*/ 106 w 141"/>
                <a:gd name="T5" fmla="*/ 70 h 114"/>
                <a:gd name="T6" fmla="*/ 92 w 141"/>
                <a:gd name="T7" fmla="*/ 72 h 114"/>
                <a:gd name="T8" fmla="*/ 93 w 141"/>
                <a:gd name="T9" fmla="*/ 100 h 114"/>
                <a:gd name="T10" fmla="*/ 130 w 141"/>
                <a:gd name="T11" fmla="*/ 114 h 114"/>
                <a:gd name="T12" fmla="*/ 130 w 141"/>
                <a:gd name="T13" fmla="*/ 77 h 114"/>
                <a:gd name="T14" fmla="*/ 141 w 141"/>
                <a:gd name="T15" fmla="*/ 77 h 114"/>
                <a:gd name="T16" fmla="*/ 131 w 141"/>
                <a:gd name="T17" fmla="*/ 47 h 114"/>
                <a:gd name="T18" fmla="*/ 92 w 141"/>
                <a:gd name="T19" fmla="*/ 33 h 114"/>
                <a:gd name="T20" fmla="*/ 0 w 141"/>
                <a:gd name="T21" fmla="*/ 0 h 114"/>
                <a:gd name="T22" fmla="*/ 0 w 141"/>
                <a:gd name="T23" fmla="*/ 67 h 114"/>
                <a:gd name="T24" fmla="*/ 91 w 141"/>
                <a:gd name="T25" fmla="*/ 100 h 114"/>
                <a:gd name="T26" fmla="*/ 92 w 141"/>
                <a:gd name="T27" fmla="*/ 72 h 114"/>
                <a:gd name="T28" fmla="*/ 78 w 141"/>
                <a:gd name="T29" fmla="*/ 70 h 114"/>
                <a:gd name="T30" fmla="*/ 92 w 141"/>
                <a:gd name="T31" fmla="*/ 69 h 114"/>
                <a:gd name="T32" fmla="*/ 92 w 141"/>
                <a:gd name="T33" fmla="*/ 33 h 114"/>
                <a:gd name="T34" fmla="*/ 90 w 141"/>
                <a:gd name="T35" fmla="*/ 32 h 114"/>
                <a:gd name="T36" fmla="*/ 78 w 141"/>
                <a:gd name="T37" fmla="*/ 31 h 114"/>
                <a:gd name="T38" fmla="*/ 82 w 141"/>
                <a:gd name="T39" fmla="*/ 30 h 114"/>
                <a:gd name="T40" fmla="*/ 0 w 141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" h="114">
                  <a:moveTo>
                    <a:pt x="92" y="33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7" y="69"/>
                    <a:pt x="102" y="69"/>
                    <a:pt x="106" y="70"/>
                  </a:cubicBezTo>
                  <a:cubicBezTo>
                    <a:pt x="102" y="72"/>
                    <a:pt x="97" y="72"/>
                    <a:pt x="92" y="72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38" y="67"/>
                    <a:pt x="135" y="57"/>
                    <a:pt x="131" y="47"/>
                  </a:cubicBezTo>
                  <a:cubicBezTo>
                    <a:pt x="92" y="33"/>
                    <a:pt x="92" y="33"/>
                    <a:pt x="92" y="33"/>
                  </a:cubicBezTo>
                  <a:moveTo>
                    <a:pt x="0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87" y="72"/>
                    <a:pt x="82" y="72"/>
                    <a:pt x="78" y="70"/>
                  </a:cubicBezTo>
                  <a:cubicBezTo>
                    <a:pt x="82" y="69"/>
                    <a:pt x="87" y="69"/>
                    <a:pt x="92" y="69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6" y="32"/>
                    <a:pt x="82" y="32"/>
                    <a:pt x="78" y="31"/>
                  </a:cubicBezTo>
                  <a:cubicBezTo>
                    <a:pt x="79" y="30"/>
                    <a:pt x="80" y="30"/>
                    <a:pt x="82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07">
              <a:extLst>
                <a:ext uri="{FF2B5EF4-FFF2-40B4-BE49-F238E27FC236}">
                  <a16:creationId xmlns:a16="http://schemas.microsoft.com/office/drawing/2014/main" xmlns="" id="{65793FDB-9570-4883-B681-00E18D5B1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423"/>
              <a:ext cx="36" cy="99"/>
            </a:xfrm>
            <a:custGeom>
              <a:avLst/>
              <a:gdLst>
                <a:gd name="T0" fmla="*/ 11 w 15"/>
                <a:gd name="T1" fmla="*/ 0 h 42"/>
                <a:gd name="T2" fmla="*/ 0 w 15"/>
                <a:gd name="T3" fmla="*/ 0 h 42"/>
                <a:gd name="T4" fmla="*/ 0 w 15"/>
                <a:gd name="T5" fmla="*/ 37 h 42"/>
                <a:gd name="T6" fmla="*/ 14 w 15"/>
                <a:gd name="T7" fmla="*/ 42 h 42"/>
                <a:gd name="T8" fmla="*/ 11 w 1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2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28"/>
                    <a:pt x="14" y="14"/>
                    <a:pt x="11" y="0"/>
                  </a:cubicBezTo>
                </a:path>
              </a:pathLst>
            </a:custGeom>
            <a:solidFill>
              <a:srgbClr val="F7D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8">
              <a:extLst>
                <a:ext uri="{FF2B5EF4-FFF2-40B4-BE49-F238E27FC236}">
                  <a16:creationId xmlns:a16="http://schemas.microsoft.com/office/drawing/2014/main" xmlns="" id="{1B22E7D0-03B8-4A4F-8424-2E77505F7C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318"/>
              <a:ext cx="4" cy="159"/>
            </a:xfrm>
            <a:custGeom>
              <a:avLst/>
              <a:gdLst>
                <a:gd name="T0" fmla="*/ 1 w 2"/>
                <a:gd name="T1" fmla="*/ 39 h 67"/>
                <a:gd name="T2" fmla="*/ 0 w 2"/>
                <a:gd name="T3" fmla="*/ 67 h 67"/>
                <a:gd name="T4" fmla="*/ 2 w 2"/>
                <a:gd name="T5" fmla="*/ 67 h 67"/>
                <a:gd name="T6" fmla="*/ 1 w 2"/>
                <a:gd name="T7" fmla="*/ 39 h 67"/>
                <a:gd name="T8" fmla="*/ 1 w 2"/>
                <a:gd name="T9" fmla="*/ 39 h 67"/>
                <a:gd name="T10" fmla="*/ 1 w 2"/>
                <a:gd name="T11" fmla="*/ 39 h 67"/>
                <a:gd name="T12" fmla="*/ 1 w 2"/>
                <a:gd name="T13" fmla="*/ 0 h 67"/>
                <a:gd name="T14" fmla="*/ 1 w 2"/>
                <a:gd name="T15" fmla="*/ 36 h 67"/>
                <a:gd name="T16" fmla="*/ 1 w 2"/>
                <a:gd name="T17" fmla="*/ 36 h 67"/>
                <a:gd name="T18" fmla="*/ 1 w 2"/>
                <a:gd name="T19" fmla="*/ 36 h 67"/>
                <a:gd name="T20" fmla="*/ 1 w 2"/>
                <a:gd name="T21" fmla="*/ 0 h 67"/>
                <a:gd name="T22" fmla="*/ 1 w 2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7">
                  <a:moveTo>
                    <a:pt x="1" y="39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moveTo>
                    <a:pt x="1" y="0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09">
              <a:extLst>
                <a:ext uri="{FF2B5EF4-FFF2-40B4-BE49-F238E27FC236}">
                  <a16:creationId xmlns:a16="http://schemas.microsoft.com/office/drawing/2014/main" xmlns="" id="{CB3DCF77-1818-4144-AD6D-C11D29324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311"/>
              <a:ext cx="28" cy="5"/>
            </a:xfrm>
            <a:custGeom>
              <a:avLst/>
              <a:gdLst>
                <a:gd name="T0" fmla="*/ 4 w 12"/>
                <a:gd name="T1" fmla="*/ 0 h 2"/>
                <a:gd name="T2" fmla="*/ 0 w 12"/>
                <a:gd name="T3" fmla="*/ 1 h 2"/>
                <a:gd name="T4" fmla="*/ 12 w 12"/>
                <a:gd name="T5" fmla="*/ 2 h 2"/>
                <a:gd name="T6" fmla="*/ 4 w 1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">
                  <a:moveTo>
                    <a:pt x="4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2"/>
                    <a:pt x="8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0">
              <a:extLst>
                <a:ext uri="{FF2B5EF4-FFF2-40B4-BE49-F238E27FC236}">
                  <a16:creationId xmlns:a16="http://schemas.microsoft.com/office/drawing/2014/main" xmlns="" id="{BF5BCF8D-BF8F-4A3C-9EB2-22B6839EC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404"/>
              <a:ext cx="66" cy="7"/>
            </a:xfrm>
            <a:custGeom>
              <a:avLst/>
              <a:gdLst>
                <a:gd name="T0" fmla="*/ 14 w 28"/>
                <a:gd name="T1" fmla="*/ 0 h 3"/>
                <a:gd name="T2" fmla="*/ 14 w 28"/>
                <a:gd name="T3" fmla="*/ 0 h 3"/>
                <a:gd name="T4" fmla="*/ 0 w 28"/>
                <a:gd name="T5" fmla="*/ 1 h 3"/>
                <a:gd name="T6" fmla="*/ 14 w 28"/>
                <a:gd name="T7" fmla="*/ 3 h 3"/>
                <a:gd name="T8" fmla="*/ 14 w 28"/>
                <a:gd name="T9" fmla="*/ 3 h 3"/>
                <a:gd name="T10" fmla="*/ 14 w 28"/>
                <a:gd name="T11" fmla="*/ 3 h 3"/>
                <a:gd name="T12" fmla="*/ 28 w 28"/>
                <a:gd name="T13" fmla="*/ 1 h 3"/>
                <a:gd name="T14" fmla="*/ 14 w 28"/>
                <a:gd name="T15" fmla="*/ 0 h 3"/>
                <a:gd name="T16" fmla="*/ 14 w 2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0"/>
                    <a:pt x="0" y="1"/>
                  </a:cubicBezTo>
                  <a:cubicBezTo>
                    <a:pt x="4" y="3"/>
                    <a:pt x="9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9" y="3"/>
                    <a:pt x="24" y="3"/>
                    <a:pt x="28" y="1"/>
                  </a:cubicBezTo>
                  <a:cubicBezTo>
                    <a:pt x="24" y="0"/>
                    <a:pt x="19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1">
              <a:extLst>
                <a:ext uri="{FF2B5EF4-FFF2-40B4-BE49-F238E27FC236}">
                  <a16:creationId xmlns:a16="http://schemas.microsoft.com/office/drawing/2014/main" xmlns="" id="{1AAF43E6-7B3E-4478-BB09-2814231B8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1287"/>
              <a:ext cx="76" cy="10"/>
            </a:xfrm>
            <a:custGeom>
              <a:avLst/>
              <a:gdLst>
                <a:gd name="T0" fmla="*/ 32 w 32"/>
                <a:gd name="T1" fmla="*/ 0 h 4"/>
                <a:gd name="T2" fmla="*/ 3 w 32"/>
                <a:gd name="T3" fmla="*/ 0 h 4"/>
                <a:gd name="T4" fmla="*/ 0 w 32"/>
                <a:gd name="T5" fmla="*/ 4 h 4"/>
                <a:gd name="T6" fmla="*/ 32 w 32"/>
                <a:gd name="T7" fmla="*/ 4 h 4"/>
                <a:gd name="T8" fmla="*/ 32 w 3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">
                  <a:moveTo>
                    <a:pt x="3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2">
              <a:extLst>
                <a:ext uri="{FF2B5EF4-FFF2-40B4-BE49-F238E27FC236}">
                  <a16:creationId xmlns:a16="http://schemas.microsoft.com/office/drawing/2014/main" xmlns="" id="{72FC77FE-B59F-41DE-9B25-3054B7F02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1204"/>
              <a:ext cx="48" cy="33"/>
            </a:xfrm>
            <a:custGeom>
              <a:avLst/>
              <a:gdLst>
                <a:gd name="T0" fmla="*/ 20 w 20"/>
                <a:gd name="T1" fmla="*/ 0 h 14"/>
                <a:gd name="T2" fmla="*/ 20 w 20"/>
                <a:gd name="T3" fmla="*/ 0 h 14"/>
                <a:gd name="T4" fmla="*/ 0 w 20"/>
                <a:gd name="T5" fmla="*/ 14 h 14"/>
                <a:gd name="T6" fmla="*/ 0 w 20"/>
                <a:gd name="T7" fmla="*/ 14 h 14"/>
                <a:gd name="T8" fmla="*/ 0 w 20"/>
                <a:gd name="T9" fmla="*/ 14 h 14"/>
                <a:gd name="T10" fmla="*/ 0 w 20"/>
                <a:gd name="T11" fmla="*/ 14 h 14"/>
                <a:gd name="T12" fmla="*/ 20 w 2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4"/>
                    <a:pt x="6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9"/>
                    <a:pt x="13" y="4"/>
                    <a:pt x="20" y="0"/>
                  </a:cubicBezTo>
                </a:path>
              </a:pathLst>
            </a:custGeom>
            <a:solidFill>
              <a:srgbClr val="75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3">
              <a:extLst>
                <a:ext uri="{FF2B5EF4-FFF2-40B4-BE49-F238E27FC236}">
                  <a16:creationId xmlns:a16="http://schemas.microsoft.com/office/drawing/2014/main" xmlns="" id="{8D39FF12-6FED-44D3-BC9D-55205AEB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527"/>
              <a:ext cx="121" cy="112"/>
            </a:xfrm>
            <a:custGeom>
              <a:avLst/>
              <a:gdLst>
                <a:gd name="T0" fmla="*/ 0 w 121"/>
                <a:gd name="T1" fmla="*/ 0 h 112"/>
                <a:gd name="T2" fmla="*/ 0 w 121"/>
                <a:gd name="T3" fmla="*/ 69 h 112"/>
                <a:gd name="T4" fmla="*/ 121 w 121"/>
                <a:gd name="T5" fmla="*/ 112 h 112"/>
                <a:gd name="T6" fmla="*/ 121 w 121"/>
                <a:gd name="T7" fmla="*/ 43 h 112"/>
                <a:gd name="T8" fmla="*/ 0 w 12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0"/>
                  </a:moveTo>
                  <a:lnTo>
                    <a:pt x="0" y="69"/>
                  </a:lnTo>
                  <a:lnTo>
                    <a:pt x="121" y="112"/>
                  </a:lnTo>
                  <a:lnTo>
                    <a:pt x="121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4">
              <a:extLst>
                <a:ext uri="{FF2B5EF4-FFF2-40B4-BE49-F238E27FC236}">
                  <a16:creationId xmlns:a16="http://schemas.microsoft.com/office/drawing/2014/main" xmlns="" id="{2C5257E8-619E-49F9-B91C-15D952B05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527"/>
              <a:ext cx="121" cy="112"/>
            </a:xfrm>
            <a:custGeom>
              <a:avLst/>
              <a:gdLst>
                <a:gd name="T0" fmla="*/ 0 w 121"/>
                <a:gd name="T1" fmla="*/ 0 h 112"/>
                <a:gd name="T2" fmla="*/ 0 w 121"/>
                <a:gd name="T3" fmla="*/ 69 h 112"/>
                <a:gd name="T4" fmla="*/ 121 w 121"/>
                <a:gd name="T5" fmla="*/ 112 h 112"/>
                <a:gd name="T6" fmla="*/ 121 w 121"/>
                <a:gd name="T7" fmla="*/ 43 h 112"/>
                <a:gd name="T8" fmla="*/ 0 w 12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0"/>
                  </a:moveTo>
                  <a:lnTo>
                    <a:pt x="0" y="69"/>
                  </a:lnTo>
                  <a:lnTo>
                    <a:pt x="121" y="112"/>
                  </a:lnTo>
                  <a:lnTo>
                    <a:pt x="121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5">
              <a:extLst>
                <a:ext uri="{FF2B5EF4-FFF2-40B4-BE49-F238E27FC236}">
                  <a16:creationId xmlns:a16="http://schemas.microsoft.com/office/drawing/2014/main" xmlns="" id="{3EE34005-ED0E-489D-9D16-E78D1D3D2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449"/>
              <a:ext cx="221" cy="147"/>
            </a:xfrm>
            <a:custGeom>
              <a:avLst/>
              <a:gdLst>
                <a:gd name="T0" fmla="*/ 37 w 93"/>
                <a:gd name="T1" fmla="*/ 13 h 62"/>
                <a:gd name="T2" fmla="*/ 0 w 93"/>
                <a:gd name="T3" fmla="*/ 13 h 62"/>
                <a:gd name="T4" fmla="*/ 0 w 93"/>
                <a:gd name="T5" fmla="*/ 28 h 62"/>
                <a:gd name="T6" fmla="*/ 59 w 93"/>
                <a:gd name="T7" fmla="*/ 28 h 62"/>
                <a:gd name="T8" fmla="*/ 59 w 93"/>
                <a:gd name="T9" fmla="*/ 32 h 62"/>
                <a:gd name="T10" fmla="*/ 11 w 93"/>
                <a:gd name="T11" fmla="*/ 32 h 62"/>
                <a:gd name="T12" fmla="*/ 54 w 93"/>
                <a:gd name="T13" fmla="*/ 47 h 62"/>
                <a:gd name="T14" fmla="*/ 59 w 93"/>
                <a:gd name="T15" fmla="*/ 47 h 62"/>
                <a:gd name="T16" fmla="*/ 59 w 93"/>
                <a:gd name="T17" fmla="*/ 49 h 62"/>
                <a:gd name="T18" fmla="*/ 93 w 93"/>
                <a:gd name="T19" fmla="*/ 62 h 62"/>
                <a:gd name="T20" fmla="*/ 93 w 93"/>
                <a:gd name="T21" fmla="*/ 33 h 62"/>
                <a:gd name="T22" fmla="*/ 37 w 93"/>
                <a:gd name="T23" fmla="*/ 13 h 62"/>
                <a:gd name="T24" fmla="*/ 1 w 93"/>
                <a:gd name="T25" fmla="*/ 0 h 62"/>
                <a:gd name="T26" fmla="*/ 1 w 93"/>
                <a:gd name="T27" fmla="*/ 9 h 62"/>
                <a:gd name="T28" fmla="*/ 26 w 93"/>
                <a:gd name="T29" fmla="*/ 9 h 62"/>
                <a:gd name="T30" fmla="*/ 1 w 93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2">
                  <a:moveTo>
                    <a:pt x="37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8"/>
                    <a:pt x="0" y="23"/>
                    <a:pt x="0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37" y="13"/>
                    <a:pt x="37" y="13"/>
                    <a:pt x="37" y="13"/>
                  </a:cubicBezTo>
                  <a:moveTo>
                    <a:pt x="1" y="0"/>
                  </a:moveTo>
                  <a:cubicBezTo>
                    <a:pt x="1" y="3"/>
                    <a:pt x="1" y="6"/>
                    <a:pt x="1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16">
              <a:extLst>
                <a:ext uri="{FF2B5EF4-FFF2-40B4-BE49-F238E27FC236}">
                  <a16:creationId xmlns:a16="http://schemas.microsoft.com/office/drawing/2014/main" xmlns="" id="{F401D4D4-270F-485C-806D-7425D7B25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570"/>
              <a:ext cx="289" cy="159"/>
            </a:xfrm>
            <a:custGeom>
              <a:avLst/>
              <a:gdLst>
                <a:gd name="T0" fmla="*/ 93 w 122"/>
                <a:gd name="T1" fmla="*/ 34 h 67"/>
                <a:gd name="T2" fmla="*/ 93 w 122"/>
                <a:gd name="T3" fmla="*/ 49 h 67"/>
                <a:gd name="T4" fmla="*/ 106 w 122"/>
                <a:gd name="T5" fmla="*/ 51 h 67"/>
                <a:gd name="T6" fmla="*/ 93 w 122"/>
                <a:gd name="T7" fmla="*/ 53 h 67"/>
                <a:gd name="T8" fmla="*/ 93 w 122"/>
                <a:gd name="T9" fmla="*/ 62 h 67"/>
                <a:gd name="T10" fmla="*/ 105 w 122"/>
                <a:gd name="T11" fmla="*/ 67 h 67"/>
                <a:gd name="T12" fmla="*/ 122 w 122"/>
                <a:gd name="T13" fmla="*/ 44 h 67"/>
                <a:gd name="T14" fmla="*/ 93 w 122"/>
                <a:gd name="T15" fmla="*/ 34 h 67"/>
                <a:gd name="T16" fmla="*/ 0 w 122"/>
                <a:gd name="T17" fmla="*/ 0 h 67"/>
                <a:gd name="T18" fmla="*/ 0 w 122"/>
                <a:gd name="T19" fmla="*/ 29 h 67"/>
                <a:gd name="T20" fmla="*/ 91 w 122"/>
                <a:gd name="T21" fmla="*/ 62 h 67"/>
                <a:gd name="T22" fmla="*/ 91 w 122"/>
                <a:gd name="T23" fmla="*/ 53 h 67"/>
                <a:gd name="T24" fmla="*/ 78 w 122"/>
                <a:gd name="T25" fmla="*/ 51 h 67"/>
                <a:gd name="T26" fmla="*/ 91 w 122"/>
                <a:gd name="T27" fmla="*/ 49 h 67"/>
                <a:gd name="T28" fmla="*/ 91 w 122"/>
                <a:gd name="T29" fmla="*/ 33 h 67"/>
                <a:gd name="T30" fmla="*/ 0 w 122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67">
                  <a:moveTo>
                    <a:pt x="93" y="34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8" y="49"/>
                    <a:pt x="102" y="50"/>
                    <a:pt x="106" y="51"/>
                  </a:cubicBezTo>
                  <a:cubicBezTo>
                    <a:pt x="102" y="52"/>
                    <a:pt x="98" y="53"/>
                    <a:pt x="93" y="5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12" y="60"/>
                    <a:pt x="118" y="52"/>
                    <a:pt x="122" y="44"/>
                  </a:cubicBezTo>
                  <a:cubicBezTo>
                    <a:pt x="93" y="34"/>
                    <a:pt x="93" y="34"/>
                    <a:pt x="93" y="34"/>
                  </a:cubicBezTo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86" y="53"/>
                    <a:pt x="82" y="52"/>
                    <a:pt x="78" y="51"/>
                  </a:cubicBezTo>
                  <a:cubicBezTo>
                    <a:pt x="82" y="50"/>
                    <a:pt x="86" y="49"/>
                    <a:pt x="91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17">
              <a:extLst>
                <a:ext uri="{FF2B5EF4-FFF2-40B4-BE49-F238E27FC236}">
                  <a16:creationId xmlns:a16="http://schemas.microsoft.com/office/drawing/2014/main" xmlns="" id="{DF03296D-20DA-4395-9228-66E70E67B2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648"/>
              <a:ext cx="4" cy="69"/>
            </a:xfrm>
            <a:custGeom>
              <a:avLst/>
              <a:gdLst>
                <a:gd name="T0" fmla="*/ 0 w 2"/>
                <a:gd name="T1" fmla="*/ 20 h 29"/>
                <a:gd name="T2" fmla="*/ 0 w 2"/>
                <a:gd name="T3" fmla="*/ 29 h 29"/>
                <a:gd name="T4" fmla="*/ 2 w 2"/>
                <a:gd name="T5" fmla="*/ 29 h 29"/>
                <a:gd name="T6" fmla="*/ 2 w 2"/>
                <a:gd name="T7" fmla="*/ 20 h 29"/>
                <a:gd name="T8" fmla="*/ 1 w 2"/>
                <a:gd name="T9" fmla="*/ 20 h 29"/>
                <a:gd name="T10" fmla="*/ 0 w 2"/>
                <a:gd name="T11" fmla="*/ 20 h 29"/>
                <a:gd name="T12" fmla="*/ 0 w 2"/>
                <a:gd name="T13" fmla="*/ 0 h 29"/>
                <a:gd name="T14" fmla="*/ 0 w 2"/>
                <a:gd name="T15" fmla="*/ 16 h 29"/>
                <a:gd name="T16" fmla="*/ 1 w 2"/>
                <a:gd name="T17" fmla="*/ 16 h 29"/>
                <a:gd name="T18" fmla="*/ 2 w 2"/>
                <a:gd name="T19" fmla="*/ 16 h 29"/>
                <a:gd name="T20" fmla="*/ 2 w 2"/>
                <a:gd name="T21" fmla="*/ 1 h 29"/>
                <a:gd name="T22" fmla="*/ 0 w 2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9">
                  <a:moveTo>
                    <a:pt x="0" y="2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0"/>
                    <a:pt x="0" y="20"/>
                    <a:pt x="0" y="20"/>
                  </a:cubicBezTo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8">
              <a:extLst>
                <a:ext uri="{FF2B5EF4-FFF2-40B4-BE49-F238E27FC236}">
                  <a16:creationId xmlns:a16="http://schemas.microsoft.com/office/drawing/2014/main" xmlns="" id="{B594B978-1FEA-4C90-898F-516F9F858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686"/>
              <a:ext cx="66" cy="10"/>
            </a:xfrm>
            <a:custGeom>
              <a:avLst/>
              <a:gdLst>
                <a:gd name="T0" fmla="*/ 14 w 28"/>
                <a:gd name="T1" fmla="*/ 0 h 4"/>
                <a:gd name="T2" fmla="*/ 13 w 28"/>
                <a:gd name="T3" fmla="*/ 0 h 4"/>
                <a:gd name="T4" fmla="*/ 0 w 28"/>
                <a:gd name="T5" fmla="*/ 2 h 4"/>
                <a:gd name="T6" fmla="*/ 13 w 28"/>
                <a:gd name="T7" fmla="*/ 4 h 4"/>
                <a:gd name="T8" fmla="*/ 14 w 28"/>
                <a:gd name="T9" fmla="*/ 4 h 4"/>
                <a:gd name="T10" fmla="*/ 15 w 28"/>
                <a:gd name="T11" fmla="*/ 4 h 4"/>
                <a:gd name="T12" fmla="*/ 28 w 28"/>
                <a:gd name="T13" fmla="*/ 2 h 4"/>
                <a:gd name="T14" fmla="*/ 15 w 28"/>
                <a:gd name="T15" fmla="*/ 0 h 4"/>
                <a:gd name="T16" fmla="*/ 14 w 2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4" y="3"/>
                    <a:pt x="8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20" y="4"/>
                    <a:pt x="24" y="3"/>
                    <a:pt x="28" y="2"/>
                  </a:cubicBezTo>
                  <a:cubicBezTo>
                    <a:pt x="24" y="1"/>
                    <a:pt x="20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19">
              <a:extLst>
                <a:ext uri="{FF2B5EF4-FFF2-40B4-BE49-F238E27FC236}">
                  <a16:creationId xmlns:a16="http://schemas.microsoft.com/office/drawing/2014/main" xmlns="" id="{6C925EC0-66A9-4790-9CC6-8171A0DF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470"/>
              <a:ext cx="88" cy="10"/>
            </a:xfrm>
            <a:custGeom>
              <a:avLst/>
              <a:gdLst>
                <a:gd name="T0" fmla="*/ 26 w 37"/>
                <a:gd name="T1" fmla="*/ 0 h 4"/>
                <a:gd name="T2" fmla="*/ 1 w 37"/>
                <a:gd name="T3" fmla="*/ 0 h 4"/>
                <a:gd name="T4" fmla="*/ 0 w 37"/>
                <a:gd name="T5" fmla="*/ 4 h 4"/>
                <a:gd name="T6" fmla="*/ 37 w 37"/>
                <a:gd name="T7" fmla="*/ 4 h 4"/>
                <a:gd name="T8" fmla="*/ 26 w 3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">
                  <a:moveTo>
                    <a:pt x="2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0">
              <a:extLst>
                <a:ext uri="{FF2B5EF4-FFF2-40B4-BE49-F238E27FC236}">
                  <a16:creationId xmlns:a16="http://schemas.microsoft.com/office/drawing/2014/main" xmlns="" id="{E315C8BC-7B26-4127-940E-78164065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515"/>
              <a:ext cx="140" cy="10"/>
            </a:xfrm>
            <a:custGeom>
              <a:avLst/>
              <a:gdLst>
                <a:gd name="T0" fmla="*/ 59 w 59"/>
                <a:gd name="T1" fmla="*/ 0 h 4"/>
                <a:gd name="T2" fmla="*/ 0 w 59"/>
                <a:gd name="T3" fmla="*/ 0 h 4"/>
                <a:gd name="T4" fmla="*/ 0 w 59"/>
                <a:gd name="T5" fmla="*/ 0 h 4"/>
                <a:gd name="T6" fmla="*/ 11 w 59"/>
                <a:gd name="T7" fmla="*/ 4 h 4"/>
                <a:gd name="T8" fmla="*/ 59 w 59"/>
                <a:gd name="T9" fmla="*/ 4 h 4"/>
                <a:gd name="T10" fmla="*/ 59 w 5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4">
                  <a:moveTo>
                    <a:pt x="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1">
              <a:extLst>
                <a:ext uri="{FF2B5EF4-FFF2-40B4-BE49-F238E27FC236}">
                  <a16:creationId xmlns:a16="http://schemas.microsoft.com/office/drawing/2014/main" xmlns="" id="{388976C4-BDAA-4BCD-A7B7-FBAB3067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560"/>
              <a:ext cx="12" cy="5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0 h 5"/>
                <a:gd name="T4" fmla="*/ 12 w 12"/>
                <a:gd name="T5" fmla="*/ 5 h 5"/>
                <a:gd name="T6" fmla="*/ 12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lnTo>
                    <a:pt x="0" y="0"/>
                  </a:lnTo>
                  <a:lnTo>
                    <a:pt x="12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2">
              <a:extLst>
                <a:ext uri="{FF2B5EF4-FFF2-40B4-BE49-F238E27FC236}">
                  <a16:creationId xmlns:a16="http://schemas.microsoft.com/office/drawing/2014/main" xmlns="" id="{A7560271-7762-48D6-A99F-AF2F6E6DC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560"/>
              <a:ext cx="12" cy="5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0 h 5"/>
                <a:gd name="T4" fmla="*/ 12 w 12"/>
                <a:gd name="T5" fmla="*/ 5 h 5"/>
                <a:gd name="T6" fmla="*/ 12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lnTo>
                    <a:pt x="0" y="0"/>
                  </a:lnTo>
                  <a:lnTo>
                    <a:pt x="12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3">
              <a:extLst>
                <a:ext uri="{FF2B5EF4-FFF2-40B4-BE49-F238E27FC236}">
                  <a16:creationId xmlns:a16="http://schemas.microsoft.com/office/drawing/2014/main" xmlns="" id="{725B5DEC-822A-4CCB-BC5E-12B806EE4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392"/>
              <a:ext cx="121" cy="57"/>
            </a:xfrm>
            <a:custGeom>
              <a:avLst/>
              <a:gdLst>
                <a:gd name="T0" fmla="*/ 0 w 121"/>
                <a:gd name="T1" fmla="*/ 0 h 57"/>
                <a:gd name="T2" fmla="*/ 0 w 121"/>
                <a:gd name="T3" fmla="*/ 12 h 57"/>
                <a:gd name="T4" fmla="*/ 121 w 121"/>
                <a:gd name="T5" fmla="*/ 57 h 57"/>
                <a:gd name="T6" fmla="*/ 121 w 121"/>
                <a:gd name="T7" fmla="*/ 42 h 57"/>
                <a:gd name="T8" fmla="*/ 0 w 12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7">
                  <a:moveTo>
                    <a:pt x="0" y="0"/>
                  </a:moveTo>
                  <a:lnTo>
                    <a:pt x="0" y="12"/>
                  </a:lnTo>
                  <a:lnTo>
                    <a:pt x="121" y="57"/>
                  </a:lnTo>
                  <a:lnTo>
                    <a:pt x="12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4">
              <a:extLst>
                <a:ext uri="{FF2B5EF4-FFF2-40B4-BE49-F238E27FC236}">
                  <a16:creationId xmlns:a16="http://schemas.microsoft.com/office/drawing/2014/main" xmlns="" id="{FD1C8DCA-6AE7-4529-8697-9F5932775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392"/>
              <a:ext cx="121" cy="57"/>
            </a:xfrm>
            <a:custGeom>
              <a:avLst/>
              <a:gdLst>
                <a:gd name="T0" fmla="*/ 0 w 121"/>
                <a:gd name="T1" fmla="*/ 0 h 57"/>
                <a:gd name="T2" fmla="*/ 0 w 121"/>
                <a:gd name="T3" fmla="*/ 12 h 57"/>
                <a:gd name="T4" fmla="*/ 121 w 121"/>
                <a:gd name="T5" fmla="*/ 57 h 57"/>
                <a:gd name="T6" fmla="*/ 121 w 121"/>
                <a:gd name="T7" fmla="*/ 42 h 57"/>
                <a:gd name="T8" fmla="*/ 0 w 12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7">
                  <a:moveTo>
                    <a:pt x="0" y="0"/>
                  </a:moveTo>
                  <a:lnTo>
                    <a:pt x="0" y="12"/>
                  </a:lnTo>
                  <a:lnTo>
                    <a:pt x="121" y="57"/>
                  </a:lnTo>
                  <a:lnTo>
                    <a:pt x="121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5">
              <a:extLst>
                <a:ext uri="{FF2B5EF4-FFF2-40B4-BE49-F238E27FC236}">
                  <a16:creationId xmlns:a16="http://schemas.microsoft.com/office/drawing/2014/main" xmlns="" id="{278DF736-C288-4AB8-A3AF-51B898CF6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1328"/>
              <a:ext cx="181" cy="76"/>
            </a:xfrm>
            <a:custGeom>
              <a:avLst/>
              <a:gdLst>
                <a:gd name="T0" fmla="*/ 18 w 76"/>
                <a:gd name="T1" fmla="*/ 6 h 32"/>
                <a:gd name="T2" fmla="*/ 3 w 76"/>
                <a:gd name="T3" fmla="*/ 6 h 32"/>
                <a:gd name="T4" fmla="*/ 76 w 76"/>
                <a:gd name="T5" fmla="*/ 32 h 32"/>
                <a:gd name="T6" fmla="*/ 76 w 76"/>
                <a:gd name="T7" fmla="*/ 27 h 32"/>
                <a:gd name="T8" fmla="*/ 18 w 76"/>
                <a:gd name="T9" fmla="*/ 6 h 32"/>
                <a:gd name="T10" fmla="*/ 2 w 76"/>
                <a:gd name="T11" fmla="*/ 0 h 32"/>
                <a:gd name="T12" fmla="*/ 0 w 76"/>
                <a:gd name="T13" fmla="*/ 2 h 32"/>
                <a:gd name="T14" fmla="*/ 7 w 76"/>
                <a:gd name="T15" fmla="*/ 2 h 32"/>
                <a:gd name="T16" fmla="*/ 2 w 7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2">
                  <a:moveTo>
                    <a:pt x="18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18" y="6"/>
                    <a:pt x="18" y="6"/>
                    <a:pt x="18" y="6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6">
              <a:extLst>
                <a:ext uri="{FF2B5EF4-FFF2-40B4-BE49-F238E27FC236}">
                  <a16:creationId xmlns:a16="http://schemas.microsoft.com/office/drawing/2014/main" xmlns="" id="{0F30C38E-7BA5-4210-BC4F-24FD53335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434"/>
              <a:ext cx="308" cy="124"/>
            </a:xfrm>
            <a:custGeom>
              <a:avLst/>
              <a:gdLst>
                <a:gd name="T0" fmla="*/ 93 w 130"/>
                <a:gd name="T1" fmla="*/ 33 h 52"/>
                <a:gd name="T2" fmla="*/ 93 w 130"/>
                <a:gd name="T3" fmla="*/ 39 h 52"/>
                <a:gd name="T4" fmla="*/ 130 w 130"/>
                <a:gd name="T5" fmla="*/ 52 h 52"/>
                <a:gd name="T6" fmla="*/ 130 w 130"/>
                <a:gd name="T7" fmla="*/ 47 h 52"/>
                <a:gd name="T8" fmla="*/ 93 w 130"/>
                <a:gd name="T9" fmla="*/ 33 h 52"/>
                <a:gd name="T10" fmla="*/ 0 w 130"/>
                <a:gd name="T11" fmla="*/ 0 h 52"/>
                <a:gd name="T12" fmla="*/ 0 w 130"/>
                <a:gd name="T13" fmla="*/ 6 h 52"/>
                <a:gd name="T14" fmla="*/ 91 w 130"/>
                <a:gd name="T15" fmla="*/ 38 h 52"/>
                <a:gd name="T16" fmla="*/ 91 w 130"/>
                <a:gd name="T17" fmla="*/ 33 h 52"/>
                <a:gd name="T18" fmla="*/ 81 w 130"/>
                <a:gd name="T19" fmla="*/ 29 h 52"/>
                <a:gd name="T20" fmla="*/ 78 w 130"/>
                <a:gd name="T21" fmla="*/ 28 h 52"/>
                <a:gd name="T22" fmla="*/ 78 w 130"/>
                <a:gd name="T23" fmla="*/ 28 h 52"/>
                <a:gd name="T24" fmla="*/ 0 w 13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52">
                  <a:moveTo>
                    <a:pt x="93" y="33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93" y="33"/>
                    <a:pt x="93" y="33"/>
                    <a:pt x="93" y="33"/>
                  </a:cubicBezTo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0" y="29"/>
                    <a:pt x="79" y="29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7">
              <a:extLst>
                <a:ext uri="{FF2B5EF4-FFF2-40B4-BE49-F238E27FC236}">
                  <a16:creationId xmlns:a16="http://schemas.microsoft.com/office/drawing/2014/main" xmlns="" id="{763DA4DA-5895-4512-98B1-E1E55D27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546"/>
              <a:ext cx="29" cy="21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5 h 9"/>
                <a:gd name="T4" fmla="*/ 11 w 12"/>
                <a:gd name="T5" fmla="*/ 9 h 9"/>
                <a:gd name="T6" fmla="*/ 12 w 12"/>
                <a:gd name="T7" fmla="*/ 4 h 9"/>
                <a:gd name="T8" fmla="*/ 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6"/>
                    <a:pt x="12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8">
              <a:extLst>
                <a:ext uri="{FF2B5EF4-FFF2-40B4-BE49-F238E27FC236}">
                  <a16:creationId xmlns:a16="http://schemas.microsoft.com/office/drawing/2014/main" xmlns="" id="{8EE9AD73-7947-4AB4-8794-C402534AD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1513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0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29">
              <a:extLst>
                <a:ext uri="{FF2B5EF4-FFF2-40B4-BE49-F238E27FC236}">
                  <a16:creationId xmlns:a16="http://schemas.microsoft.com/office/drawing/2014/main" xmlns="" id="{BBBB932D-8732-43CC-9ECA-B6FA8673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1513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0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0">
              <a:extLst>
                <a:ext uri="{FF2B5EF4-FFF2-40B4-BE49-F238E27FC236}">
                  <a16:creationId xmlns:a16="http://schemas.microsoft.com/office/drawing/2014/main" xmlns="" id="{D3DF9F55-6425-4023-941B-9B148E78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501"/>
              <a:ext cx="7" cy="2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1">
              <a:extLst>
                <a:ext uri="{FF2B5EF4-FFF2-40B4-BE49-F238E27FC236}">
                  <a16:creationId xmlns:a16="http://schemas.microsoft.com/office/drawing/2014/main" xmlns="" id="{04932A99-D29F-4F3F-B103-D95BCB052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1332"/>
              <a:ext cx="45" cy="10"/>
            </a:xfrm>
            <a:custGeom>
              <a:avLst/>
              <a:gdLst>
                <a:gd name="T0" fmla="*/ 8 w 19"/>
                <a:gd name="T1" fmla="*/ 0 h 4"/>
                <a:gd name="T2" fmla="*/ 1 w 19"/>
                <a:gd name="T3" fmla="*/ 0 h 4"/>
                <a:gd name="T4" fmla="*/ 0 w 19"/>
                <a:gd name="T5" fmla="*/ 3 h 4"/>
                <a:gd name="T6" fmla="*/ 4 w 19"/>
                <a:gd name="T7" fmla="*/ 4 h 4"/>
                <a:gd name="T8" fmla="*/ 19 w 19"/>
                <a:gd name="T9" fmla="*/ 4 h 4"/>
                <a:gd name="T10" fmla="*/ 8 w 1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2">
              <a:extLst>
                <a:ext uri="{FF2B5EF4-FFF2-40B4-BE49-F238E27FC236}">
                  <a16:creationId xmlns:a16="http://schemas.microsoft.com/office/drawing/2014/main" xmlns="" id="{0EA43BE6-3662-422F-9E7E-C5FA8082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1154"/>
              <a:ext cx="38" cy="14"/>
            </a:xfrm>
            <a:custGeom>
              <a:avLst/>
              <a:gdLst>
                <a:gd name="T0" fmla="*/ 13 w 16"/>
                <a:gd name="T1" fmla="*/ 0 h 6"/>
                <a:gd name="T2" fmla="*/ 0 w 16"/>
                <a:gd name="T3" fmla="*/ 1 h 6"/>
                <a:gd name="T4" fmla="*/ 16 w 16"/>
                <a:gd name="T5" fmla="*/ 6 h 6"/>
                <a:gd name="T6" fmla="*/ 16 w 16"/>
                <a:gd name="T7" fmla="*/ 1 h 6"/>
                <a:gd name="T8" fmla="*/ 13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0"/>
                  </a:moveTo>
                  <a:cubicBezTo>
                    <a:pt x="9" y="0"/>
                    <a:pt x="4" y="0"/>
                    <a:pt x="0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3">
              <a:extLst>
                <a:ext uri="{FF2B5EF4-FFF2-40B4-BE49-F238E27FC236}">
                  <a16:creationId xmlns:a16="http://schemas.microsoft.com/office/drawing/2014/main" xmlns="" id="{C1DD262A-F35D-4E08-9497-68C93E76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1157"/>
              <a:ext cx="244" cy="99"/>
            </a:xfrm>
            <a:custGeom>
              <a:avLst/>
              <a:gdLst>
                <a:gd name="T0" fmla="*/ 0 w 103"/>
                <a:gd name="T1" fmla="*/ 0 h 42"/>
                <a:gd name="T2" fmla="*/ 0 w 103"/>
                <a:gd name="T3" fmla="*/ 5 h 42"/>
                <a:gd name="T4" fmla="*/ 103 w 103"/>
                <a:gd name="T5" fmla="*/ 42 h 42"/>
                <a:gd name="T6" fmla="*/ 101 w 103"/>
                <a:gd name="T7" fmla="*/ 40 h 42"/>
                <a:gd name="T8" fmla="*/ 95 w 103"/>
                <a:gd name="T9" fmla="*/ 34 h 42"/>
                <a:gd name="T10" fmla="*/ 94 w 103"/>
                <a:gd name="T11" fmla="*/ 33 h 42"/>
                <a:gd name="T12" fmla="*/ 0 w 10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2" y="41"/>
                    <a:pt x="102" y="41"/>
                    <a:pt x="101" y="40"/>
                  </a:cubicBezTo>
                  <a:cubicBezTo>
                    <a:pt x="99" y="38"/>
                    <a:pt x="97" y="36"/>
                    <a:pt x="95" y="34"/>
                  </a:cubicBezTo>
                  <a:cubicBezTo>
                    <a:pt x="95" y="34"/>
                    <a:pt x="94" y="34"/>
                    <a:pt x="94" y="3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4">
              <a:extLst>
                <a:ext uri="{FF2B5EF4-FFF2-40B4-BE49-F238E27FC236}">
                  <a16:creationId xmlns:a16="http://schemas.microsoft.com/office/drawing/2014/main" xmlns="" id="{3EECDEAF-B905-41B1-BAC5-22530B675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1237"/>
              <a:ext cx="14" cy="1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2" y="2"/>
                    <a:pt x="4" y="4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5">
              <a:extLst>
                <a:ext uri="{FF2B5EF4-FFF2-40B4-BE49-F238E27FC236}">
                  <a16:creationId xmlns:a16="http://schemas.microsoft.com/office/drawing/2014/main" xmlns="" id="{FC6BB443-EE45-418D-ADEB-47D979FD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192"/>
              <a:ext cx="418" cy="126"/>
            </a:xfrm>
            <a:custGeom>
              <a:avLst/>
              <a:gdLst>
                <a:gd name="T0" fmla="*/ 20 w 176"/>
                <a:gd name="T1" fmla="*/ 49 h 53"/>
                <a:gd name="T2" fmla="*/ 20 w 176"/>
                <a:gd name="T3" fmla="*/ 49 h 53"/>
                <a:gd name="T4" fmla="*/ 20 w 176"/>
                <a:gd name="T5" fmla="*/ 49 h 53"/>
                <a:gd name="T6" fmla="*/ 25 w 176"/>
                <a:gd name="T7" fmla="*/ 46 h 53"/>
                <a:gd name="T8" fmla="*/ 46 w 176"/>
                <a:gd name="T9" fmla="*/ 34 h 53"/>
                <a:gd name="T10" fmla="*/ 49 w 176"/>
                <a:gd name="T11" fmla="*/ 33 h 53"/>
                <a:gd name="T12" fmla="*/ 49 w 176"/>
                <a:gd name="T13" fmla="*/ 33 h 53"/>
                <a:gd name="T14" fmla="*/ 51 w 176"/>
                <a:gd name="T15" fmla="*/ 33 h 53"/>
                <a:gd name="T16" fmla="*/ 58 w 176"/>
                <a:gd name="T17" fmla="*/ 30 h 53"/>
                <a:gd name="T18" fmla="*/ 75 w 176"/>
                <a:gd name="T19" fmla="*/ 26 h 53"/>
                <a:gd name="T20" fmla="*/ 79 w 176"/>
                <a:gd name="T21" fmla="*/ 25 h 53"/>
                <a:gd name="T22" fmla="*/ 79 w 176"/>
                <a:gd name="T23" fmla="*/ 25 h 53"/>
                <a:gd name="T24" fmla="*/ 82 w 176"/>
                <a:gd name="T25" fmla="*/ 25 h 53"/>
                <a:gd name="T26" fmla="*/ 91 w 176"/>
                <a:gd name="T27" fmla="*/ 25 h 53"/>
                <a:gd name="T28" fmla="*/ 102 w 176"/>
                <a:gd name="T29" fmla="*/ 25 h 53"/>
                <a:gd name="T30" fmla="*/ 106 w 176"/>
                <a:gd name="T31" fmla="*/ 25 h 53"/>
                <a:gd name="T32" fmla="*/ 107 w 176"/>
                <a:gd name="T33" fmla="*/ 25 h 53"/>
                <a:gd name="T34" fmla="*/ 110 w 176"/>
                <a:gd name="T35" fmla="*/ 26 h 53"/>
                <a:gd name="T36" fmla="*/ 134 w 176"/>
                <a:gd name="T37" fmla="*/ 33 h 53"/>
                <a:gd name="T38" fmla="*/ 135 w 176"/>
                <a:gd name="T39" fmla="*/ 33 h 53"/>
                <a:gd name="T40" fmla="*/ 136 w 176"/>
                <a:gd name="T41" fmla="*/ 33 h 53"/>
                <a:gd name="T42" fmla="*/ 139 w 176"/>
                <a:gd name="T43" fmla="*/ 35 h 53"/>
                <a:gd name="T44" fmla="*/ 145 w 176"/>
                <a:gd name="T45" fmla="*/ 38 h 53"/>
                <a:gd name="T46" fmla="*/ 159 w 176"/>
                <a:gd name="T47" fmla="*/ 46 h 53"/>
                <a:gd name="T48" fmla="*/ 173 w 176"/>
                <a:gd name="T49" fmla="*/ 42 h 53"/>
                <a:gd name="T50" fmla="*/ 169 w 176"/>
                <a:gd name="T51" fmla="*/ 27 h 53"/>
                <a:gd name="T52" fmla="*/ 78 w 176"/>
                <a:gd name="T53" fmla="*/ 4 h 53"/>
                <a:gd name="T54" fmla="*/ 17 w 176"/>
                <a:gd name="T55" fmla="*/ 25 h 53"/>
                <a:gd name="T56" fmla="*/ 5 w 176"/>
                <a:gd name="T57" fmla="*/ 34 h 53"/>
                <a:gd name="T58" fmla="*/ 4 w 176"/>
                <a:gd name="T59" fmla="*/ 49 h 53"/>
                <a:gd name="T60" fmla="*/ 20 w 176"/>
                <a:gd name="T61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53">
                  <a:moveTo>
                    <a:pt x="20" y="49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2" y="47"/>
                    <a:pt x="18" y="51"/>
                    <a:pt x="20" y="49"/>
                  </a:cubicBezTo>
                  <a:cubicBezTo>
                    <a:pt x="21" y="48"/>
                    <a:pt x="23" y="47"/>
                    <a:pt x="25" y="46"/>
                  </a:cubicBezTo>
                  <a:cubicBezTo>
                    <a:pt x="32" y="41"/>
                    <a:pt x="39" y="38"/>
                    <a:pt x="46" y="34"/>
                  </a:cubicBezTo>
                  <a:cubicBezTo>
                    <a:pt x="47" y="34"/>
                    <a:pt x="48" y="34"/>
                    <a:pt x="49" y="33"/>
                  </a:cubicBezTo>
                  <a:cubicBezTo>
                    <a:pt x="49" y="33"/>
                    <a:pt x="47" y="34"/>
                    <a:pt x="49" y="33"/>
                  </a:cubicBezTo>
                  <a:cubicBezTo>
                    <a:pt x="49" y="33"/>
                    <a:pt x="50" y="33"/>
                    <a:pt x="51" y="33"/>
                  </a:cubicBezTo>
                  <a:cubicBezTo>
                    <a:pt x="53" y="32"/>
                    <a:pt x="56" y="31"/>
                    <a:pt x="58" y="30"/>
                  </a:cubicBezTo>
                  <a:cubicBezTo>
                    <a:pt x="64" y="28"/>
                    <a:pt x="69" y="27"/>
                    <a:pt x="75" y="26"/>
                  </a:cubicBezTo>
                  <a:cubicBezTo>
                    <a:pt x="76" y="26"/>
                    <a:pt x="78" y="26"/>
                    <a:pt x="79" y="25"/>
                  </a:cubicBezTo>
                  <a:cubicBezTo>
                    <a:pt x="81" y="25"/>
                    <a:pt x="77" y="26"/>
                    <a:pt x="79" y="25"/>
                  </a:cubicBezTo>
                  <a:cubicBezTo>
                    <a:pt x="80" y="25"/>
                    <a:pt x="81" y="25"/>
                    <a:pt x="82" y="25"/>
                  </a:cubicBezTo>
                  <a:cubicBezTo>
                    <a:pt x="85" y="25"/>
                    <a:pt x="88" y="25"/>
                    <a:pt x="91" y="25"/>
                  </a:cubicBezTo>
                  <a:cubicBezTo>
                    <a:pt x="95" y="25"/>
                    <a:pt x="98" y="25"/>
                    <a:pt x="102" y="25"/>
                  </a:cubicBezTo>
                  <a:cubicBezTo>
                    <a:pt x="103" y="25"/>
                    <a:pt x="105" y="25"/>
                    <a:pt x="106" y="25"/>
                  </a:cubicBezTo>
                  <a:cubicBezTo>
                    <a:pt x="109" y="26"/>
                    <a:pt x="105" y="25"/>
                    <a:pt x="107" y="25"/>
                  </a:cubicBezTo>
                  <a:cubicBezTo>
                    <a:pt x="108" y="26"/>
                    <a:pt x="109" y="26"/>
                    <a:pt x="110" y="26"/>
                  </a:cubicBezTo>
                  <a:cubicBezTo>
                    <a:pt x="118" y="27"/>
                    <a:pt x="126" y="30"/>
                    <a:pt x="134" y="33"/>
                  </a:cubicBezTo>
                  <a:cubicBezTo>
                    <a:pt x="134" y="33"/>
                    <a:pt x="136" y="33"/>
                    <a:pt x="135" y="33"/>
                  </a:cubicBezTo>
                  <a:cubicBezTo>
                    <a:pt x="134" y="32"/>
                    <a:pt x="135" y="33"/>
                    <a:pt x="136" y="33"/>
                  </a:cubicBezTo>
                  <a:cubicBezTo>
                    <a:pt x="137" y="34"/>
                    <a:pt x="138" y="34"/>
                    <a:pt x="139" y="35"/>
                  </a:cubicBezTo>
                  <a:cubicBezTo>
                    <a:pt x="141" y="36"/>
                    <a:pt x="143" y="37"/>
                    <a:pt x="145" y="38"/>
                  </a:cubicBezTo>
                  <a:cubicBezTo>
                    <a:pt x="150" y="41"/>
                    <a:pt x="154" y="43"/>
                    <a:pt x="159" y="46"/>
                  </a:cubicBezTo>
                  <a:cubicBezTo>
                    <a:pt x="163" y="49"/>
                    <a:pt x="171" y="47"/>
                    <a:pt x="173" y="42"/>
                  </a:cubicBezTo>
                  <a:cubicBezTo>
                    <a:pt x="176" y="37"/>
                    <a:pt x="174" y="30"/>
                    <a:pt x="169" y="27"/>
                  </a:cubicBezTo>
                  <a:cubicBezTo>
                    <a:pt x="142" y="9"/>
                    <a:pt x="110" y="0"/>
                    <a:pt x="78" y="4"/>
                  </a:cubicBezTo>
                  <a:cubicBezTo>
                    <a:pt x="56" y="6"/>
                    <a:pt x="35" y="14"/>
                    <a:pt x="17" y="25"/>
                  </a:cubicBezTo>
                  <a:cubicBezTo>
                    <a:pt x="12" y="28"/>
                    <a:pt x="8" y="31"/>
                    <a:pt x="5" y="34"/>
                  </a:cubicBezTo>
                  <a:cubicBezTo>
                    <a:pt x="0" y="37"/>
                    <a:pt x="0" y="45"/>
                    <a:pt x="4" y="49"/>
                  </a:cubicBezTo>
                  <a:cubicBezTo>
                    <a:pt x="9" y="53"/>
                    <a:pt x="15" y="53"/>
                    <a:pt x="2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6">
              <a:extLst>
                <a:ext uri="{FF2B5EF4-FFF2-40B4-BE49-F238E27FC236}">
                  <a16:creationId xmlns:a16="http://schemas.microsoft.com/office/drawing/2014/main" xmlns="" id="{036EC808-629F-4B9F-8BC4-1BD90853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" y="1318"/>
              <a:ext cx="55" cy="57"/>
            </a:xfrm>
            <a:custGeom>
              <a:avLst/>
              <a:gdLst>
                <a:gd name="T0" fmla="*/ 19 w 23"/>
                <a:gd name="T1" fmla="*/ 19 h 24"/>
                <a:gd name="T2" fmla="*/ 4 w 23"/>
                <a:gd name="T3" fmla="*/ 19 h 24"/>
                <a:gd name="T4" fmla="*/ 4 w 23"/>
                <a:gd name="T5" fmla="*/ 4 h 24"/>
                <a:gd name="T6" fmla="*/ 19 w 23"/>
                <a:gd name="T7" fmla="*/ 4 h 24"/>
                <a:gd name="T8" fmla="*/ 19 w 23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9" y="19"/>
                  </a:moveTo>
                  <a:cubicBezTo>
                    <a:pt x="15" y="24"/>
                    <a:pt x="8" y="23"/>
                    <a:pt x="4" y="19"/>
                  </a:cubicBezTo>
                  <a:cubicBezTo>
                    <a:pt x="0" y="15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23" y="8"/>
                    <a:pt x="23" y="15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7">
              <a:extLst>
                <a:ext uri="{FF2B5EF4-FFF2-40B4-BE49-F238E27FC236}">
                  <a16:creationId xmlns:a16="http://schemas.microsoft.com/office/drawing/2014/main" xmlns="" id="{7A09BCA1-DAE0-496C-9AF8-5D5E210F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1320"/>
              <a:ext cx="572" cy="889"/>
            </a:xfrm>
            <a:custGeom>
              <a:avLst/>
              <a:gdLst>
                <a:gd name="T0" fmla="*/ 150 w 241"/>
                <a:gd name="T1" fmla="*/ 32 h 374"/>
                <a:gd name="T2" fmla="*/ 15 w 241"/>
                <a:gd name="T3" fmla="*/ 236 h 374"/>
                <a:gd name="T4" fmla="*/ 155 w 241"/>
                <a:gd name="T5" fmla="*/ 367 h 374"/>
                <a:gd name="T6" fmla="*/ 230 w 241"/>
                <a:gd name="T7" fmla="*/ 272 h 374"/>
                <a:gd name="T8" fmla="*/ 124 w 241"/>
                <a:gd name="T9" fmla="*/ 191 h 374"/>
                <a:gd name="T10" fmla="*/ 178 w 241"/>
                <a:gd name="T11" fmla="*/ 66 h 374"/>
                <a:gd name="T12" fmla="*/ 150 w 241"/>
                <a:gd name="T13" fmla="*/ 3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374">
                  <a:moveTo>
                    <a:pt x="150" y="32"/>
                  </a:moveTo>
                  <a:cubicBezTo>
                    <a:pt x="97" y="79"/>
                    <a:pt x="0" y="211"/>
                    <a:pt x="15" y="236"/>
                  </a:cubicBezTo>
                  <a:cubicBezTo>
                    <a:pt x="52" y="292"/>
                    <a:pt x="125" y="349"/>
                    <a:pt x="155" y="367"/>
                  </a:cubicBezTo>
                  <a:cubicBezTo>
                    <a:pt x="168" y="374"/>
                    <a:pt x="241" y="283"/>
                    <a:pt x="230" y="272"/>
                  </a:cubicBezTo>
                  <a:cubicBezTo>
                    <a:pt x="216" y="259"/>
                    <a:pt x="124" y="196"/>
                    <a:pt x="124" y="191"/>
                  </a:cubicBezTo>
                  <a:cubicBezTo>
                    <a:pt x="125" y="185"/>
                    <a:pt x="160" y="120"/>
                    <a:pt x="178" y="66"/>
                  </a:cubicBezTo>
                  <a:cubicBezTo>
                    <a:pt x="201" y="0"/>
                    <a:pt x="173" y="12"/>
                    <a:pt x="150" y="32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8">
              <a:extLst>
                <a:ext uri="{FF2B5EF4-FFF2-40B4-BE49-F238E27FC236}">
                  <a16:creationId xmlns:a16="http://schemas.microsoft.com/office/drawing/2014/main" xmlns="" id="{7B685809-691C-4052-B614-3494EECA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1914"/>
              <a:ext cx="600" cy="347"/>
            </a:xfrm>
            <a:custGeom>
              <a:avLst/>
              <a:gdLst>
                <a:gd name="T0" fmla="*/ 30 w 253"/>
                <a:gd name="T1" fmla="*/ 3 h 146"/>
                <a:gd name="T2" fmla="*/ 106 w 253"/>
                <a:gd name="T3" fmla="*/ 0 h 146"/>
                <a:gd name="T4" fmla="*/ 163 w 253"/>
                <a:gd name="T5" fmla="*/ 7 h 146"/>
                <a:gd name="T6" fmla="*/ 243 w 253"/>
                <a:gd name="T7" fmla="*/ 79 h 146"/>
                <a:gd name="T8" fmla="*/ 176 w 253"/>
                <a:gd name="T9" fmla="*/ 48 h 146"/>
                <a:gd name="T10" fmla="*/ 223 w 253"/>
                <a:gd name="T11" fmla="*/ 107 h 146"/>
                <a:gd name="T12" fmla="*/ 150 w 253"/>
                <a:gd name="T13" fmla="*/ 63 h 146"/>
                <a:gd name="T14" fmla="*/ 194 w 253"/>
                <a:gd name="T15" fmla="*/ 123 h 146"/>
                <a:gd name="T16" fmla="*/ 125 w 253"/>
                <a:gd name="T17" fmla="*/ 81 h 146"/>
                <a:gd name="T18" fmla="*/ 165 w 253"/>
                <a:gd name="T19" fmla="*/ 133 h 146"/>
                <a:gd name="T20" fmla="*/ 96 w 253"/>
                <a:gd name="T21" fmla="*/ 101 h 146"/>
                <a:gd name="T22" fmla="*/ 5 w 253"/>
                <a:gd name="T23" fmla="*/ 117 h 146"/>
                <a:gd name="T24" fmla="*/ 30 w 253"/>
                <a:gd name="T25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46">
                  <a:moveTo>
                    <a:pt x="30" y="3"/>
                  </a:moveTo>
                  <a:cubicBezTo>
                    <a:pt x="30" y="3"/>
                    <a:pt x="76" y="1"/>
                    <a:pt x="106" y="0"/>
                  </a:cubicBezTo>
                  <a:cubicBezTo>
                    <a:pt x="122" y="0"/>
                    <a:pt x="151" y="2"/>
                    <a:pt x="163" y="7"/>
                  </a:cubicBezTo>
                  <a:cubicBezTo>
                    <a:pt x="182" y="15"/>
                    <a:pt x="253" y="61"/>
                    <a:pt x="243" y="79"/>
                  </a:cubicBezTo>
                  <a:cubicBezTo>
                    <a:pt x="233" y="95"/>
                    <a:pt x="176" y="48"/>
                    <a:pt x="176" y="48"/>
                  </a:cubicBezTo>
                  <a:cubicBezTo>
                    <a:pt x="176" y="48"/>
                    <a:pt x="238" y="90"/>
                    <a:pt x="223" y="107"/>
                  </a:cubicBezTo>
                  <a:cubicBezTo>
                    <a:pt x="208" y="124"/>
                    <a:pt x="150" y="63"/>
                    <a:pt x="150" y="63"/>
                  </a:cubicBezTo>
                  <a:cubicBezTo>
                    <a:pt x="150" y="63"/>
                    <a:pt x="213" y="107"/>
                    <a:pt x="194" y="123"/>
                  </a:cubicBezTo>
                  <a:cubicBezTo>
                    <a:pt x="180" y="134"/>
                    <a:pt x="125" y="81"/>
                    <a:pt x="125" y="81"/>
                  </a:cubicBezTo>
                  <a:cubicBezTo>
                    <a:pt x="125" y="81"/>
                    <a:pt x="179" y="120"/>
                    <a:pt x="165" y="133"/>
                  </a:cubicBezTo>
                  <a:cubicBezTo>
                    <a:pt x="150" y="146"/>
                    <a:pt x="96" y="101"/>
                    <a:pt x="96" y="101"/>
                  </a:cubicBezTo>
                  <a:cubicBezTo>
                    <a:pt x="55" y="126"/>
                    <a:pt x="26" y="124"/>
                    <a:pt x="5" y="117"/>
                  </a:cubicBezTo>
                  <a:cubicBezTo>
                    <a:pt x="0" y="115"/>
                    <a:pt x="30" y="3"/>
                    <a:pt x="30" y="3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39">
              <a:extLst>
                <a:ext uri="{FF2B5EF4-FFF2-40B4-BE49-F238E27FC236}">
                  <a16:creationId xmlns:a16="http://schemas.microsoft.com/office/drawing/2014/main" xmlns="" id="{7AF00385-563D-441C-997F-EB9B6A92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1995"/>
              <a:ext cx="147" cy="133"/>
            </a:xfrm>
            <a:custGeom>
              <a:avLst/>
              <a:gdLst>
                <a:gd name="T0" fmla="*/ 0 w 62"/>
                <a:gd name="T1" fmla="*/ 0 h 56"/>
                <a:gd name="T2" fmla="*/ 62 w 62"/>
                <a:gd name="T3" fmla="*/ 55 h 56"/>
                <a:gd name="T4" fmla="*/ 17 w 62"/>
                <a:gd name="T5" fmla="*/ 14 h 56"/>
                <a:gd name="T6" fmla="*/ 0 w 6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cubicBezTo>
                    <a:pt x="47" y="27"/>
                    <a:pt x="62" y="56"/>
                    <a:pt x="62" y="55"/>
                  </a:cubicBezTo>
                  <a:cubicBezTo>
                    <a:pt x="49" y="39"/>
                    <a:pt x="24" y="20"/>
                    <a:pt x="17" y="14"/>
                  </a:cubicBezTo>
                  <a:cubicBezTo>
                    <a:pt x="10" y="9"/>
                    <a:pt x="7" y="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0">
              <a:extLst>
                <a:ext uri="{FF2B5EF4-FFF2-40B4-BE49-F238E27FC236}">
                  <a16:creationId xmlns:a16="http://schemas.microsoft.com/office/drawing/2014/main" xmlns="" id="{459F9B8B-E665-43E6-B96F-2799BA40D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2047"/>
              <a:ext cx="126" cy="100"/>
            </a:xfrm>
            <a:custGeom>
              <a:avLst/>
              <a:gdLst>
                <a:gd name="T0" fmla="*/ 0 w 53"/>
                <a:gd name="T1" fmla="*/ 0 h 42"/>
                <a:gd name="T2" fmla="*/ 53 w 53"/>
                <a:gd name="T3" fmla="*/ 41 h 42"/>
                <a:gd name="T4" fmla="*/ 52 w 53"/>
                <a:gd name="T5" fmla="*/ 41 h 42"/>
                <a:gd name="T6" fmla="*/ 0 w 53"/>
                <a:gd name="T7" fmla="*/ 1 h 42"/>
                <a:gd name="T8" fmla="*/ 0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24" y="12"/>
                    <a:pt x="46" y="33"/>
                    <a:pt x="53" y="41"/>
                  </a:cubicBezTo>
                  <a:cubicBezTo>
                    <a:pt x="53" y="42"/>
                    <a:pt x="53" y="42"/>
                    <a:pt x="52" y="41"/>
                  </a:cubicBezTo>
                  <a:cubicBezTo>
                    <a:pt x="44" y="34"/>
                    <a:pt x="9" y="7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1">
              <a:extLst>
                <a:ext uri="{FF2B5EF4-FFF2-40B4-BE49-F238E27FC236}">
                  <a16:creationId xmlns:a16="http://schemas.microsoft.com/office/drawing/2014/main" xmlns="" id="{F96D0991-0EE3-4AB7-8432-1D2BB351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2092"/>
              <a:ext cx="98" cy="79"/>
            </a:xfrm>
            <a:custGeom>
              <a:avLst/>
              <a:gdLst>
                <a:gd name="T0" fmla="*/ 0 w 41"/>
                <a:gd name="T1" fmla="*/ 0 h 33"/>
                <a:gd name="T2" fmla="*/ 40 w 41"/>
                <a:gd name="T3" fmla="*/ 32 h 33"/>
                <a:gd name="T4" fmla="*/ 39 w 41"/>
                <a:gd name="T5" fmla="*/ 32 h 33"/>
                <a:gd name="T6" fmla="*/ 0 w 41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0"/>
                  </a:moveTo>
                  <a:cubicBezTo>
                    <a:pt x="21" y="12"/>
                    <a:pt x="28" y="19"/>
                    <a:pt x="40" y="32"/>
                  </a:cubicBezTo>
                  <a:cubicBezTo>
                    <a:pt x="41" y="33"/>
                    <a:pt x="40" y="33"/>
                    <a:pt x="39" y="32"/>
                  </a:cubicBezTo>
                  <a:cubicBezTo>
                    <a:pt x="26" y="21"/>
                    <a:pt x="16" y="1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2">
              <a:extLst>
                <a:ext uri="{FF2B5EF4-FFF2-40B4-BE49-F238E27FC236}">
                  <a16:creationId xmlns:a16="http://schemas.microsoft.com/office/drawing/2014/main" xmlns="" id="{D0C282A5-DB84-4AC2-A92B-99ABB3C4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332"/>
              <a:ext cx="465" cy="822"/>
            </a:xfrm>
            <a:custGeom>
              <a:avLst/>
              <a:gdLst>
                <a:gd name="T0" fmla="*/ 196 w 196"/>
                <a:gd name="T1" fmla="*/ 242 h 346"/>
                <a:gd name="T2" fmla="*/ 110 w 196"/>
                <a:gd name="T3" fmla="*/ 346 h 346"/>
                <a:gd name="T4" fmla="*/ 3 w 196"/>
                <a:gd name="T5" fmla="*/ 218 h 346"/>
                <a:gd name="T6" fmla="*/ 144 w 196"/>
                <a:gd name="T7" fmla="*/ 24 h 346"/>
                <a:gd name="T8" fmla="*/ 177 w 196"/>
                <a:gd name="T9" fmla="*/ 44 h 346"/>
                <a:gd name="T10" fmla="*/ 122 w 196"/>
                <a:gd name="T11" fmla="*/ 184 h 346"/>
                <a:gd name="T12" fmla="*/ 196 w 196"/>
                <a:gd name="T13" fmla="*/ 2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346">
                  <a:moveTo>
                    <a:pt x="196" y="242"/>
                  </a:moveTo>
                  <a:cubicBezTo>
                    <a:pt x="110" y="346"/>
                    <a:pt x="110" y="346"/>
                    <a:pt x="110" y="346"/>
                  </a:cubicBezTo>
                  <a:cubicBezTo>
                    <a:pt x="110" y="346"/>
                    <a:pt x="0" y="247"/>
                    <a:pt x="3" y="218"/>
                  </a:cubicBezTo>
                  <a:cubicBezTo>
                    <a:pt x="7" y="178"/>
                    <a:pt x="114" y="48"/>
                    <a:pt x="144" y="24"/>
                  </a:cubicBezTo>
                  <a:cubicBezTo>
                    <a:pt x="172" y="0"/>
                    <a:pt x="189" y="6"/>
                    <a:pt x="177" y="44"/>
                  </a:cubicBezTo>
                  <a:cubicBezTo>
                    <a:pt x="166" y="79"/>
                    <a:pt x="122" y="182"/>
                    <a:pt x="122" y="184"/>
                  </a:cubicBezTo>
                  <a:cubicBezTo>
                    <a:pt x="122" y="185"/>
                    <a:pt x="196" y="242"/>
                    <a:pt x="196" y="242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3">
              <a:extLst>
                <a:ext uri="{FF2B5EF4-FFF2-40B4-BE49-F238E27FC236}">
                  <a16:creationId xmlns:a16="http://schemas.microsoft.com/office/drawing/2014/main" xmlns="" id="{BABCA9CC-8B22-4636-9352-E48B97226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0" y="1401"/>
              <a:ext cx="430" cy="682"/>
            </a:xfrm>
            <a:custGeom>
              <a:avLst/>
              <a:gdLst>
                <a:gd name="T0" fmla="*/ 180 w 181"/>
                <a:gd name="T1" fmla="*/ 213 h 287"/>
                <a:gd name="T2" fmla="*/ 173 w 181"/>
                <a:gd name="T3" fmla="*/ 211 h 287"/>
                <a:gd name="T4" fmla="*/ 171 w 181"/>
                <a:gd name="T5" fmla="*/ 215 h 287"/>
                <a:gd name="T6" fmla="*/ 179 w 181"/>
                <a:gd name="T7" fmla="*/ 215 h 287"/>
                <a:gd name="T8" fmla="*/ 49 w 181"/>
                <a:gd name="T9" fmla="*/ 226 h 287"/>
                <a:gd name="T10" fmla="*/ 34 w 181"/>
                <a:gd name="T11" fmla="*/ 225 h 287"/>
                <a:gd name="T12" fmla="*/ 38 w 181"/>
                <a:gd name="T13" fmla="*/ 225 h 287"/>
                <a:gd name="T14" fmla="*/ 52 w 181"/>
                <a:gd name="T15" fmla="*/ 225 h 287"/>
                <a:gd name="T16" fmla="*/ 31 w 181"/>
                <a:gd name="T17" fmla="*/ 111 h 287"/>
                <a:gd name="T18" fmla="*/ 29 w 181"/>
                <a:gd name="T19" fmla="*/ 114 h 287"/>
                <a:gd name="T20" fmla="*/ 31 w 181"/>
                <a:gd name="T21" fmla="*/ 111 h 287"/>
                <a:gd name="T22" fmla="*/ 102 w 181"/>
                <a:gd name="T23" fmla="*/ 111 h 287"/>
                <a:gd name="T24" fmla="*/ 90 w 181"/>
                <a:gd name="T25" fmla="*/ 115 h 287"/>
                <a:gd name="T26" fmla="*/ 100 w 181"/>
                <a:gd name="T27" fmla="*/ 113 h 287"/>
                <a:gd name="T28" fmla="*/ 111 w 181"/>
                <a:gd name="T29" fmla="*/ 109 h 287"/>
                <a:gd name="T30" fmla="*/ 65 w 181"/>
                <a:gd name="T31" fmla="*/ 278 h 287"/>
                <a:gd name="T32" fmla="*/ 62 w 181"/>
                <a:gd name="T33" fmla="*/ 285 h 287"/>
                <a:gd name="T34" fmla="*/ 66 w 181"/>
                <a:gd name="T35" fmla="*/ 281 h 287"/>
                <a:gd name="T36" fmla="*/ 74 w 181"/>
                <a:gd name="T37" fmla="*/ 64 h 287"/>
                <a:gd name="T38" fmla="*/ 63 w 181"/>
                <a:gd name="T39" fmla="*/ 73 h 287"/>
                <a:gd name="T40" fmla="*/ 64 w 181"/>
                <a:gd name="T41" fmla="*/ 77 h 287"/>
                <a:gd name="T42" fmla="*/ 75 w 181"/>
                <a:gd name="T43" fmla="*/ 68 h 287"/>
                <a:gd name="T44" fmla="*/ 57 w 181"/>
                <a:gd name="T45" fmla="*/ 152 h 287"/>
                <a:gd name="T46" fmla="*/ 47 w 181"/>
                <a:gd name="T47" fmla="*/ 142 h 287"/>
                <a:gd name="T48" fmla="*/ 50 w 181"/>
                <a:gd name="T49" fmla="*/ 144 h 287"/>
                <a:gd name="T50" fmla="*/ 60 w 181"/>
                <a:gd name="T51" fmla="*/ 154 h 287"/>
                <a:gd name="T52" fmla="*/ 13 w 181"/>
                <a:gd name="T53" fmla="*/ 171 h 287"/>
                <a:gd name="T54" fmla="*/ 11 w 181"/>
                <a:gd name="T55" fmla="*/ 174 h 287"/>
                <a:gd name="T56" fmla="*/ 0 w 181"/>
                <a:gd name="T57" fmla="*/ 183 h 287"/>
                <a:gd name="T58" fmla="*/ 2 w 181"/>
                <a:gd name="T59" fmla="*/ 181 h 287"/>
                <a:gd name="T60" fmla="*/ 13 w 181"/>
                <a:gd name="T61" fmla="*/ 171 h 287"/>
                <a:gd name="T62" fmla="*/ 106 w 181"/>
                <a:gd name="T63" fmla="*/ 177 h 287"/>
                <a:gd name="T64" fmla="*/ 95 w 181"/>
                <a:gd name="T65" fmla="*/ 186 h 287"/>
                <a:gd name="T66" fmla="*/ 96 w 181"/>
                <a:gd name="T67" fmla="*/ 190 h 287"/>
                <a:gd name="T68" fmla="*/ 107 w 181"/>
                <a:gd name="T69" fmla="*/ 181 h 287"/>
                <a:gd name="T70" fmla="*/ 120 w 181"/>
                <a:gd name="T71" fmla="*/ 3 h 287"/>
                <a:gd name="T72" fmla="*/ 125 w 181"/>
                <a:gd name="T73" fmla="*/ 247 h 287"/>
                <a:gd name="T74" fmla="*/ 116 w 181"/>
                <a:gd name="T75" fmla="*/ 236 h 287"/>
                <a:gd name="T76" fmla="*/ 113 w 181"/>
                <a:gd name="T77" fmla="*/ 237 h 287"/>
                <a:gd name="T78" fmla="*/ 122 w 181"/>
                <a:gd name="T79" fmla="*/ 248 h 287"/>
                <a:gd name="T80" fmla="*/ 125 w 181"/>
                <a:gd name="T81" fmla="*/ 247 h 287"/>
                <a:gd name="T82" fmla="*/ 127 w 181"/>
                <a:gd name="T83" fmla="*/ 64 h 287"/>
                <a:gd name="T84" fmla="*/ 116 w 181"/>
                <a:gd name="T85" fmla="*/ 59 h 287"/>
                <a:gd name="T86" fmla="*/ 124 w 181"/>
                <a:gd name="T87" fmla="*/ 64 h 287"/>
                <a:gd name="T88" fmla="*/ 135 w 181"/>
                <a:gd name="T89" fmla="*/ 70 h 287"/>
                <a:gd name="T90" fmla="*/ 131 w 181"/>
                <a:gd name="T91" fmla="*/ 0 h 287"/>
                <a:gd name="T92" fmla="*/ 126 w 181"/>
                <a:gd name="T93" fmla="*/ 8 h 287"/>
                <a:gd name="T94" fmla="*/ 120 w 181"/>
                <a:gd name="T95" fmla="*/ 19 h 287"/>
                <a:gd name="T96" fmla="*/ 126 w 181"/>
                <a:gd name="T97" fmla="*/ 1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1" h="287">
                  <a:moveTo>
                    <a:pt x="181" y="213"/>
                  </a:moveTo>
                  <a:cubicBezTo>
                    <a:pt x="181" y="213"/>
                    <a:pt x="181" y="213"/>
                    <a:pt x="181" y="213"/>
                  </a:cubicBezTo>
                  <a:cubicBezTo>
                    <a:pt x="180" y="213"/>
                    <a:pt x="180" y="213"/>
                    <a:pt x="180" y="213"/>
                  </a:cubicBezTo>
                  <a:cubicBezTo>
                    <a:pt x="180" y="213"/>
                    <a:pt x="180" y="213"/>
                    <a:pt x="180" y="213"/>
                  </a:cubicBezTo>
                  <a:cubicBezTo>
                    <a:pt x="180" y="212"/>
                    <a:pt x="179" y="212"/>
                    <a:pt x="179" y="212"/>
                  </a:cubicBezTo>
                  <a:cubicBezTo>
                    <a:pt x="177" y="211"/>
                    <a:pt x="175" y="211"/>
                    <a:pt x="173" y="211"/>
                  </a:cubicBezTo>
                  <a:cubicBezTo>
                    <a:pt x="172" y="212"/>
                    <a:pt x="171" y="213"/>
                    <a:pt x="170" y="214"/>
                  </a:cubicBezTo>
                  <a:cubicBezTo>
                    <a:pt x="170" y="215"/>
                    <a:pt x="169" y="215"/>
                    <a:pt x="169" y="216"/>
                  </a:cubicBezTo>
                  <a:cubicBezTo>
                    <a:pt x="170" y="216"/>
                    <a:pt x="170" y="215"/>
                    <a:pt x="171" y="215"/>
                  </a:cubicBezTo>
                  <a:cubicBezTo>
                    <a:pt x="172" y="214"/>
                    <a:pt x="173" y="214"/>
                    <a:pt x="174" y="213"/>
                  </a:cubicBezTo>
                  <a:cubicBezTo>
                    <a:pt x="175" y="213"/>
                    <a:pt x="177" y="213"/>
                    <a:pt x="178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81" y="213"/>
                    <a:pt x="181" y="213"/>
                    <a:pt x="181" y="213"/>
                  </a:cubicBezTo>
                  <a:close/>
                  <a:moveTo>
                    <a:pt x="51" y="224"/>
                  </a:moveTo>
                  <a:cubicBezTo>
                    <a:pt x="50" y="225"/>
                    <a:pt x="49" y="226"/>
                    <a:pt x="49" y="226"/>
                  </a:cubicBezTo>
                  <a:cubicBezTo>
                    <a:pt x="47" y="226"/>
                    <a:pt x="45" y="226"/>
                    <a:pt x="44" y="224"/>
                  </a:cubicBezTo>
                  <a:cubicBezTo>
                    <a:pt x="42" y="223"/>
                    <a:pt x="39" y="222"/>
                    <a:pt x="37" y="223"/>
                  </a:cubicBezTo>
                  <a:cubicBezTo>
                    <a:pt x="36" y="224"/>
                    <a:pt x="35" y="225"/>
                    <a:pt x="34" y="225"/>
                  </a:cubicBezTo>
                  <a:cubicBezTo>
                    <a:pt x="34" y="226"/>
                    <a:pt x="33" y="227"/>
                    <a:pt x="32" y="228"/>
                  </a:cubicBezTo>
                  <a:cubicBezTo>
                    <a:pt x="33" y="228"/>
                    <a:pt x="34" y="227"/>
                    <a:pt x="35" y="226"/>
                  </a:cubicBezTo>
                  <a:cubicBezTo>
                    <a:pt x="36" y="226"/>
                    <a:pt x="37" y="225"/>
                    <a:pt x="38" y="225"/>
                  </a:cubicBezTo>
                  <a:cubicBezTo>
                    <a:pt x="39" y="225"/>
                    <a:pt x="41" y="225"/>
                    <a:pt x="42" y="226"/>
                  </a:cubicBezTo>
                  <a:cubicBezTo>
                    <a:pt x="44" y="228"/>
                    <a:pt x="47" y="229"/>
                    <a:pt x="49" y="228"/>
                  </a:cubicBezTo>
                  <a:cubicBezTo>
                    <a:pt x="50" y="227"/>
                    <a:pt x="51" y="226"/>
                    <a:pt x="52" y="225"/>
                  </a:cubicBezTo>
                  <a:cubicBezTo>
                    <a:pt x="52" y="225"/>
                    <a:pt x="53" y="224"/>
                    <a:pt x="54" y="223"/>
                  </a:cubicBezTo>
                  <a:cubicBezTo>
                    <a:pt x="53" y="223"/>
                    <a:pt x="52" y="224"/>
                    <a:pt x="51" y="224"/>
                  </a:cubicBezTo>
                  <a:close/>
                  <a:moveTo>
                    <a:pt x="31" y="111"/>
                  </a:moveTo>
                  <a:cubicBezTo>
                    <a:pt x="31" y="112"/>
                    <a:pt x="30" y="112"/>
                    <a:pt x="29" y="112"/>
                  </a:cubicBezTo>
                  <a:cubicBezTo>
                    <a:pt x="29" y="113"/>
                    <a:pt x="28" y="114"/>
                    <a:pt x="28" y="115"/>
                  </a:cubicBezTo>
                  <a:cubicBezTo>
                    <a:pt x="28" y="115"/>
                    <a:pt x="29" y="115"/>
                    <a:pt x="29" y="114"/>
                  </a:cubicBezTo>
                  <a:cubicBezTo>
                    <a:pt x="31" y="114"/>
                    <a:pt x="32" y="113"/>
                    <a:pt x="32" y="112"/>
                  </a:cubicBezTo>
                  <a:cubicBezTo>
                    <a:pt x="33" y="111"/>
                    <a:pt x="33" y="110"/>
                    <a:pt x="34" y="109"/>
                  </a:cubicBezTo>
                  <a:cubicBezTo>
                    <a:pt x="33" y="110"/>
                    <a:pt x="32" y="111"/>
                    <a:pt x="31" y="111"/>
                  </a:cubicBezTo>
                  <a:close/>
                  <a:moveTo>
                    <a:pt x="109" y="111"/>
                  </a:moveTo>
                  <a:cubicBezTo>
                    <a:pt x="108" y="112"/>
                    <a:pt x="107" y="112"/>
                    <a:pt x="106" y="112"/>
                  </a:cubicBezTo>
                  <a:cubicBezTo>
                    <a:pt x="104" y="113"/>
                    <a:pt x="103" y="112"/>
                    <a:pt x="102" y="111"/>
                  </a:cubicBezTo>
                  <a:cubicBezTo>
                    <a:pt x="100" y="109"/>
                    <a:pt x="97" y="109"/>
                    <a:pt x="94" y="110"/>
                  </a:cubicBezTo>
                  <a:cubicBezTo>
                    <a:pt x="93" y="110"/>
                    <a:pt x="92" y="111"/>
                    <a:pt x="92" y="112"/>
                  </a:cubicBezTo>
                  <a:cubicBezTo>
                    <a:pt x="91" y="113"/>
                    <a:pt x="91" y="114"/>
                    <a:pt x="90" y="115"/>
                  </a:cubicBezTo>
                  <a:cubicBezTo>
                    <a:pt x="91" y="114"/>
                    <a:pt x="92" y="114"/>
                    <a:pt x="93" y="113"/>
                  </a:cubicBezTo>
                  <a:cubicBezTo>
                    <a:pt x="94" y="112"/>
                    <a:pt x="94" y="112"/>
                    <a:pt x="95" y="112"/>
                  </a:cubicBezTo>
                  <a:cubicBezTo>
                    <a:pt x="97" y="111"/>
                    <a:pt x="99" y="112"/>
                    <a:pt x="100" y="113"/>
                  </a:cubicBezTo>
                  <a:cubicBezTo>
                    <a:pt x="101" y="115"/>
                    <a:pt x="104" y="115"/>
                    <a:pt x="107" y="114"/>
                  </a:cubicBezTo>
                  <a:cubicBezTo>
                    <a:pt x="108" y="114"/>
                    <a:pt x="109" y="113"/>
                    <a:pt x="109" y="112"/>
                  </a:cubicBezTo>
                  <a:cubicBezTo>
                    <a:pt x="110" y="111"/>
                    <a:pt x="111" y="110"/>
                    <a:pt x="111" y="109"/>
                  </a:cubicBezTo>
                  <a:cubicBezTo>
                    <a:pt x="110" y="110"/>
                    <a:pt x="109" y="111"/>
                    <a:pt x="109" y="111"/>
                  </a:cubicBezTo>
                  <a:close/>
                  <a:moveTo>
                    <a:pt x="66" y="281"/>
                  </a:moveTo>
                  <a:cubicBezTo>
                    <a:pt x="66" y="280"/>
                    <a:pt x="66" y="279"/>
                    <a:pt x="65" y="278"/>
                  </a:cubicBezTo>
                  <a:cubicBezTo>
                    <a:pt x="65" y="279"/>
                    <a:pt x="65" y="280"/>
                    <a:pt x="65" y="281"/>
                  </a:cubicBezTo>
                  <a:cubicBezTo>
                    <a:pt x="65" y="282"/>
                    <a:pt x="64" y="283"/>
                    <a:pt x="64" y="283"/>
                  </a:cubicBezTo>
                  <a:cubicBezTo>
                    <a:pt x="63" y="284"/>
                    <a:pt x="63" y="285"/>
                    <a:pt x="62" y="285"/>
                  </a:cubicBezTo>
                  <a:cubicBezTo>
                    <a:pt x="62" y="286"/>
                    <a:pt x="63" y="286"/>
                    <a:pt x="64" y="287"/>
                  </a:cubicBezTo>
                  <a:cubicBezTo>
                    <a:pt x="65" y="286"/>
                    <a:pt x="65" y="285"/>
                    <a:pt x="66" y="284"/>
                  </a:cubicBezTo>
                  <a:cubicBezTo>
                    <a:pt x="66" y="283"/>
                    <a:pt x="66" y="282"/>
                    <a:pt x="66" y="281"/>
                  </a:cubicBezTo>
                  <a:close/>
                  <a:moveTo>
                    <a:pt x="75" y="64"/>
                  </a:moveTo>
                  <a:cubicBezTo>
                    <a:pt x="75" y="63"/>
                    <a:pt x="75" y="62"/>
                    <a:pt x="74" y="61"/>
                  </a:cubicBezTo>
                  <a:cubicBezTo>
                    <a:pt x="74" y="62"/>
                    <a:pt x="74" y="63"/>
                    <a:pt x="74" y="64"/>
                  </a:cubicBezTo>
                  <a:cubicBezTo>
                    <a:pt x="74" y="65"/>
                    <a:pt x="73" y="66"/>
                    <a:pt x="73" y="67"/>
                  </a:cubicBezTo>
                  <a:cubicBezTo>
                    <a:pt x="72" y="69"/>
                    <a:pt x="70" y="69"/>
                    <a:pt x="69" y="69"/>
                  </a:cubicBezTo>
                  <a:cubicBezTo>
                    <a:pt x="66" y="69"/>
                    <a:pt x="64" y="71"/>
                    <a:pt x="63" y="73"/>
                  </a:cubicBezTo>
                  <a:cubicBezTo>
                    <a:pt x="62" y="74"/>
                    <a:pt x="62" y="76"/>
                    <a:pt x="63" y="77"/>
                  </a:cubicBezTo>
                  <a:cubicBezTo>
                    <a:pt x="63" y="78"/>
                    <a:pt x="63" y="79"/>
                    <a:pt x="63" y="80"/>
                  </a:cubicBezTo>
                  <a:cubicBezTo>
                    <a:pt x="63" y="79"/>
                    <a:pt x="64" y="78"/>
                    <a:pt x="64" y="77"/>
                  </a:cubicBezTo>
                  <a:cubicBezTo>
                    <a:pt x="64" y="76"/>
                    <a:pt x="64" y="75"/>
                    <a:pt x="65" y="74"/>
                  </a:cubicBezTo>
                  <a:cubicBezTo>
                    <a:pt x="66" y="73"/>
                    <a:pt x="67" y="72"/>
                    <a:pt x="69" y="72"/>
                  </a:cubicBezTo>
                  <a:cubicBezTo>
                    <a:pt x="72" y="72"/>
                    <a:pt x="74" y="70"/>
                    <a:pt x="75" y="68"/>
                  </a:cubicBezTo>
                  <a:cubicBezTo>
                    <a:pt x="75" y="67"/>
                    <a:pt x="75" y="65"/>
                    <a:pt x="75" y="64"/>
                  </a:cubicBezTo>
                  <a:close/>
                  <a:moveTo>
                    <a:pt x="60" y="153"/>
                  </a:moveTo>
                  <a:cubicBezTo>
                    <a:pt x="59" y="153"/>
                    <a:pt x="58" y="153"/>
                    <a:pt x="57" y="152"/>
                  </a:cubicBezTo>
                  <a:cubicBezTo>
                    <a:pt x="56" y="151"/>
                    <a:pt x="55" y="150"/>
                    <a:pt x="55" y="148"/>
                  </a:cubicBezTo>
                  <a:cubicBezTo>
                    <a:pt x="55" y="145"/>
                    <a:pt x="53" y="143"/>
                    <a:pt x="51" y="142"/>
                  </a:cubicBezTo>
                  <a:cubicBezTo>
                    <a:pt x="50" y="142"/>
                    <a:pt x="48" y="142"/>
                    <a:pt x="47" y="142"/>
                  </a:cubicBezTo>
                  <a:cubicBezTo>
                    <a:pt x="46" y="142"/>
                    <a:pt x="45" y="142"/>
                    <a:pt x="44" y="142"/>
                  </a:cubicBezTo>
                  <a:cubicBezTo>
                    <a:pt x="45" y="143"/>
                    <a:pt x="46" y="143"/>
                    <a:pt x="47" y="143"/>
                  </a:cubicBezTo>
                  <a:cubicBezTo>
                    <a:pt x="49" y="143"/>
                    <a:pt x="49" y="143"/>
                    <a:pt x="50" y="144"/>
                  </a:cubicBezTo>
                  <a:cubicBezTo>
                    <a:pt x="52" y="145"/>
                    <a:pt x="52" y="146"/>
                    <a:pt x="52" y="148"/>
                  </a:cubicBezTo>
                  <a:cubicBezTo>
                    <a:pt x="52" y="151"/>
                    <a:pt x="54" y="153"/>
                    <a:pt x="56" y="154"/>
                  </a:cubicBezTo>
                  <a:cubicBezTo>
                    <a:pt x="58" y="155"/>
                    <a:pt x="59" y="155"/>
                    <a:pt x="60" y="154"/>
                  </a:cubicBezTo>
                  <a:cubicBezTo>
                    <a:pt x="61" y="154"/>
                    <a:pt x="62" y="154"/>
                    <a:pt x="63" y="154"/>
                  </a:cubicBezTo>
                  <a:cubicBezTo>
                    <a:pt x="62" y="153"/>
                    <a:pt x="61" y="153"/>
                    <a:pt x="60" y="153"/>
                  </a:cubicBezTo>
                  <a:close/>
                  <a:moveTo>
                    <a:pt x="13" y="171"/>
                  </a:moveTo>
                  <a:cubicBezTo>
                    <a:pt x="12" y="170"/>
                    <a:pt x="12" y="169"/>
                    <a:pt x="12" y="168"/>
                  </a:cubicBezTo>
                  <a:cubicBezTo>
                    <a:pt x="12" y="169"/>
                    <a:pt x="12" y="170"/>
                    <a:pt x="11" y="171"/>
                  </a:cubicBezTo>
                  <a:cubicBezTo>
                    <a:pt x="11" y="172"/>
                    <a:pt x="11" y="173"/>
                    <a:pt x="11" y="174"/>
                  </a:cubicBezTo>
                  <a:cubicBezTo>
                    <a:pt x="10" y="175"/>
                    <a:pt x="8" y="176"/>
                    <a:pt x="6" y="176"/>
                  </a:cubicBezTo>
                  <a:cubicBezTo>
                    <a:pt x="4" y="176"/>
                    <a:pt x="1" y="178"/>
                    <a:pt x="0" y="180"/>
                  </a:cubicBezTo>
                  <a:cubicBezTo>
                    <a:pt x="0" y="181"/>
                    <a:pt x="0" y="182"/>
                    <a:pt x="0" y="183"/>
                  </a:cubicBezTo>
                  <a:cubicBezTo>
                    <a:pt x="0" y="184"/>
                    <a:pt x="0" y="185"/>
                    <a:pt x="1" y="187"/>
                  </a:cubicBezTo>
                  <a:cubicBezTo>
                    <a:pt x="1" y="185"/>
                    <a:pt x="1" y="184"/>
                    <a:pt x="1" y="183"/>
                  </a:cubicBezTo>
                  <a:cubicBezTo>
                    <a:pt x="1" y="182"/>
                    <a:pt x="2" y="182"/>
                    <a:pt x="2" y="181"/>
                  </a:cubicBezTo>
                  <a:cubicBezTo>
                    <a:pt x="3" y="179"/>
                    <a:pt x="5" y="178"/>
                    <a:pt x="6" y="179"/>
                  </a:cubicBezTo>
                  <a:cubicBezTo>
                    <a:pt x="9" y="178"/>
                    <a:pt x="12" y="177"/>
                    <a:pt x="12" y="174"/>
                  </a:cubicBezTo>
                  <a:cubicBezTo>
                    <a:pt x="13" y="173"/>
                    <a:pt x="13" y="172"/>
                    <a:pt x="13" y="171"/>
                  </a:cubicBezTo>
                  <a:close/>
                  <a:moveTo>
                    <a:pt x="107" y="177"/>
                  </a:moveTo>
                  <a:cubicBezTo>
                    <a:pt x="107" y="176"/>
                    <a:pt x="107" y="175"/>
                    <a:pt x="106" y="174"/>
                  </a:cubicBezTo>
                  <a:cubicBezTo>
                    <a:pt x="106" y="175"/>
                    <a:pt x="106" y="176"/>
                    <a:pt x="106" y="177"/>
                  </a:cubicBezTo>
                  <a:cubicBezTo>
                    <a:pt x="105" y="178"/>
                    <a:pt x="105" y="179"/>
                    <a:pt x="105" y="180"/>
                  </a:cubicBezTo>
                  <a:cubicBezTo>
                    <a:pt x="104" y="181"/>
                    <a:pt x="102" y="182"/>
                    <a:pt x="101" y="182"/>
                  </a:cubicBezTo>
                  <a:cubicBezTo>
                    <a:pt x="98" y="182"/>
                    <a:pt x="96" y="184"/>
                    <a:pt x="95" y="186"/>
                  </a:cubicBezTo>
                  <a:cubicBezTo>
                    <a:pt x="94" y="187"/>
                    <a:pt x="94" y="189"/>
                    <a:pt x="94" y="190"/>
                  </a:cubicBezTo>
                  <a:cubicBezTo>
                    <a:pt x="95" y="191"/>
                    <a:pt x="95" y="192"/>
                    <a:pt x="95" y="193"/>
                  </a:cubicBezTo>
                  <a:cubicBezTo>
                    <a:pt x="95" y="192"/>
                    <a:pt x="95" y="191"/>
                    <a:pt x="96" y="190"/>
                  </a:cubicBezTo>
                  <a:cubicBezTo>
                    <a:pt x="96" y="189"/>
                    <a:pt x="96" y="188"/>
                    <a:pt x="97" y="187"/>
                  </a:cubicBezTo>
                  <a:cubicBezTo>
                    <a:pt x="97" y="186"/>
                    <a:pt x="99" y="185"/>
                    <a:pt x="101" y="185"/>
                  </a:cubicBezTo>
                  <a:cubicBezTo>
                    <a:pt x="103" y="185"/>
                    <a:pt x="106" y="183"/>
                    <a:pt x="107" y="181"/>
                  </a:cubicBezTo>
                  <a:cubicBezTo>
                    <a:pt x="107" y="180"/>
                    <a:pt x="107" y="178"/>
                    <a:pt x="107" y="177"/>
                  </a:cubicBezTo>
                  <a:close/>
                  <a:moveTo>
                    <a:pt x="120" y="3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2"/>
                    <a:pt x="120" y="2"/>
                  </a:cubicBezTo>
                  <a:lnTo>
                    <a:pt x="120" y="3"/>
                  </a:lnTo>
                  <a:close/>
                  <a:moveTo>
                    <a:pt x="125" y="247"/>
                  </a:moveTo>
                  <a:cubicBezTo>
                    <a:pt x="124" y="247"/>
                    <a:pt x="124" y="246"/>
                    <a:pt x="123" y="246"/>
                  </a:cubicBezTo>
                  <a:cubicBezTo>
                    <a:pt x="121" y="245"/>
                    <a:pt x="121" y="243"/>
                    <a:pt x="121" y="242"/>
                  </a:cubicBezTo>
                  <a:cubicBezTo>
                    <a:pt x="121" y="239"/>
                    <a:pt x="119" y="236"/>
                    <a:pt x="116" y="236"/>
                  </a:cubicBezTo>
                  <a:cubicBezTo>
                    <a:pt x="115" y="235"/>
                    <a:pt x="114" y="235"/>
                    <a:pt x="113" y="235"/>
                  </a:cubicBezTo>
                  <a:cubicBezTo>
                    <a:pt x="112" y="236"/>
                    <a:pt x="111" y="236"/>
                    <a:pt x="110" y="236"/>
                  </a:cubicBezTo>
                  <a:cubicBezTo>
                    <a:pt x="111" y="236"/>
                    <a:pt x="112" y="236"/>
                    <a:pt x="113" y="237"/>
                  </a:cubicBezTo>
                  <a:cubicBezTo>
                    <a:pt x="114" y="237"/>
                    <a:pt x="115" y="237"/>
                    <a:pt x="116" y="237"/>
                  </a:cubicBezTo>
                  <a:cubicBezTo>
                    <a:pt x="117" y="238"/>
                    <a:pt x="118" y="240"/>
                    <a:pt x="118" y="242"/>
                  </a:cubicBezTo>
                  <a:cubicBezTo>
                    <a:pt x="118" y="244"/>
                    <a:pt x="120" y="247"/>
                    <a:pt x="122" y="248"/>
                  </a:cubicBezTo>
                  <a:cubicBezTo>
                    <a:pt x="123" y="248"/>
                    <a:pt x="124" y="248"/>
                    <a:pt x="125" y="248"/>
                  </a:cubicBezTo>
                  <a:cubicBezTo>
                    <a:pt x="127" y="248"/>
                    <a:pt x="128" y="248"/>
                    <a:pt x="129" y="247"/>
                  </a:cubicBezTo>
                  <a:cubicBezTo>
                    <a:pt x="128" y="247"/>
                    <a:pt x="127" y="247"/>
                    <a:pt x="125" y="247"/>
                  </a:cubicBezTo>
                  <a:close/>
                  <a:moveTo>
                    <a:pt x="132" y="69"/>
                  </a:moveTo>
                  <a:cubicBezTo>
                    <a:pt x="131" y="69"/>
                    <a:pt x="130" y="69"/>
                    <a:pt x="129" y="68"/>
                  </a:cubicBezTo>
                  <a:cubicBezTo>
                    <a:pt x="128" y="67"/>
                    <a:pt x="127" y="66"/>
                    <a:pt x="127" y="64"/>
                  </a:cubicBezTo>
                  <a:cubicBezTo>
                    <a:pt x="127" y="62"/>
                    <a:pt x="125" y="59"/>
                    <a:pt x="123" y="58"/>
                  </a:cubicBezTo>
                  <a:cubicBezTo>
                    <a:pt x="122" y="58"/>
                    <a:pt x="120" y="58"/>
                    <a:pt x="119" y="58"/>
                  </a:cubicBezTo>
                  <a:cubicBezTo>
                    <a:pt x="118" y="58"/>
                    <a:pt x="117" y="58"/>
                    <a:pt x="116" y="59"/>
                  </a:cubicBezTo>
                  <a:cubicBezTo>
                    <a:pt x="117" y="59"/>
                    <a:pt x="118" y="59"/>
                    <a:pt x="119" y="59"/>
                  </a:cubicBezTo>
                  <a:cubicBezTo>
                    <a:pt x="120" y="59"/>
                    <a:pt x="121" y="60"/>
                    <a:pt x="122" y="60"/>
                  </a:cubicBezTo>
                  <a:cubicBezTo>
                    <a:pt x="124" y="61"/>
                    <a:pt x="124" y="63"/>
                    <a:pt x="124" y="64"/>
                  </a:cubicBezTo>
                  <a:cubicBezTo>
                    <a:pt x="124" y="67"/>
                    <a:pt x="126" y="69"/>
                    <a:pt x="128" y="70"/>
                  </a:cubicBezTo>
                  <a:cubicBezTo>
                    <a:pt x="129" y="71"/>
                    <a:pt x="131" y="71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4" y="70"/>
                    <a:pt x="133" y="69"/>
                    <a:pt x="132" y="69"/>
                  </a:cubicBezTo>
                  <a:close/>
                  <a:moveTo>
                    <a:pt x="132" y="3"/>
                  </a:moveTo>
                  <a:cubicBezTo>
                    <a:pt x="132" y="2"/>
                    <a:pt x="132" y="1"/>
                    <a:pt x="131" y="0"/>
                  </a:cubicBezTo>
                  <a:cubicBezTo>
                    <a:pt x="131" y="1"/>
                    <a:pt x="131" y="2"/>
                    <a:pt x="131" y="3"/>
                  </a:cubicBezTo>
                  <a:cubicBezTo>
                    <a:pt x="130" y="4"/>
                    <a:pt x="130" y="5"/>
                    <a:pt x="130" y="6"/>
                  </a:cubicBezTo>
                  <a:cubicBezTo>
                    <a:pt x="129" y="7"/>
                    <a:pt x="127" y="8"/>
                    <a:pt x="126" y="8"/>
                  </a:cubicBezTo>
                  <a:cubicBezTo>
                    <a:pt x="123" y="8"/>
                    <a:pt x="121" y="10"/>
                    <a:pt x="120" y="12"/>
                  </a:cubicBezTo>
                  <a:cubicBezTo>
                    <a:pt x="119" y="13"/>
                    <a:pt x="119" y="15"/>
                    <a:pt x="119" y="16"/>
                  </a:cubicBezTo>
                  <a:cubicBezTo>
                    <a:pt x="120" y="17"/>
                    <a:pt x="120" y="18"/>
                    <a:pt x="120" y="19"/>
                  </a:cubicBezTo>
                  <a:cubicBezTo>
                    <a:pt x="120" y="18"/>
                    <a:pt x="120" y="17"/>
                    <a:pt x="121" y="16"/>
                  </a:cubicBezTo>
                  <a:cubicBezTo>
                    <a:pt x="121" y="14"/>
                    <a:pt x="121" y="14"/>
                    <a:pt x="122" y="13"/>
                  </a:cubicBezTo>
                  <a:cubicBezTo>
                    <a:pt x="122" y="12"/>
                    <a:pt x="124" y="11"/>
                    <a:pt x="126" y="11"/>
                  </a:cubicBezTo>
                  <a:cubicBezTo>
                    <a:pt x="128" y="11"/>
                    <a:pt x="131" y="9"/>
                    <a:pt x="132" y="7"/>
                  </a:cubicBezTo>
                  <a:cubicBezTo>
                    <a:pt x="132" y="5"/>
                    <a:pt x="132" y="4"/>
                    <a:pt x="13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4">
              <a:extLst>
                <a:ext uri="{FF2B5EF4-FFF2-40B4-BE49-F238E27FC236}">
                  <a16:creationId xmlns:a16="http://schemas.microsoft.com/office/drawing/2014/main" xmlns="" id="{3DC2D79B-1009-4B94-8E23-D6A0F07C9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1874"/>
              <a:ext cx="180" cy="223"/>
            </a:xfrm>
            <a:custGeom>
              <a:avLst/>
              <a:gdLst>
                <a:gd name="T0" fmla="*/ 0 w 76"/>
                <a:gd name="T1" fmla="*/ 93 h 94"/>
                <a:gd name="T2" fmla="*/ 75 w 76"/>
                <a:gd name="T3" fmla="*/ 2 h 94"/>
                <a:gd name="T4" fmla="*/ 74 w 76"/>
                <a:gd name="T5" fmla="*/ 1 h 94"/>
                <a:gd name="T6" fmla="*/ 0 w 76"/>
                <a:gd name="T7" fmla="*/ 93 h 94"/>
                <a:gd name="T8" fmla="*/ 0 w 76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4">
                  <a:moveTo>
                    <a:pt x="0" y="93"/>
                  </a:moveTo>
                  <a:cubicBezTo>
                    <a:pt x="13" y="78"/>
                    <a:pt x="65" y="16"/>
                    <a:pt x="75" y="2"/>
                  </a:cubicBezTo>
                  <a:cubicBezTo>
                    <a:pt x="76" y="1"/>
                    <a:pt x="75" y="0"/>
                    <a:pt x="74" y="1"/>
                  </a:cubicBezTo>
                  <a:cubicBezTo>
                    <a:pt x="34" y="44"/>
                    <a:pt x="12" y="78"/>
                    <a:pt x="0" y="93"/>
                  </a:cubicBezTo>
                  <a:cubicBezTo>
                    <a:pt x="0" y="93"/>
                    <a:pt x="0" y="94"/>
                    <a:pt x="0" y="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5">
              <a:extLst>
                <a:ext uri="{FF2B5EF4-FFF2-40B4-BE49-F238E27FC236}">
                  <a16:creationId xmlns:a16="http://schemas.microsoft.com/office/drawing/2014/main" xmlns="" id="{52805F3B-3B57-4AEB-ADF1-28850F2B5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1506"/>
              <a:ext cx="183" cy="411"/>
            </a:xfrm>
            <a:custGeom>
              <a:avLst/>
              <a:gdLst>
                <a:gd name="T0" fmla="*/ 47 w 77"/>
                <a:gd name="T1" fmla="*/ 1 h 173"/>
                <a:gd name="T2" fmla="*/ 47 w 77"/>
                <a:gd name="T3" fmla="*/ 1 h 173"/>
                <a:gd name="T4" fmla="*/ 40 w 77"/>
                <a:gd name="T5" fmla="*/ 21 h 173"/>
                <a:gd name="T6" fmla="*/ 41 w 77"/>
                <a:gd name="T7" fmla="*/ 19 h 173"/>
                <a:gd name="T8" fmla="*/ 47 w 77"/>
                <a:gd name="T9" fmla="*/ 9 h 173"/>
                <a:gd name="T10" fmla="*/ 47 w 77"/>
                <a:gd name="T11" fmla="*/ 10 h 173"/>
                <a:gd name="T12" fmla="*/ 42 w 77"/>
                <a:gd name="T13" fmla="*/ 20 h 173"/>
                <a:gd name="T14" fmla="*/ 38 w 77"/>
                <a:gd name="T15" fmla="*/ 27 h 173"/>
                <a:gd name="T16" fmla="*/ 5 w 77"/>
                <a:gd name="T17" fmla="*/ 110 h 173"/>
                <a:gd name="T18" fmla="*/ 76 w 77"/>
                <a:gd name="T19" fmla="*/ 169 h 173"/>
                <a:gd name="T20" fmla="*/ 74 w 77"/>
                <a:gd name="T21" fmla="*/ 172 h 173"/>
                <a:gd name="T22" fmla="*/ 73 w 77"/>
                <a:gd name="T23" fmla="*/ 172 h 173"/>
                <a:gd name="T24" fmla="*/ 74 w 77"/>
                <a:gd name="T25" fmla="*/ 169 h 173"/>
                <a:gd name="T26" fmla="*/ 1 w 77"/>
                <a:gd name="T27" fmla="*/ 111 h 173"/>
                <a:gd name="T28" fmla="*/ 47 w 77"/>
                <a:gd name="T29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73">
                  <a:moveTo>
                    <a:pt x="47" y="1"/>
                  </a:moveTo>
                  <a:cubicBezTo>
                    <a:pt x="47" y="0"/>
                    <a:pt x="48" y="0"/>
                    <a:pt x="47" y="1"/>
                  </a:cubicBezTo>
                  <a:cubicBezTo>
                    <a:pt x="46" y="6"/>
                    <a:pt x="43" y="13"/>
                    <a:pt x="40" y="21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3" y="16"/>
                    <a:pt x="45" y="13"/>
                    <a:pt x="47" y="9"/>
                  </a:cubicBezTo>
                  <a:cubicBezTo>
                    <a:pt x="47" y="9"/>
                    <a:pt x="47" y="9"/>
                    <a:pt x="47" y="10"/>
                  </a:cubicBezTo>
                  <a:cubicBezTo>
                    <a:pt x="45" y="13"/>
                    <a:pt x="44" y="17"/>
                    <a:pt x="42" y="20"/>
                  </a:cubicBezTo>
                  <a:cubicBezTo>
                    <a:pt x="41" y="22"/>
                    <a:pt x="39" y="25"/>
                    <a:pt x="38" y="27"/>
                  </a:cubicBezTo>
                  <a:cubicBezTo>
                    <a:pt x="25" y="61"/>
                    <a:pt x="5" y="109"/>
                    <a:pt x="5" y="110"/>
                  </a:cubicBezTo>
                  <a:cubicBezTo>
                    <a:pt x="5" y="113"/>
                    <a:pt x="64" y="158"/>
                    <a:pt x="76" y="169"/>
                  </a:cubicBezTo>
                  <a:cubicBezTo>
                    <a:pt x="77" y="169"/>
                    <a:pt x="74" y="172"/>
                    <a:pt x="74" y="172"/>
                  </a:cubicBezTo>
                  <a:cubicBezTo>
                    <a:pt x="73" y="173"/>
                    <a:pt x="73" y="173"/>
                    <a:pt x="73" y="172"/>
                  </a:cubicBezTo>
                  <a:cubicBezTo>
                    <a:pt x="73" y="172"/>
                    <a:pt x="74" y="171"/>
                    <a:pt x="74" y="169"/>
                  </a:cubicBezTo>
                  <a:cubicBezTo>
                    <a:pt x="63" y="161"/>
                    <a:pt x="2" y="114"/>
                    <a:pt x="1" y="111"/>
                  </a:cubicBezTo>
                  <a:cubicBezTo>
                    <a:pt x="0" y="109"/>
                    <a:pt x="40" y="15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6">
              <a:extLst>
                <a:ext uri="{FF2B5EF4-FFF2-40B4-BE49-F238E27FC236}">
                  <a16:creationId xmlns:a16="http://schemas.microsoft.com/office/drawing/2014/main" xmlns="" id="{5B1FC240-4C92-4299-BD5B-CC91E6DFD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" y="1957"/>
              <a:ext cx="93" cy="100"/>
            </a:xfrm>
            <a:custGeom>
              <a:avLst/>
              <a:gdLst>
                <a:gd name="T0" fmla="*/ 1 w 39"/>
                <a:gd name="T1" fmla="*/ 0 h 42"/>
                <a:gd name="T2" fmla="*/ 39 w 39"/>
                <a:gd name="T3" fmla="*/ 42 h 42"/>
                <a:gd name="T4" fmla="*/ 39 w 39"/>
                <a:gd name="T5" fmla="*/ 42 h 42"/>
                <a:gd name="T6" fmla="*/ 0 w 39"/>
                <a:gd name="T7" fmla="*/ 0 h 42"/>
                <a:gd name="T8" fmla="*/ 1 w 3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2">
                  <a:moveTo>
                    <a:pt x="1" y="0"/>
                  </a:moveTo>
                  <a:cubicBezTo>
                    <a:pt x="4" y="3"/>
                    <a:pt x="36" y="38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25" y="32"/>
                    <a:pt x="3" y="6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7">
              <a:extLst>
                <a:ext uri="{FF2B5EF4-FFF2-40B4-BE49-F238E27FC236}">
                  <a16:creationId xmlns:a16="http://schemas.microsoft.com/office/drawing/2014/main" xmlns="" id="{C3590448-C0BD-453D-AF99-A355535E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710"/>
              <a:ext cx="325" cy="425"/>
            </a:xfrm>
            <a:custGeom>
              <a:avLst/>
              <a:gdLst>
                <a:gd name="T0" fmla="*/ 126 w 137"/>
                <a:gd name="T1" fmla="*/ 18 h 179"/>
                <a:gd name="T2" fmla="*/ 133 w 137"/>
                <a:gd name="T3" fmla="*/ 77 h 179"/>
                <a:gd name="T4" fmla="*/ 119 w 137"/>
                <a:gd name="T5" fmla="*/ 89 h 179"/>
                <a:gd name="T6" fmla="*/ 123 w 137"/>
                <a:gd name="T7" fmla="*/ 112 h 179"/>
                <a:gd name="T8" fmla="*/ 109 w 137"/>
                <a:gd name="T9" fmla="*/ 119 h 179"/>
                <a:gd name="T10" fmla="*/ 111 w 137"/>
                <a:gd name="T11" fmla="*/ 139 h 179"/>
                <a:gd name="T12" fmla="*/ 95 w 137"/>
                <a:gd name="T13" fmla="*/ 146 h 179"/>
                <a:gd name="T14" fmla="*/ 91 w 137"/>
                <a:gd name="T15" fmla="*/ 166 h 179"/>
                <a:gd name="T16" fmla="*/ 5 w 137"/>
                <a:gd name="T17" fmla="*/ 118 h 179"/>
                <a:gd name="T18" fmla="*/ 22 w 137"/>
                <a:gd name="T19" fmla="*/ 112 h 179"/>
                <a:gd name="T20" fmla="*/ 6 w 137"/>
                <a:gd name="T21" fmla="*/ 79 h 179"/>
                <a:gd name="T22" fmla="*/ 33 w 137"/>
                <a:gd name="T23" fmla="*/ 76 h 179"/>
                <a:gd name="T24" fmla="*/ 20 w 137"/>
                <a:gd name="T25" fmla="*/ 44 h 179"/>
                <a:gd name="T26" fmla="*/ 47 w 137"/>
                <a:gd name="T27" fmla="*/ 44 h 179"/>
                <a:gd name="T28" fmla="*/ 44 w 137"/>
                <a:gd name="T29" fmla="*/ 17 h 179"/>
                <a:gd name="T30" fmla="*/ 102 w 137"/>
                <a:gd name="T31" fmla="*/ 42 h 179"/>
                <a:gd name="T32" fmla="*/ 114 w 137"/>
                <a:gd name="T33" fmla="*/ 17 h 179"/>
                <a:gd name="T34" fmla="*/ 126 w 137"/>
                <a:gd name="T3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79">
                  <a:moveTo>
                    <a:pt x="126" y="18"/>
                  </a:moveTo>
                  <a:cubicBezTo>
                    <a:pt x="127" y="37"/>
                    <a:pt x="137" y="64"/>
                    <a:pt x="133" y="77"/>
                  </a:cubicBezTo>
                  <a:cubicBezTo>
                    <a:pt x="130" y="89"/>
                    <a:pt x="119" y="89"/>
                    <a:pt x="119" y="89"/>
                  </a:cubicBezTo>
                  <a:cubicBezTo>
                    <a:pt x="119" y="89"/>
                    <a:pt x="129" y="101"/>
                    <a:pt x="123" y="112"/>
                  </a:cubicBezTo>
                  <a:cubicBezTo>
                    <a:pt x="121" y="118"/>
                    <a:pt x="109" y="119"/>
                    <a:pt x="109" y="119"/>
                  </a:cubicBezTo>
                  <a:cubicBezTo>
                    <a:pt x="109" y="119"/>
                    <a:pt x="116" y="129"/>
                    <a:pt x="111" y="139"/>
                  </a:cubicBezTo>
                  <a:cubicBezTo>
                    <a:pt x="107" y="147"/>
                    <a:pt x="95" y="146"/>
                    <a:pt x="95" y="146"/>
                  </a:cubicBezTo>
                  <a:cubicBezTo>
                    <a:pt x="95" y="146"/>
                    <a:pt x="98" y="159"/>
                    <a:pt x="91" y="166"/>
                  </a:cubicBezTo>
                  <a:cubicBezTo>
                    <a:pt x="77" y="179"/>
                    <a:pt x="5" y="150"/>
                    <a:pt x="5" y="118"/>
                  </a:cubicBezTo>
                  <a:cubicBezTo>
                    <a:pt x="5" y="104"/>
                    <a:pt x="22" y="112"/>
                    <a:pt x="22" y="112"/>
                  </a:cubicBezTo>
                  <a:cubicBezTo>
                    <a:pt x="22" y="112"/>
                    <a:pt x="0" y="94"/>
                    <a:pt x="6" y="79"/>
                  </a:cubicBezTo>
                  <a:cubicBezTo>
                    <a:pt x="12" y="64"/>
                    <a:pt x="33" y="76"/>
                    <a:pt x="33" y="76"/>
                  </a:cubicBezTo>
                  <a:cubicBezTo>
                    <a:pt x="33" y="76"/>
                    <a:pt x="12" y="59"/>
                    <a:pt x="20" y="44"/>
                  </a:cubicBezTo>
                  <a:cubicBezTo>
                    <a:pt x="28" y="29"/>
                    <a:pt x="47" y="44"/>
                    <a:pt x="47" y="44"/>
                  </a:cubicBezTo>
                  <a:cubicBezTo>
                    <a:pt x="47" y="44"/>
                    <a:pt x="36" y="27"/>
                    <a:pt x="44" y="17"/>
                  </a:cubicBezTo>
                  <a:cubicBezTo>
                    <a:pt x="58" y="0"/>
                    <a:pt x="85" y="39"/>
                    <a:pt x="102" y="42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26" y="18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8">
              <a:extLst>
                <a:ext uri="{FF2B5EF4-FFF2-40B4-BE49-F238E27FC236}">
                  <a16:creationId xmlns:a16="http://schemas.microsoft.com/office/drawing/2014/main" xmlns="" id="{845A79C1-CFB9-437B-BB1F-A8D1B7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681"/>
              <a:ext cx="125" cy="138"/>
            </a:xfrm>
            <a:custGeom>
              <a:avLst/>
              <a:gdLst>
                <a:gd name="T0" fmla="*/ 27 w 53"/>
                <a:gd name="T1" fmla="*/ 58 h 58"/>
                <a:gd name="T2" fmla="*/ 47 w 53"/>
                <a:gd name="T3" fmla="*/ 22 h 58"/>
                <a:gd name="T4" fmla="*/ 12 w 53"/>
                <a:gd name="T5" fmla="*/ 28 h 58"/>
                <a:gd name="T6" fmla="*/ 0 w 53"/>
                <a:gd name="T7" fmla="*/ 54 h 58"/>
                <a:gd name="T8" fmla="*/ 27 w 5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27" y="58"/>
                  </a:moveTo>
                  <a:cubicBezTo>
                    <a:pt x="28" y="40"/>
                    <a:pt x="42" y="38"/>
                    <a:pt x="47" y="22"/>
                  </a:cubicBezTo>
                  <a:cubicBezTo>
                    <a:pt x="53" y="4"/>
                    <a:pt x="30" y="0"/>
                    <a:pt x="12" y="28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27" y="58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9">
              <a:extLst>
                <a:ext uri="{FF2B5EF4-FFF2-40B4-BE49-F238E27FC236}">
                  <a16:creationId xmlns:a16="http://schemas.microsoft.com/office/drawing/2014/main" xmlns="" id="{3C97A38C-C648-4D2A-A966-E2C9CC6CA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1971"/>
              <a:ext cx="174" cy="88"/>
            </a:xfrm>
            <a:custGeom>
              <a:avLst/>
              <a:gdLst>
                <a:gd name="T0" fmla="*/ 73 w 73"/>
                <a:gd name="T1" fmla="*/ 37 h 37"/>
                <a:gd name="T2" fmla="*/ 72 w 73"/>
                <a:gd name="T3" fmla="*/ 37 h 37"/>
                <a:gd name="T4" fmla="*/ 0 w 73"/>
                <a:gd name="T5" fmla="*/ 2 h 37"/>
                <a:gd name="T6" fmla="*/ 1 w 73"/>
                <a:gd name="T7" fmla="*/ 1 h 37"/>
                <a:gd name="T8" fmla="*/ 73 w 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7">
                  <a:moveTo>
                    <a:pt x="73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46" y="33"/>
                    <a:pt x="19" y="21"/>
                    <a:pt x="0" y="2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24" y="16"/>
                    <a:pt x="46" y="28"/>
                    <a:pt x="73" y="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0">
              <a:extLst>
                <a:ext uri="{FF2B5EF4-FFF2-40B4-BE49-F238E27FC236}">
                  <a16:creationId xmlns:a16="http://schemas.microsoft.com/office/drawing/2014/main" xmlns="" id="{6778C123-E143-4C97-AC25-4D4220E7A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888"/>
              <a:ext cx="182" cy="107"/>
            </a:xfrm>
            <a:custGeom>
              <a:avLst/>
              <a:gdLst>
                <a:gd name="T0" fmla="*/ 77 w 77"/>
                <a:gd name="T1" fmla="*/ 44 h 45"/>
                <a:gd name="T2" fmla="*/ 77 w 77"/>
                <a:gd name="T3" fmla="*/ 45 h 45"/>
                <a:gd name="T4" fmla="*/ 0 w 77"/>
                <a:gd name="T5" fmla="*/ 2 h 45"/>
                <a:gd name="T6" fmla="*/ 1 w 77"/>
                <a:gd name="T7" fmla="*/ 0 h 45"/>
                <a:gd name="T8" fmla="*/ 77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77" y="44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50" y="41"/>
                    <a:pt x="20" y="26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5" y="15"/>
                    <a:pt x="53" y="37"/>
                    <a:pt x="77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1">
              <a:extLst>
                <a:ext uri="{FF2B5EF4-FFF2-40B4-BE49-F238E27FC236}">
                  <a16:creationId xmlns:a16="http://schemas.microsoft.com/office/drawing/2014/main" xmlns="" id="{9559BD1C-B25C-4C8F-AA69-E94F0BAF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1810"/>
              <a:ext cx="171" cy="114"/>
            </a:xfrm>
            <a:custGeom>
              <a:avLst/>
              <a:gdLst>
                <a:gd name="T0" fmla="*/ 1 w 72"/>
                <a:gd name="T1" fmla="*/ 0 h 48"/>
                <a:gd name="T2" fmla="*/ 72 w 72"/>
                <a:gd name="T3" fmla="*/ 47 h 48"/>
                <a:gd name="T4" fmla="*/ 71 w 72"/>
                <a:gd name="T5" fmla="*/ 48 h 48"/>
                <a:gd name="T6" fmla="*/ 28 w 72"/>
                <a:gd name="T7" fmla="*/ 30 h 48"/>
                <a:gd name="T8" fmla="*/ 0 w 72"/>
                <a:gd name="T9" fmla="*/ 1 h 48"/>
                <a:gd name="T10" fmla="*/ 1 w 7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8">
                  <a:moveTo>
                    <a:pt x="1" y="0"/>
                  </a:moveTo>
                  <a:cubicBezTo>
                    <a:pt x="20" y="22"/>
                    <a:pt x="44" y="36"/>
                    <a:pt x="72" y="47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57" y="46"/>
                    <a:pt x="40" y="37"/>
                    <a:pt x="28" y="30"/>
                  </a:cubicBezTo>
                  <a:cubicBezTo>
                    <a:pt x="16" y="22"/>
                    <a:pt x="7" y="13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2">
              <a:extLst>
                <a:ext uri="{FF2B5EF4-FFF2-40B4-BE49-F238E27FC236}">
                  <a16:creationId xmlns:a16="http://schemas.microsoft.com/office/drawing/2014/main" xmlns="" id="{DE763B60-FB0A-46FD-9899-79F4A4A2B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1228"/>
              <a:ext cx="161" cy="228"/>
            </a:xfrm>
            <a:custGeom>
              <a:avLst/>
              <a:gdLst>
                <a:gd name="T0" fmla="*/ 35 w 68"/>
                <a:gd name="T1" fmla="*/ 96 h 96"/>
                <a:gd name="T2" fmla="*/ 1 w 68"/>
                <a:gd name="T3" fmla="*/ 50 h 96"/>
                <a:gd name="T4" fmla="*/ 11 w 68"/>
                <a:gd name="T5" fmla="*/ 25 h 96"/>
                <a:gd name="T6" fmla="*/ 20 w 68"/>
                <a:gd name="T7" fmla="*/ 0 h 96"/>
                <a:gd name="T8" fmla="*/ 68 w 68"/>
                <a:gd name="T9" fmla="*/ 28 h 96"/>
                <a:gd name="T10" fmla="*/ 54 w 68"/>
                <a:gd name="T11" fmla="*/ 59 h 96"/>
                <a:gd name="T12" fmla="*/ 53 w 68"/>
                <a:gd name="T13" fmla="*/ 62 h 96"/>
                <a:gd name="T14" fmla="*/ 53 w 68"/>
                <a:gd name="T15" fmla="*/ 63 h 96"/>
                <a:gd name="T16" fmla="*/ 35 w 68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6">
                  <a:moveTo>
                    <a:pt x="35" y="96"/>
                  </a:moveTo>
                  <a:cubicBezTo>
                    <a:pt x="22" y="95"/>
                    <a:pt x="5" y="68"/>
                    <a:pt x="1" y="50"/>
                  </a:cubicBezTo>
                  <a:cubicBezTo>
                    <a:pt x="0" y="49"/>
                    <a:pt x="5" y="38"/>
                    <a:pt x="11" y="25"/>
                  </a:cubicBezTo>
                  <a:cubicBezTo>
                    <a:pt x="14" y="17"/>
                    <a:pt x="17" y="8"/>
                    <a:pt x="20" y="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58" y="44"/>
                    <a:pt x="54" y="59"/>
                  </a:cubicBezTo>
                  <a:cubicBezTo>
                    <a:pt x="53" y="60"/>
                    <a:pt x="53" y="61"/>
                    <a:pt x="53" y="62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70"/>
                    <a:pt x="48" y="96"/>
                    <a:pt x="35" y="96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3">
              <a:extLst>
                <a:ext uri="{FF2B5EF4-FFF2-40B4-BE49-F238E27FC236}">
                  <a16:creationId xmlns:a16="http://schemas.microsoft.com/office/drawing/2014/main" xmlns="" id="{BB1C3FD6-2271-4DFF-AA31-4AC6EA7E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1230"/>
              <a:ext cx="119" cy="147"/>
            </a:xfrm>
            <a:custGeom>
              <a:avLst/>
              <a:gdLst>
                <a:gd name="T0" fmla="*/ 29 w 50"/>
                <a:gd name="T1" fmla="*/ 60 h 62"/>
                <a:gd name="T2" fmla="*/ 35 w 50"/>
                <a:gd name="T3" fmla="*/ 62 h 62"/>
                <a:gd name="T4" fmla="*/ 35 w 50"/>
                <a:gd name="T5" fmla="*/ 61 h 62"/>
                <a:gd name="T6" fmla="*/ 36 w 50"/>
                <a:gd name="T7" fmla="*/ 58 h 62"/>
                <a:gd name="T8" fmla="*/ 50 w 50"/>
                <a:gd name="T9" fmla="*/ 27 h 62"/>
                <a:gd name="T10" fmla="*/ 3 w 50"/>
                <a:gd name="T11" fmla="*/ 0 h 62"/>
                <a:gd name="T12" fmla="*/ 29 w 50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2">
                  <a:moveTo>
                    <a:pt x="29" y="60"/>
                  </a:moveTo>
                  <a:cubicBezTo>
                    <a:pt x="31" y="61"/>
                    <a:pt x="33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59"/>
                    <a:pt x="36" y="58"/>
                  </a:cubicBezTo>
                  <a:cubicBezTo>
                    <a:pt x="40" y="43"/>
                    <a:pt x="50" y="27"/>
                    <a:pt x="50" y="2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2"/>
                    <a:pt x="0" y="51"/>
                    <a:pt x="2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4">
              <a:extLst>
                <a:ext uri="{FF2B5EF4-FFF2-40B4-BE49-F238E27FC236}">
                  <a16:creationId xmlns:a16="http://schemas.microsoft.com/office/drawing/2014/main" xmlns="" id="{3895B93A-2E64-4B21-BE12-6A80E78B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1012"/>
              <a:ext cx="251" cy="354"/>
            </a:xfrm>
            <a:custGeom>
              <a:avLst/>
              <a:gdLst>
                <a:gd name="T0" fmla="*/ 6 w 106"/>
                <a:gd name="T1" fmla="*/ 40 h 149"/>
                <a:gd name="T2" fmla="*/ 22 w 106"/>
                <a:gd name="T3" fmla="*/ 128 h 149"/>
                <a:gd name="T4" fmla="*/ 90 w 106"/>
                <a:gd name="T5" fmla="*/ 125 h 149"/>
                <a:gd name="T6" fmla="*/ 78 w 106"/>
                <a:gd name="T7" fmla="*/ 18 h 149"/>
                <a:gd name="T8" fmla="*/ 6 w 106"/>
                <a:gd name="T9" fmla="*/ 4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49">
                  <a:moveTo>
                    <a:pt x="6" y="40"/>
                  </a:moveTo>
                  <a:cubicBezTo>
                    <a:pt x="0" y="59"/>
                    <a:pt x="9" y="115"/>
                    <a:pt x="22" y="128"/>
                  </a:cubicBezTo>
                  <a:cubicBezTo>
                    <a:pt x="42" y="146"/>
                    <a:pt x="74" y="149"/>
                    <a:pt x="90" y="125"/>
                  </a:cubicBezTo>
                  <a:cubicBezTo>
                    <a:pt x="106" y="102"/>
                    <a:pt x="93" y="29"/>
                    <a:pt x="78" y="18"/>
                  </a:cubicBezTo>
                  <a:cubicBezTo>
                    <a:pt x="55" y="0"/>
                    <a:pt x="15" y="11"/>
                    <a:pt x="6" y="4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5">
              <a:extLst>
                <a:ext uri="{FF2B5EF4-FFF2-40B4-BE49-F238E27FC236}">
                  <a16:creationId xmlns:a16="http://schemas.microsoft.com/office/drawing/2014/main" xmlns="" id="{727CD6DA-9AA7-4F96-B425-39B3E126E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195"/>
              <a:ext cx="9" cy="23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0 h 10"/>
                <a:gd name="T4" fmla="*/ 0 w 4"/>
                <a:gd name="T5" fmla="*/ 10 h 10"/>
                <a:gd name="T6" fmla="*/ 0 w 4"/>
                <a:gd name="T7" fmla="*/ 10 h 10"/>
                <a:gd name="T8" fmla="*/ 3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4"/>
                    <a:pt x="3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9"/>
                    <a:pt x="4" y="3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6">
              <a:extLst>
                <a:ext uri="{FF2B5EF4-FFF2-40B4-BE49-F238E27FC236}">
                  <a16:creationId xmlns:a16="http://schemas.microsoft.com/office/drawing/2014/main" xmlns="" id="{88FBE9E9-AD7F-4816-9F62-4EAEA0D95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185"/>
              <a:ext cx="29" cy="31"/>
            </a:xfrm>
            <a:custGeom>
              <a:avLst/>
              <a:gdLst>
                <a:gd name="T0" fmla="*/ 6 w 12"/>
                <a:gd name="T1" fmla="*/ 0 h 13"/>
                <a:gd name="T2" fmla="*/ 7 w 12"/>
                <a:gd name="T3" fmla="*/ 13 h 13"/>
                <a:gd name="T4" fmla="*/ 6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0" y="1"/>
                    <a:pt x="1" y="13"/>
                    <a:pt x="7" y="13"/>
                  </a:cubicBezTo>
                  <a:cubicBezTo>
                    <a:pt x="12" y="12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7">
              <a:extLst>
                <a:ext uri="{FF2B5EF4-FFF2-40B4-BE49-F238E27FC236}">
                  <a16:creationId xmlns:a16="http://schemas.microsoft.com/office/drawing/2014/main" xmlns="" id="{B275E1F1-CCB6-4FA8-A538-F0BEF499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187"/>
              <a:ext cx="12" cy="24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0 h 10"/>
                <a:gd name="T4" fmla="*/ 5 w 5"/>
                <a:gd name="T5" fmla="*/ 9 h 10"/>
                <a:gd name="T6" fmla="*/ 5 w 5"/>
                <a:gd name="T7" fmla="*/ 10 h 10"/>
                <a:gd name="T8" fmla="*/ 0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9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8">
              <a:extLst>
                <a:ext uri="{FF2B5EF4-FFF2-40B4-BE49-F238E27FC236}">
                  <a16:creationId xmlns:a16="http://schemas.microsoft.com/office/drawing/2014/main" xmlns="" id="{F8727482-7069-44F7-ABB3-482236FC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1176"/>
              <a:ext cx="31" cy="33"/>
            </a:xfrm>
            <a:custGeom>
              <a:avLst/>
              <a:gdLst>
                <a:gd name="T0" fmla="*/ 5 w 13"/>
                <a:gd name="T1" fmla="*/ 1 h 14"/>
                <a:gd name="T2" fmla="*/ 7 w 13"/>
                <a:gd name="T3" fmla="*/ 13 h 14"/>
                <a:gd name="T4" fmla="*/ 5 w 13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5" y="1"/>
                  </a:moveTo>
                  <a:cubicBezTo>
                    <a:pt x="11" y="0"/>
                    <a:pt x="13" y="12"/>
                    <a:pt x="7" y="13"/>
                  </a:cubicBezTo>
                  <a:cubicBezTo>
                    <a:pt x="2" y="14"/>
                    <a:pt x="0" y="2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59">
              <a:extLst>
                <a:ext uri="{FF2B5EF4-FFF2-40B4-BE49-F238E27FC236}">
                  <a16:creationId xmlns:a16="http://schemas.microsoft.com/office/drawing/2014/main" xmlns="" id="{53883E42-6279-4990-AA7F-03112A609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" y="1149"/>
              <a:ext cx="33" cy="27"/>
            </a:xfrm>
            <a:custGeom>
              <a:avLst/>
              <a:gdLst>
                <a:gd name="T0" fmla="*/ 4 w 14"/>
                <a:gd name="T1" fmla="*/ 10 h 11"/>
                <a:gd name="T2" fmla="*/ 9 w 14"/>
                <a:gd name="T3" fmla="*/ 8 h 11"/>
                <a:gd name="T4" fmla="*/ 13 w 14"/>
                <a:gd name="T5" fmla="*/ 5 h 11"/>
                <a:gd name="T6" fmla="*/ 12 w 14"/>
                <a:gd name="T7" fmla="*/ 2 h 11"/>
                <a:gd name="T8" fmla="*/ 6 w 14"/>
                <a:gd name="T9" fmla="*/ 2 h 11"/>
                <a:gd name="T10" fmla="*/ 1 w 14"/>
                <a:gd name="T11" fmla="*/ 7 h 11"/>
                <a:gd name="T12" fmla="*/ 4 w 14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1">
                  <a:moveTo>
                    <a:pt x="4" y="10"/>
                  </a:move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7"/>
                    <a:pt x="13" y="5"/>
                  </a:cubicBezTo>
                  <a:cubicBezTo>
                    <a:pt x="14" y="4"/>
                    <a:pt x="13" y="2"/>
                    <a:pt x="12" y="2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3" y="3"/>
                    <a:pt x="2" y="4"/>
                    <a:pt x="1" y="7"/>
                  </a:cubicBezTo>
                  <a:cubicBezTo>
                    <a:pt x="0" y="9"/>
                    <a:pt x="2" y="11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0">
              <a:extLst>
                <a:ext uri="{FF2B5EF4-FFF2-40B4-BE49-F238E27FC236}">
                  <a16:creationId xmlns:a16="http://schemas.microsoft.com/office/drawing/2014/main" xmlns="" id="{7962E83F-D296-418B-B963-0904C64FE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" y="1142"/>
              <a:ext cx="36" cy="19"/>
            </a:xfrm>
            <a:custGeom>
              <a:avLst/>
              <a:gdLst>
                <a:gd name="T0" fmla="*/ 11 w 15"/>
                <a:gd name="T1" fmla="*/ 8 h 8"/>
                <a:gd name="T2" fmla="*/ 6 w 15"/>
                <a:gd name="T3" fmla="*/ 7 h 8"/>
                <a:gd name="T4" fmla="*/ 1 w 15"/>
                <a:gd name="T5" fmla="*/ 6 h 8"/>
                <a:gd name="T6" fmla="*/ 1 w 15"/>
                <a:gd name="T7" fmla="*/ 2 h 8"/>
                <a:gd name="T8" fmla="*/ 7 w 15"/>
                <a:gd name="T9" fmla="*/ 0 h 8"/>
                <a:gd name="T10" fmla="*/ 13 w 15"/>
                <a:gd name="T11" fmla="*/ 3 h 8"/>
                <a:gd name="T12" fmla="*/ 11 w 1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9" y="8"/>
                    <a:pt x="7" y="8"/>
                    <a:pt x="6" y="7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1"/>
                    <a:pt x="11" y="2"/>
                    <a:pt x="13" y="3"/>
                  </a:cubicBezTo>
                  <a:cubicBezTo>
                    <a:pt x="15" y="5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1">
              <a:extLst>
                <a:ext uri="{FF2B5EF4-FFF2-40B4-BE49-F238E27FC236}">
                  <a16:creationId xmlns:a16="http://schemas.microsoft.com/office/drawing/2014/main" xmlns="" id="{33627258-A4B3-4360-B989-94EB7294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278"/>
              <a:ext cx="19" cy="7"/>
            </a:xfrm>
            <a:custGeom>
              <a:avLst/>
              <a:gdLst>
                <a:gd name="T0" fmla="*/ 0 w 8"/>
                <a:gd name="T1" fmla="*/ 0 h 3"/>
                <a:gd name="T2" fmla="*/ 4 w 8"/>
                <a:gd name="T3" fmla="*/ 2 h 3"/>
                <a:gd name="T4" fmla="*/ 8 w 8"/>
                <a:gd name="T5" fmla="*/ 0 h 3"/>
                <a:gd name="T6" fmla="*/ 8 w 8"/>
                <a:gd name="T7" fmla="*/ 0 h 3"/>
                <a:gd name="T8" fmla="*/ 3 w 8"/>
                <a:gd name="T9" fmla="*/ 3 h 3"/>
                <a:gd name="T10" fmla="*/ 0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1" y="1"/>
                    <a:pt x="2" y="2"/>
                    <a:pt x="4" y="2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"/>
                    <a:pt x="5" y="3"/>
                    <a:pt x="3" y="3"/>
                  </a:cubicBezTo>
                  <a:cubicBezTo>
                    <a:pt x="1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2">
              <a:extLst>
                <a:ext uri="{FF2B5EF4-FFF2-40B4-BE49-F238E27FC236}">
                  <a16:creationId xmlns:a16="http://schemas.microsoft.com/office/drawing/2014/main" xmlns="" id="{EDF246FA-9E94-4662-AC5A-DE6954F4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1145"/>
              <a:ext cx="52" cy="116"/>
            </a:xfrm>
            <a:custGeom>
              <a:avLst/>
              <a:gdLst>
                <a:gd name="T0" fmla="*/ 0 w 22"/>
                <a:gd name="T1" fmla="*/ 44 h 49"/>
                <a:gd name="T2" fmla="*/ 9 w 22"/>
                <a:gd name="T3" fmla="*/ 49 h 49"/>
                <a:gd name="T4" fmla="*/ 14 w 22"/>
                <a:gd name="T5" fmla="*/ 48 h 49"/>
                <a:gd name="T6" fmla="*/ 15 w 22"/>
                <a:gd name="T7" fmla="*/ 48 h 49"/>
                <a:gd name="T8" fmla="*/ 16 w 22"/>
                <a:gd name="T9" fmla="*/ 48 h 49"/>
                <a:gd name="T10" fmla="*/ 16 w 22"/>
                <a:gd name="T11" fmla="*/ 47 h 49"/>
                <a:gd name="T12" fmla="*/ 16 w 22"/>
                <a:gd name="T13" fmla="*/ 47 h 49"/>
                <a:gd name="T14" fmla="*/ 16 w 22"/>
                <a:gd name="T15" fmla="*/ 47 h 49"/>
                <a:gd name="T16" fmla="*/ 16 w 22"/>
                <a:gd name="T17" fmla="*/ 47 h 49"/>
                <a:gd name="T18" fmla="*/ 16 w 22"/>
                <a:gd name="T19" fmla="*/ 46 h 49"/>
                <a:gd name="T20" fmla="*/ 15 w 22"/>
                <a:gd name="T21" fmla="*/ 39 h 49"/>
                <a:gd name="T22" fmla="*/ 22 w 22"/>
                <a:gd name="T23" fmla="*/ 40 h 49"/>
                <a:gd name="T24" fmla="*/ 12 w 22"/>
                <a:gd name="T25" fmla="*/ 1 h 49"/>
                <a:gd name="T26" fmla="*/ 11 w 22"/>
                <a:gd name="T27" fmla="*/ 1 h 49"/>
                <a:gd name="T28" fmla="*/ 19 w 22"/>
                <a:gd name="T29" fmla="*/ 37 h 49"/>
                <a:gd name="T30" fmla="*/ 12 w 22"/>
                <a:gd name="T31" fmla="*/ 36 h 49"/>
                <a:gd name="T32" fmla="*/ 14 w 22"/>
                <a:gd name="T33" fmla="*/ 46 h 49"/>
                <a:gd name="T34" fmla="*/ 14 w 22"/>
                <a:gd name="T35" fmla="*/ 46 h 49"/>
                <a:gd name="T36" fmla="*/ 0 w 22"/>
                <a:gd name="T37" fmla="*/ 43 h 49"/>
                <a:gd name="T38" fmla="*/ 0 w 22"/>
                <a:gd name="T3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49">
                  <a:moveTo>
                    <a:pt x="0" y="44"/>
                  </a:moveTo>
                  <a:cubicBezTo>
                    <a:pt x="2" y="47"/>
                    <a:pt x="6" y="48"/>
                    <a:pt x="9" y="49"/>
                  </a:cubicBezTo>
                  <a:cubicBezTo>
                    <a:pt x="11" y="49"/>
                    <a:pt x="12" y="49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5" y="39"/>
                    <a:pt x="15" y="39"/>
                  </a:cubicBezTo>
                  <a:cubicBezTo>
                    <a:pt x="16" y="39"/>
                    <a:pt x="22" y="41"/>
                    <a:pt x="22" y="40"/>
                  </a:cubicBezTo>
                  <a:cubicBezTo>
                    <a:pt x="19" y="27"/>
                    <a:pt x="17" y="13"/>
                    <a:pt x="12" y="1"/>
                  </a:cubicBezTo>
                  <a:cubicBezTo>
                    <a:pt x="12" y="0"/>
                    <a:pt x="11" y="1"/>
                    <a:pt x="11" y="1"/>
                  </a:cubicBezTo>
                  <a:cubicBezTo>
                    <a:pt x="13" y="13"/>
                    <a:pt x="17" y="25"/>
                    <a:pt x="19" y="37"/>
                  </a:cubicBezTo>
                  <a:cubicBezTo>
                    <a:pt x="17" y="37"/>
                    <a:pt x="14" y="36"/>
                    <a:pt x="12" y="36"/>
                  </a:cubicBezTo>
                  <a:cubicBezTo>
                    <a:pt x="12" y="36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9" y="47"/>
                    <a:pt x="5" y="46"/>
                    <a:pt x="0" y="43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3">
              <a:extLst>
                <a:ext uri="{FF2B5EF4-FFF2-40B4-BE49-F238E27FC236}">
                  <a16:creationId xmlns:a16="http://schemas.microsoft.com/office/drawing/2014/main" xmlns="" id="{CE0882CB-6D3F-4123-A92E-A545256B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249"/>
              <a:ext cx="31" cy="22"/>
            </a:xfrm>
            <a:custGeom>
              <a:avLst/>
              <a:gdLst>
                <a:gd name="T0" fmla="*/ 13 w 13"/>
                <a:gd name="T1" fmla="*/ 3 h 9"/>
                <a:gd name="T2" fmla="*/ 7 w 13"/>
                <a:gd name="T3" fmla="*/ 9 h 9"/>
                <a:gd name="T4" fmla="*/ 3 w 13"/>
                <a:gd name="T5" fmla="*/ 9 h 9"/>
                <a:gd name="T6" fmla="*/ 0 w 13"/>
                <a:gd name="T7" fmla="*/ 4 h 9"/>
                <a:gd name="T8" fmla="*/ 1 w 13"/>
                <a:gd name="T9" fmla="*/ 0 h 9"/>
                <a:gd name="T10" fmla="*/ 13 w 13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3"/>
                  </a:moveTo>
                  <a:cubicBezTo>
                    <a:pt x="13" y="3"/>
                    <a:pt x="11" y="7"/>
                    <a:pt x="7" y="9"/>
                  </a:cubicBezTo>
                  <a:cubicBezTo>
                    <a:pt x="6" y="9"/>
                    <a:pt x="5" y="9"/>
                    <a:pt x="3" y="9"/>
                  </a:cubicBezTo>
                  <a:cubicBezTo>
                    <a:pt x="0" y="9"/>
                    <a:pt x="0" y="6"/>
                    <a:pt x="0" y="4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6" y="3"/>
                    <a:pt x="13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4">
              <a:extLst>
                <a:ext uri="{FF2B5EF4-FFF2-40B4-BE49-F238E27FC236}">
                  <a16:creationId xmlns:a16="http://schemas.microsoft.com/office/drawing/2014/main" xmlns="" id="{0FF6E692-485A-4612-B7C3-FF4C99DBA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259"/>
              <a:ext cx="16" cy="12"/>
            </a:xfrm>
            <a:custGeom>
              <a:avLst/>
              <a:gdLst>
                <a:gd name="T0" fmla="*/ 7 w 7"/>
                <a:gd name="T1" fmla="*/ 5 h 5"/>
                <a:gd name="T2" fmla="*/ 3 w 7"/>
                <a:gd name="T3" fmla="*/ 5 h 5"/>
                <a:gd name="T4" fmla="*/ 0 w 7"/>
                <a:gd name="T5" fmla="*/ 0 h 5"/>
                <a:gd name="T6" fmla="*/ 7 w 7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cubicBezTo>
                    <a:pt x="6" y="5"/>
                    <a:pt x="5" y="5"/>
                    <a:pt x="3" y="5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7" y="1"/>
                    <a:pt x="7" y="5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5">
              <a:extLst>
                <a:ext uri="{FF2B5EF4-FFF2-40B4-BE49-F238E27FC236}">
                  <a16:creationId xmlns:a16="http://schemas.microsoft.com/office/drawing/2014/main" xmlns="" id="{D9228932-D2F7-4E47-8561-1C1019820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002"/>
              <a:ext cx="263" cy="223"/>
            </a:xfrm>
            <a:custGeom>
              <a:avLst/>
              <a:gdLst>
                <a:gd name="T0" fmla="*/ 33 w 111"/>
                <a:gd name="T1" fmla="*/ 74 h 94"/>
                <a:gd name="T2" fmla="*/ 37 w 111"/>
                <a:gd name="T3" fmla="*/ 40 h 94"/>
                <a:gd name="T4" fmla="*/ 89 w 111"/>
                <a:gd name="T5" fmla="*/ 51 h 94"/>
                <a:gd name="T6" fmla="*/ 108 w 111"/>
                <a:gd name="T7" fmla="*/ 27 h 94"/>
                <a:gd name="T8" fmla="*/ 76 w 111"/>
                <a:gd name="T9" fmla="*/ 3 h 94"/>
                <a:gd name="T10" fmla="*/ 31 w 111"/>
                <a:gd name="T11" fmla="*/ 13 h 94"/>
                <a:gd name="T12" fmla="*/ 34 w 111"/>
                <a:gd name="T13" fmla="*/ 4 h 94"/>
                <a:gd name="T14" fmla="*/ 22 w 111"/>
                <a:gd name="T15" fmla="*/ 11 h 94"/>
                <a:gd name="T16" fmla="*/ 18 w 111"/>
                <a:gd name="T17" fmla="*/ 19 h 94"/>
                <a:gd name="T18" fmla="*/ 10 w 111"/>
                <a:gd name="T19" fmla="*/ 18 h 94"/>
                <a:gd name="T20" fmla="*/ 1 w 111"/>
                <a:gd name="T21" fmla="*/ 22 h 94"/>
                <a:gd name="T22" fmla="*/ 10 w 111"/>
                <a:gd name="T23" fmla="*/ 24 h 94"/>
                <a:gd name="T24" fmla="*/ 3 w 111"/>
                <a:gd name="T25" fmla="*/ 43 h 94"/>
                <a:gd name="T26" fmla="*/ 19 w 111"/>
                <a:gd name="T27" fmla="*/ 94 h 94"/>
                <a:gd name="T28" fmla="*/ 33 w 111"/>
                <a:gd name="T29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94">
                  <a:moveTo>
                    <a:pt x="33" y="74"/>
                  </a:moveTo>
                  <a:cubicBezTo>
                    <a:pt x="37" y="64"/>
                    <a:pt x="31" y="45"/>
                    <a:pt x="37" y="40"/>
                  </a:cubicBezTo>
                  <a:cubicBezTo>
                    <a:pt x="48" y="30"/>
                    <a:pt x="73" y="50"/>
                    <a:pt x="89" y="51"/>
                  </a:cubicBezTo>
                  <a:cubicBezTo>
                    <a:pt x="105" y="51"/>
                    <a:pt x="111" y="41"/>
                    <a:pt x="108" y="27"/>
                  </a:cubicBezTo>
                  <a:cubicBezTo>
                    <a:pt x="105" y="14"/>
                    <a:pt x="94" y="5"/>
                    <a:pt x="76" y="3"/>
                  </a:cubicBezTo>
                  <a:cubicBezTo>
                    <a:pt x="57" y="0"/>
                    <a:pt x="40" y="7"/>
                    <a:pt x="31" y="13"/>
                  </a:cubicBezTo>
                  <a:cubicBezTo>
                    <a:pt x="31" y="13"/>
                    <a:pt x="35" y="6"/>
                    <a:pt x="34" y="4"/>
                  </a:cubicBezTo>
                  <a:cubicBezTo>
                    <a:pt x="32" y="2"/>
                    <a:pt x="24" y="9"/>
                    <a:pt x="22" y="11"/>
                  </a:cubicBezTo>
                  <a:cubicBezTo>
                    <a:pt x="19" y="14"/>
                    <a:pt x="18" y="19"/>
                    <a:pt x="18" y="19"/>
                  </a:cubicBezTo>
                  <a:cubicBezTo>
                    <a:pt x="18" y="19"/>
                    <a:pt x="15" y="18"/>
                    <a:pt x="10" y="18"/>
                  </a:cubicBezTo>
                  <a:cubicBezTo>
                    <a:pt x="6" y="18"/>
                    <a:pt x="1" y="21"/>
                    <a:pt x="1" y="22"/>
                  </a:cubicBezTo>
                  <a:cubicBezTo>
                    <a:pt x="0" y="23"/>
                    <a:pt x="6" y="24"/>
                    <a:pt x="10" y="24"/>
                  </a:cubicBezTo>
                  <a:cubicBezTo>
                    <a:pt x="10" y="24"/>
                    <a:pt x="3" y="34"/>
                    <a:pt x="3" y="43"/>
                  </a:cubicBezTo>
                  <a:cubicBezTo>
                    <a:pt x="3" y="52"/>
                    <a:pt x="16" y="93"/>
                    <a:pt x="19" y="94"/>
                  </a:cubicBezTo>
                  <a:cubicBezTo>
                    <a:pt x="23" y="94"/>
                    <a:pt x="32" y="79"/>
                    <a:pt x="33" y="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6">
              <a:extLst>
                <a:ext uri="{FF2B5EF4-FFF2-40B4-BE49-F238E27FC236}">
                  <a16:creationId xmlns:a16="http://schemas.microsoft.com/office/drawing/2014/main" xmlns="" id="{B531832C-CC78-40D5-B4B6-B059CDA67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057"/>
              <a:ext cx="38" cy="149"/>
            </a:xfrm>
            <a:custGeom>
              <a:avLst/>
              <a:gdLst>
                <a:gd name="T0" fmla="*/ 12 w 16"/>
                <a:gd name="T1" fmla="*/ 0 h 63"/>
                <a:gd name="T2" fmla="*/ 12 w 16"/>
                <a:gd name="T3" fmla="*/ 0 h 63"/>
                <a:gd name="T4" fmla="*/ 3 w 16"/>
                <a:gd name="T5" fmla="*/ 13 h 63"/>
                <a:gd name="T6" fmla="*/ 3 w 16"/>
                <a:gd name="T7" fmla="*/ 31 h 63"/>
                <a:gd name="T8" fmla="*/ 16 w 16"/>
                <a:gd name="T9" fmla="*/ 63 h 63"/>
                <a:gd name="T10" fmla="*/ 15 w 16"/>
                <a:gd name="T11" fmla="*/ 63 h 63"/>
                <a:gd name="T12" fmla="*/ 1 w 16"/>
                <a:gd name="T13" fmla="*/ 28 h 63"/>
                <a:gd name="T14" fmla="*/ 12 w 16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6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4"/>
                    <a:pt x="5" y="8"/>
                    <a:pt x="3" y="13"/>
                  </a:cubicBezTo>
                  <a:cubicBezTo>
                    <a:pt x="1" y="19"/>
                    <a:pt x="2" y="25"/>
                    <a:pt x="3" y="31"/>
                  </a:cubicBezTo>
                  <a:cubicBezTo>
                    <a:pt x="5" y="42"/>
                    <a:pt x="11" y="53"/>
                    <a:pt x="1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9" y="53"/>
                    <a:pt x="4" y="41"/>
                    <a:pt x="1" y="28"/>
                  </a:cubicBezTo>
                  <a:cubicBezTo>
                    <a:pt x="0" y="18"/>
                    <a:pt x="2" y="6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7">
              <a:extLst>
                <a:ext uri="{FF2B5EF4-FFF2-40B4-BE49-F238E27FC236}">
                  <a16:creationId xmlns:a16="http://schemas.microsoft.com/office/drawing/2014/main" xmlns="" id="{F37A7417-3205-4D36-8F44-E712FC910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085"/>
              <a:ext cx="138" cy="43"/>
            </a:xfrm>
            <a:custGeom>
              <a:avLst/>
              <a:gdLst>
                <a:gd name="T0" fmla="*/ 1 w 58"/>
                <a:gd name="T1" fmla="*/ 1 h 18"/>
                <a:gd name="T2" fmla="*/ 16 w 58"/>
                <a:gd name="T3" fmla="*/ 2 h 18"/>
                <a:gd name="T4" fmla="*/ 28 w 58"/>
                <a:gd name="T5" fmla="*/ 8 h 18"/>
                <a:gd name="T6" fmla="*/ 58 w 58"/>
                <a:gd name="T7" fmla="*/ 17 h 18"/>
                <a:gd name="T8" fmla="*/ 58 w 58"/>
                <a:gd name="T9" fmla="*/ 17 h 18"/>
                <a:gd name="T10" fmla="*/ 30 w 58"/>
                <a:gd name="T11" fmla="*/ 11 h 18"/>
                <a:gd name="T12" fmla="*/ 17 w 58"/>
                <a:gd name="T13" fmla="*/ 4 h 18"/>
                <a:gd name="T14" fmla="*/ 1 w 58"/>
                <a:gd name="T15" fmla="*/ 2 h 18"/>
                <a:gd name="T16" fmla="*/ 1 w 5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8">
                  <a:moveTo>
                    <a:pt x="1" y="1"/>
                  </a:moveTo>
                  <a:cubicBezTo>
                    <a:pt x="6" y="0"/>
                    <a:pt x="11" y="1"/>
                    <a:pt x="16" y="2"/>
                  </a:cubicBezTo>
                  <a:cubicBezTo>
                    <a:pt x="20" y="3"/>
                    <a:pt x="24" y="6"/>
                    <a:pt x="28" y="8"/>
                  </a:cubicBezTo>
                  <a:cubicBezTo>
                    <a:pt x="37" y="14"/>
                    <a:pt x="47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48" y="18"/>
                    <a:pt x="39" y="15"/>
                    <a:pt x="30" y="11"/>
                  </a:cubicBezTo>
                  <a:cubicBezTo>
                    <a:pt x="26" y="9"/>
                    <a:pt x="22" y="6"/>
                    <a:pt x="17" y="4"/>
                  </a:cubicBezTo>
                  <a:cubicBezTo>
                    <a:pt x="12" y="2"/>
                    <a:pt x="6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8">
              <a:extLst>
                <a:ext uri="{FF2B5EF4-FFF2-40B4-BE49-F238E27FC236}">
                  <a16:creationId xmlns:a16="http://schemas.microsoft.com/office/drawing/2014/main" xmlns="" id="{B9F2C038-48F7-4E88-8262-6F06D30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1002"/>
              <a:ext cx="164" cy="100"/>
            </a:xfrm>
            <a:custGeom>
              <a:avLst/>
              <a:gdLst>
                <a:gd name="T0" fmla="*/ 0 w 69"/>
                <a:gd name="T1" fmla="*/ 8 h 42"/>
                <a:gd name="T2" fmla="*/ 21 w 69"/>
                <a:gd name="T3" fmla="*/ 2 h 42"/>
                <a:gd name="T4" fmla="*/ 41 w 69"/>
                <a:gd name="T5" fmla="*/ 1 h 42"/>
                <a:gd name="T6" fmla="*/ 67 w 69"/>
                <a:gd name="T7" fmla="*/ 23 h 42"/>
                <a:gd name="T8" fmla="*/ 64 w 69"/>
                <a:gd name="T9" fmla="*/ 42 h 42"/>
                <a:gd name="T10" fmla="*/ 64 w 69"/>
                <a:gd name="T11" fmla="*/ 42 h 42"/>
                <a:gd name="T12" fmla="*/ 58 w 69"/>
                <a:gd name="T13" fmla="*/ 10 h 42"/>
                <a:gd name="T14" fmla="*/ 22 w 69"/>
                <a:gd name="T15" fmla="*/ 2 h 42"/>
                <a:gd name="T16" fmla="*/ 0 w 69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2">
                  <a:moveTo>
                    <a:pt x="0" y="8"/>
                  </a:moveTo>
                  <a:cubicBezTo>
                    <a:pt x="6" y="5"/>
                    <a:pt x="13" y="3"/>
                    <a:pt x="21" y="2"/>
                  </a:cubicBezTo>
                  <a:cubicBezTo>
                    <a:pt x="27" y="1"/>
                    <a:pt x="35" y="0"/>
                    <a:pt x="41" y="1"/>
                  </a:cubicBezTo>
                  <a:cubicBezTo>
                    <a:pt x="53" y="3"/>
                    <a:pt x="64" y="11"/>
                    <a:pt x="67" y="23"/>
                  </a:cubicBezTo>
                  <a:cubicBezTo>
                    <a:pt x="68" y="29"/>
                    <a:pt x="68" y="36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9" y="31"/>
                    <a:pt x="67" y="18"/>
                    <a:pt x="58" y="10"/>
                  </a:cubicBezTo>
                  <a:cubicBezTo>
                    <a:pt x="48" y="1"/>
                    <a:pt x="34" y="0"/>
                    <a:pt x="22" y="2"/>
                  </a:cubicBezTo>
                  <a:cubicBezTo>
                    <a:pt x="15" y="3"/>
                    <a:pt x="7" y="6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69">
              <a:extLst>
                <a:ext uri="{FF2B5EF4-FFF2-40B4-BE49-F238E27FC236}">
                  <a16:creationId xmlns:a16="http://schemas.microsoft.com/office/drawing/2014/main" xmlns="" id="{D0594C7E-A50C-46AC-98DC-1AE120756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171"/>
              <a:ext cx="76" cy="102"/>
            </a:xfrm>
            <a:custGeom>
              <a:avLst/>
              <a:gdLst>
                <a:gd name="T0" fmla="*/ 29 w 32"/>
                <a:gd name="T1" fmla="*/ 19 h 43"/>
                <a:gd name="T2" fmla="*/ 8 w 32"/>
                <a:gd name="T3" fmla="*/ 5 h 43"/>
                <a:gd name="T4" fmla="*/ 19 w 32"/>
                <a:gd name="T5" fmla="*/ 39 h 43"/>
                <a:gd name="T6" fmla="*/ 32 w 32"/>
                <a:gd name="T7" fmla="*/ 34 h 43"/>
                <a:gd name="T8" fmla="*/ 29 w 32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3">
                  <a:moveTo>
                    <a:pt x="29" y="19"/>
                  </a:moveTo>
                  <a:cubicBezTo>
                    <a:pt x="29" y="19"/>
                    <a:pt x="16" y="0"/>
                    <a:pt x="8" y="5"/>
                  </a:cubicBezTo>
                  <a:cubicBezTo>
                    <a:pt x="0" y="9"/>
                    <a:pt x="9" y="36"/>
                    <a:pt x="19" y="39"/>
                  </a:cubicBezTo>
                  <a:cubicBezTo>
                    <a:pt x="29" y="43"/>
                    <a:pt x="32" y="34"/>
                    <a:pt x="32" y="34"/>
                  </a:cubicBezTo>
                  <a:lnTo>
                    <a:pt x="29" y="19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0">
              <a:extLst>
                <a:ext uri="{FF2B5EF4-FFF2-40B4-BE49-F238E27FC236}">
                  <a16:creationId xmlns:a16="http://schemas.microsoft.com/office/drawing/2014/main" xmlns="" id="{2CD3FD7D-BBE8-4553-8716-FF21D91A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1199"/>
              <a:ext cx="38" cy="55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1 h 23"/>
                <a:gd name="T4" fmla="*/ 13 w 16"/>
                <a:gd name="T5" fmla="*/ 16 h 23"/>
                <a:gd name="T6" fmla="*/ 5 w 16"/>
                <a:gd name="T7" fmla="*/ 15 h 23"/>
                <a:gd name="T8" fmla="*/ 5 w 16"/>
                <a:gd name="T9" fmla="*/ 15 h 23"/>
                <a:gd name="T10" fmla="*/ 11 w 16"/>
                <a:gd name="T11" fmla="*/ 17 h 23"/>
                <a:gd name="T12" fmla="*/ 15 w 16"/>
                <a:gd name="T13" fmla="*/ 23 h 23"/>
                <a:gd name="T14" fmla="*/ 16 w 16"/>
                <a:gd name="T15" fmla="*/ 22 h 23"/>
                <a:gd name="T16" fmla="*/ 16 w 16"/>
                <a:gd name="T17" fmla="*/ 22 h 23"/>
                <a:gd name="T18" fmla="*/ 0 w 1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3"/>
                    <a:pt x="10" y="10"/>
                    <a:pt x="13" y="16"/>
                  </a:cubicBezTo>
                  <a:cubicBezTo>
                    <a:pt x="11" y="14"/>
                    <a:pt x="8" y="12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3" y="19"/>
                    <a:pt x="14" y="21"/>
                    <a:pt x="15" y="23"/>
                  </a:cubicBezTo>
                  <a:cubicBezTo>
                    <a:pt x="15" y="23"/>
                    <a:pt x="16" y="23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3"/>
                    <a:pt x="9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1">
              <a:extLst>
                <a:ext uri="{FF2B5EF4-FFF2-40B4-BE49-F238E27FC236}">
                  <a16:creationId xmlns:a16="http://schemas.microsoft.com/office/drawing/2014/main" xmlns="" id="{64316886-7EBC-4B86-B2B2-590D12599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" y="1330"/>
              <a:ext cx="163" cy="192"/>
            </a:xfrm>
            <a:custGeom>
              <a:avLst/>
              <a:gdLst>
                <a:gd name="T0" fmla="*/ 65 w 69"/>
                <a:gd name="T1" fmla="*/ 16 h 81"/>
                <a:gd name="T2" fmla="*/ 47 w 69"/>
                <a:gd name="T3" fmla="*/ 46 h 81"/>
                <a:gd name="T4" fmla="*/ 13 w 69"/>
                <a:gd name="T5" fmla="*/ 0 h 81"/>
                <a:gd name="T6" fmla="*/ 0 w 69"/>
                <a:gd name="T7" fmla="*/ 12 h 81"/>
                <a:gd name="T8" fmla="*/ 31 w 69"/>
                <a:gd name="T9" fmla="*/ 78 h 81"/>
                <a:gd name="T10" fmla="*/ 48 w 69"/>
                <a:gd name="T11" fmla="*/ 53 h 81"/>
                <a:gd name="T12" fmla="*/ 64 w 69"/>
                <a:gd name="T13" fmla="*/ 74 h 81"/>
                <a:gd name="T14" fmla="*/ 69 w 69"/>
                <a:gd name="T15" fmla="*/ 26 h 81"/>
                <a:gd name="T16" fmla="*/ 65 w 69"/>
                <a:gd name="T17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81">
                  <a:moveTo>
                    <a:pt x="65" y="1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0" y="81"/>
                    <a:pt x="31" y="78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9" y="26"/>
                    <a:pt x="69" y="26"/>
                    <a:pt x="69" y="26"/>
                  </a:cubicBezTo>
                  <a:lnTo>
                    <a:pt x="6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2">
              <a:extLst>
                <a:ext uri="{FF2B5EF4-FFF2-40B4-BE49-F238E27FC236}">
                  <a16:creationId xmlns:a16="http://schemas.microsoft.com/office/drawing/2014/main" xmlns="" id="{732393C9-66C6-4B06-B07F-93CC815C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366"/>
              <a:ext cx="161" cy="156"/>
            </a:xfrm>
            <a:custGeom>
              <a:avLst/>
              <a:gdLst>
                <a:gd name="T0" fmla="*/ 67 w 68"/>
                <a:gd name="T1" fmla="*/ 36 h 66"/>
                <a:gd name="T2" fmla="*/ 68 w 68"/>
                <a:gd name="T3" fmla="*/ 12 h 66"/>
                <a:gd name="T4" fmla="*/ 68 w 68"/>
                <a:gd name="T5" fmla="*/ 11 h 66"/>
                <a:gd name="T6" fmla="*/ 62 w 68"/>
                <a:gd name="T7" fmla="*/ 57 h 66"/>
                <a:gd name="T8" fmla="*/ 62 w 68"/>
                <a:gd name="T9" fmla="*/ 57 h 66"/>
                <a:gd name="T10" fmla="*/ 47 w 68"/>
                <a:gd name="T11" fmla="*/ 38 h 66"/>
                <a:gd name="T12" fmla="*/ 30 w 68"/>
                <a:gd name="T13" fmla="*/ 62 h 66"/>
                <a:gd name="T14" fmla="*/ 1 w 68"/>
                <a:gd name="T15" fmla="*/ 0 h 66"/>
                <a:gd name="T16" fmla="*/ 0 w 68"/>
                <a:gd name="T17" fmla="*/ 0 h 66"/>
                <a:gd name="T18" fmla="*/ 29 w 68"/>
                <a:gd name="T19" fmla="*/ 66 h 66"/>
                <a:gd name="T20" fmla="*/ 47 w 68"/>
                <a:gd name="T21" fmla="*/ 39 h 66"/>
                <a:gd name="T22" fmla="*/ 64 w 68"/>
                <a:gd name="T23" fmla="*/ 62 h 66"/>
                <a:gd name="T24" fmla="*/ 67 w 68"/>
                <a:gd name="T2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6">
                  <a:moveTo>
                    <a:pt x="67" y="36"/>
                  </a:moveTo>
                  <a:cubicBezTo>
                    <a:pt x="67" y="28"/>
                    <a:pt x="68" y="20"/>
                    <a:pt x="68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5" y="19"/>
                    <a:pt x="63" y="50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6"/>
                    <a:pt x="47" y="37"/>
                    <a:pt x="47" y="38"/>
                  </a:cubicBezTo>
                  <a:cubicBezTo>
                    <a:pt x="43" y="42"/>
                    <a:pt x="31" y="60"/>
                    <a:pt x="30" y="62"/>
                  </a:cubicBezTo>
                  <a:cubicBezTo>
                    <a:pt x="25" y="51"/>
                    <a:pt x="7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2"/>
                    <a:pt x="28" y="66"/>
                    <a:pt x="29" y="66"/>
                  </a:cubicBezTo>
                  <a:cubicBezTo>
                    <a:pt x="29" y="66"/>
                    <a:pt x="45" y="43"/>
                    <a:pt x="47" y="39"/>
                  </a:cubicBezTo>
                  <a:cubicBezTo>
                    <a:pt x="49" y="43"/>
                    <a:pt x="64" y="63"/>
                    <a:pt x="64" y="62"/>
                  </a:cubicBezTo>
                  <a:cubicBezTo>
                    <a:pt x="65" y="54"/>
                    <a:pt x="66" y="44"/>
                    <a:pt x="67" y="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66EB1-6603-4E38-9D1F-53E23CB6D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4861" y="4417255"/>
            <a:ext cx="4533049" cy="822846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3600" dirty="0" smtClean="0"/>
              <a:t>DSC - </a:t>
            </a:r>
            <a:r>
              <a:rPr lang="en-US" sz="3600" dirty="0" err="1" smtClean="0"/>
              <a:t>Elys</a:t>
            </a:r>
            <a:r>
              <a:rPr lang="en-US" sz="3600" dirty="0" smtClean="0"/>
              <a:t> S</a:t>
            </a:r>
            <a:endParaRPr lang="en-US" sz="3600" dirty="0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xmlns="" id="{96172CFC-08FF-4716-9BA9-054A54FFD95F}"/>
              </a:ext>
            </a:extLst>
          </p:cNvPr>
          <p:cNvCxnSpPr/>
          <p:nvPr/>
        </p:nvCxnSpPr>
        <p:spPr>
          <a:xfrm>
            <a:off x="7329714" y="4400731"/>
            <a:ext cx="48477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Freeform 46">
            <a:extLst>
              <a:ext uri="{FF2B5EF4-FFF2-40B4-BE49-F238E27FC236}">
                <a16:creationId xmlns:a16="http://schemas.microsoft.com/office/drawing/2014/main" xmlns="" id="{7DC9EA8D-74CD-4D92-8026-A8BEF999D92D}"/>
              </a:ext>
            </a:extLst>
          </p:cNvPr>
          <p:cNvSpPr/>
          <p:nvPr/>
        </p:nvSpPr>
        <p:spPr>
          <a:xfrm rot="19501232" flipH="1">
            <a:off x="10226083" y="4520936"/>
            <a:ext cx="2662094" cy="1847385"/>
          </a:xfrm>
          <a:custGeom>
            <a:avLst/>
            <a:gdLst>
              <a:gd name="connsiteX0" fmla="*/ 21904 w 2662094"/>
              <a:gd name="connsiteY0" fmla="*/ 110043 h 1847385"/>
              <a:gd name="connsiteX1" fmla="*/ 0 w 2662094"/>
              <a:gd name="connsiteY1" fmla="*/ 128739 h 1847385"/>
              <a:gd name="connsiteX2" fmla="*/ 1181884 w 2662094"/>
              <a:gd name="connsiteY2" fmla="*/ 1817932 h 1847385"/>
              <a:gd name="connsiteX3" fmla="*/ 1247631 w 2662094"/>
              <a:gd name="connsiteY3" fmla="*/ 1828500 h 1847385"/>
              <a:gd name="connsiteX4" fmla="*/ 1552370 w 2662094"/>
              <a:gd name="connsiteY4" fmla="*/ 1847275 h 1847385"/>
              <a:gd name="connsiteX5" fmla="*/ 2138890 w 2662094"/>
              <a:gd name="connsiteY5" fmla="*/ 1713508 h 1847385"/>
              <a:gd name="connsiteX6" fmla="*/ 2660886 w 2662094"/>
              <a:gd name="connsiteY6" fmla="*/ 830197 h 1847385"/>
              <a:gd name="connsiteX7" fmla="*/ 2598015 w 2662094"/>
              <a:gd name="connsiteY7" fmla="*/ 416191 h 1847385"/>
              <a:gd name="connsiteX8" fmla="*/ 2314269 w 2662094"/>
              <a:gd name="connsiteY8" fmla="*/ 92609 h 1847385"/>
              <a:gd name="connsiteX9" fmla="*/ 1746774 w 2662094"/>
              <a:gd name="connsiteY9" fmla="*/ 27594 h 1847385"/>
              <a:gd name="connsiteX10" fmla="*/ 1241324 w 2662094"/>
              <a:gd name="connsiteY10" fmla="*/ 204705 h 1847385"/>
              <a:gd name="connsiteX11" fmla="*/ 1161908 w 2662094"/>
              <a:gd name="connsiteY11" fmla="*/ 222640 h 1847385"/>
              <a:gd name="connsiteX12" fmla="*/ 653975 w 2662094"/>
              <a:gd name="connsiteY12" fmla="*/ 69443 h 1847385"/>
              <a:gd name="connsiteX13" fmla="*/ 156798 w 2662094"/>
              <a:gd name="connsiteY13" fmla="*/ 38056 h 1847385"/>
              <a:gd name="connsiteX14" fmla="*/ 21904 w 2662094"/>
              <a:gd name="connsiteY14" fmla="*/ 110043 h 1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2094" h="1847385">
                <a:moveTo>
                  <a:pt x="21904" y="110043"/>
                </a:moveTo>
                <a:lnTo>
                  <a:pt x="0" y="128739"/>
                </a:lnTo>
                <a:lnTo>
                  <a:pt x="1181884" y="1817932"/>
                </a:lnTo>
                <a:lnTo>
                  <a:pt x="1247631" y="1828500"/>
                </a:lnTo>
                <a:cubicBezTo>
                  <a:pt x="1348659" y="1840923"/>
                  <a:pt x="1450204" y="1848396"/>
                  <a:pt x="1552370" y="1847275"/>
                </a:cubicBezTo>
                <a:cubicBezTo>
                  <a:pt x="1756701" y="1845034"/>
                  <a:pt x="1963514" y="1807669"/>
                  <a:pt x="2138890" y="1713508"/>
                </a:cubicBezTo>
                <a:cubicBezTo>
                  <a:pt x="2469792" y="1535651"/>
                  <a:pt x="2641859" y="1177693"/>
                  <a:pt x="2660886" y="830197"/>
                </a:cubicBezTo>
                <a:cubicBezTo>
                  <a:pt x="2666677" y="689704"/>
                  <a:pt x="2652613" y="547717"/>
                  <a:pt x="2598015" y="416191"/>
                </a:cubicBezTo>
                <a:cubicBezTo>
                  <a:pt x="2543417" y="284666"/>
                  <a:pt x="2446628" y="165845"/>
                  <a:pt x="2314269" y="92609"/>
                </a:cubicBezTo>
                <a:cubicBezTo>
                  <a:pt x="2147164" y="1439"/>
                  <a:pt x="1937869" y="-8276"/>
                  <a:pt x="1746774" y="27594"/>
                </a:cubicBezTo>
                <a:cubicBezTo>
                  <a:pt x="1569742" y="61223"/>
                  <a:pt x="1403465" y="132216"/>
                  <a:pt x="1241324" y="204705"/>
                </a:cubicBezTo>
                <a:cubicBezTo>
                  <a:pt x="1216506" y="215915"/>
                  <a:pt x="1189207" y="221893"/>
                  <a:pt x="1161908" y="222640"/>
                </a:cubicBezTo>
                <a:cubicBezTo>
                  <a:pt x="981567" y="236092"/>
                  <a:pt x="814462" y="145668"/>
                  <a:pt x="653975" y="69443"/>
                </a:cubicBezTo>
                <a:cubicBezTo>
                  <a:pt x="493489" y="-6782"/>
                  <a:pt x="323903" y="-24717"/>
                  <a:pt x="156798" y="38056"/>
                </a:cubicBezTo>
                <a:cubicBezTo>
                  <a:pt x="111092" y="55245"/>
                  <a:pt x="65438" y="79952"/>
                  <a:pt x="21904" y="110043"/>
                </a:cubicBezTo>
                <a:close/>
              </a:path>
            </a:pathLst>
          </a:cu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81" name="Picture 380" descr="python-svgrepo-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11" y="-209841"/>
            <a:ext cx="3128889" cy="3128889"/>
          </a:xfrm>
          <a:prstGeom prst="rect">
            <a:avLst/>
          </a:prstGeom>
        </p:spPr>
      </p:pic>
      <p:sp>
        <p:nvSpPr>
          <p:cNvPr id="382" name="Title 1">
            <a:extLst>
              <a:ext uri="{FF2B5EF4-FFF2-40B4-BE49-F238E27FC236}">
                <a16:creationId xmlns:a16="http://schemas.microsoft.com/office/drawing/2014/main" xmlns="" id="{E8466EB1-6603-4E38-9D1F-53E23CB6D7E4}"/>
              </a:ext>
            </a:extLst>
          </p:cNvPr>
          <p:cNvSpPr txBox="1">
            <a:spLocks/>
          </p:cNvSpPr>
          <p:nvPr/>
        </p:nvSpPr>
        <p:spPr>
          <a:xfrm>
            <a:off x="7172179" y="1851351"/>
            <a:ext cx="4533049" cy="2387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</a:t>
            </a:r>
            <a:b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Cleansing </a:t>
            </a:r>
            <a:b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API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140E3C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20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689318" y="1153550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7019778" y="1680556"/>
            <a:ext cx="4135902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hasilnya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muncul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muncul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200</a:t>
            </a: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906" y="1463671"/>
            <a:ext cx="6320888" cy="39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323558" y="815925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3928576" y="5319369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Pemilihan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Statistika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EDA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7005710" y="1525811"/>
            <a:ext cx="4135902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tweet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menunjukan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positif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terbanyak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7608.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Sedangkan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negatif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berjumlah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5561.</a:t>
            </a: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770" y="1367563"/>
            <a:ext cx="5381533" cy="2430713"/>
          </a:xfrm>
          <a:prstGeom prst="rect">
            <a:avLst/>
          </a:prstGeom>
        </p:spPr>
      </p:pic>
      <p:sp>
        <p:nvSpPr>
          <p:cNvPr id="2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1052732" y="3549214"/>
            <a:ext cx="7570764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Statistika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pakai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deskriptif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merupakan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suatu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metode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penelitian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menggambarkan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fenomena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yang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sedang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diteliti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yakni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komentar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positif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negatif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Sedangkan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Metode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Bivariate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untuk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memvisualisasikannya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karna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dua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variabel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yakni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komentar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positif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negatif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saling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terhubung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dalam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menentukan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jumlah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masing-masing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komentar</a:t>
            </a:r>
            <a:r>
              <a:rPr lang="en-US" sz="1600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600" b="1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689318" y="1153550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Visualisasi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36" y="1302528"/>
            <a:ext cx="5240842" cy="3525346"/>
          </a:xfrm>
          <a:prstGeom prst="rect">
            <a:avLst/>
          </a:prstGeom>
        </p:spPr>
      </p:pic>
      <p:pic>
        <p:nvPicPr>
          <p:cNvPr id="22" name="Picture 21" descr="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6066" y="1168481"/>
            <a:ext cx="4499697" cy="3938091"/>
          </a:xfrm>
          <a:prstGeom prst="rect">
            <a:avLst/>
          </a:prstGeom>
        </p:spPr>
      </p:pic>
      <p:sp>
        <p:nvSpPr>
          <p:cNvPr id="2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1378634" y="4304181"/>
            <a:ext cx="9045526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 Chart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mengetahui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komentar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negatif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positif</a:t>
            </a: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A2BACB-93C2-435C-A121-90B63D33A03A}"/>
              </a:ext>
            </a:extLst>
          </p:cNvPr>
          <p:cNvSpPr/>
          <p:nvPr/>
        </p:nvSpPr>
        <p:spPr>
          <a:xfrm>
            <a:off x="4703801" y="0"/>
            <a:ext cx="7488199" cy="6858000"/>
          </a:xfrm>
          <a:custGeom>
            <a:avLst/>
            <a:gdLst>
              <a:gd name="connsiteX0" fmla="*/ 4884170 w 7488199"/>
              <a:gd name="connsiteY0" fmla="*/ 0 h 6858000"/>
              <a:gd name="connsiteX1" fmla="*/ 5335549 w 7488199"/>
              <a:gd name="connsiteY1" fmla="*/ 0 h 6858000"/>
              <a:gd name="connsiteX2" fmla="*/ 5763673 w 7488199"/>
              <a:gd name="connsiteY2" fmla="*/ 0 h 6858000"/>
              <a:gd name="connsiteX3" fmla="*/ 7488199 w 7488199"/>
              <a:gd name="connsiteY3" fmla="*/ 0 h 6858000"/>
              <a:gd name="connsiteX4" fmla="*/ 7488199 w 7488199"/>
              <a:gd name="connsiteY4" fmla="*/ 6858000 h 6858000"/>
              <a:gd name="connsiteX5" fmla="*/ 5763673 w 7488199"/>
              <a:gd name="connsiteY5" fmla="*/ 6858000 h 6858000"/>
              <a:gd name="connsiteX6" fmla="*/ 5359147 w 7488199"/>
              <a:gd name="connsiteY6" fmla="*/ 6858000 h 6858000"/>
              <a:gd name="connsiteX7" fmla="*/ 5335549 w 7488199"/>
              <a:gd name="connsiteY7" fmla="*/ 6858000 h 6858000"/>
              <a:gd name="connsiteX8" fmla="*/ 4884170 w 7488199"/>
              <a:gd name="connsiteY8" fmla="*/ 6858000 h 6858000"/>
              <a:gd name="connsiteX9" fmla="*/ 0 w 7488199"/>
              <a:gd name="connsiteY9" fmla="*/ 6858000 h 6858000"/>
              <a:gd name="connsiteX10" fmla="*/ 113257 w 7488199"/>
              <a:gd name="connsiteY10" fmla="*/ 6768223 h 6858000"/>
              <a:gd name="connsiteX11" fmla="*/ 806198 w 7488199"/>
              <a:gd name="connsiteY11" fmla="*/ 5905501 h 6858000"/>
              <a:gd name="connsiteX12" fmla="*/ 272798 w 7488199"/>
              <a:gd name="connsiteY12" fmla="*/ 3009901 h 6858000"/>
              <a:gd name="connsiteX13" fmla="*/ 2292098 w 7488199"/>
              <a:gd name="connsiteY13" fmla="*/ 1 h 6858000"/>
              <a:gd name="connsiteX14" fmla="*/ 4884170 w 7488199"/>
              <a:gd name="connsiteY1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8199" h="6858000">
                <a:moveTo>
                  <a:pt x="4884170" y="0"/>
                </a:moveTo>
                <a:lnTo>
                  <a:pt x="5335549" y="0"/>
                </a:lnTo>
                <a:lnTo>
                  <a:pt x="5763673" y="0"/>
                </a:lnTo>
                <a:lnTo>
                  <a:pt x="7488199" y="0"/>
                </a:lnTo>
                <a:lnTo>
                  <a:pt x="7488199" y="6858000"/>
                </a:lnTo>
                <a:lnTo>
                  <a:pt x="5763673" y="6858000"/>
                </a:lnTo>
                <a:lnTo>
                  <a:pt x="5359147" y="6858000"/>
                </a:lnTo>
                <a:lnTo>
                  <a:pt x="5335549" y="6858000"/>
                </a:lnTo>
                <a:lnTo>
                  <a:pt x="4884170" y="6858000"/>
                </a:lnTo>
                <a:lnTo>
                  <a:pt x="0" y="6858000"/>
                </a:lnTo>
                <a:lnTo>
                  <a:pt x="113257" y="6768223"/>
                </a:lnTo>
                <a:cubicBezTo>
                  <a:pt x="424988" y="6521898"/>
                  <a:pt x="781195" y="6231931"/>
                  <a:pt x="806198" y="5905501"/>
                </a:cubicBezTo>
                <a:cubicBezTo>
                  <a:pt x="863348" y="5159376"/>
                  <a:pt x="25148" y="3994151"/>
                  <a:pt x="272798" y="3009901"/>
                </a:cubicBezTo>
                <a:cubicBezTo>
                  <a:pt x="520448" y="2025651"/>
                  <a:pt x="1844423" y="609601"/>
                  <a:pt x="2292098" y="1"/>
                </a:cubicBezTo>
                <a:lnTo>
                  <a:pt x="4884170" y="1"/>
                </a:lnTo>
                <a:close/>
              </a:path>
            </a:pathLst>
          </a:custGeom>
          <a:solidFill>
            <a:srgbClr val="F5E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 46">
            <a:extLst>
              <a:ext uri="{FF2B5EF4-FFF2-40B4-BE49-F238E27FC236}">
                <a16:creationId xmlns:a16="http://schemas.microsoft.com/office/drawing/2014/main" xmlns="" id="{A20313C2-07D5-45EB-B51E-ADD149D338DD}"/>
              </a:ext>
            </a:extLst>
          </p:cNvPr>
          <p:cNvSpPr/>
          <p:nvPr/>
        </p:nvSpPr>
        <p:spPr>
          <a:xfrm rot="19501232" flipH="1">
            <a:off x="8088573" y="1438553"/>
            <a:ext cx="5539799" cy="3844395"/>
          </a:xfrm>
          <a:custGeom>
            <a:avLst/>
            <a:gdLst>
              <a:gd name="connsiteX0" fmla="*/ 21904 w 2662094"/>
              <a:gd name="connsiteY0" fmla="*/ 110043 h 1847385"/>
              <a:gd name="connsiteX1" fmla="*/ 0 w 2662094"/>
              <a:gd name="connsiteY1" fmla="*/ 128739 h 1847385"/>
              <a:gd name="connsiteX2" fmla="*/ 1181884 w 2662094"/>
              <a:gd name="connsiteY2" fmla="*/ 1817932 h 1847385"/>
              <a:gd name="connsiteX3" fmla="*/ 1247631 w 2662094"/>
              <a:gd name="connsiteY3" fmla="*/ 1828500 h 1847385"/>
              <a:gd name="connsiteX4" fmla="*/ 1552370 w 2662094"/>
              <a:gd name="connsiteY4" fmla="*/ 1847275 h 1847385"/>
              <a:gd name="connsiteX5" fmla="*/ 2138890 w 2662094"/>
              <a:gd name="connsiteY5" fmla="*/ 1713508 h 1847385"/>
              <a:gd name="connsiteX6" fmla="*/ 2660886 w 2662094"/>
              <a:gd name="connsiteY6" fmla="*/ 830197 h 1847385"/>
              <a:gd name="connsiteX7" fmla="*/ 2598015 w 2662094"/>
              <a:gd name="connsiteY7" fmla="*/ 416191 h 1847385"/>
              <a:gd name="connsiteX8" fmla="*/ 2314269 w 2662094"/>
              <a:gd name="connsiteY8" fmla="*/ 92609 h 1847385"/>
              <a:gd name="connsiteX9" fmla="*/ 1746774 w 2662094"/>
              <a:gd name="connsiteY9" fmla="*/ 27594 h 1847385"/>
              <a:gd name="connsiteX10" fmla="*/ 1241324 w 2662094"/>
              <a:gd name="connsiteY10" fmla="*/ 204705 h 1847385"/>
              <a:gd name="connsiteX11" fmla="*/ 1161908 w 2662094"/>
              <a:gd name="connsiteY11" fmla="*/ 222640 h 1847385"/>
              <a:gd name="connsiteX12" fmla="*/ 653975 w 2662094"/>
              <a:gd name="connsiteY12" fmla="*/ 69443 h 1847385"/>
              <a:gd name="connsiteX13" fmla="*/ 156798 w 2662094"/>
              <a:gd name="connsiteY13" fmla="*/ 38056 h 1847385"/>
              <a:gd name="connsiteX14" fmla="*/ 21904 w 2662094"/>
              <a:gd name="connsiteY14" fmla="*/ 110043 h 1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2094" h="1847385">
                <a:moveTo>
                  <a:pt x="21904" y="110043"/>
                </a:moveTo>
                <a:lnTo>
                  <a:pt x="0" y="128739"/>
                </a:lnTo>
                <a:lnTo>
                  <a:pt x="1181884" y="1817932"/>
                </a:lnTo>
                <a:lnTo>
                  <a:pt x="1247631" y="1828500"/>
                </a:lnTo>
                <a:cubicBezTo>
                  <a:pt x="1348659" y="1840923"/>
                  <a:pt x="1450204" y="1848396"/>
                  <a:pt x="1552370" y="1847275"/>
                </a:cubicBezTo>
                <a:cubicBezTo>
                  <a:pt x="1756701" y="1845034"/>
                  <a:pt x="1963514" y="1807669"/>
                  <a:pt x="2138890" y="1713508"/>
                </a:cubicBezTo>
                <a:cubicBezTo>
                  <a:pt x="2469792" y="1535651"/>
                  <a:pt x="2641859" y="1177693"/>
                  <a:pt x="2660886" y="830197"/>
                </a:cubicBezTo>
                <a:cubicBezTo>
                  <a:pt x="2666677" y="689704"/>
                  <a:pt x="2652613" y="547717"/>
                  <a:pt x="2598015" y="416191"/>
                </a:cubicBezTo>
                <a:cubicBezTo>
                  <a:pt x="2543417" y="284666"/>
                  <a:pt x="2446628" y="165845"/>
                  <a:pt x="2314269" y="92609"/>
                </a:cubicBezTo>
                <a:cubicBezTo>
                  <a:pt x="2147164" y="1439"/>
                  <a:pt x="1937869" y="-8276"/>
                  <a:pt x="1746774" y="27594"/>
                </a:cubicBezTo>
                <a:cubicBezTo>
                  <a:pt x="1569742" y="61223"/>
                  <a:pt x="1403465" y="132216"/>
                  <a:pt x="1241324" y="204705"/>
                </a:cubicBezTo>
                <a:cubicBezTo>
                  <a:pt x="1216506" y="215915"/>
                  <a:pt x="1189207" y="221893"/>
                  <a:pt x="1161908" y="222640"/>
                </a:cubicBezTo>
                <a:cubicBezTo>
                  <a:pt x="981567" y="236092"/>
                  <a:pt x="814462" y="145668"/>
                  <a:pt x="653975" y="69443"/>
                </a:cubicBezTo>
                <a:cubicBezTo>
                  <a:pt x="493489" y="-6782"/>
                  <a:pt x="323903" y="-24717"/>
                  <a:pt x="156798" y="38056"/>
                </a:cubicBezTo>
                <a:cubicBezTo>
                  <a:pt x="111092" y="55245"/>
                  <a:pt x="65438" y="79952"/>
                  <a:pt x="21904" y="110043"/>
                </a:cubicBezTo>
                <a:close/>
              </a:path>
            </a:pathLst>
          </a:cu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45980-D6EA-4593-89DF-B790B124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34346"/>
            <a:ext cx="11531600" cy="87011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Kesimpulan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A5F9AE-0A81-42EF-A165-D8634265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41A88E0-1655-44CE-9CB8-BA7DF850BCFD}"/>
              </a:ext>
            </a:extLst>
          </p:cNvPr>
          <p:cNvSpPr/>
          <p:nvPr/>
        </p:nvSpPr>
        <p:spPr>
          <a:xfrm>
            <a:off x="478807" y="1703253"/>
            <a:ext cx="11234387" cy="1050580"/>
          </a:xfrm>
          <a:prstGeom prst="roundRect">
            <a:avLst>
              <a:gd name="adj" fmla="val 763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Berdasarkan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hasil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analisis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sentimen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tweet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metode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statistika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Deskriptif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dan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Bivariate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didapatkan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sentimen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positif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lebih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dominan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yaitu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sebanyak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solidFill>
                  <a:srgbClr val="140E3C"/>
                </a:solidFill>
                <a:latin typeface="Segoe UI" pitchFamily="34" charset="0"/>
                <a:cs typeface="Segoe UI" pitchFamily="34" charset="0"/>
              </a:rPr>
              <a:t>7608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tweet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diikuti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oleh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sentimen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negatif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sebanyak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solidFill>
                  <a:srgbClr val="140E3C"/>
                </a:solidFill>
                <a:latin typeface="Segoe UI" pitchFamily="34" charset="0"/>
                <a:cs typeface="Segoe UI" pitchFamily="34" charset="0"/>
              </a:rPr>
              <a:t>5561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tweet.</a:t>
            </a:r>
            <a:endParaRPr lang="en-ID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58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xmlns="" id="{93C29C0E-4B56-48C7-A7FD-4EC9C0434884}"/>
              </a:ext>
            </a:extLst>
          </p:cNvPr>
          <p:cNvSpPr/>
          <p:nvPr/>
        </p:nvSpPr>
        <p:spPr>
          <a:xfrm>
            <a:off x="8146864" y="-49198"/>
            <a:ext cx="4045136" cy="6907198"/>
          </a:xfrm>
          <a:custGeom>
            <a:avLst/>
            <a:gdLst>
              <a:gd name="connsiteX0" fmla="*/ 2337040 w 4045136"/>
              <a:gd name="connsiteY0" fmla="*/ 0 h 6907198"/>
              <a:gd name="connsiteX1" fmla="*/ 4045136 w 4045136"/>
              <a:gd name="connsiteY1" fmla="*/ 0 h 6907198"/>
              <a:gd name="connsiteX2" fmla="*/ 4045136 w 4045136"/>
              <a:gd name="connsiteY2" fmla="*/ 6907198 h 6907198"/>
              <a:gd name="connsiteX3" fmla="*/ 57064 w 4045136"/>
              <a:gd name="connsiteY3" fmla="*/ 6907198 h 6907198"/>
              <a:gd name="connsiteX4" fmla="*/ 44636 w 4045136"/>
              <a:gd name="connsiteY4" fmla="*/ 6888148 h 6907198"/>
              <a:gd name="connsiteX5" fmla="*/ 2559236 w 4045136"/>
              <a:gd name="connsiteY5" fmla="*/ 2811448 h 6907198"/>
              <a:gd name="connsiteX6" fmla="*/ 2330952 w 4045136"/>
              <a:gd name="connsiteY6" fmla="*/ 43003 h 69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5136" h="6907198">
                <a:moveTo>
                  <a:pt x="2337040" y="0"/>
                </a:moveTo>
                <a:lnTo>
                  <a:pt x="4045136" y="0"/>
                </a:lnTo>
                <a:lnTo>
                  <a:pt x="4045136" y="6907198"/>
                </a:lnTo>
                <a:lnTo>
                  <a:pt x="57064" y="6907198"/>
                </a:lnTo>
                <a:lnTo>
                  <a:pt x="44636" y="6888148"/>
                </a:lnTo>
                <a:cubicBezTo>
                  <a:pt x="-364939" y="6100748"/>
                  <a:pt x="2168711" y="3989373"/>
                  <a:pt x="2559236" y="2811448"/>
                </a:cubicBezTo>
                <a:cubicBezTo>
                  <a:pt x="2900945" y="1780764"/>
                  <a:pt x="2299481" y="643122"/>
                  <a:pt x="2330952" y="43003"/>
                </a:cubicBezTo>
                <a:close/>
              </a:path>
            </a:pathLst>
          </a:cu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2">
            <a:extLst>
              <a:ext uri="{FF2B5EF4-FFF2-40B4-BE49-F238E27FC236}">
                <a16:creationId xmlns:a16="http://schemas.microsoft.com/office/drawing/2014/main" xmlns="" id="{4E951873-7CA3-454E-A91B-F8C04273C0AA}"/>
              </a:ext>
            </a:extLst>
          </p:cNvPr>
          <p:cNvSpPr/>
          <p:nvPr/>
        </p:nvSpPr>
        <p:spPr>
          <a:xfrm rot="1754024" flipH="1">
            <a:off x="-629369" y="-217870"/>
            <a:ext cx="6018513" cy="4155664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xmlns="" id="{39B69EB4-3F33-4AF1-BF7A-B46702813DAB}"/>
              </a:ext>
            </a:extLst>
          </p:cNvPr>
          <p:cNvSpPr/>
          <p:nvPr/>
        </p:nvSpPr>
        <p:spPr>
          <a:xfrm>
            <a:off x="352926" y="1456357"/>
            <a:ext cx="11309191" cy="4849193"/>
          </a:xfrm>
          <a:prstGeom prst="roundRect">
            <a:avLst>
              <a:gd name="adj" fmla="val 6090"/>
            </a:avLst>
          </a:prstGeom>
          <a:solidFill>
            <a:srgbClr val="F5E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B9F5E-3EC3-4978-8AE5-F6A6199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Pendahuluan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9337CA1B-C7BA-4447-B44B-BD0116433F1A}"/>
              </a:ext>
            </a:extLst>
          </p:cNvPr>
          <p:cNvSpPr/>
          <p:nvPr/>
        </p:nvSpPr>
        <p:spPr>
          <a:xfrm>
            <a:off x="759655" y="1856935"/>
            <a:ext cx="10339753" cy="3896751"/>
          </a:xfrm>
          <a:prstGeom prst="roundRect">
            <a:avLst>
              <a:gd name="adj" fmla="val 160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1A84E05-0ED4-49C4-89E3-94EB6F734BE6}"/>
              </a:ext>
            </a:extLst>
          </p:cNvPr>
          <p:cNvSpPr/>
          <p:nvPr/>
        </p:nvSpPr>
        <p:spPr>
          <a:xfrm>
            <a:off x="1041009" y="1913206"/>
            <a:ext cx="9833317" cy="339031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Twitter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merupakan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sosial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media yang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sangat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digemari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dan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menjadi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penyebar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sangat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cepat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penggunaannya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itu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sendiri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twitter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mengirim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berbagai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pesan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(tweet)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serta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membaca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dan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mengomentari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pesan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milik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orang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lain.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Namun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dalam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pesan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tersebut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terkadang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mempunyai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banyak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makna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beragam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Terdapat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pesan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mempunyai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nilai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positif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ataupun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negatif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namun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terkadang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mempunyai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makna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tidak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begitu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jelas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ambigu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400" dirty="0" smtClean="0">
                <a:latin typeface="+mj-lt"/>
              </a:rPr>
              <a:t>Hal </a:t>
            </a:r>
            <a:r>
              <a:rPr lang="en-US" sz="2400" dirty="0" smtClean="0">
                <a:latin typeface="+mj-lt"/>
              </a:rPr>
              <a:t>yang </a:t>
            </a:r>
            <a:r>
              <a:rPr lang="en-US" sz="2400" dirty="0" err="1" smtClean="0">
                <a:latin typeface="+mj-lt"/>
              </a:rPr>
              <a:t>dapat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dilakukan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menganalisa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berbagai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tulisan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</a:t>
            </a:r>
            <a:r>
              <a:rPr lang="en-US" sz="2400" dirty="0" smtClean="0">
                <a:latin typeface="+mj-lt"/>
              </a:rPr>
              <a:t> twitter </a:t>
            </a:r>
            <a:r>
              <a:rPr lang="en-US" sz="2400" dirty="0" err="1" smtClean="0">
                <a:latin typeface="+mj-lt"/>
              </a:rPr>
              <a:t>memerlukan</a:t>
            </a:r>
            <a:r>
              <a:rPr lang="en-US" sz="2400" dirty="0" smtClean="0">
                <a:latin typeface="+mj-lt"/>
              </a:rPr>
              <a:t> cleansing data, </a:t>
            </a:r>
            <a:r>
              <a:rPr lang="en-US" sz="2400" dirty="0" err="1" smtClean="0">
                <a:latin typeface="+mj-lt"/>
              </a:rPr>
              <a:t>guna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mengidentifikasi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pesan</a:t>
            </a:r>
            <a:r>
              <a:rPr lang="en-US" sz="2400" dirty="0" smtClean="0">
                <a:latin typeface="+mj-lt"/>
              </a:rPr>
              <a:t> twitter </a:t>
            </a:r>
            <a:r>
              <a:rPr lang="en-US" sz="2400" dirty="0" err="1" smtClean="0">
                <a:latin typeface="+mj-lt"/>
              </a:rPr>
              <a:t>bersifat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positif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maupun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negatif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solidFill>
                <a:srgbClr val="140E3C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08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745589" y="1167618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Picture 5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521" y="1449077"/>
            <a:ext cx="4931436" cy="1036437"/>
          </a:xfrm>
          <a:prstGeom prst="rect">
            <a:avLst/>
          </a:prstGeom>
        </p:spPr>
      </p:pic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5972452" y="1553947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Baris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sampai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13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membaca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CSV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dictionary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list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947" y="2787620"/>
            <a:ext cx="6763694" cy="2886478"/>
          </a:xfrm>
          <a:prstGeom prst="rect">
            <a:avLst/>
          </a:prstGeom>
        </p:spPr>
      </p:pic>
      <p:sp>
        <p:nvSpPr>
          <p:cNvPr id="62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7531621" y="3281927"/>
            <a:ext cx="3835074" cy="199345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Mengambil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argument text,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cleansing data. File new_kamusalay.csv,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kolom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KATA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digantikan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kolom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REVISI.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ntuk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abusive.csv,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menghilangkan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abusive.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745589" y="1167618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412131" y="5099006"/>
            <a:ext cx="5309837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Upload file CSV,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cleansing data 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5927" y="1237617"/>
            <a:ext cx="876422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745589" y="1167618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2672862" y="5099006"/>
            <a:ext cx="7090115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Code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sebelumnya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run,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arahkan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link 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http://127.0.0.1:5000/docs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muncul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GET, POST 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043" y="1346827"/>
            <a:ext cx="7354500" cy="3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745589" y="1167618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2672862" y="5099006"/>
            <a:ext cx="7090115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try out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Execute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3545" y="1275700"/>
            <a:ext cx="7723163" cy="37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689318" y="1153550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7357403" y="1652421"/>
            <a:ext cx="4135902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POST File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Try Out.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upload File data.csv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Execute,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kata-kata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yg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sebelumnya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cleansing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kalimat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635" y="1568015"/>
            <a:ext cx="6712121" cy="41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689318" y="1153550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7019778" y="1680556"/>
            <a:ext cx="4135902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POST/text-processing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yakni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menghilangkan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abusive.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Contohnya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alay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execute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muncul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"description": "text yang </a:t>
            </a:r>
            <a:r>
              <a:rPr lang="en-US" sz="1600" b="1" dirty="0" err="1" smtClean="0">
                <a:solidFill>
                  <a:schemeClr val="tx1"/>
                </a:solidFill>
              </a:rPr>
              <a:t>sudah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proses</a:t>
            </a:r>
            <a:r>
              <a:rPr lang="en-US" sz="1600" b="1" dirty="0" smtClean="0">
                <a:solidFill>
                  <a:schemeClr val="tx1"/>
                </a:solidFill>
              </a:rPr>
              <a:t>"</a:t>
            </a: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710" y="1516730"/>
            <a:ext cx="6076081" cy="38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8">
            <a:extLst>
              <a:ext uri="{FF2B5EF4-FFF2-40B4-BE49-F238E27FC236}">
                <a16:creationId xmlns:a16="http://schemas.microsoft.com/office/drawing/2014/main" xmlns="" id="{4F4C4DF8-69CA-40D7-ADED-75F7BD7239CE}"/>
              </a:ext>
            </a:extLst>
          </p:cNvPr>
          <p:cNvSpPr/>
          <p:nvPr/>
        </p:nvSpPr>
        <p:spPr>
          <a:xfrm rot="1230671" flipH="1" flipV="1">
            <a:off x="9049826" y="455475"/>
            <a:ext cx="3784285" cy="298603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xmlns="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507FC189-B554-45DB-9014-01B11CE87A24}"/>
              </a:ext>
            </a:extLst>
          </p:cNvPr>
          <p:cNvSpPr/>
          <p:nvPr/>
        </p:nvSpPr>
        <p:spPr>
          <a:xfrm>
            <a:off x="379827" y="799514"/>
            <a:ext cx="11577711" cy="5791200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9" y="0"/>
            <a:ext cx="6343295" cy="87011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Metode</a:t>
            </a:r>
            <a:r>
              <a:rPr lang="en-US" sz="4800" dirty="0" smtClean="0"/>
              <a:t> </a:t>
            </a:r>
            <a:r>
              <a:rPr lang="en-US" sz="4800" dirty="0" err="1" smtClean="0"/>
              <a:t>Penelitian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xmlns="" id="{6755EC01-CC15-475B-B61F-1119FD9CCE44}"/>
              </a:ext>
            </a:extLst>
          </p:cNvPr>
          <p:cNvSpPr/>
          <p:nvPr/>
        </p:nvSpPr>
        <p:spPr>
          <a:xfrm>
            <a:off x="689318" y="1153550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3541086" y="557484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Function Cleansing</a:t>
            </a:r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: Rounded Corners 52">
            <a:extLst>
              <a:ext uri="{FF2B5EF4-FFF2-40B4-BE49-F238E27FC236}">
                <a16:creationId xmlns:a16="http://schemas.microsoft.com/office/drawing/2014/main" xmlns="" id="{96DCE1F6-B9DC-4A94-9612-6D6E2FA9D0B0}"/>
              </a:ext>
            </a:extLst>
          </p:cNvPr>
          <p:cNvSpPr/>
          <p:nvPr/>
        </p:nvSpPr>
        <p:spPr>
          <a:xfrm>
            <a:off x="7019778" y="1680556"/>
            <a:ext cx="4135902" cy="227246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database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TABLE tweet yang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berisi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kolom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type data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query insert yang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nantinya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Setelah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tampilkan</a:t>
            </a:r>
            <a:r>
              <a:rPr lang="en-US" sz="16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640" y="1630307"/>
            <a:ext cx="5673857" cy="25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5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454</Words>
  <Application>Microsoft Office PowerPoint</Application>
  <PresentationFormat>Custom</PresentationFormat>
  <Paragraphs>73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DSC - Elys S</vt:lpstr>
      <vt:lpstr>Pendahuluan</vt:lpstr>
      <vt:lpstr>Metode Penelitian</vt:lpstr>
      <vt:lpstr>Metode Penelitian</vt:lpstr>
      <vt:lpstr>Metode Penelitian</vt:lpstr>
      <vt:lpstr>Metode Penelitian</vt:lpstr>
      <vt:lpstr>Metode Penelitian</vt:lpstr>
      <vt:lpstr>Metode Penelitian</vt:lpstr>
      <vt:lpstr>Metode Penelitian</vt:lpstr>
      <vt:lpstr>Metode Penelitian</vt:lpstr>
      <vt:lpstr>Metode Penelitian</vt:lpstr>
      <vt:lpstr>Metode Penelitian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Effort  PowerPoint Matrix</dc:title>
  <dc:creator>user</dc:creator>
  <cp:lastModifiedBy>Windows User</cp:lastModifiedBy>
  <cp:revision>10</cp:revision>
  <dcterms:created xsi:type="dcterms:W3CDTF">2021-08-24T20:35:33Z</dcterms:created>
  <dcterms:modified xsi:type="dcterms:W3CDTF">2023-07-10T17:45:00Z</dcterms:modified>
</cp:coreProperties>
</file>