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310" r:id="rId5"/>
    <p:sldId id="281" r:id="rId6"/>
    <p:sldId id="294" r:id="rId7"/>
    <p:sldId id="295" r:id="rId8"/>
    <p:sldId id="296" r:id="rId9"/>
    <p:sldId id="297" r:id="rId10"/>
    <p:sldId id="298" r:id="rId11"/>
    <p:sldId id="311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9" r:id="rId22"/>
    <p:sldId id="308" r:id="rId23"/>
    <p:sldId id="287" r:id="rId24"/>
    <p:sldId id="288" r:id="rId25"/>
    <p:sldId id="290" r:id="rId26"/>
    <p:sldId id="291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24slides9" initials="i2" lastIdx="14" clrIdx="0">
    <p:extLst>
      <p:ext uri="{19B8F6BF-5375-455C-9EA6-DF929625EA0E}">
        <p15:presenceInfo xmlns="" xmlns:p15="http://schemas.microsoft.com/office/powerpoint/2012/main" userId="it 24slides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F2F2"/>
    <a:srgbClr val="F5E35B"/>
    <a:srgbClr val="F9EE99"/>
    <a:srgbClr val="FE9102"/>
    <a:srgbClr val="F14B01"/>
    <a:srgbClr val="FDB91A"/>
    <a:srgbClr val="140E3C"/>
    <a:srgbClr val="E09B02"/>
    <a:srgbClr val="0B08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9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C5764-6BE2-46BE-B473-6A17009B67F4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86E99-F5D3-48A1-9AB2-897B75A25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101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='https://www.freepik.com/vectors/business'&gt;Business vector created by stories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86E99-F5D3-48A1-9AB2-897B75A25E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41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='https://www.freepik.com/vectors/work'&gt;Work vector created by stories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86E99-F5D3-48A1-9AB2-897B75A25EE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24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75600A-404D-4810-B49F-550B2DA83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CDC662B-265B-4A47-8EBB-DB933F6BF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6BCB55-C798-4ACF-9F2D-786A9F9B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8C5FD3-5C44-4CA7-AF1B-63F2DDA7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B352C8-176D-45FD-87EB-CE8A2976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386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04D7D-CE51-4D32-9FBC-6E2B8787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48ADAAD-BEF4-4400-A32C-DB513FE2B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D4B3C6-1C21-4F92-90C4-0F3BDBF0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AADC75-D79C-4367-8363-A423127D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9E5717-367F-436D-AC90-F4A2B181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53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5290A3A-FBA8-4265-BA9E-F14E8959B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A8B1BB-9F7A-47E4-80E5-48A6AFC5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B12EE8-6F81-4380-85E2-BCABBCF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401196-09EC-4ED5-ADBE-531959CC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89D553-E06A-4155-9C12-E1F05C9F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868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5FE15-F5BD-41F5-BB5F-C7AB1B4B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55C8AC-3420-4212-BE49-57FC47CD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7EC869-2F13-4818-B01C-30219C0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D89B92-A13B-4AD7-AF13-E5BE0ED9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59BFED-E2C0-41B8-B0CE-C0057E40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136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863625-BCD5-4356-B31B-F66B62C6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1B6401-C53A-4527-93FA-7F0486B71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D871B8-B71B-44EE-B59C-3DA90373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DD67FF-4D9A-4374-B280-5F3571E3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A02CE0-8D31-417F-BB7F-8E41DEA1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11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DC87A8-ECD2-48F2-817E-91CA49C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F0173F-0389-452C-8BD2-A2DEC47EB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4F8E7D9-0925-47BD-B0B7-EF0020D05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2FF6FE-2EC2-4569-8930-5A06CDFF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4B0BE54-7EDC-4CCE-8CCA-C0BC1340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DE2165-1154-4651-8C80-613C4C23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523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9EB9C2-187D-4074-AEB9-E4B21587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3ECB90-BDB4-4731-9A48-80D13470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AFE4A11-B901-439A-A2FE-E34961539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55C9971-F225-4D57-A057-6312D0573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5ACEBC-1BD0-4220-B37F-DFC6112BC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6653A96-13D5-4C38-8F2B-1B7E6957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8D1DC7-A3EF-486F-8653-03B0967D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3599713-0C69-427E-A6CD-9E657849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230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38FDE8-B823-4F15-9EAC-400B167D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51606C9-8E0E-43C9-9108-398C8FD0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B0270E6-A5B4-4BBC-9A99-F1B9D334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BC840C-5A66-4E40-B611-BC04DFDC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998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D544A35-539F-4BB8-8008-CC400D3C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FD37F21-C429-45AA-A269-118AA149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BB45D4-6A8E-403F-868F-BD84D241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20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6DF827-3805-4013-BAF6-2AA1C3DA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EB6DDD-C915-49EB-8F55-9E99D43CE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0CACD2C-6D6C-4BF9-8EB6-CCAECEBDC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D051D5C-7A9D-48CA-BD6C-8C81041E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71B706-B220-40C4-9830-0AF81C25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9DC595-679D-4876-B561-5689BD30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72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CBC16D-DF38-4E84-9662-8CC56CE0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C6310AE-0A19-41FF-A1C7-6B510324E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F7833E-3372-48ED-8854-C610BFDC5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92DA21-ED24-4E8B-89B4-E1B405E4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DBEED-0C66-44DA-98A3-BCEB91B57197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9CE3BE-98B1-4031-8A53-B10EC583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AE0A90E-3A96-41AB-934B-D9B45191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031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1B5E448-BF7B-411A-9029-4FC85901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26" y="365125"/>
            <a:ext cx="11486148" cy="870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05DE78-9E88-4EE7-9A7A-C880039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926" y="1475874"/>
            <a:ext cx="11486148" cy="470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3F8FF4-03BB-4D42-A81D-1FCAA683C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58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90E1-502D-4F72-B7A3-DA3D36997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305DFBF-3B5D-45DB-8A44-96B450D9510E}"/>
              </a:ext>
            </a:extLst>
          </p:cNvPr>
          <p:cNvSpPr/>
          <p:nvPr userDrawn="1"/>
        </p:nvSpPr>
        <p:spPr>
          <a:xfrm>
            <a:off x="40777" y="-594223"/>
            <a:ext cx="388347" cy="388347"/>
          </a:xfrm>
          <a:prstGeom prst="ellipse">
            <a:avLst/>
          </a:prstGeom>
          <a:solidFill>
            <a:srgbClr val="140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4C93778-E88E-41C8-83A4-ED565142FE7C}"/>
              </a:ext>
            </a:extLst>
          </p:cNvPr>
          <p:cNvSpPr/>
          <p:nvPr userDrawn="1"/>
        </p:nvSpPr>
        <p:spPr>
          <a:xfrm>
            <a:off x="506078" y="-594223"/>
            <a:ext cx="388347" cy="388347"/>
          </a:xfrm>
          <a:prstGeom prst="ellipse">
            <a:avLst/>
          </a:pr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39B676D6-870B-4E61-8D9C-052317E8A206}"/>
              </a:ext>
            </a:extLst>
          </p:cNvPr>
          <p:cNvSpPr/>
          <p:nvPr userDrawn="1"/>
        </p:nvSpPr>
        <p:spPr>
          <a:xfrm>
            <a:off x="971379" y="-594223"/>
            <a:ext cx="388347" cy="388347"/>
          </a:xfrm>
          <a:prstGeom prst="ellipse">
            <a:avLst/>
          </a:prstGeom>
          <a:solidFill>
            <a:srgbClr val="FDB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4CDE68AC-0182-4571-8599-366AC53A1DD3}"/>
              </a:ext>
            </a:extLst>
          </p:cNvPr>
          <p:cNvSpPr/>
          <p:nvPr userDrawn="1"/>
        </p:nvSpPr>
        <p:spPr>
          <a:xfrm>
            <a:off x="1436680" y="-594223"/>
            <a:ext cx="388347" cy="388347"/>
          </a:xfrm>
          <a:prstGeom prst="ellipse">
            <a:avLst/>
          </a:prstGeom>
          <a:solidFill>
            <a:srgbClr val="FE9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4B1127A1-84B0-472C-A1A7-D9AA77BAD46F}"/>
              </a:ext>
            </a:extLst>
          </p:cNvPr>
          <p:cNvSpPr/>
          <p:nvPr userDrawn="1"/>
        </p:nvSpPr>
        <p:spPr>
          <a:xfrm>
            <a:off x="1901983" y="-594223"/>
            <a:ext cx="388347" cy="388347"/>
          </a:xfrm>
          <a:prstGeom prst="ellipse">
            <a:avLst/>
          </a:pr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760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40E3C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pos="7472" userDrawn="1">
          <p15:clr>
            <a:srgbClr val="F26B43"/>
          </p15:clr>
        </p15:guide>
        <p15:guide id="3" pos="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Freeform: Shape 388">
            <a:extLst>
              <a:ext uri="{FF2B5EF4-FFF2-40B4-BE49-F238E27FC236}">
                <a16:creationId xmlns="" xmlns:a16="http://schemas.microsoft.com/office/drawing/2014/main" id="{B2894FE5-87E3-4CE4-ACDA-08C79E0C81FA}"/>
              </a:ext>
            </a:extLst>
          </p:cNvPr>
          <p:cNvSpPr/>
          <p:nvPr/>
        </p:nvSpPr>
        <p:spPr>
          <a:xfrm>
            <a:off x="6428328" y="0"/>
            <a:ext cx="5763673" cy="6858000"/>
          </a:xfrm>
          <a:custGeom>
            <a:avLst/>
            <a:gdLst>
              <a:gd name="connsiteX0" fmla="*/ 4884170 w 5763673"/>
              <a:gd name="connsiteY0" fmla="*/ 0 h 6858000"/>
              <a:gd name="connsiteX1" fmla="*/ 5763673 w 5763673"/>
              <a:gd name="connsiteY1" fmla="*/ 0 h 6858000"/>
              <a:gd name="connsiteX2" fmla="*/ 5763673 w 5763673"/>
              <a:gd name="connsiteY2" fmla="*/ 6858000 h 6858000"/>
              <a:gd name="connsiteX3" fmla="*/ 5359147 w 5763673"/>
              <a:gd name="connsiteY3" fmla="*/ 6858000 h 6858000"/>
              <a:gd name="connsiteX4" fmla="*/ 4884170 w 5763673"/>
              <a:gd name="connsiteY4" fmla="*/ 6858000 h 6858000"/>
              <a:gd name="connsiteX5" fmla="*/ 0 w 5763673"/>
              <a:gd name="connsiteY5" fmla="*/ 6858000 h 6858000"/>
              <a:gd name="connsiteX6" fmla="*/ 113257 w 5763673"/>
              <a:gd name="connsiteY6" fmla="*/ 6768223 h 6858000"/>
              <a:gd name="connsiteX7" fmla="*/ 806198 w 5763673"/>
              <a:gd name="connsiteY7" fmla="*/ 5905501 h 6858000"/>
              <a:gd name="connsiteX8" fmla="*/ 272798 w 5763673"/>
              <a:gd name="connsiteY8" fmla="*/ 3009901 h 6858000"/>
              <a:gd name="connsiteX9" fmla="*/ 2292098 w 5763673"/>
              <a:gd name="connsiteY9" fmla="*/ 1 h 6858000"/>
              <a:gd name="connsiteX10" fmla="*/ 4884170 w 5763673"/>
              <a:gd name="connsiteY10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63673" h="6858000">
                <a:moveTo>
                  <a:pt x="4884170" y="0"/>
                </a:moveTo>
                <a:lnTo>
                  <a:pt x="5763673" y="0"/>
                </a:lnTo>
                <a:lnTo>
                  <a:pt x="5763673" y="6858000"/>
                </a:lnTo>
                <a:lnTo>
                  <a:pt x="5359147" y="6858000"/>
                </a:lnTo>
                <a:lnTo>
                  <a:pt x="4884170" y="6858000"/>
                </a:lnTo>
                <a:lnTo>
                  <a:pt x="0" y="6858000"/>
                </a:lnTo>
                <a:lnTo>
                  <a:pt x="113257" y="6768223"/>
                </a:lnTo>
                <a:cubicBezTo>
                  <a:pt x="424988" y="6521898"/>
                  <a:pt x="781195" y="6231931"/>
                  <a:pt x="806198" y="5905501"/>
                </a:cubicBezTo>
                <a:cubicBezTo>
                  <a:pt x="863348" y="5159376"/>
                  <a:pt x="25148" y="3994151"/>
                  <a:pt x="272798" y="3009901"/>
                </a:cubicBezTo>
                <a:cubicBezTo>
                  <a:pt x="520448" y="2025651"/>
                  <a:pt x="1844423" y="609601"/>
                  <a:pt x="2292098" y="1"/>
                </a:cubicBezTo>
                <a:lnTo>
                  <a:pt x="488417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6" name="Freeform 42">
            <a:extLst>
              <a:ext uri="{FF2B5EF4-FFF2-40B4-BE49-F238E27FC236}">
                <a16:creationId xmlns="" xmlns:a16="http://schemas.microsoft.com/office/drawing/2014/main" id="{8BCB6894-C1CD-4F79-8A55-E5279525E41C}"/>
              </a:ext>
            </a:extLst>
          </p:cNvPr>
          <p:cNvSpPr/>
          <p:nvPr/>
        </p:nvSpPr>
        <p:spPr>
          <a:xfrm rot="1754024" flipH="1">
            <a:off x="-490796" y="-160085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Freeform 28">
            <a:extLst>
              <a:ext uri="{FF2B5EF4-FFF2-40B4-BE49-F238E27FC236}">
                <a16:creationId xmlns="" xmlns:a16="http://schemas.microsoft.com/office/drawing/2014/main" id="{C409EDC7-D08D-42DE-AC72-639466BBE84D}"/>
              </a:ext>
            </a:extLst>
          </p:cNvPr>
          <p:cNvSpPr/>
          <p:nvPr/>
        </p:nvSpPr>
        <p:spPr>
          <a:xfrm rot="20369329" flipH="1">
            <a:off x="10249348" y="351307"/>
            <a:ext cx="2339187" cy="1845760"/>
          </a:xfrm>
          <a:custGeom>
            <a:avLst/>
            <a:gdLst>
              <a:gd name="connsiteX0" fmla="*/ 0 w 2339187"/>
              <a:gd name="connsiteY0" fmla="*/ 2800 h 1845760"/>
              <a:gd name="connsiteX1" fmla="*/ 666897 w 2339187"/>
              <a:gd name="connsiteY1" fmla="*/ 1785435 h 1845760"/>
              <a:gd name="connsiteX2" fmla="*/ 924723 w 2339187"/>
              <a:gd name="connsiteY2" fmla="*/ 1826875 h 1845760"/>
              <a:gd name="connsiteX3" fmla="*/ 1229462 w 2339187"/>
              <a:gd name="connsiteY3" fmla="*/ 1845650 h 1845760"/>
              <a:gd name="connsiteX4" fmla="*/ 1815983 w 2339187"/>
              <a:gd name="connsiteY4" fmla="*/ 1711883 h 1845760"/>
              <a:gd name="connsiteX5" fmla="*/ 2337978 w 2339187"/>
              <a:gd name="connsiteY5" fmla="*/ 828572 h 1845760"/>
              <a:gd name="connsiteX6" fmla="*/ 2275108 w 2339187"/>
              <a:gd name="connsiteY6" fmla="*/ 414566 h 1845760"/>
              <a:gd name="connsiteX7" fmla="*/ 1991360 w 2339187"/>
              <a:gd name="connsiteY7" fmla="*/ 90985 h 1845760"/>
              <a:gd name="connsiteX8" fmla="*/ 1423866 w 2339187"/>
              <a:gd name="connsiteY8" fmla="*/ 25969 h 1845760"/>
              <a:gd name="connsiteX9" fmla="*/ 918416 w 2339187"/>
              <a:gd name="connsiteY9" fmla="*/ 203080 h 1845760"/>
              <a:gd name="connsiteX10" fmla="*/ 838999 w 2339187"/>
              <a:gd name="connsiteY10" fmla="*/ 221015 h 1845760"/>
              <a:gd name="connsiteX11" fmla="*/ 331068 w 2339187"/>
              <a:gd name="connsiteY11" fmla="*/ 67818 h 1845760"/>
              <a:gd name="connsiteX12" fmla="*/ 84961 w 2339187"/>
              <a:gd name="connsiteY12" fmla="*/ 0 h 184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9187" h="1845760">
                <a:moveTo>
                  <a:pt x="0" y="2800"/>
                </a:moveTo>
                <a:lnTo>
                  <a:pt x="666897" y="1785435"/>
                </a:lnTo>
                <a:lnTo>
                  <a:pt x="924723" y="1826875"/>
                </a:lnTo>
                <a:cubicBezTo>
                  <a:pt x="1025751" y="1839298"/>
                  <a:pt x="1127296" y="1846772"/>
                  <a:pt x="1229462" y="1845650"/>
                </a:cubicBezTo>
                <a:cubicBezTo>
                  <a:pt x="1433793" y="1843409"/>
                  <a:pt x="1640606" y="1806044"/>
                  <a:pt x="1815983" y="1711883"/>
                </a:cubicBezTo>
                <a:cubicBezTo>
                  <a:pt x="2146883" y="1534026"/>
                  <a:pt x="2318951" y="1176068"/>
                  <a:pt x="2337978" y="828572"/>
                </a:cubicBezTo>
                <a:cubicBezTo>
                  <a:pt x="2343769" y="688079"/>
                  <a:pt x="2329705" y="546092"/>
                  <a:pt x="2275108" y="414566"/>
                </a:cubicBezTo>
                <a:cubicBezTo>
                  <a:pt x="2220508" y="283042"/>
                  <a:pt x="2123720" y="164220"/>
                  <a:pt x="1991360" y="90985"/>
                </a:cubicBezTo>
                <a:cubicBezTo>
                  <a:pt x="1824255" y="-186"/>
                  <a:pt x="1614961" y="-9901"/>
                  <a:pt x="1423866" y="25969"/>
                </a:cubicBezTo>
                <a:cubicBezTo>
                  <a:pt x="1246835" y="59598"/>
                  <a:pt x="1080557" y="130592"/>
                  <a:pt x="918416" y="203080"/>
                </a:cubicBezTo>
                <a:cubicBezTo>
                  <a:pt x="893598" y="214289"/>
                  <a:pt x="866299" y="220268"/>
                  <a:pt x="838999" y="221015"/>
                </a:cubicBezTo>
                <a:cubicBezTo>
                  <a:pt x="658659" y="234467"/>
                  <a:pt x="491553" y="144043"/>
                  <a:pt x="331068" y="67818"/>
                </a:cubicBezTo>
                <a:cubicBezTo>
                  <a:pt x="250824" y="29706"/>
                  <a:pt x="168306" y="6166"/>
                  <a:pt x="84961" y="0"/>
                </a:cubicBezTo>
                <a:close/>
              </a:path>
            </a:pathLst>
          </a:custGeom>
          <a:solidFill>
            <a:srgbClr val="140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Freeform 28">
            <a:extLst>
              <a:ext uri="{FF2B5EF4-FFF2-40B4-BE49-F238E27FC236}">
                <a16:creationId xmlns="" xmlns:a16="http://schemas.microsoft.com/office/drawing/2014/main" id="{7BE13F44-5034-4178-9377-D25F61112B85}"/>
              </a:ext>
            </a:extLst>
          </p:cNvPr>
          <p:cNvSpPr/>
          <p:nvPr/>
        </p:nvSpPr>
        <p:spPr>
          <a:xfrm>
            <a:off x="3657600" y="1098010"/>
            <a:ext cx="8534400" cy="4661980"/>
          </a:xfrm>
          <a:custGeom>
            <a:avLst/>
            <a:gdLst>
              <a:gd name="connsiteX0" fmla="*/ 346489 w 7542179"/>
              <a:gd name="connsiteY0" fmla="*/ 0 h 3852876"/>
              <a:gd name="connsiteX1" fmla="*/ 7542179 w 7542179"/>
              <a:gd name="connsiteY1" fmla="*/ 0 h 3852876"/>
              <a:gd name="connsiteX2" fmla="*/ 7542179 w 7542179"/>
              <a:gd name="connsiteY2" fmla="*/ 3852876 h 3852876"/>
              <a:gd name="connsiteX3" fmla="*/ 346489 w 7542179"/>
              <a:gd name="connsiteY3" fmla="*/ 3852876 h 3852876"/>
              <a:gd name="connsiteX4" fmla="*/ 0 w 7542179"/>
              <a:gd name="connsiteY4" fmla="*/ 3506387 h 3852876"/>
              <a:gd name="connsiteX5" fmla="*/ 0 w 7542179"/>
              <a:gd name="connsiteY5" fmla="*/ 346489 h 3852876"/>
              <a:gd name="connsiteX6" fmla="*/ 346489 w 7542179"/>
              <a:gd name="connsiteY6" fmla="*/ 0 h 38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179" h="3852876">
                <a:moveTo>
                  <a:pt x="346489" y="0"/>
                </a:moveTo>
                <a:lnTo>
                  <a:pt x="7542179" y="0"/>
                </a:lnTo>
                <a:lnTo>
                  <a:pt x="7542179" y="3852876"/>
                </a:lnTo>
                <a:lnTo>
                  <a:pt x="346489" y="3852876"/>
                </a:lnTo>
                <a:cubicBezTo>
                  <a:pt x="155128" y="3852876"/>
                  <a:pt x="0" y="3697748"/>
                  <a:pt x="0" y="3506387"/>
                </a:cubicBezTo>
                <a:lnTo>
                  <a:pt x="0" y="346489"/>
                </a:lnTo>
                <a:cubicBezTo>
                  <a:pt x="0" y="155128"/>
                  <a:pt x="155128" y="0"/>
                  <a:pt x="346489" y="0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="" xmlns:a16="http://schemas.microsoft.com/office/drawing/2014/main" id="{691D717B-B1CC-4D1C-B722-2B83D6CF6A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279" y="1971790"/>
            <a:ext cx="6207712" cy="4306914"/>
            <a:chOff x="1116" y="140"/>
            <a:chExt cx="5823" cy="4040"/>
          </a:xfrm>
        </p:grpSpPr>
        <p:grpSp>
          <p:nvGrpSpPr>
            <p:cNvPr id="10" name="Group 205">
              <a:extLst>
                <a:ext uri="{FF2B5EF4-FFF2-40B4-BE49-F238E27FC236}">
                  <a16:creationId xmlns="" xmlns:a16="http://schemas.microsoft.com/office/drawing/2014/main" id="{829C9777-4FB4-4BF0-8AFC-E0C031390A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6" y="140"/>
              <a:ext cx="5823" cy="4040"/>
              <a:chOff x="1116" y="140"/>
              <a:chExt cx="5823" cy="4040"/>
            </a:xfrm>
          </p:grpSpPr>
          <p:sp>
            <p:nvSpPr>
              <p:cNvPr id="184" name="Freeform 11">
                <a:extLst>
                  <a:ext uri="{FF2B5EF4-FFF2-40B4-BE49-F238E27FC236}">
                    <a16:creationId xmlns="" xmlns:a16="http://schemas.microsoft.com/office/drawing/2014/main" id="{5D64ED27-CE64-4347-8870-25E0F6502F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43" y="1667"/>
                <a:ext cx="534" cy="530"/>
              </a:xfrm>
              <a:custGeom>
                <a:avLst/>
                <a:gdLst>
                  <a:gd name="T0" fmla="*/ 190 w 225"/>
                  <a:gd name="T1" fmla="*/ 197 h 223"/>
                  <a:gd name="T2" fmla="*/ 223 w 225"/>
                  <a:gd name="T3" fmla="*/ 143 h 223"/>
                  <a:gd name="T4" fmla="*/ 206 w 225"/>
                  <a:gd name="T5" fmla="*/ 133 h 223"/>
                  <a:gd name="T6" fmla="*/ 200 w 225"/>
                  <a:gd name="T7" fmla="*/ 119 h 223"/>
                  <a:gd name="T8" fmla="*/ 200 w 225"/>
                  <a:gd name="T9" fmla="*/ 110 h 223"/>
                  <a:gd name="T10" fmla="*/ 208 w 225"/>
                  <a:gd name="T11" fmla="*/ 96 h 223"/>
                  <a:gd name="T12" fmla="*/ 225 w 225"/>
                  <a:gd name="T13" fmla="*/ 87 h 223"/>
                  <a:gd name="T14" fmla="*/ 195 w 225"/>
                  <a:gd name="T15" fmla="*/ 31 h 223"/>
                  <a:gd name="T16" fmla="*/ 178 w 225"/>
                  <a:gd name="T17" fmla="*/ 40 h 223"/>
                  <a:gd name="T18" fmla="*/ 163 w 225"/>
                  <a:gd name="T19" fmla="*/ 40 h 223"/>
                  <a:gd name="T20" fmla="*/ 154 w 225"/>
                  <a:gd name="T21" fmla="*/ 34 h 223"/>
                  <a:gd name="T22" fmla="*/ 146 w 225"/>
                  <a:gd name="T23" fmla="*/ 21 h 223"/>
                  <a:gd name="T24" fmla="*/ 147 w 225"/>
                  <a:gd name="T25" fmla="*/ 2 h 223"/>
                  <a:gd name="T26" fmla="*/ 84 w 225"/>
                  <a:gd name="T27" fmla="*/ 0 h 223"/>
                  <a:gd name="T28" fmla="*/ 84 w 225"/>
                  <a:gd name="T29" fmla="*/ 19 h 223"/>
                  <a:gd name="T30" fmla="*/ 75 w 225"/>
                  <a:gd name="T31" fmla="*/ 32 h 223"/>
                  <a:gd name="T32" fmla="*/ 71 w 225"/>
                  <a:gd name="T33" fmla="*/ 34 h 223"/>
                  <a:gd name="T34" fmla="*/ 66 w 225"/>
                  <a:gd name="T35" fmla="*/ 37 h 223"/>
                  <a:gd name="T36" fmla="*/ 51 w 225"/>
                  <a:gd name="T37" fmla="*/ 37 h 223"/>
                  <a:gd name="T38" fmla="*/ 35 w 225"/>
                  <a:gd name="T39" fmla="*/ 26 h 223"/>
                  <a:gd name="T40" fmla="*/ 1 w 225"/>
                  <a:gd name="T41" fmla="*/ 80 h 223"/>
                  <a:gd name="T42" fmla="*/ 18 w 225"/>
                  <a:gd name="T43" fmla="*/ 90 h 223"/>
                  <a:gd name="T44" fmla="*/ 25 w 225"/>
                  <a:gd name="T45" fmla="*/ 104 h 223"/>
                  <a:gd name="T46" fmla="*/ 24 w 225"/>
                  <a:gd name="T47" fmla="*/ 113 h 223"/>
                  <a:gd name="T48" fmla="*/ 17 w 225"/>
                  <a:gd name="T49" fmla="*/ 127 h 223"/>
                  <a:gd name="T50" fmla="*/ 0 w 225"/>
                  <a:gd name="T51" fmla="*/ 136 h 223"/>
                  <a:gd name="T52" fmla="*/ 29 w 225"/>
                  <a:gd name="T53" fmla="*/ 192 h 223"/>
                  <a:gd name="T54" fmla="*/ 46 w 225"/>
                  <a:gd name="T55" fmla="*/ 182 h 223"/>
                  <a:gd name="T56" fmla="*/ 62 w 225"/>
                  <a:gd name="T57" fmla="*/ 184 h 223"/>
                  <a:gd name="T58" fmla="*/ 70 w 225"/>
                  <a:gd name="T59" fmla="*/ 188 h 223"/>
                  <a:gd name="T60" fmla="*/ 78 w 225"/>
                  <a:gd name="T61" fmla="*/ 202 h 223"/>
                  <a:gd name="T62" fmla="*/ 77 w 225"/>
                  <a:gd name="T63" fmla="*/ 221 h 223"/>
                  <a:gd name="T64" fmla="*/ 140 w 225"/>
                  <a:gd name="T65" fmla="*/ 223 h 223"/>
                  <a:gd name="T66" fmla="*/ 141 w 225"/>
                  <a:gd name="T67" fmla="*/ 204 h 223"/>
                  <a:gd name="T68" fmla="*/ 149 w 225"/>
                  <a:gd name="T69" fmla="*/ 191 h 223"/>
                  <a:gd name="T70" fmla="*/ 154 w 225"/>
                  <a:gd name="T71" fmla="*/ 189 h 223"/>
                  <a:gd name="T72" fmla="*/ 158 w 225"/>
                  <a:gd name="T73" fmla="*/ 187 h 223"/>
                  <a:gd name="T74" fmla="*/ 173 w 225"/>
                  <a:gd name="T75" fmla="*/ 186 h 223"/>
                  <a:gd name="T76" fmla="*/ 190 w 225"/>
                  <a:gd name="T77" fmla="*/ 197 h 223"/>
                  <a:gd name="T78" fmla="*/ 142 w 225"/>
                  <a:gd name="T79" fmla="*/ 153 h 223"/>
                  <a:gd name="T80" fmla="*/ 64 w 225"/>
                  <a:gd name="T81" fmla="*/ 130 h 223"/>
                  <a:gd name="T82" fmla="*/ 82 w 225"/>
                  <a:gd name="T83" fmla="*/ 70 h 223"/>
                  <a:gd name="T84" fmla="*/ 160 w 225"/>
                  <a:gd name="T85" fmla="*/ 93 h 223"/>
                  <a:gd name="T86" fmla="*/ 142 w 225"/>
                  <a:gd name="T87" fmla="*/ 15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5" h="223">
                    <a:moveTo>
                      <a:pt x="190" y="197"/>
                    </a:moveTo>
                    <a:cubicBezTo>
                      <a:pt x="223" y="143"/>
                      <a:pt x="223" y="143"/>
                      <a:pt x="223" y="143"/>
                    </a:cubicBezTo>
                    <a:cubicBezTo>
                      <a:pt x="206" y="133"/>
                      <a:pt x="206" y="133"/>
                      <a:pt x="206" y="133"/>
                    </a:cubicBezTo>
                    <a:cubicBezTo>
                      <a:pt x="202" y="130"/>
                      <a:pt x="199" y="124"/>
                      <a:pt x="200" y="119"/>
                    </a:cubicBezTo>
                    <a:cubicBezTo>
                      <a:pt x="200" y="116"/>
                      <a:pt x="200" y="113"/>
                      <a:pt x="200" y="110"/>
                    </a:cubicBezTo>
                    <a:cubicBezTo>
                      <a:pt x="200" y="104"/>
                      <a:pt x="203" y="99"/>
                      <a:pt x="208" y="96"/>
                    </a:cubicBezTo>
                    <a:cubicBezTo>
                      <a:pt x="225" y="87"/>
                      <a:pt x="225" y="87"/>
                      <a:pt x="225" y="87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178" y="40"/>
                      <a:pt x="178" y="40"/>
                      <a:pt x="178" y="40"/>
                    </a:cubicBezTo>
                    <a:cubicBezTo>
                      <a:pt x="173" y="43"/>
                      <a:pt x="167" y="43"/>
                      <a:pt x="163" y="40"/>
                    </a:cubicBezTo>
                    <a:cubicBezTo>
                      <a:pt x="160" y="38"/>
                      <a:pt x="157" y="36"/>
                      <a:pt x="154" y="34"/>
                    </a:cubicBezTo>
                    <a:cubicBezTo>
                      <a:pt x="149" y="32"/>
                      <a:pt x="146" y="26"/>
                      <a:pt x="146" y="21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3" y="25"/>
                      <a:pt x="80" y="30"/>
                      <a:pt x="75" y="32"/>
                    </a:cubicBezTo>
                    <a:cubicBezTo>
                      <a:pt x="74" y="33"/>
                      <a:pt x="72" y="33"/>
                      <a:pt x="71" y="34"/>
                    </a:cubicBezTo>
                    <a:cubicBezTo>
                      <a:pt x="69" y="35"/>
                      <a:pt x="68" y="36"/>
                      <a:pt x="66" y="37"/>
                    </a:cubicBezTo>
                    <a:cubicBezTo>
                      <a:pt x="62" y="39"/>
                      <a:pt x="56" y="39"/>
                      <a:pt x="51" y="37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23" y="93"/>
                      <a:pt x="25" y="98"/>
                      <a:pt x="25" y="104"/>
                    </a:cubicBezTo>
                    <a:cubicBezTo>
                      <a:pt x="24" y="107"/>
                      <a:pt x="24" y="110"/>
                      <a:pt x="24" y="113"/>
                    </a:cubicBezTo>
                    <a:cubicBezTo>
                      <a:pt x="25" y="119"/>
                      <a:pt x="22" y="124"/>
                      <a:pt x="17" y="127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9" y="192"/>
                      <a:pt x="29" y="192"/>
                      <a:pt x="29" y="192"/>
                    </a:cubicBezTo>
                    <a:cubicBezTo>
                      <a:pt x="46" y="182"/>
                      <a:pt x="46" y="182"/>
                      <a:pt x="46" y="182"/>
                    </a:cubicBezTo>
                    <a:cubicBezTo>
                      <a:pt x="51" y="180"/>
                      <a:pt x="57" y="180"/>
                      <a:pt x="62" y="184"/>
                    </a:cubicBezTo>
                    <a:cubicBezTo>
                      <a:pt x="65" y="185"/>
                      <a:pt x="67" y="187"/>
                      <a:pt x="70" y="188"/>
                    </a:cubicBezTo>
                    <a:cubicBezTo>
                      <a:pt x="75" y="191"/>
                      <a:pt x="78" y="196"/>
                      <a:pt x="78" y="202"/>
                    </a:cubicBezTo>
                    <a:cubicBezTo>
                      <a:pt x="77" y="221"/>
                      <a:pt x="77" y="221"/>
                      <a:pt x="77" y="221"/>
                    </a:cubicBezTo>
                    <a:cubicBezTo>
                      <a:pt x="140" y="223"/>
                      <a:pt x="140" y="223"/>
                      <a:pt x="140" y="223"/>
                    </a:cubicBezTo>
                    <a:cubicBezTo>
                      <a:pt x="141" y="204"/>
                      <a:pt x="141" y="204"/>
                      <a:pt x="141" y="204"/>
                    </a:cubicBezTo>
                    <a:cubicBezTo>
                      <a:pt x="141" y="198"/>
                      <a:pt x="144" y="193"/>
                      <a:pt x="149" y="191"/>
                    </a:cubicBezTo>
                    <a:cubicBezTo>
                      <a:pt x="151" y="190"/>
                      <a:pt x="152" y="190"/>
                      <a:pt x="154" y="189"/>
                    </a:cubicBezTo>
                    <a:cubicBezTo>
                      <a:pt x="155" y="188"/>
                      <a:pt x="156" y="187"/>
                      <a:pt x="158" y="187"/>
                    </a:cubicBezTo>
                    <a:cubicBezTo>
                      <a:pt x="163" y="184"/>
                      <a:pt x="169" y="183"/>
                      <a:pt x="173" y="186"/>
                    </a:cubicBezTo>
                    <a:lnTo>
                      <a:pt x="190" y="197"/>
                    </a:lnTo>
                    <a:close/>
                    <a:moveTo>
                      <a:pt x="142" y="153"/>
                    </a:moveTo>
                    <a:cubicBezTo>
                      <a:pt x="115" y="173"/>
                      <a:pt x="76" y="161"/>
                      <a:pt x="64" y="130"/>
                    </a:cubicBezTo>
                    <a:cubicBezTo>
                      <a:pt x="56" y="108"/>
                      <a:pt x="63" y="83"/>
                      <a:pt x="82" y="70"/>
                    </a:cubicBezTo>
                    <a:cubicBezTo>
                      <a:pt x="110" y="50"/>
                      <a:pt x="148" y="61"/>
                      <a:pt x="160" y="93"/>
                    </a:cubicBezTo>
                    <a:cubicBezTo>
                      <a:pt x="169" y="115"/>
                      <a:pt x="161" y="140"/>
                      <a:pt x="142" y="153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3">
                <a:extLst>
                  <a:ext uri="{FF2B5EF4-FFF2-40B4-BE49-F238E27FC236}">
                    <a16:creationId xmlns="" xmlns:a16="http://schemas.microsoft.com/office/drawing/2014/main" id="{5F9844B3-2A80-4378-A442-A6AAB1FA9C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7" y="2389"/>
                <a:ext cx="370" cy="368"/>
              </a:xfrm>
              <a:custGeom>
                <a:avLst/>
                <a:gdLst>
                  <a:gd name="T0" fmla="*/ 11 w 156"/>
                  <a:gd name="T1" fmla="*/ 64 h 155"/>
                  <a:gd name="T2" fmla="*/ 16 w 156"/>
                  <a:gd name="T3" fmla="*/ 74 h 155"/>
                  <a:gd name="T4" fmla="*/ 16 w 156"/>
                  <a:gd name="T5" fmla="*/ 77 h 155"/>
                  <a:gd name="T6" fmla="*/ 16 w 156"/>
                  <a:gd name="T7" fmla="*/ 81 h 155"/>
                  <a:gd name="T8" fmla="*/ 11 w 156"/>
                  <a:gd name="T9" fmla="*/ 90 h 155"/>
                  <a:gd name="T10" fmla="*/ 0 w 156"/>
                  <a:gd name="T11" fmla="*/ 97 h 155"/>
                  <a:gd name="T12" fmla="*/ 22 w 156"/>
                  <a:gd name="T13" fmla="*/ 135 h 155"/>
                  <a:gd name="T14" fmla="*/ 33 w 156"/>
                  <a:gd name="T15" fmla="*/ 129 h 155"/>
                  <a:gd name="T16" fmla="*/ 44 w 156"/>
                  <a:gd name="T17" fmla="*/ 129 h 155"/>
                  <a:gd name="T18" fmla="*/ 50 w 156"/>
                  <a:gd name="T19" fmla="*/ 132 h 155"/>
                  <a:gd name="T20" fmla="*/ 56 w 156"/>
                  <a:gd name="T21" fmla="*/ 142 h 155"/>
                  <a:gd name="T22" fmla="*/ 56 w 156"/>
                  <a:gd name="T23" fmla="*/ 155 h 155"/>
                  <a:gd name="T24" fmla="*/ 100 w 156"/>
                  <a:gd name="T25" fmla="*/ 155 h 155"/>
                  <a:gd name="T26" fmla="*/ 100 w 156"/>
                  <a:gd name="T27" fmla="*/ 142 h 155"/>
                  <a:gd name="T28" fmla="*/ 106 w 156"/>
                  <a:gd name="T29" fmla="*/ 132 h 155"/>
                  <a:gd name="T30" fmla="*/ 111 w 156"/>
                  <a:gd name="T31" fmla="*/ 129 h 155"/>
                  <a:gd name="T32" fmla="*/ 122 w 156"/>
                  <a:gd name="T33" fmla="*/ 129 h 155"/>
                  <a:gd name="T34" fmla="*/ 134 w 156"/>
                  <a:gd name="T35" fmla="*/ 135 h 155"/>
                  <a:gd name="T36" fmla="*/ 156 w 156"/>
                  <a:gd name="T37" fmla="*/ 97 h 155"/>
                  <a:gd name="T38" fmla="*/ 144 w 156"/>
                  <a:gd name="T39" fmla="*/ 90 h 155"/>
                  <a:gd name="T40" fmla="*/ 139 w 156"/>
                  <a:gd name="T41" fmla="*/ 81 h 155"/>
                  <a:gd name="T42" fmla="*/ 139 w 156"/>
                  <a:gd name="T43" fmla="*/ 77 h 155"/>
                  <a:gd name="T44" fmla="*/ 139 w 156"/>
                  <a:gd name="T45" fmla="*/ 74 h 155"/>
                  <a:gd name="T46" fmla="*/ 144 w 156"/>
                  <a:gd name="T47" fmla="*/ 64 h 155"/>
                  <a:gd name="T48" fmla="*/ 156 w 156"/>
                  <a:gd name="T49" fmla="*/ 58 h 155"/>
                  <a:gd name="T50" fmla="*/ 134 w 156"/>
                  <a:gd name="T51" fmla="*/ 20 h 155"/>
                  <a:gd name="T52" fmla="*/ 122 w 156"/>
                  <a:gd name="T53" fmla="*/ 26 h 155"/>
                  <a:gd name="T54" fmla="*/ 111 w 156"/>
                  <a:gd name="T55" fmla="*/ 26 h 155"/>
                  <a:gd name="T56" fmla="*/ 106 w 156"/>
                  <a:gd name="T57" fmla="*/ 23 h 155"/>
                  <a:gd name="T58" fmla="*/ 100 w 156"/>
                  <a:gd name="T59" fmla="*/ 13 h 155"/>
                  <a:gd name="T60" fmla="*/ 100 w 156"/>
                  <a:gd name="T61" fmla="*/ 0 h 155"/>
                  <a:gd name="T62" fmla="*/ 56 w 156"/>
                  <a:gd name="T63" fmla="*/ 0 h 155"/>
                  <a:gd name="T64" fmla="*/ 56 w 156"/>
                  <a:gd name="T65" fmla="*/ 13 h 155"/>
                  <a:gd name="T66" fmla="*/ 50 w 156"/>
                  <a:gd name="T67" fmla="*/ 23 h 155"/>
                  <a:gd name="T68" fmla="*/ 44 w 156"/>
                  <a:gd name="T69" fmla="*/ 26 h 155"/>
                  <a:gd name="T70" fmla="*/ 33 w 156"/>
                  <a:gd name="T71" fmla="*/ 26 h 155"/>
                  <a:gd name="T72" fmla="*/ 22 w 156"/>
                  <a:gd name="T73" fmla="*/ 20 h 155"/>
                  <a:gd name="T74" fmla="*/ 0 w 156"/>
                  <a:gd name="T75" fmla="*/ 58 h 155"/>
                  <a:gd name="T76" fmla="*/ 11 w 156"/>
                  <a:gd name="T77" fmla="*/ 64 h 155"/>
                  <a:gd name="T78" fmla="*/ 78 w 156"/>
                  <a:gd name="T79" fmla="*/ 41 h 155"/>
                  <a:gd name="T80" fmla="*/ 114 w 156"/>
                  <a:gd name="T81" fmla="*/ 77 h 155"/>
                  <a:gd name="T82" fmla="*/ 78 w 156"/>
                  <a:gd name="T83" fmla="*/ 114 h 155"/>
                  <a:gd name="T84" fmla="*/ 42 w 156"/>
                  <a:gd name="T85" fmla="*/ 77 h 155"/>
                  <a:gd name="T86" fmla="*/ 78 w 156"/>
                  <a:gd name="T87" fmla="*/ 4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6" h="155">
                    <a:moveTo>
                      <a:pt x="11" y="64"/>
                    </a:moveTo>
                    <a:cubicBezTo>
                      <a:pt x="15" y="66"/>
                      <a:pt x="17" y="70"/>
                      <a:pt x="16" y="74"/>
                    </a:cubicBezTo>
                    <a:cubicBezTo>
                      <a:pt x="16" y="75"/>
                      <a:pt x="16" y="76"/>
                      <a:pt x="16" y="77"/>
                    </a:cubicBezTo>
                    <a:cubicBezTo>
                      <a:pt x="16" y="79"/>
                      <a:pt x="16" y="80"/>
                      <a:pt x="16" y="81"/>
                    </a:cubicBezTo>
                    <a:cubicBezTo>
                      <a:pt x="17" y="85"/>
                      <a:pt x="15" y="88"/>
                      <a:pt x="11" y="9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22" y="135"/>
                      <a:pt x="22" y="135"/>
                      <a:pt x="22" y="135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37" y="127"/>
                      <a:pt x="41" y="127"/>
                      <a:pt x="44" y="129"/>
                    </a:cubicBezTo>
                    <a:cubicBezTo>
                      <a:pt x="46" y="130"/>
                      <a:pt x="48" y="131"/>
                      <a:pt x="50" y="132"/>
                    </a:cubicBezTo>
                    <a:cubicBezTo>
                      <a:pt x="54" y="134"/>
                      <a:pt x="56" y="138"/>
                      <a:pt x="56" y="142"/>
                    </a:cubicBezTo>
                    <a:cubicBezTo>
                      <a:pt x="56" y="155"/>
                      <a:pt x="56" y="155"/>
                      <a:pt x="56" y="155"/>
                    </a:cubicBezTo>
                    <a:cubicBezTo>
                      <a:pt x="100" y="155"/>
                      <a:pt x="100" y="155"/>
                      <a:pt x="100" y="155"/>
                    </a:cubicBezTo>
                    <a:cubicBezTo>
                      <a:pt x="100" y="142"/>
                      <a:pt x="100" y="142"/>
                      <a:pt x="100" y="142"/>
                    </a:cubicBezTo>
                    <a:cubicBezTo>
                      <a:pt x="100" y="138"/>
                      <a:pt x="102" y="134"/>
                      <a:pt x="106" y="132"/>
                    </a:cubicBezTo>
                    <a:cubicBezTo>
                      <a:pt x="108" y="131"/>
                      <a:pt x="110" y="130"/>
                      <a:pt x="111" y="129"/>
                    </a:cubicBezTo>
                    <a:cubicBezTo>
                      <a:pt x="115" y="127"/>
                      <a:pt x="119" y="127"/>
                      <a:pt x="122" y="129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56" y="97"/>
                      <a:pt x="156" y="97"/>
                      <a:pt x="156" y="97"/>
                    </a:cubicBezTo>
                    <a:cubicBezTo>
                      <a:pt x="144" y="90"/>
                      <a:pt x="144" y="90"/>
                      <a:pt x="144" y="90"/>
                    </a:cubicBezTo>
                    <a:cubicBezTo>
                      <a:pt x="141" y="88"/>
                      <a:pt x="139" y="85"/>
                      <a:pt x="139" y="81"/>
                    </a:cubicBezTo>
                    <a:cubicBezTo>
                      <a:pt x="139" y="80"/>
                      <a:pt x="139" y="79"/>
                      <a:pt x="139" y="77"/>
                    </a:cubicBezTo>
                    <a:cubicBezTo>
                      <a:pt x="139" y="76"/>
                      <a:pt x="139" y="75"/>
                      <a:pt x="139" y="74"/>
                    </a:cubicBezTo>
                    <a:cubicBezTo>
                      <a:pt x="139" y="70"/>
                      <a:pt x="141" y="66"/>
                      <a:pt x="144" y="64"/>
                    </a:cubicBezTo>
                    <a:cubicBezTo>
                      <a:pt x="156" y="58"/>
                      <a:pt x="156" y="58"/>
                      <a:pt x="156" y="58"/>
                    </a:cubicBezTo>
                    <a:cubicBezTo>
                      <a:pt x="134" y="20"/>
                      <a:pt x="134" y="20"/>
                      <a:pt x="134" y="20"/>
                    </a:cubicBezTo>
                    <a:cubicBezTo>
                      <a:pt x="122" y="26"/>
                      <a:pt x="122" y="26"/>
                      <a:pt x="122" y="26"/>
                    </a:cubicBezTo>
                    <a:cubicBezTo>
                      <a:pt x="119" y="28"/>
                      <a:pt x="115" y="28"/>
                      <a:pt x="111" y="26"/>
                    </a:cubicBezTo>
                    <a:cubicBezTo>
                      <a:pt x="110" y="25"/>
                      <a:pt x="108" y="24"/>
                      <a:pt x="106" y="23"/>
                    </a:cubicBezTo>
                    <a:cubicBezTo>
                      <a:pt x="102" y="21"/>
                      <a:pt x="100" y="17"/>
                      <a:pt x="100" y="13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7"/>
                      <a:pt x="54" y="21"/>
                      <a:pt x="50" y="23"/>
                    </a:cubicBezTo>
                    <a:cubicBezTo>
                      <a:pt x="48" y="24"/>
                      <a:pt x="46" y="25"/>
                      <a:pt x="44" y="26"/>
                    </a:cubicBezTo>
                    <a:cubicBezTo>
                      <a:pt x="41" y="28"/>
                      <a:pt x="37" y="28"/>
                      <a:pt x="33" y="26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0" y="58"/>
                      <a:pt x="0" y="58"/>
                      <a:pt x="0" y="58"/>
                    </a:cubicBezTo>
                    <a:lnTo>
                      <a:pt x="11" y="64"/>
                    </a:lnTo>
                    <a:close/>
                    <a:moveTo>
                      <a:pt x="78" y="41"/>
                    </a:moveTo>
                    <a:cubicBezTo>
                      <a:pt x="98" y="41"/>
                      <a:pt x="114" y="58"/>
                      <a:pt x="114" y="77"/>
                    </a:cubicBezTo>
                    <a:cubicBezTo>
                      <a:pt x="114" y="97"/>
                      <a:pt x="98" y="114"/>
                      <a:pt x="78" y="114"/>
                    </a:cubicBezTo>
                    <a:cubicBezTo>
                      <a:pt x="58" y="114"/>
                      <a:pt x="42" y="97"/>
                      <a:pt x="42" y="77"/>
                    </a:cubicBezTo>
                    <a:cubicBezTo>
                      <a:pt x="42" y="58"/>
                      <a:pt x="58" y="41"/>
                      <a:pt x="78" y="41"/>
                    </a:cubicBezTo>
                    <a:close/>
                  </a:path>
                </a:pathLst>
              </a:custGeom>
              <a:solidFill>
                <a:srgbClr val="FE910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4">
                <a:extLst>
                  <a:ext uri="{FF2B5EF4-FFF2-40B4-BE49-F238E27FC236}">
                    <a16:creationId xmlns="" xmlns:a16="http://schemas.microsoft.com/office/drawing/2014/main" id="{EBDE68E4-1F9E-469C-B8F8-A81E882F7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" y="214"/>
                <a:ext cx="721" cy="726"/>
              </a:xfrm>
              <a:custGeom>
                <a:avLst/>
                <a:gdLst>
                  <a:gd name="T0" fmla="*/ 304 w 304"/>
                  <a:gd name="T1" fmla="*/ 175 h 306"/>
                  <a:gd name="T2" fmla="*/ 153 w 304"/>
                  <a:gd name="T3" fmla="*/ 306 h 306"/>
                  <a:gd name="T4" fmla="*/ 0 w 304"/>
                  <a:gd name="T5" fmla="*/ 153 h 306"/>
                  <a:gd name="T6" fmla="*/ 153 w 304"/>
                  <a:gd name="T7" fmla="*/ 0 h 306"/>
                  <a:gd name="T8" fmla="*/ 153 w 304"/>
                  <a:gd name="T9" fmla="*/ 153 h 306"/>
                  <a:gd name="T10" fmla="*/ 304 w 304"/>
                  <a:gd name="T11" fmla="*/ 175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4" h="306">
                    <a:moveTo>
                      <a:pt x="304" y="175"/>
                    </a:moveTo>
                    <a:cubicBezTo>
                      <a:pt x="293" y="249"/>
                      <a:pt x="229" y="306"/>
                      <a:pt x="153" y="306"/>
                    </a:cubicBezTo>
                    <a:cubicBezTo>
                      <a:pt x="68" y="306"/>
                      <a:pt x="0" y="237"/>
                      <a:pt x="0" y="153"/>
                    </a:cubicBezTo>
                    <a:cubicBezTo>
                      <a:pt x="0" y="69"/>
                      <a:pt x="68" y="0"/>
                      <a:pt x="153" y="0"/>
                    </a:cubicBezTo>
                    <a:cubicBezTo>
                      <a:pt x="153" y="153"/>
                      <a:pt x="153" y="153"/>
                      <a:pt x="153" y="153"/>
                    </a:cubicBezTo>
                    <a:lnTo>
                      <a:pt x="304" y="175"/>
                    </a:lnTo>
                    <a:close/>
                  </a:path>
                </a:pathLst>
              </a:custGeom>
              <a:solidFill>
                <a:srgbClr val="FE910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5">
                <a:extLst>
                  <a:ext uri="{FF2B5EF4-FFF2-40B4-BE49-F238E27FC236}">
                    <a16:creationId xmlns="" xmlns:a16="http://schemas.microsoft.com/office/drawing/2014/main" id="{6FE901B3-7B4D-43E6-8682-3EE99A91B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9" y="140"/>
                <a:ext cx="361" cy="416"/>
              </a:xfrm>
              <a:custGeom>
                <a:avLst/>
                <a:gdLst>
                  <a:gd name="T0" fmla="*/ 152 w 152"/>
                  <a:gd name="T1" fmla="*/ 153 h 175"/>
                  <a:gd name="T2" fmla="*/ 151 w 152"/>
                  <a:gd name="T3" fmla="*/ 175 h 175"/>
                  <a:gd name="T4" fmla="*/ 0 w 152"/>
                  <a:gd name="T5" fmla="*/ 153 h 175"/>
                  <a:gd name="T6" fmla="*/ 0 w 152"/>
                  <a:gd name="T7" fmla="*/ 0 h 175"/>
                  <a:gd name="T8" fmla="*/ 132 w 152"/>
                  <a:gd name="T9" fmla="*/ 77 h 175"/>
                  <a:gd name="T10" fmla="*/ 152 w 152"/>
                  <a:gd name="T11" fmla="*/ 153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175">
                    <a:moveTo>
                      <a:pt x="152" y="153"/>
                    </a:moveTo>
                    <a:cubicBezTo>
                      <a:pt x="152" y="160"/>
                      <a:pt x="152" y="168"/>
                      <a:pt x="151" y="175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" y="0"/>
                      <a:pt x="106" y="31"/>
                      <a:pt x="132" y="77"/>
                    </a:cubicBezTo>
                    <a:cubicBezTo>
                      <a:pt x="145" y="99"/>
                      <a:pt x="152" y="125"/>
                      <a:pt x="152" y="153"/>
                    </a:cubicBezTo>
                    <a:close/>
                  </a:path>
                </a:pathLst>
              </a:custGeom>
              <a:solidFill>
                <a:srgbClr val="FDB9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Rectangle 26">
                <a:extLst>
                  <a:ext uri="{FF2B5EF4-FFF2-40B4-BE49-F238E27FC236}">
                    <a16:creationId xmlns="" xmlns:a16="http://schemas.microsoft.com/office/drawing/2014/main" id="{F1299DAE-9BF3-425E-AD71-25A867CCD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" y="2506"/>
                <a:ext cx="90" cy="610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40">
                <a:extLst>
                  <a:ext uri="{FF2B5EF4-FFF2-40B4-BE49-F238E27FC236}">
                    <a16:creationId xmlns="" xmlns:a16="http://schemas.microsoft.com/office/drawing/2014/main" id="{42786BBC-1FB3-4306-B771-C9AA4F21A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3852"/>
                <a:ext cx="5448" cy="328"/>
              </a:xfrm>
              <a:prstGeom prst="ellipse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41">
                <a:extLst>
                  <a:ext uri="{FF2B5EF4-FFF2-40B4-BE49-F238E27FC236}">
                    <a16:creationId xmlns="" xmlns:a16="http://schemas.microsoft.com/office/drawing/2014/main" id="{F2285207-0443-434C-8E13-E75922E2A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0" y="3475"/>
                <a:ext cx="4252" cy="9"/>
              </a:xfrm>
              <a:custGeom>
                <a:avLst/>
                <a:gdLst>
                  <a:gd name="T0" fmla="*/ 0 w 6226"/>
                  <a:gd name="T1" fmla="*/ 4 h 9"/>
                  <a:gd name="T2" fmla="*/ 778 w 6226"/>
                  <a:gd name="T3" fmla="*/ 2 h 9"/>
                  <a:gd name="T4" fmla="*/ 1556 w 6226"/>
                  <a:gd name="T5" fmla="*/ 2 h 9"/>
                  <a:gd name="T6" fmla="*/ 3113 w 6226"/>
                  <a:gd name="T7" fmla="*/ 0 h 9"/>
                  <a:gd name="T8" fmla="*/ 4670 w 6226"/>
                  <a:gd name="T9" fmla="*/ 2 h 9"/>
                  <a:gd name="T10" fmla="*/ 5448 w 6226"/>
                  <a:gd name="T11" fmla="*/ 2 h 9"/>
                  <a:gd name="T12" fmla="*/ 6226 w 6226"/>
                  <a:gd name="T13" fmla="*/ 4 h 9"/>
                  <a:gd name="T14" fmla="*/ 5448 w 6226"/>
                  <a:gd name="T15" fmla="*/ 7 h 9"/>
                  <a:gd name="T16" fmla="*/ 4670 w 6226"/>
                  <a:gd name="T17" fmla="*/ 9 h 9"/>
                  <a:gd name="T18" fmla="*/ 3113 w 6226"/>
                  <a:gd name="T19" fmla="*/ 9 h 9"/>
                  <a:gd name="T20" fmla="*/ 1556 w 6226"/>
                  <a:gd name="T21" fmla="*/ 9 h 9"/>
                  <a:gd name="T22" fmla="*/ 778 w 6226"/>
                  <a:gd name="T23" fmla="*/ 7 h 9"/>
                  <a:gd name="T24" fmla="*/ 0 w 6226"/>
                  <a:gd name="T2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26" h="9">
                    <a:moveTo>
                      <a:pt x="0" y="4"/>
                    </a:moveTo>
                    <a:lnTo>
                      <a:pt x="778" y="2"/>
                    </a:lnTo>
                    <a:lnTo>
                      <a:pt x="1556" y="2"/>
                    </a:lnTo>
                    <a:lnTo>
                      <a:pt x="3113" y="0"/>
                    </a:lnTo>
                    <a:lnTo>
                      <a:pt x="4670" y="2"/>
                    </a:lnTo>
                    <a:lnTo>
                      <a:pt x="5448" y="2"/>
                    </a:lnTo>
                    <a:lnTo>
                      <a:pt x="6226" y="4"/>
                    </a:lnTo>
                    <a:lnTo>
                      <a:pt x="5448" y="7"/>
                    </a:lnTo>
                    <a:lnTo>
                      <a:pt x="4670" y="9"/>
                    </a:lnTo>
                    <a:lnTo>
                      <a:pt x="3113" y="9"/>
                    </a:lnTo>
                    <a:lnTo>
                      <a:pt x="1556" y="9"/>
                    </a:lnTo>
                    <a:lnTo>
                      <a:pt x="778" y="7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42">
                <a:extLst>
                  <a:ext uri="{FF2B5EF4-FFF2-40B4-BE49-F238E27FC236}">
                    <a16:creationId xmlns="" xmlns:a16="http://schemas.microsoft.com/office/drawing/2014/main" id="{02C59938-3444-4EDC-AE8C-25E87F3C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9" y="1869"/>
                <a:ext cx="166" cy="1297"/>
              </a:xfrm>
              <a:custGeom>
                <a:avLst/>
                <a:gdLst>
                  <a:gd name="T0" fmla="*/ 1 w 70"/>
                  <a:gd name="T1" fmla="*/ 440 h 546"/>
                  <a:gd name="T2" fmla="*/ 3 w 70"/>
                  <a:gd name="T3" fmla="*/ 334 h 546"/>
                  <a:gd name="T4" fmla="*/ 36 w 70"/>
                  <a:gd name="T5" fmla="*/ 119 h 546"/>
                  <a:gd name="T6" fmla="*/ 68 w 70"/>
                  <a:gd name="T7" fmla="*/ 1 h 546"/>
                  <a:gd name="T8" fmla="*/ 70 w 70"/>
                  <a:gd name="T9" fmla="*/ 1 h 546"/>
                  <a:gd name="T10" fmla="*/ 6 w 70"/>
                  <a:gd name="T11" fmla="*/ 425 h 546"/>
                  <a:gd name="T12" fmla="*/ 15 w 70"/>
                  <a:gd name="T13" fmla="*/ 544 h 546"/>
                  <a:gd name="T14" fmla="*/ 13 w 70"/>
                  <a:gd name="T15" fmla="*/ 545 h 546"/>
                  <a:gd name="T16" fmla="*/ 1 w 70"/>
                  <a:gd name="T17" fmla="*/ 44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546">
                    <a:moveTo>
                      <a:pt x="1" y="440"/>
                    </a:moveTo>
                    <a:cubicBezTo>
                      <a:pt x="0" y="405"/>
                      <a:pt x="0" y="369"/>
                      <a:pt x="3" y="334"/>
                    </a:cubicBezTo>
                    <a:cubicBezTo>
                      <a:pt x="7" y="262"/>
                      <a:pt x="19" y="190"/>
                      <a:pt x="36" y="119"/>
                    </a:cubicBezTo>
                    <a:cubicBezTo>
                      <a:pt x="45" y="79"/>
                      <a:pt x="56" y="40"/>
                      <a:pt x="68" y="1"/>
                    </a:cubicBezTo>
                    <a:cubicBezTo>
                      <a:pt x="69" y="0"/>
                      <a:pt x="70" y="0"/>
                      <a:pt x="70" y="1"/>
                    </a:cubicBezTo>
                    <a:cubicBezTo>
                      <a:pt x="34" y="139"/>
                      <a:pt x="3" y="281"/>
                      <a:pt x="6" y="425"/>
                    </a:cubicBezTo>
                    <a:cubicBezTo>
                      <a:pt x="6" y="465"/>
                      <a:pt x="11" y="504"/>
                      <a:pt x="15" y="544"/>
                    </a:cubicBezTo>
                    <a:cubicBezTo>
                      <a:pt x="15" y="545"/>
                      <a:pt x="13" y="546"/>
                      <a:pt x="13" y="545"/>
                    </a:cubicBezTo>
                    <a:cubicBezTo>
                      <a:pt x="5" y="510"/>
                      <a:pt x="3" y="475"/>
                      <a:pt x="1" y="44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43">
                <a:extLst>
                  <a:ext uri="{FF2B5EF4-FFF2-40B4-BE49-F238E27FC236}">
                    <a16:creationId xmlns="" xmlns:a16="http://schemas.microsoft.com/office/drawing/2014/main" id="{A9978A18-009F-42F2-A8FE-05E803D67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6" y="1871"/>
                <a:ext cx="292" cy="958"/>
              </a:xfrm>
              <a:custGeom>
                <a:avLst/>
                <a:gdLst>
                  <a:gd name="T0" fmla="*/ 67 w 123"/>
                  <a:gd name="T1" fmla="*/ 0 h 403"/>
                  <a:gd name="T2" fmla="*/ 110 w 123"/>
                  <a:gd name="T3" fmla="*/ 174 h 403"/>
                  <a:gd name="T4" fmla="*/ 72 w 123"/>
                  <a:gd name="T5" fmla="*/ 214 h 403"/>
                  <a:gd name="T6" fmla="*/ 82 w 123"/>
                  <a:gd name="T7" fmla="*/ 308 h 403"/>
                  <a:gd name="T8" fmla="*/ 2 w 123"/>
                  <a:gd name="T9" fmla="*/ 403 h 403"/>
                  <a:gd name="T10" fmla="*/ 67 w 123"/>
                  <a:gd name="T11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403">
                    <a:moveTo>
                      <a:pt x="67" y="0"/>
                    </a:moveTo>
                    <a:cubicBezTo>
                      <a:pt x="67" y="0"/>
                      <a:pt x="123" y="141"/>
                      <a:pt x="110" y="174"/>
                    </a:cubicBezTo>
                    <a:cubicBezTo>
                      <a:pt x="98" y="207"/>
                      <a:pt x="72" y="214"/>
                      <a:pt x="72" y="214"/>
                    </a:cubicBezTo>
                    <a:cubicBezTo>
                      <a:pt x="72" y="214"/>
                      <a:pt x="106" y="263"/>
                      <a:pt x="82" y="308"/>
                    </a:cubicBezTo>
                    <a:cubicBezTo>
                      <a:pt x="59" y="354"/>
                      <a:pt x="6" y="351"/>
                      <a:pt x="2" y="403"/>
                    </a:cubicBezTo>
                    <a:cubicBezTo>
                      <a:pt x="2" y="403"/>
                      <a:pt x="0" y="187"/>
                      <a:pt x="67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44">
                <a:extLst>
                  <a:ext uri="{FF2B5EF4-FFF2-40B4-BE49-F238E27FC236}">
                    <a16:creationId xmlns="" xmlns:a16="http://schemas.microsoft.com/office/drawing/2014/main" id="{0CDC15BA-C992-4178-97D2-3B19F897B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1" y="1943"/>
                <a:ext cx="163" cy="762"/>
              </a:xfrm>
              <a:custGeom>
                <a:avLst/>
                <a:gdLst>
                  <a:gd name="T0" fmla="*/ 2 w 69"/>
                  <a:gd name="T1" fmla="*/ 284 h 321"/>
                  <a:gd name="T2" fmla="*/ 3 w 69"/>
                  <a:gd name="T3" fmla="*/ 283 h 321"/>
                  <a:gd name="T4" fmla="*/ 56 w 69"/>
                  <a:gd name="T5" fmla="*/ 0 h 321"/>
                  <a:gd name="T6" fmla="*/ 57 w 69"/>
                  <a:gd name="T7" fmla="*/ 0 h 321"/>
                  <a:gd name="T8" fmla="*/ 28 w 69"/>
                  <a:gd name="T9" fmla="*/ 124 h 321"/>
                  <a:gd name="T10" fmla="*/ 54 w 69"/>
                  <a:gd name="T11" fmla="*/ 110 h 321"/>
                  <a:gd name="T12" fmla="*/ 54 w 69"/>
                  <a:gd name="T13" fmla="*/ 110 h 321"/>
                  <a:gd name="T14" fmla="*/ 27 w 69"/>
                  <a:gd name="T15" fmla="*/ 128 h 321"/>
                  <a:gd name="T16" fmla="*/ 22 w 69"/>
                  <a:gd name="T17" fmla="*/ 153 h 321"/>
                  <a:gd name="T18" fmla="*/ 69 w 69"/>
                  <a:gd name="T19" fmla="*/ 125 h 321"/>
                  <a:gd name="T20" fmla="*/ 69 w 69"/>
                  <a:gd name="T21" fmla="*/ 126 h 321"/>
                  <a:gd name="T22" fmla="*/ 21 w 69"/>
                  <a:gd name="T23" fmla="*/ 158 h 321"/>
                  <a:gd name="T24" fmla="*/ 10 w 69"/>
                  <a:gd name="T25" fmla="*/ 228 h 321"/>
                  <a:gd name="T26" fmla="*/ 43 w 69"/>
                  <a:gd name="T27" fmla="*/ 209 h 321"/>
                  <a:gd name="T28" fmla="*/ 43 w 69"/>
                  <a:gd name="T29" fmla="*/ 210 h 321"/>
                  <a:gd name="T30" fmla="*/ 10 w 69"/>
                  <a:gd name="T31" fmla="*/ 231 h 321"/>
                  <a:gd name="T32" fmla="*/ 10 w 69"/>
                  <a:gd name="T33" fmla="*/ 231 h 321"/>
                  <a:gd name="T34" fmla="*/ 6 w 69"/>
                  <a:gd name="T35" fmla="*/ 256 h 321"/>
                  <a:gd name="T36" fmla="*/ 30 w 69"/>
                  <a:gd name="T37" fmla="*/ 242 h 321"/>
                  <a:gd name="T38" fmla="*/ 30 w 69"/>
                  <a:gd name="T39" fmla="*/ 243 h 321"/>
                  <a:gd name="T40" fmla="*/ 7 w 69"/>
                  <a:gd name="T41" fmla="*/ 258 h 321"/>
                  <a:gd name="T42" fmla="*/ 6 w 69"/>
                  <a:gd name="T43" fmla="*/ 258 h 321"/>
                  <a:gd name="T44" fmla="*/ 4 w 69"/>
                  <a:gd name="T45" fmla="*/ 282 h 321"/>
                  <a:gd name="T46" fmla="*/ 51 w 69"/>
                  <a:gd name="T47" fmla="*/ 248 h 321"/>
                  <a:gd name="T48" fmla="*/ 51 w 69"/>
                  <a:gd name="T49" fmla="*/ 249 h 321"/>
                  <a:gd name="T50" fmla="*/ 5 w 69"/>
                  <a:gd name="T51" fmla="*/ 285 h 321"/>
                  <a:gd name="T52" fmla="*/ 3 w 69"/>
                  <a:gd name="T53" fmla="*/ 285 h 321"/>
                  <a:gd name="T54" fmla="*/ 0 w 69"/>
                  <a:gd name="T55" fmla="*/ 321 h 321"/>
                  <a:gd name="T56" fmla="*/ 0 w 69"/>
                  <a:gd name="T57" fmla="*/ 321 h 321"/>
                  <a:gd name="T58" fmla="*/ 2 w 69"/>
                  <a:gd name="T59" fmla="*/ 28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321">
                    <a:moveTo>
                      <a:pt x="2" y="284"/>
                    </a:moveTo>
                    <a:cubicBezTo>
                      <a:pt x="3" y="283"/>
                      <a:pt x="3" y="283"/>
                      <a:pt x="3" y="283"/>
                    </a:cubicBezTo>
                    <a:cubicBezTo>
                      <a:pt x="10" y="187"/>
                      <a:pt x="27" y="92"/>
                      <a:pt x="5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46" y="41"/>
                      <a:pt x="36" y="83"/>
                      <a:pt x="28" y="124"/>
                    </a:cubicBezTo>
                    <a:cubicBezTo>
                      <a:pt x="35" y="117"/>
                      <a:pt x="44" y="113"/>
                      <a:pt x="54" y="110"/>
                    </a:cubicBezTo>
                    <a:cubicBezTo>
                      <a:pt x="54" y="110"/>
                      <a:pt x="54" y="110"/>
                      <a:pt x="54" y="110"/>
                    </a:cubicBezTo>
                    <a:cubicBezTo>
                      <a:pt x="44" y="114"/>
                      <a:pt x="34" y="119"/>
                      <a:pt x="27" y="128"/>
                    </a:cubicBezTo>
                    <a:cubicBezTo>
                      <a:pt x="25" y="136"/>
                      <a:pt x="24" y="144"/>
                      <a:pt x="22" y="153"/>
                    </a:cubicBezTo>
                    <a:cubicBezTo>
                      <a:pt x="35" y="139"/>
                      <a:pt x="52" y="132"/>
                      <a:pt x="69" y="125"/>
                    </a:cubicBezTo>
                    <a:cubicBezTo>
                      <a:pt x="69" y="126"/>
                      <a:pt x="69" y="126"/>
                      <a:pt x="69" y="126"/>
                    </a:cubicBezTo>
                    <a:cubicBezTo>
                      <a:pt x="51" y="133"/>
                      <a:pt x="33" y="142"/>
                      <a:pt x="21" y="158"/>
                    </a:cubicBezTo>
                    <a:cubicBezTo>
                      <a:pt x="17" y="181"/>
                      <a:pt x="13" y="205"/>
                      <a:pt x="10" y="228"/>
                    </a:cubicBezTo>
                    <a:cubicBezTo>
                      <a:pt x="19" y="219"/>
                      <a:pt x="30" y="212"/>
                      <a:pt x="43" y="209"/>
                    </a:cubicBezTo>
                    <a:cubicBezTo>
                      <a:pt x="44" y="209"/>
                      <a:pt x="44" y="210"/>
                      <a:pt x="43" y="210"/>
                    </a:cubicBezTo>
                    <a:cubicBezTo>
                      <a:pt x="30" y="214"/>
                      <a:pt x="19" y="221"/>
                      <a:pt x="10" y="231"/>
                    </a:cubicBezTo>
                    <a:cubicBezTo>
                      <a:pt x="10" y="231"/>
                      <a:pt x="10" y="231"/>
                      <a:pt x="10" y="231"/>
                    </a:cubicBezTo>
                    <a:cubicBezTo>
                      <a:pt x="9" y="240"/>
                      <a:pt x="7" y="248"/>
                      <a:pt x="6" y="256"/>
                    </a:cubicBezTo>
                    <a:cubicBezTo>
                      <a:pt x="13" y="250"/>
                      <a:pt x="21" y="246"/>
                      <a:pt x="30" y="242"/>
                    </a:cubicBezTo>
                    <a:cubicBezTo>
                      <a:pt x="30" y="243"/>
                      <a:pt x="30" y="243"/>
                      <a:pt x="30" y="243"/>
                    </a:cubicBezTo>
                    <a:cubicBezTo>
                      <a:pt x="21" y="246"/>
                      <a:pt x="13" y="252"/>
                      <a:pt x="7" y="258"/>
                    </a:cubicBezTo>
                    <a:cubicBezTo>
                      <a:pt x="6" y="258"/>
                      <a:pt x="6" y="258"/>
                      <a:pt x="6" y="258"/>
                    </a:cubicBezTo>
                    <a:cubicBezTo>
                      <a:pt x="5" y="266"/>
                      <a:pt x="4" y="274"/>
                      <a:pt x="4" y="282"/>
                    </a:cubicBezTo>
                    <a:cubicBezTo>
                      <a:pt x="16" y="267"/>
                      <a:pt x="32" y="255"/>
                      <a:pt x="51" y="248"/>
                    </a:cubicBezTo>
                    <a:cubicBezTo>
                      <a:pt x="51" y="248"/>
                      <a:pt x="51" y="249"/>
                      <a:pt x="51" y="249"/>
                    </a:cubicBezTo>
                    <a:cubicBezTo>
                      <a:pt x="33" y="257"/>
                      <a:pt x="17" y="269"/>
                      <a:pt x="5" y="285"/>
                    </a:cubicBezTo>
                    <a:cubicBezTo>
                      <a:pt x="4" y="285"/>
                      <a:pt x="4" y="285"/>
                      <a:pt x="3" y="285"/>
                    </a:cubicBezTo>
                    <a:cubicBezTo>
                      <a:pt x="2" y="297"/>
                      <a:pt x="1" y="309"/>
                      <a:pt x="0" y="321"/>
                    </a:cubicBezTo>
                    <a:cubicBezTo>
                      <a:pt x="0" y="321"/>
                      <a:pt x="0" y="321"/>
                      <a:pt x="0" y="321"/>
                    </a:cubicBezTo>
                    <a:cubicBezTo>
                      <a:pt x="1" y="309"/>
                      <a:pt x="1" y="296"/>
                      <a:pt x="2" y="28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45">
                <a:extLst>
                  <a:ext uri="{FF2B5EF4-FFF2-40B4-BE49-F238E27FC236}">
                    <a16:creationId xmlns="" xmlns:a16="http://schemas.microsoft.com/office/drawing/2014/main" id="{1C7570F7-4328-4CE9-93A8-47CBE1D7A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2" y="2145"/>
                <a:ext cx="79" cy="28"/>
              </a:xfrm>
              <a:custGeom>
                <a:avLst/>
                <a:gdLst>
                  <a:gd name="T0" fmla="*/ 0 w 33"/>
                  <a:gd name="T1" fmla="*/ 11 h 12"/>
                  <a:gd name="T2" fmla="*/ 33 w 33"/>
                  <a:gd name="T3" fmla="*/ 0 h 12"/>
                  <a:gd name="T4" fmla="*/ 33 w 33"/>
                  <a:gd name="T5" fmla="*/ 1 h 12"/>
                  <a:gd name="T6" fmla="*/ 0 w 33"/>
                  <a:gd name="T7" fmla="*/ 11 h 12"/>
                  <a:gd name="T8" fmla="*/ 0 w 33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2">
                    <a:moveTo>
                      <a:pt x="0" y="11"/>
                    </a:moveTo>
                    <a:cubicBezTo>
                      <a:pt x="10" y="4"/>
                      <a:pt x="22" y="1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22" y="2"/>
                      <a:pt x="11" y="7"/>
                      <a:pt x="0" y="11"/>
                    </a:cubicBezTo>
                    <a:cubicBezTo>
                      <a:pt x="0" y="12"/>
                      <a:pt x="0" y="11"/>
                      <a:pt x="0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46">
                <a:extLst>
                  <a:ext uri="{FF2B5EF4-FFF2-40B4-BE49-F238E27FC236}">
                    <a16:creationId xmlns="" xmlns:a16="http://schemas.microsoft.com/office/drawing/2014/main" id="{3564528F-0DC6-410B-93EE-13AC5E45E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" y="2503"/>
                <a:ext cx="59" cy="22"/>
              </a:xfrm>
              <a:custGeom>
                <a:avLst/>
                <a:gdLst>
                  <a:gd name="T0" fmla="*/ 0 w 25"/>
                  <a:gd name="T1" fmla="*/ 9 h 9"/>
                  <a:gd name="T2" fmla="*/ 25 w 25"/>
                  <a:gd name="T3" fmla="*/ 0 h 9"/>
                  <a:gd name="T4" fmla="*/ 25 w 25"/>
                  <a:gd name="T5" fmla="*/ 1 h 9"/>
                  <a:gd name="T6" fmla="*/ 1 w 25"/>
                  <a:gd name="T7" fmla="*/ 9 h 9"/>
                  <a:gd name="T8" fmla="*/ 0 w 2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9">
                    <a:moveTo>
                      <a:pt x="0" y="9"/>
                    </a:moveTo>
                    <a:cubicBezTo>
                      <a:pt x="8" y="4"/>
                      <a:pt x="17" y="1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17" y="2"/>
                      <a:pt x="9" y="5"/>
                      <a:pt x="1" y="9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47">
                <a:extLst>
                  <a:ext uri="{FF2B5EF4-FFF2-40B4-BE49-F238E27FC236}">
                    <a16:creationId xmlns="" xmlns:a16="http://schemas.microsoft.com/office/drawing/2014/main" id="{CCAAA36B-FD91-4BCA-8E59-4B8858729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8" y="2287"/>
                <a:ext cx="349" cy="1000"/>
              </a:xfrm>
              <a:custGeom>
                <a:avLst/>
                <a:gdLst>
                  <a:gd name="T0" fmla="*/ 3 w 147"/>
                  <a:gd name="T1" fmla="*/ 1 h 421"/>
                  <a:gd name="T2" fmla="*/ 68 w 147"/>
                  <a:gd name="T3" fmla="*/ 57 h 421"/>
                  <a:gd name="T4" fmla="*/ 113 w 147"/>
                  <a:gd name="T5" fmla="*/ 134 h 421"/>
                  <a:gd name="T6" fmla="*/ 146 w 147"/>
                  <a:gd name="T7" fmla="*/ 317 h 421"/>
                  <a:gd name="T8" fmla="*/ 136 w 147"/>
                  <a:gd name="T9" fmla="*/ 419 h 421"/>
                  <a:gd name="T10" fmla="*/ 134 w 147"/>
                  <a:gd name="T11" fmla="*/ 419 h 421"/>
                  <a:gd name="T12" fmla="*/ 133 w 147"/>
                  <a:gd name="T13" fmla="*/ 239 h 421"/>
                  <a:gd name="T14" fmla="*/ 72 w 147"/>
                  <a:gd name="T15" fmla="*/ 70 h 421"/>
                  <a:gd name="T16" fmla="*/ 2 w 147"/>
                  <a:gd name="T17" fmla="*/ 3 h 421"/>
                  <a:gd name="T18" fmla="*/ 3 w 147"/>
                  <a:gd name="T19" fmla="*/ 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421">
                    <a:moveTo>
                      <a:pt x="3" y="1"/>
                    </a:moveTo>
                    <a:cubicBezTo>
                      <a:pt x="27" y="18"/>
                      <a:pt x="49" y="36"/>
                      <a:pt x="68" y="57"/>
                    </a:cubicBezTo>
                    <a:cubicBezTo>
                      <a:pt x="88" y="80"/>
                      <a:pt x="102" y="106"/>
                      <a:pt x="113" y="134"/>
                    </a:cubicBezTo>
                    <a:cubicBezTo>
                      <a:pt x="134" y="192"/>
                      <a:pt x="145" y="255"/>
                      <a:pt x="146" y="317"/>
                    </a:cubicBezTo>
                    <a:cubicBezTo>
                      <a:pt x="147" y="351"/>
                      <a:pt x="144" y="385"/>
                      <a:pt x="136" y="419"/>
                    </a:cubicBezTo>
                    <a:cubicBezTo>
                      <a:pt x="136" y="421"/>
                      <a:pt x="134" y="420"/>
                      <a:pt x="134" y="419"/>
                    </a:cubicBezTo>
                    <a:cubicBezTo>
                      <a:pt x="143" y="359"/>
                      <a:pt x="143" y="299"/>
                      <a:pt x="133" y="239"/>
                    </a:cubicBezTo>
                    <a:cubicBezTo>
                      <a:pt x="124" y="181"/>
                      <a:pt x="109" y="118"/>
                      <a:pt x="72" y="70"/>
                    </a:cubicBezTo>
                    <a:cubicBezTo>
                      <a:pt x="52" y="45"/>
                      <a:pt x="27" y="24"/>
                      <a:pt x="2" y="3"/>
                    </a:cubicBezTo>
                    <a:cubicBezTo>
                      <a:pt x="0" y="2"/>
                      <a:pt x="2" y="0"/>
                      <a:pt x="3" y="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48">
                <a:extLst>
                  <a:ext uri="{FF2B5EF4-FFF2-40B4-BE49-F238E27FC236}">
                    <a16:creationId xmlns="" xmlns:a16="http://schemas.microsoft.com/office/drawing/2014/main" id="{63472549-5B5B-4CFD-A39E-EE57F44FF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8" y="2282"/>
                <a:ext cx="328" cy="658"/>
              </a:xfrm>
              <a:custGeom>
                <a:avLst/>
                <a:gdLst>
                  <a:gd name="T0" fmla="*/ 138 w 138"/>
                  <a:gd name="T1" fmla="*/ 277 h 277"/>
                  <a:gd name="T2" fmla="*/ 91 w 138"/>
                  <a:gd name="T3" fmla="*/ 217 h 277"/>
                  <a:gd name="T4" fmla="*/ 36 w 138"/>
                  <a:gd name="T5" fmla="*/ 151 h 277"/>
                  <a:gd name="T6" fmla="*/ 64 w 138"/>
                  <a:gd name="T7" fmla="*/ 119 h 277"/>
                  <a:gd name="T8" fmla="*/ 15 w 138"/>
                  <a:gd name="T9" fmla="*/ 110 h 277"/>
                  <a:gd name="T10" fmla="*/ 0 w 138"/>
                  <a:gd name="T11" fmla="*/ 0 h 277"/>
                  <a:gd name="T12" fmla="*/ 102 w 138"/>
                  <a:gd name="T13" fmla="*/ 120 h 277"/>
                  <a:gd name="T14" fmla="*/ 138 w 138"/>
                  <a:gd name="T15" fmla="*/ 277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277">
                    <a:moveTo>
                      <a:pt x="138" y="277"/>
                    </a:moveTo>
                    <a:cubicBezTo>
                      <a:pt x="138" y="277"/>
                      <a:pt x="119" y="244"/>
                      <a:pt x="91" y="217"/>
                    </a:cubicBezTo>
                    <a:cubicBezTo>
                      <a:pt x="63" y="189"/>
                      <a:pt x="40" y="169"/>
                      <a:pt x="36" y="151"/>
                    </a:cubicBezTo>
                    <a:cubicBezTo>
                      <a:pt x="33" y="133"/>
                      <a:pt x="64" y="119"/>
                      <a:pt x="64" y="119"/>
                    </a:cubicBezTo>
                    <a:cubicBezTo>
                      <a:pt x="64" y="119"/>
                      <a:pt x="26" y="126"/>
                      <a:pt x="15" y="110"/>
                    </a:cubicBezTo>
                    <a:cubicBezTo>
                      <a:pt x="5" y="94"/>
                      <a:pt x="0" y="0"/>
                      <a:pt x="0" y="0"/>
                    </a:cubicBezTo>
                    <a:cubicBezTo>
                      <a:pt x="0" y="0"/>
                      <a:pt x="70" y="50"/>
                      <a:pt x="102" y="120"/>
                    </a:cubicBezTo>
                    <a:cubicBezTo>
                      <a:pt x="135" y="190"/>
                      <a:pt x="138" y="277"/>
                      <a:pt x="138" y="277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49">
                <a:extLst>
                  <a:ext uri="{FF2B5EF4-FFF2-40B4-BE49-F238E27FC236}">
                    <a16:creationId xmlns="" xmlns:a16="http://schemas.microsoft.com/office/drawing/2014/main" id="{6B2E11EF-761A-441D-84F6-73E8E35CF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3" y="2339"/>
                <a:ext cx="273" cy="554"/>
              </a:xfrm>
              <a:custGeom>
                <a:avLst/>
                <a:gdLst>
                  <a:gd name="T0" fmla="*/ 1 w 115"/>
                  <a:gd name="T1" fmla="*/ 0 h 233"/>
                  <a:gd name="T2" fmla="*/ 77 w 115"/>
                  <a:gd name="T3" fmla="*/ 98 h 233"/>
                  <a:gd name="T4" fmla="*/ 93 w 115"/>
                  <a:gd name="T5" fmla="*/ 138 h 233"/>
                  <a:gd name="T6" fmla="*/ 93 w 115"/>
                  <a:gd name="T7" fmla="*/ 138 h 233"/>
                  <a:gd name="T8" fmla="*/ 95 w 115"/>
                  <a:gd name="T9" fmla="*/ 146 h 233"/>
                  <a:gd name="T10" fmla="*/ 95 w 115"/>
                  <a:gd name="T11" fmla="*/ 147 h 233"/>
                  <a:gd name="T12" fmla="*/ 115 w 115"/>
                  <a:gd name="T13" fmla="*/ 233 h 233"/>
                  <a:gd name="T14" fmla="*/ 115 w 115"/>
                  <a:gd name="T15" fmla="*/ 233 h 233"/>
                  <a:gd name="T16" fmla="*/ 105 w 115"/>
                  <a:gd name="T17" fmla="*/ 189 h 233"/>
                  <a:gd name="T18" fmla="*/ 105 w 115"/>
                  <a:gd name="T19" fmla="*/ 189 h 233"/>
                  <a:gd name="T20" fmla="*/ 86 w 115"/>
                  <a:gd name="T21" fmla="*/ 185 h 233"/>
                  <a:gd name="T22" fmla="*/ 86 w 115"/>
                  <a:gd name="T23" fmla="*/ 184 h 233"/>
                  <a:gd name="T24" fmla="*/ 104 w 115"/>
                  <a:gd name="T25" fmla="*/ 187 h 233"/>
                  <a:gd name="T26" fmla="*/ 93 w 115"/>
                  <a:gd name="T27" fmla="*/ 148 h 233"/>
                  <a:gd name="T28" fmla="*/ 52 w 115"/>
                  <a:gd name="T29" fmla="*/ 142 h 233"/>
                  <a:gd name="T30" fmla="*/ 52 w 115"/>
                  <a:gd name="T31" fmla="*/ 142 h 233"/>
                  <a:gd name="T32" fmla="*/ 93 w 115"/>
                  <a:gd name="T33" fmla="*/ 146 h 233"/>
                  <a:gd name="T34" fmla="*/ 90 w 115"/>
                  <a:gd name="T35" fmla="*/ 139 h 233"/>
                  <a:gd name="T36" fmla="*/ 63 w 115"/>
                  <a:gd name="T37" fmla="*/ 134 h 233"/>
                  <a:gd name="T38" fmla="*/ 63 w 115"/>
                  <a:gd name="T39" fmla="*/ 134 h 233"/>
                  <a:gd name="T40" fmla="*/ 90 w 115"/>
                  <a:gd name="T41" fmla="*/ 137 h 233"/>
                  <a:gd name="T42" fmla="*/ 77 w 115"/>
                  <a:gd name="T43" fmla="*/ 104 h 233"/>
                  <a:gd name="T44" fmla="*/ 64 w 115"/>
                  <a:gd name="T45" fmla="*/ 78 h 233"/>
                  <a:gd name="T46" fmla="*/ 42 w 115"/>
                  <a:gd name="T47" fmla="*/ 74 h 233"/>
                  <a:gd name="T48" fmla="*/ 42 w 115"/>
                  <a:gd name="T49" fmla="*/ 74 h 233"/>
                  <a:gd name="T50" fmla="*/ 63 w 115"/>
                  <a:gd name="T51" fmla="*/ 76 h 233"/>
                  <a:gd name="T52" fmla="*/ 51 w 115"/>
                  <a:gd name="T53" fmla="*/ 59 h 233"/>
                  <a:gd name="T54" fmla="*/ 51 w 115"/>
                  <a:gd name="T55" fmla="*/ 59 h 233"/>
                  <a:gd name="T56" fmla="*/ 3 w 115"/>
                  <a:gd name="T57" fmla="*/ 55 h 233"/>
                  <a:gd name="T58" fmla="*/ 3 w 115"/>
                  <a:gd name="T59" fmla="*/ 55 h 233"/>
                  <a:gd name="T60" fmla="*/ 49 w 115"/>
                  <a:gd name="T61" fmla="*/ 56 h 233"/>
                  <a:gd name="T62" fmla="*/ 44 w 115"/>
                  <a:gd name="T63" fmla="*/ 49 h 233"/>
                  <a:gd name="T64" fmla="*/ 15 w 115"/>
                  <a:gd name="T65" fmla="*/ 45 h 233"/>
                  <a:gd name="T66" fmla="*/ 14 w 115"/>
                  <a:gd name="T67" fmla="*/ 44 h 233"/>
                  <a:gd name="T68" fmla="*/ 42 w 115"/>
                  <a:gd name="T69" fmla="*/ 47 h 233"/>
                  <a:gd name="T70" fmla="*/ 0 w 115"/>
                  <a:gd name="T71" fmla="*/ 1 h 233"/>
                  <a:gd name="T72" fmla="*/ 1 w 115"/>
                  <a:gd name="T73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" h="233">
                    <a:moveTo>
                      <a:pt x="1" y="0"/>
                    </a:moveTo>
                    <a:cubicBezTo>
                      <a:pt x="30" y="29"/>
                      <a:pt x="60" y="60"/>
                      <a:pt x="77" y="98"/>
                    </a:cubicBezTo>
                    <a:cubicBezTo>
                      <a:pt x="83" y="111"/>
                      <a:pt x="88" y="124"/>
                      <a:pt x="93" y="138"/>
                    </a:cubicBezTo>
                    <a:cubicBezTo>
                      <a:pt x="93" y="138"/>
                      <a:pt x="93" y="138"/>
                      <a:pt x="93" y="138"/>
                    </a:cubicBezTo>
                    <a:cubicBezTo>
                      <a:pt x="94" y="141"/>
                      <a:pt x="95" y="144"/>
                      <a:pt x="95" y="146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104" y="175"/>
                      <a:pt x="110" y="205"/>
                      <a:pt x="115" y="233"/>
                    </a:cubicBezTo>
                    <a:cubicBezTo>
                      <a:pt x="115" y="233"/>
                      <a:pt x="115" y="233"/>
                      <a:pt x="115" y="233"/>
                    </a:cubicBezTo>
                    <a:cubicBezTo>
                      <a:pt x="112" y="219"/>
                      <a:pt x="109" y="204"/>
                      <a:pt x="105" y="189"/>
                    </a:cubicBezTo>
                    <a:cubicBezTo>
                      <a:pt x="105" y="189"/>
                      <a:pt x="105" y="189"/>
                      <a:pt x="105" y="189"/>
                    </a:cubicBezTo>
                    <a:cubicBezTo>
                      <a:pt x="99" y="187"/>
                      <a:pt x="93" y="185"/>
                      <a:pt x="86" y="185"/>
                    </a:cubicBezTo>
                    <a:cubicBezTo>
                      <a:pt x="86" y="185"/>
                      <a:pt x="86" y="184"/>
                      <a:pt x="86" y="184"/>
                    </a:cubicBezTo>
                    <a:cubicBezTo>
                      <a:pt x="92" y="184"/>
                      <a:pt x="99" y="185"/>
                      <a:pt x="104" y="187"/>
                    </a:cubicBezTo>
                    <a:cubicBezTo>
                      <a:pt x="101" y="174"/>
                      <a:pt x="97" y="161"/>
                      <a:pt x="93" y="148"/>
                    </a:cubicBezTo>
                    <a:cubicBezTo>
                      <a:pt x="80" y="144"/>
                      <a:pt x="66" y="143"/>
                      <a:pt x="52" y="142"/>
                    </a:cubicBezTo>
                    <a:cubicBezTo>
                      <a:pt x="52" y="142"/>
                      <a:pt x="52" y="142"/>
                      <a:pt x="52" y="142"/>
                    </a:cubicBezTo>
                    <a:cubicBezTo>
                      <a:pt x="66" y="141"/>
                      <a:pt x="79" y="143"/>
                      <a:pt x="93" y="146"/>
                    </a:cubicBezTo>
                    <a:cubicBezTo>
                      <a:pt x="92" y="143"/>
                      <a:pt x="91" y="141"/>
                      <a:pt x="90" y="139"/>
                    </a:cubicBezTo>
                    <a:cubicBezTo>
                      <a:pt x="81" y="137"/>
                      <a:pt x="72" y="135"/>
                      <a:pt x="63" y="134"/>
                    </a:cubicBezTo>
                    <a:cubicBezTo>
                      <a:pt x="63" y="134"/>
                      <a:pt x="63" y="134"/>
                      <a:pt x="63" y="134"/>
                    </a:cubicBezTo>
                    <a:cubicBezTo>
                      <a:pt x="72" y="134"/>
                      <a:pt x="81" y="135"/>
                      <a:pt x="90" y="137"/>
                    </a:cubicBezTo>
                    <a:cubicBezTo>
                      <a:pt x="86" y="126"/>
                      <a:pt x="82" y="115"/>
                      <a:pt x="77" y="104"/>
                    </a:cubicBezTo>
                    <a:cubicBezTo>
                      <a:pt x="74" y="95"/>
                      <a:pt x="69" y="87"/>
                      <a:pt x="64" y="78"/>
                    </a:cubicBezTo>
                    <a:cubicBezTo>
                      <a:pt x="57" y="77"/>
                      <a:pt x="49" y="75"/>
                      <a:pt x="42" y="74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9" y="74"/>
                      <a:pt x="56" y="74"/>
                      <a:pt x="63" y="76"/>
                    </a:cubicBezTo>
                    <a:cubicBezTo>
                      <a:pt x="59" y="70"/>
                      <a:pt x="55" y="64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35" y="55"/>
                      <a:pt x="19" y="52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9" y="51"/>
                      <a:pt x="34" y="53"/>
                      <a:pt x="49" y="56"/>
                    </a:cubicBezTo>
                    <a:cubicBezTo>
                      <a:pt x="47" y="54"/>
                      <a:pt x="46" y="52"/>
                      <a:pt x="44" y="49"/>
                    </a:cubicBezTo>
                    <a:cubicBezTo>
                      <a:pt x="34" y="46"/>
                      <a:pt x="25" y="45"/>
                      <a:pt x="15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24" y="44"/>
                      <a:pt x="33" y="44"/>
                      <a:pt x="42" y="47"/>
                    </a:cubicBezTo>
                    <a:cubicBezTo>
                      <a:pt x="29" y="31"/>
                      <a:pt x="15" y="16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0">
                <a:extLst>
                  <a:ext uri="{FF2B5EF4-FFF2-40B4-BE49-F238E27FC236}">
                    <a16:creationId xmlns="" xmlns:a16="http://schemas.microsoft.com/office/drawing/2014/main" id="{528D29CE-A978-4D60-8C84-396C171C1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7" y="2489"/>
                <a:ext cx="34" cy="5"/>
              </a:xfrm>
              <a:custGeom>
                <a:avLst/>
                <a:gdLst>
                  <a:gd name="T0" fmla="*/ 0 w 14"/>
                  <a:gd name="T1" fmla="*/ 1 h 2"/>
                  <a:gd name="T2" fmla="*/ 14 w 14"/>
                  <a:gd name="T3" fmla="*/ 0 h 2"/>
                  <a:gd name="T4" fmla="*/ 14 w 14"/>
                  <a:gd name="T5" fmla="*/ 1 h 2"/>
                  <a:gd name="T6" fmla="*/ 0 w 1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">
                    <a:moveTo>
                      <a:pt x="0" y="1"/>
                    </a:moveTo>
                    <a:cubicBezTo>
                      <a:pt x="4" y="0"/>
                      <a:pt x="9" y="0"/>
                      <a:pt x="14" y="0"/>
                    </a:cubicBezTo>
                    <a:cubicBezTo>
                      <a:pt x="14" y="0"/>
                      <a:pt x="14" y="1"/>
                      <a:pt x="14" y="1"/>
                    </a:cubicBezTo>
                    <a:cubicBezTo>
                      <a:pt x="9" y="2"/>
                      <a:pt x="4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1">
                <a:extLst>
                  <a:ext uri="{FF2B5EF4-FFF2-40B4-BE49-F238E27FC236}">
                    <a16:creationId xmlns="" xmlns:a16="http://schemas.microsoft.com/office/drawing/2014/main" id="{E167FFB3-51B9-41EA-9D2C-18378DA1A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" y="2705"/>
                <a:ext cx="54" cy="12"/>
              </a:xfrm>
              <a:custGeom>
                <a:avLst/>
                <a:gdLst>
                  <a:gd name="T0" fmla="*/ 1 w 23"/>
                  <a:gd name="T1" fmla="*/ 0 h 5"/>
                  <a:gd name="T2" fmla="*/ 23 w 23"/>
                  <a:gd name="T3" fmla="*/ 5 h 5"/>
                  <a:gd name="T4" fmla="*/ 22 w 23"/>
                  <a:gd name="T5" fmla="*/ 5 h 5"/>
                  <a:gd name="T6" fmla="*/ 1 w 23"/>
                  <a:gd name="T7" fmla="*/ 2 h 5"/>
                  <a:gd name="T8" fmla="*/ 1 w 2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5">
                    <a:moveTo>
                      <a:pt x="1" y="0"/>
                    </a:moveTo>
                    <a:cubicBezTo>
                      <a:pt x="8" y="0"/>
                      <a:pt x="16" y="2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5" y="3"/>
                      <a:pt x="8" y="3"/>
                      <a:pt x="1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2">
                <a:extLst>
                  <a:ext uri="{FF2B5EF4-FFF2-40B4-BE49-F238E27FC236}">
                    <a16:creationId xmlns="" xmlns:a16="http://schemas.microsoft.com/office/drawing/2014/main" id="{291BB289-C8E3-4E55-9D5B-A70D21DED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2631"/>
                <a:ext cx="21" cy="5"/>
              </a:xfrm>
              <a:custGeom>
                <a:avLst/>
                <a:gdLst>
                  <a:gd name="T0" fmla="*/ 0 w 9"/>
                  <a:gd name="T1" fmla="*/ 0 h 2"/>
                  <a:gd name="T2" fmla="*/ 9 w 9"/>
                  <a:gd name="T3" fmla="*/ 1 h 2"/>
                  <a:gd name="T4" fmla="*/ 9 w 9"/>
                  <a:gd name="T5" fmla="*/ 2 h 2"/>
                  <a:gd name="T6" fmla="*/ 0 w 9"/>
                  <a:gd name="T7" fmla="*/ 1 h 2"/>
                  <a:gd name="T8" fmla="*/ 0 w 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">
                    <a:moveTo>
                      <a:pt x="0" y="0"/>
                    </a:moveTo>
                    <a:cubicBezTo>
                      <a:pt x="3" y="0"/>
                      <a:pt x="6" y="1"/>
                      <a:pt x="9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3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3">
                <a:extLst>
                  <a:ext uri="{FF2B5EF4-FFF2-40B4-BE49-F238E27FC236}">
                    <a16:creationId xmlns="" xmlns:a16="http://schemas.microsoft.com/office/drawing/2014/main" id="{44E52F75-6EED-49E2-89DC-C238567C2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" y="2525"/>
                <a:ext cx="489" cy="733"/>
              </a:xfrm>
              <a:custGeom>
                <a:avLst/>
                <a:gdLst>
                  <a:gd name="T0" fmla="*/ 204 w 206"/>
                  <a:gd name="T1" fmla="*/ 0 h 309"/>
                  <a:gd name="T2" fmla="*/ 139 w 206"/>
                  <a:gd name="T3" fmla="*/ 31 h 309"/>
                  <a:gd name="T4" fmla="*/ 85 w 206"/>
                  <a:gd name="T5" fmla="*/ 82 h 309"/>
                  <a:gd name="T6" fmla="*/ 15 w 206"/>
                  <a:gd name="T7" fmla="*/ 223 h 309"/>
                  <a:gd name="T8" fmla="*/ 0 w 206"/>
                  <a:gd name="T9" fmla="*/ 308 h 309"/>
                  <a:gd name="T10" fmla="*/ 1 w 206"/>
                  <a:gd name="T11" fmla="*/ 308 h 309"/>
                  <a:gd name="T12" fmla="*/ 44 w 206"/>
                  <a:gd name="T13" fmla="*/ 163 h 309"/>
                  <a:gd name="T14" fmla="*/ 133 w 206"/>
                  <a:gd name="T15" fmla="*/ 40 h 309"/>
                  <a:gd name="T16" fmla="*/ 205 w 206"/>
                  <a:gd name="T17" fmla="*/ 2 h 309"/>
                  <a:gd name="T18" fmla="*/ 204 w 206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" h="309">
                    <a:moveTo>
                      <a:pt x="204" y="0"/>
                    </a:moveTo>
                    <a:cubicBezTo>
                      <a:pt x="181" y="8"/>
                      <a:pt x="159" y="18"/>
                      <a:pt x="139" y="31"/>
                    </a:cubicBezTo>
                    <a:cubicBezTo>
                      <a:pt x="117" y="45"/>
                      <a:pt x="100" y="62"/>
                      <a:pt x="85" y="82"/>
                    </a:cubicBezTo>
                    <a:cubicBezTo>
                      <a:pt x="54" y="125"/>
                      <a:pt x="31" y="173"/>
                      <a:pt x="15" y="223"/>
                    </a:cubicBezTo>
                    <a:cubicBezTo>
                      <a:pt x="7" y="250"/>
                      <a:pt x="2" y="279"/>
                      <a:pt x="0" y="308"/>
                    </a:cubicBezTo>
                    <a:cubicBezTo>
                      <a:pt x="0" y="309"/>
                      <a:pt x="1" y="309"/>
                      <a:pt x="1" y="308"/>
                    </a:cubicBezTo>
                    <a:cubicBezTo>
                      <a:pt x="8" y="258"/>
                      <a:pt x="22" y="209"/>
                      <a:pt x="44" y="163"/>
                    </a:cubicBezTo>
                    <a:cubicBezTo>
                      <a:pt x="65" y="118"/>
                      <a:pt x="92" y="70"/>
                      <a:pt x="133" y="40"/>
                    </a:cubicBezTo>
                    <a:cubicBezTo>
                      <a:pt x="155" y="24"/>
                      <a:pt x="180" y="14"/>
                      <a:pt x="205" y="2"/>
                    </a:cubicBezTo>
                    <a:cubicBezTo>
                      <a:pt x="206" y="2"/>
                      <a:pt x="205" y="0"/>
                      <a:pt x="204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4">
                <a:extLst>
                  <a:ext uri="{FF2B5EF4-FFF2-40B4-BE49-F238E27FC236}">
                    <a16:creationId xmlns="" xmlns:a16="http://schemas.microsoft.com/office/drawing/2014/main" id="{5C7D7CA9-9832-4B16-B28D-C157AB44D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" y="2522"/>
                <a:ext cx="415" cy="454"/>
              </a:xfrm>
              <a:custGeom>
                <a:avLst/>
                <a:gdLst>
                  <a:gd name="T0" fmla="*/ 0 w 175"/>
                  <a:gd name="T1" fmla="*/ 191 h 191"/>
                  <a:gd name="T2" fmla="*/ 51 w 175"/>
                  <a:gd name="T3" fmla="*/ 154 h 191"/>
                  <a:gd name="T4" fmla="*/ 111 w 175"/>
                  <a:gd name="T5" fmla="*/ 113 h 191"/>
                  <a:gd name="T6" fmla="*/ 96 w 175"/>
                  <a:gd name="T7" fmla="*/ 81 h 191"/>
                  <a:gd name="T8" fmla="*/ 138 w 175"/>
                  <a:gd name="T9" fmla="*/ 85 h 191"/>
                  <a:gd name="T10" fmla="*/ 175 w 175"/>
                  <a:gd name="T11" fmla="*/ 0 h 191"/>
                  <a:gd name="T12" fmla="*/ 65 w 175"/>
                  <a:gd name="T13" fmla="*/ 73 h 191"/>
                  <a:gd name="T14" fmla="*/ 0 w 175"/>
                  <a:gd name="T1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" h="191">
                    <a:moveTo>
                      <a:pt x="0" y="191"/>
                    </a:moveTo>
                    <a:cubicBezTo>
                      <a:pt x="0" y="191"/>
                      <a:pt x="23" y="170"/>
                      <a:pt x="51" y="154"/>
                    </a:cubicBezTo>
                    <a:cubicBezTo>
                      <a:pt x="80" y="138"/>
                      <a:pt x="104" y="127"/>
                      <a:pt x="111" y="113"/>
                    </a:cubicBezTo>
                    <a:cubicBezTo>
                      <a:pt x="118" y="99"/>
                      <a:pt x="96" y="81"/>
                      <a:pt x="96" y="81"/>
                    </a:cubicBezTo>
                    <a:cubicBezTo>
                      <a:pt x="96" y="81"/>
                      <a:pt x="125" y="95"/>
                      <a:pt x="138" y="85"/>
                    </a:cubicBezTo>
                    <a:cubicBezTo>
                      <a:pt x="150" y="74"/>
                      <a:pt x="175" y="0"/>
                      <a:pt x="175" y="0"/>
                    </a:cubicBezTo>
                    <a:cubicBezTo>
                      <a:pt x="175" y="0"/>
                      <a:pt x="107" y="24"/>
                      <a:pt x="65" y="73"/>
                    </a:cubicBezTo>
                    <a:cubicBezTo>
                      <a:pt x="22" y="122"/>
                      <a:pt x="0" y="191"/>
                      <a:pt x="0" y="19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5">
                <a:extLst>
                  <a:ext uri="{FF2B5EF4-FFF2-40B4-BE49-F238E27FC236}">
                    <a16:creationId xmlns="" xmlns:a16="http://schemas.microsoft.com/office/drawing/2014/main" id="{885E6D2A-ED5D-4476-B645-681F1F379B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1" y="2560"/>
                <a:ext cx="337" cy="385"/>
              </a:xfrm>
              <a:custGeom>
                <a:avLst/>
                <a:gdLst>
                  <a:gd name="T0" fmla="*/ 0 w 142"/>
                  <a:gd name="T1" fmla="*/ 160 h 162"/>
                  <a:gd name="T2" fmla="*/ 142 w 142"/>
                  <a:gd name="T3" fmla="*/ 0 h 162"/>
                  <a:gd name="T4" fmla="*/ 142 w 142"/>
                  <a:gd name="T5" fmla="*/ 0 h 162"/>
                  <a:gd name="T6" fmla="*/ 97 w 142"/>
                  <a:gd name="T7" fmla="*/ 36 h 162"/>
                  <a:gd name="T8" fmla="*/ 133 w 142"/>
                  <a:gd name="T9" fmla="*/ 44 h 162"/>
                  <a:gd name="T10" fmla="*/ 133 w 142"/>
                  <a:gd name="T11" fmla="*/ 44 h 162"/>
                  <a:gd name="T12" fmla="*/ 95 w 142"/>
                  <a:gd name="T13" fmla="*/ 38 h 162"/>
                  <a:gd name="T14" fmla="*/ 95 w 142"/>
                  <a:gd name="T15" fmla="*/ 37 h 162"/>
                  <a:gd name="T16" fmla="*/ 88 w 142"/>
                  <a:gd name="T17" fmla="*/ 44 h 162"/>
                  <a:gd name="T18" fmla="*/ 108 w 142"/>
                  <a:gd name="T19" fmla="*/ 46 h 162"/>
                  <a:gd name="T20" fmla="*/ 108 w 142"/>
                  <a:gd name="T21" fmla="*/ 47 h 162"/>
                  <a:gd name="T22" fmla="*/ 87 w 142"/>
                  <a:gd name="T23" fmla="*/ 45 h 162"/>
                  <a:gd name="T24" fmla="*/ 55 w 142"/>
                  <a:gd name="T25" fmla="*/ 81 h 162"/>
                  <a:gd name="T26" fmla="*/ 69 w 142"/>
                  <a:gd name="T27" fmla="*/ 82 h 162"/>
                  <a:gd name="T28" fmla="*/ 69 w 142"/>
                  <a:gd name="T29" fmla="*/ 83 h 162"/>
                  <a:gd name="T30" fmla="*/ 54 w 142"/>
                  <a:gd name="T31" fmla="*/ 83 h 162"/>
                  <a:gd name="T32" fmla="*/ 48 w 142"/>
                  <a:gd name="T33" fmla="*/ 90 h 162"/>
                  <a:gd name="T34" fmla="*/ 90 w 142"/>
                  <a:gd name="T35" fmla="*/ 94 h 162"/>
                  <a:gd name="T36" fmla="*/ 90 w 142"/>
                  <a:gd name="T37" fmla="*/ 94 h 162"/>
                  <a:gd name="T38" fmla="*/ 47 w 142"/>
                  <a:gd name="T39" fmla="*/ 91 h 162"/>
                  <a:gd name="T40" fmla="*/ 42 w 142"/>
                  <a:gd name="T41" fmla="*/ 98 h 162"/>
                  <a:gd name="T42" fmla="*/ 67 w 142"/>
                  <a:gd name="T43" fmla="*/ 101 h 162"/>
                  <a:gd name="T44" fmla="*/ 67 w 142"/>
                  <a:gd name="T45" fmla="*/ 102 h 162"/>
                  <a:gd name="T46" fmla="*/ 41 w 142"/>
                  <a:gd name="T47" fmla="*/ 100 h 162"/>
                  <a:gd name="T48" fmla="*/ 20 w 142"/>
                  <a:gd name="T49" fmla="*/ 131 h 162"/>
                  <a:gd name="T50" fmla="*/ 31 w 142"/>
                  <a:gd name="T51" fmla="*/ 131 h 162"/>
                  <a:gd name="T52" fmla="*/ 31 w 142"/>
                  <a:gd name="T53" fmla="*/ 132 h 162"/>
                  <a:gd name="T54" fmla="*/ 19 w 142"/>
                  <a:gd name="T55" fmla="*/ 132 h 162"/>
                  <a:gd name="T56" fmla="*/ 2 w 142"/>
                  <a:gd name="T57" fmla="*/ 161 h 162"/>
                  <a:gd name="T58" fmla="*/ 0 w 142"/>
                  <a:gd name="T59" fmla="*/ 1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2" h="162">
                    <a:moveTo>
                      <a:pt x="0" y="160"/>
                    </a:moveTo>
                    <a:cubicBezTo>
                      <a:pt x="34" y="96"/>
                      <a:pt x="80" y="38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26" y="11"/>
                      <a:pt x="111" y="23"/>
                      <a:pt x="97" y="36"/>
                    </a:cubicBezTo>
                    <a:cubicBezTo>
                      <a:pt x="109" y="36"/>
                      <a:pt x="122" y="38"/>
                      <a:pt x="133" y="44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0" y="40"/>
                      <a:pt x="109" y="37"/>
                      <a:pt x="95" y="38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3" y="40"/>
                      <a:pt x="90" y="42"/>
                      <a:pt x="88" y="44"/>
                    </a:cubicBezTo>
                    <a:cubicBezTo>
                      <a:pt x="95" y="44"/>
                      <a:pt x="101" y="45"/>
                      <a:pt x="108" y="46"/>
                    </a:cubicBezTo>
                    <a:cubicBezTo>
                      <a:pt x="108" y="47"/>
                      <a:pt x="108" y="47"/>
                      <a:pt x="108" y="47"/>
                    </a:cubicBezTo>
                    <a:cubicBezTo>
                      <a:pt x="101" y="45"/>
                      <a:pt x="94" y="45"/>
                      <a:pt x="87" y="45"/>
                    </a:cubicBezTo>
                    <a:cubicBezTo>
                      <a:pt x="76" y="56"/>
                      <a:pt x="65" y="69"/>
                      <a:pt x="55" y="81"/>
                    </a:cubicBezTo>
                    <a:cubicBezTo>
                      <a:pt x="60" y="81"/>
                      <a:pt x="64" y="81"/>
                      <a:pt x="69" y="82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4" y="82"/>
                      <a:pt x="59" y="82"/>
                      <a:pt x="54" y="83"/>
                    </a:cubicBezTo>
                    <a:cubicBezTo>
                      <a:pt x="52" y="85"/>
                      <a:pt x="50" y="88"/>
                      <a:pt x="48" y="90"/>
                    </a:cubicBezTo>
                    <a:cubicBezTo>
                      <a:pt x="62" y="89"/>
                      <a:pt x="76" y="90"/>
                      <a:pt x="90" y="94"/>
                    </a:cubicBezTo>
                    <a:cubicBezTo>
                      <a:pt x="90" y="94"/>
                      <a:pt x="90" y="94"/>
                      <a:pt x="90" y="94"/>
                    </a:cubicBezTo>
                    <a:cubicBezTo>
                      <a:pt x="76" y="91"/>
                      <a:pt x="61" y="91"/>
                      <a:pt x="47" y="91"/>
                    </a:cubicBezTo>
                    <a:cubicBezTo>
                      <a:pt x="46" y="94"/>
                      <a:pt x="44" y="96"/>
                      <a:pt x="42" y="98"/>
                    </a:cubicBezTo>
                    <a:cubicBezTo>
                      <a:pt x="51" y="98"/>
                      <a:pt x="59" y="99"/>
                      <a:pt x="67" y="101"/>
                    </a:cubicBezTo>
                    <a:cubicBezTo>
                      <a:pt x="67" y="102"/>
                      <a:pt x="67" y="102"/>
                      <a:pt x="67" y="102"/>
                    </a:cubicBezTo>
                    <a:cubicBezTo>
                      <a:pt x="58" y="100"/>
                      <a:pt x="50" y="99"/>
                      <a:pt x="41" y="100"/>
                    </a:cubicBezTo>
                    <a:cubicBezTo>
                      <a:pt x="34" y="110"/>
                      <a:pt x="27" y="120"/>
                      <a:pt x="20" y="131"/>
                    </a:cubicBezTo>
                    <a:cubicBezTo>
                      <a:pt x="24" y="130"/>
                      <a:pt x="27" y="130"/>
                      <a:pt x="31" y="131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27" y="131"/>
                      <a:pt x="23" y="132"/>
                      <a:pt x="19" y="132"/>
                    </a:cubicBezTo>
                    <a:cubicBezTo>
                      <a:pt x="13" y="142"/>
                      <a:pt x="7" y="151"/>
                      <a:pt x="2" y="161"/>
                    </a:cubicBezTo>
                    <a:cubicBezTo>
                      <a:pt x="1" y="162"/>
                      <a:pt x="0" y="161"/>
                      <a:pt x="0" y="16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6">
                <a:extLst>
                  <a:ext uri="{FF2B5EF4-FFF2-40B4-BE49-F238E27FC236}">
                    <a16:creationId xmlns="" xmlns:a16="http://schemas.microsoft.com/office/drawing/2014/main" id="{3E418D00-2CD4-4672-B0D7-FC26AF115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7" y="2814"/>
                <a:ext cx="47" cy="7"/>
              </a:xfrm>
              <a:custGeom>
                <a:avLst/>
                <a:gdLst>
                  <a:gd name="T0" fmla="*/ 0 w 20"/>
                  <a:gd name="T1" fmla="*/ 0 h 3"/>
                  <a:gd name="T2" fmla="*/ 20 w 20"/>
                  <a:gd name="T3" fmla="*/ 2 h 3"/>
                  <a:gd name="T4" fmla="*/ 20 w 20"/>
                  <a:gd name="T5" fmla="*/ 3 h 3"/>
                  <a:gd name="T6" fmla="*/ 0 w 20"/>
                  <a:gd name="T7" fmla="*/ 1 h 3"/>
                  <a:gd name="T8" fmla="*/ 0 w 20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">
                    <a:moveTo>
                      <a:pt x="0" y="0"/>
                    </a:moveTo>
                    <a:cubicBezTo>
                      <a:pt x="7" y="0"/>
                      <a:pt x="14" y="1"/>
                      <a:pt x="20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3" y="2"/>
                      <a:pt x="7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">
                <a:extLst>
                  <a:ext uri="{FF2B5EF4-FFF2-40B4-BE49-F238E27FC236}">
                    <a16:creationId xmlns="" xmlns:a16="http://schemas.microsoft.com/office/drawing/2014/main" id="{ED45E649-63B9-4086-8861-5AC25E2C1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7" y="2629"/>
                <a:ext cx="24" cy="2"/>
              </a:xfrm>
              <a:custGeom>
                <a:avLst/>
                <a:gdLst>
                  <a:gd name="T0" fmla="*/ 1 w 10"/>
                  <a:gd name="T1" fmla="*/ 0 h 1"/>
                  <a:gd name="T2" fmla="*/ 10 w 10"/>
                  <a:gd name="T3" fmla="*/ 1 h 1"/>
                  <a:gd name="T4" fmla="*/ 10 w 10"/>
                  <a:gd name="T5" fmla="*/ 1 h 1"/>
                  <a:gd name="T6" fmla="*/ 1 w 10"/>
                  <a:gd name="T7" fmla="*/ 1 h 1"/>
                  <a:gd name="T8" fmla="*/ 1 w 10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">
                    <a:moveTo>
                      <a:pt x="1" y="0"/>
                    </a:moveTo>
                    <a:cubicBezTo>
                      <a:pt x="4" y="0"/>
                      <a:pt x="7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7" y="1"/>
                      <a:pt x="4" y="1"/>
                      <a:pt x="1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8">
                <a:extLst>
                  <a:ext uri="{FF2B5EF4-FFF2-40B4-BE49-F238E27FC236}">
                    <a16:creationId xmlns="" xmlns:a16="http://schemas.microsoft.com/office/drawing/2014/main" id="{87D72489-6915-4261-A198-F86C553FE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5" y="3000"/>
                <a:ext cx="366" cy="479"/>
              </a:xfrm>
              <a:custGeom>
                <a:avLst/>
                <a:gdLst>
                  <a:gd name="T0" fmla="*/ 0 w 366"/>
                  <a:gd name="T1" fmla="*/ 479 h 479"/>
                  <a:gd name="T2" fmla="*/ 366 w 366"/>
                  <a:gd name="T3" fmla="*/ 479 h 479"/>
                  <a:gd name="T4" fmla="*/ 313 w 366"/>
                  <a:gd name="T5" fmla="*/ 97 h 479"/>
                  <a:gd name="T6" fmla="*/ 299 w 366"/>
                  <a:gd name="T7" fmla="*/ 0 h 479"/>
                  <a:gd name="T8" fmla="*/ 64 w 366"/>
                  <a:gd name="T9" fmla="*/ 0 h 479"/>
                  <a:gd name="T10" fmla="*/ 52 w 366"/>
                  <a:gd name="T11" fmla="*/ 97 h 479"/>
                  <a:gd name="T12" fmla="*/ 0 w 366"/>
                  <a:gd name="T13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6" h="479">
                    <a:moveTo>
                      <a:pt x="0" y="479"/>
                    </a:moveTo>
                    <a:lnTo>
                      <a:pt x="366" y="479"/>
                    </a:lnTo>
                    <a:lnTo>
                      <a:pt x="313" y="97"/>
                    </a:lnTo>
                    <a:lnTo>
                      <a:pt x="299" y="0"/>
                    </a:lnTo>
                    <a:lnTo>
                      <a:pt x="64" y="0"/>
                    </a:lnTo>
                    <a:lnTo>
                      <a:pt x="52" y="97"/>
                    </a:lnTo>
                    <a:lnTo>
                      <a:pt x="0" y="479"/>
                    </a:lnTo>
                    <a:close/>
                  </a:path>
                </a:pathLst>
              </a:cu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9">
                <a:extLst>
                  <a:ext uri="{FF2B5EF4-FFF2-40B4-BE49-F238E27FC236}">
                    <a16:creationId xmlns="" xmlns:a16="http://schemas.microsoft.com/office/drawing/2014/main" id="{EC0C9AA1-09D8-4682-AB55-9B0A4174B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" y="3000"/>
                <a:ext cx="261" cy="97"/>
              </a:xfrm>
              <a:custGeom>
                <a:avLst/>
                <a:gdLst>
                  <a:gd name="T0" fmla="*/ 0 w 261"/>
                  <a:gd name="T1" fmla="*/ 97 h 97"/>
                  <a:gd name="T2" fmla="*/ 261 w 261"/>
                  <a:gd name="T3" fmla="*/ 97 h 97"/>
                  <a:gd name="T4" fmla="*/ 247 w 261"/>
                  <a:gd name="T5" fmla="*/ 0 h 97"/>
                  <a:gd name="T6" fmla="*/ 12 w 261"/>
                  <a:gd name="T7" fmla="*/ 0 h 97"/>
                  <a:gd name="T8" fmla="*/ 0 w 261"/>
                  <a:gd name="T9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97">
                    <a:moveTo>
                      <a:pt x="0" y="97"/>
                    </a:moveTo>
                    <a:lnTo>
                      <a:pt x="261" y="97"/>
                    </a:lnTo>
                    <a:lnTo>
                      <a:pt x="247" y="0"/>
                    </a:lnTo>
                    <a:lnTo>
                      <a:pt x="12" y="0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B08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60">
                <a:extLst>
                  <a:ext uri="{FF2B5EF4-FFF2-40B4-BE49-F238E27FC236}">
                    <a16:creationId xmlns="" xmlns:a16="http://schemas.microsoft.com/office/drawing/2014/main" id="{001293B7-2708-4E8D-9FEF-B29666F26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6" y="2966"/>
                <a:ext cx="301" cy="83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61">
                <a:extLst>
                  <a:ext uri="{FF2B5EF4-FFF2-40B4-BE49-F238E27FC236}">
                    <a16:creationId xmlns="" xmlns:a16="http://schemas.microsoft.com/office/drawing/2014/main" id="{02D0BAB3-55AA-4D45-8173-63F0C7967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" y="385"/>
                <a:ext cx="4274" cy="2909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62">
                <a:extLst>
                  <a:ext uri="{FF2B5EF4-FFF2-40B4-BE49-F238E27FC236}">
                    <a16:creationId xmlns="" xmlns:a16="http://schemas.microsoft.com/office/drawing/2014/main" id="{722E6DDF-3A5B-4C09-A04D-0B86E7A86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" y="385"/>
                <a:ext cx="4274" cy="2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63">
                <a:extLst>
                  <a:ext uri="{FF2B5EF4-FFF2-40B4-BE49-F238E27FC236}">
                    <a16:creationId xmlns="" xmlns:a16="http://schemas.microsoft.com/office/drawing/2014/main" id="{513436C5-89C9-4AD9-93DA-EAEFD890F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" y="2864"/>
                <a:ext cx="4274" cy="430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64">
                <a:extLst>
                  <a:ext uri="{FF2B5EF4-FFF2-40B4-BE49-F238E27FC236}">
                    <a16:creationId xmlns="" xmlns:a16="http://schemas.microsoft.com/office/drawing/2014/main" id="{B9789B00-1E21-4D6C-9D34-E679C1DD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" y="2864"/>
                <a:ext cx="4274" cy="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65">
                <a:extLst>
                  <a:ext uri="{FF2B5EF4-FFF2-40B4-BE49-F238E27FC236}">
                    <a16:creationId xmlns="" xmlns:a16="http://schemas.microsoft.com/office/drawing/2014/main" id="{D3EAE831-C786-44F3-BFC2-5E27D8A79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2" y="3819"/>
                <a:ext cx="1666" cy="138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6">
                <a:extLst>
                  <a:ext uri="{FF2B5EF4-FFF2-40B4-BE49-F238E27FC236}">
                    <a16:creationId xmlns="" xmlns:a16="http://schemas.microsoft.com/office/drawing/2014/main" id="{584FB5AD-8141-4775-B744-1B38FE836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3294"/>
                <a:ext cx="1270" cy="525"/>
              </a:xfrm>
              <a:custGeom>
                <a:avLst/>
                <a:gdLst>
                  <a:gd name="T0" fmla="*/ 1270 w 1270"/>
                  <a:gd name="T1" fmla="*/ 525 h 525"/>
                  <a:gd name="T2" fmla="*/ 0 w 1270"/>
                  <a:gd name="T3" fmla="*/ 525 h 525"/>
                  <a:gd name="T4" fmla="*/ 33 w 1270"/>
                  <a:gd name="T5" fmla="*/ 283 h 525"/>
                  <a:gd name="T6" fmla="*/ 36 w 1270"/>
                  <a:gd name="T7" fmla="*/ 271 h 525"/>
                  <a:gd name="T8" fmla="*/ 38 w 1270"/>
                  <a:gd name="T9" fmla="*/ 249 h 525"/>
                  <a:gd name="T10" fmla="*/ 40 w 1270"/>
                  <a:gd name="T11" fmla="*/ 238 h 525"/>
                  <a:gd name="T12" fmla="*/ 43 w 1270"/>
                  <a:gd name="T13" fmla="*/ 214 h 525"/>
                  <a:gd name="T14" fmla="*/ 43 w 1270"/>
                  <a:gd name="T15" fmla="*/ 211 h 525"/>
                  <a:gd name="T16" fmla="*/ 45 w 1270"/>
                  <a:gd name="T17" fmla="*/ 204 h 525"/>
                  <a:gd name="T18" fmla="*/ 47 w 1270"/>
                  <a:gd name="T19" fmla="*/ 181 h 525"/>
                  <a:gd name="T20" fmla="*/ 47 w 1270"/>
                  <a:gd name="T21" fmla="*/ 169 h 525"/>
                  <a:gd name="T22" fmla="*/ 71 w 1270"/>
                  <a:gd name="T23" fmla="*/ 0 h 525"/>
                  <a:gd name="T24" fmla="*/ 1201 w 1270"/>
                  <a:gd name="T25" fmla="*/ 0 h 525"/>
                  <a:gd name="T26" fmla="*/ 1222 w 1270"/>
                  <a:gd name="T27" fmla="*/ 159 h 525"/>
                  <a:gd name="T28" fmla="*/ 1222 w 1270"/>
                  <a:gd name="T29" fmla="*/ 166 h 525"/>
                  <a:gd name="T30" fmla="*/ 1227 w 1270"/>
                  <a:gd name="T31" fmla="*/ 192 h 525"/>
                  <a:gd name="T32" fmla="*/ 1227 w 1270"/>
                  <a:gd name="T33" fmla="*/ 202 h 525"/>
                  <a:gd name="T34" fmla="*/ 1229 w 1270"/>
                  <a:gd name="T35" fmla="*/ 211 h 525"/>
                  <a:gd name="T36" fmla="*/ 1229 w 1270"/>
                  <a:gd name="T37" fmla="*/ 228 h 525"/>
                  <a:gd name="T38" fmla="*/ 1232 w 1270"/>
                  <a:gd name="T39" fmla="*/ 235 h 525"/>
                  <a:gd name="T40" fmla="*/ 1234 w 1270"/>
                  <a:gd name="T41" fmla="*/ 261 h 525"/>
                  <a:gd name="T42" fmla="*/ 1236 w 1270"/>
                  <a:gd name="T43" fmla="*/ 268 h 525"/>
                  <a:gd name="T44" fmla="*/ 1270 w 1270"/>
                  <a:gd name="T45" fmla="*/ 525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0" h="525">
                    <a:moveTo>
                      <a:pt x="1270" y="525"/>
                    </a:moveTo>
                    <a:lnTo>
                      <a:pt x="0" y="525"/>
                    </a:lnTo>
                    <a:lnTo>
                      <a:pt x="33" y="283"/>
                    </a:lnTo>
                    <a:lnTo>
                      <a:pt x="36" y="271"/>
                    </a:lnTo>
                    <a:lnTo>
                      <a:pt x="38" y="249"/>
                    </a:lnTo>
                    <a:lnTo>
                      <a:pt x="40" y="238"/>
                    </a:lnTo>
                    <a:lnTo>
                      <a:pt x="43" y="214"/>
                    </a:lnTo>
                    <a:lnTo>
                      <a:pt x="43" y="211"/>
                    </a:lnTo>
                    <a:lnTo>
                      <a:pt x="45" y="204"/>
                    </a:lnTo>
                    <a:lnTo>
                      <a:pt x="47" y="181"/>
                    </a:lnTo>
                    <a:lnTo>
                      <a:pt x="47" y="169"/>
                    </a:lnTo>
                    <a:lnTo>
                      <a:pt x="71" y="0"/>
                    </a:lnTo>
                    <a:lnTo>
                      <a:pt x="1201" y="0"/>
                    </a:lnTo>
                    <a:lnTo>
                      <a:pt x="1222" y="159"/>
                    </a:lnTo>
                    <a:lnTo>
                      <a:pt x="1222" y="166"/>
                    </a:lnTo>
                    <a:lnTo>
                      <a:pt x="1227" y="192"/>
                    </a:lnTo>
                    <a:lnTo>
                      <a:pt x="1227" y="202"/>
                    </a:lnTo>
                    <a:lnTo>
                      <a:pt x="1229" y="211"/>
                    </a:lnTo>
                    <a:lnTo>
                      <a:pt x="1229" y="228"/>
                    </a:lnTo>
                    <a:lnTo>
                      <a:pt x="1232" y="235"/>
                    </a:lnTo>
                    <a:lnTo>
                      <a:pt x="1234" y="261"/>
                    </a:lnTo>
                    <a:lnTo>
                      <a:pt x="1236" y="268"/>
                    </a:lnTo>
                    <a:lnTo>
                      <a:pt x="1270" y="525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67">
                <a:extLst>
                  <a:ext uri="{FF2B5EF4-FFF2-40B4-BE49-F238E27FC236}">
                    <a16:creationId xmlns="" xmlns:a16="http://schemas.microsoft.com/office/drawing/2014/main" id="{30834DA6-6E6A-4705-9308-DED3FC9EA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" y="2981"/>
                <a:ext cx="143" cy="140"/>
              </a:xfrm>
              <a:prstGeom prst="ellipse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68">
                <a:extLst>
                  <a:ext uri="{FF2B5EF4-FFF2-40B4-BE49-F238E27FC236}">
                    <a16:creationId xmlns="" xmlns:a16="http://schemas.microsoft.com/office/drawing/2014/main" id="{2AD1EBDA-29CF-4DAB-8AD6-2F4C272BC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" y="3294"/>
                <a:ext cx="1182" cy="211"/>
              </a:xfrm>
              <a:custGeom>
                <a:avLst/>
                <a:gdLst>
                  <a:gd name="T0" fmla="*/ 1182 w 1182"/>
                  <a:gd name="T1" fmla="*/ 211 h 211"/>
                  <a:gd name="T2" fmla="*/ 0 w 1182"/>
                  <a:gd name="T3" fmla="*/ 169 h 211"/>
                  <a:gd name="T4" fmla="*/ 24 w 1182"/>
                  <a:gd name="T5" fmla="*/ 0 h 211"/>
                  <a:gd name="T6" fmla="*/ 1154 w 1182"/>
                  <a:gd name="T7" fmla="*/ 0 h 211"/>
                  <a:gd name="T8" fmla="*/ 1182 w 1182"/>
                  <a:gd name="T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2" h="211">
                    <a:moveTo>
                      <a:pt x="1182" y="211"/>
                    </a:moveTo>
                    <a:lnTo>
                      <a:pt x="0" y="169"/>
                    </a:lnTo>
                    <a:lnTo>
                      <a:pt x="24" y="0"/>
                    </a:lnTo>
                    <a:lnTo>
                      <a:pt x="1154" y="0"/>
                    </a:lnTo>
                    <a:lnTo>
                      <a:pt x="1182" y="21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69">
                <a:extLst>
                  <a:ext uri="{FF2B5EF4-FFF2-40B4-BE49-F238E27FC236}">
                    <a16:creationId xmlns="" xmlns:a16="http://schemas.microsoft.com/office/drawing/2014/main" id="{AC9F85A2-41B8-4B20-A8B0-3DE00CCE3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575"/>
                <a:ext cx="3878" cy="20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70">
                <a:extLst>
                  <a:ext uri="{FF2B5EF4-FFF2-40B4-BE49-F238E27FC236}">
                    <a16:creationId xmlns="" xmlns:a16="http://schemas.microsoft.com/office/drawing/2014/main" id="{29CAB0D3-207D-4876-906A-1CE3EC4AD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575"/>
                <a:ext cx="3878" cy="2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71">
                <a:extLst>
                  <a:ext uri="{FF2B5EF4-FFF2-40B4-BE49-F238E27FC236}">
                    <a16:creationId xmlns="" xmlns:a16="http://schemas.microsoft.com/office/drawing/2014/main" id="{D42588D4-BBB0-471B-B4D1-FAFF183AC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575"/>
                <a:ext cx="3878" cy="20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72">
                <a:extLst>
                  <a:ext uri="{FF2B5EF4-FFF2-40B4-BE49-F238E27FC236}">
                    <a16:creationId xmlns="" xmlns:a16="http://schemas.microsoft.com/office/drawing/2014/main" id="{0D033FC8-135A-4C4C-ABEA-770CC1347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575"/>
                <a:ext cx="3878" cy="2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73">
                <a:extLst>
                  <a:ext uri="{FF2B5EF4-FFF2-40B4-BE49-F238E27FC236}">
                    <a16:creationId xmlns="" xmlns:a16="http://schemas.microsoft.com/office/drawing/2014/main" id="{A19E94FA-841D-4282-B573-63848364E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670"/>
                <a:ext cx="3809" cy="270"/>
              </a:xfrm>
              <a:prstGeom prst="rect">
                <a:avLst/>
              </a:prstGeom>
              <a:solidFill>
                <a:srgbClr val="FDB9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74">
                <a:extLst>
                  <a:ext uri="{FF2B5EF4-FFF2-40B4-BE49-F238E27FC236}">
                    <a16:creationId xmlns="" xmlns:a16="http://schemas.microsoft.com/office/drawing/2014/main" id="{ECEEE27A-F62D-4AC2-A926-8ADB7D80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760"/>
                <a:ext cx="90" cy="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75">
                <a:extLst>
                  <a:ext uri="{FF2B5EF4-FFF2-40B4-BE49-F238E27FC236}">
                    <a16:creationId xmlns="" xmlns:a16="http://schemas.microsoft.com/office/drawing/2014/main" id="{36169318-012D-4B7D-958E-336BC4AE5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826"/>
                <a:ext cx="90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76">
                <a:extLst>
                  <a:ext uri="{FF2B5EF4-FFF2-40B4-BE49-F238E27FC236}">
                    <a16:creationId xmlns="" xmlns:a16="http://schemas.microsoft.com/office/drawing/2014/main" id="{A6DE4521-5831-4BE9-950C-414601337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793"/>
                <a:ext cx="90" cy="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77">
                <a:extLst>
                  <a:ext uri="{FF2B5EF4-FFF2-40B4-BE49-F238E27FC236}">
                    <a16:creationId xmlns="" xmlns:a16="http://schemas.microsoft.com/office/drawing/2014/main" id="{A065C035-DF1F-478E-B5FD-84E50CE07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760"/>
                <a:ext cx="2089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78">
                <a:extLst>
                  <a:ext uri="{FF2B5EF4-FFF2-40B4-BE49-F238E27FC236}">
                    <a16:creationId xmlns="" xmlns:a16="http://schemas.microsoft.com/office/drawing/2014/main" id="{4B83D6E3-3B69-4062-B2D3-8E8510DC3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760"/>
                <a:ext cx="2091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79">
                <a:extLst>
                  <a:ext uri="{FF2B5EF4-FFF2-40B4-BE49-F238E27FC236}">
                    <a16:creationId xmlns="" xmlns:a16="http://schemas.microsoft.com/office/drawing/2014/main" id="{8F852B98-85DA-4414-BDC1-C3813D239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760"/>
                <a:ext cx="81" cy="81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80">
                <a:extLst>
                  <a:ext uri="{FF2B5EF4-FFF2-40B4-BE49-F238E27FC236}">
                    <a16:creationId xmlns="" xmlns:a16="http://schemas.microsoft.com/office/drawing/2014/main" id="{BAC061BC-58B9-45C0-A2C9-90CD14CD4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" y="798"/>
                <a:ext cx="26" cy="31"/>
              </a:xfrm>
              <a:custGeom>
                <a:avLst/>
                <a:gdLst>
                  <a:gd name="T0" fmla="*/ 11 w 11"/>
                  <a:gd name="T1" fmla="*/ 10 h 13"/>
                  <a:gd name="T2" fmla="*/ 8 w 11"/>
                  <a:gd name="T3" fmla="*/ 13 h 13"/>
                  <a:gd name="T4" fmla="*/ 2 w 11"/>
                  <a:gd name="T5" fmla="*/ 5 h 13"/>
                  <a:gd name="T6" fmla="*/ 0 w 11"/>
                  <a:gd name="T7" fmla="*/ 2 h 13"/>
                  <a:gd name="T8" fmla="*/ 1 w 11"/>
                  <a:gd name="T9" fmla="*/ 2 h 13"/>
                  <a:gd name="T10" fmla="*/ 3 w 11"/>
                  <a:gd name="T11" fmla="*/ 0 h 13"/>
                  <a:gd name="T12" fmla="*/ 5 w 11"/>
                  <a:gd name="T13" fmla="*/ 3 h 13"/>
                  <a:gd name="T14" fmla="*/ 11 w 11"/>
                  <a:gd name="T15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3">
                    <a:moveTo>
                      <a:pt x="11" y="10"/>
                    </a:moveTo>
                    <a:cubicBezTo>
                      <a:pt x="8" y="13"/>
                      <a:pt x="8" y="13"/>
                      <a:pt x="8" y="1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1"/>
                      <a:pt x="2" y="0"/>
                      <a:pt x="3" y="0"/>
                    </a:cubicBezTo>
                    <a:cubicBezTo>
                      <a:pt x="5" y="3"/>
                      <a:pt x="5" y="3"/>
                      <a:pt x="5" y="3"/>
                    </a:cubicBez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81">
                <a:extLst>
                  <a:ext uri="{FF2B5EF4-FFF2-40B4-BE49-F238E27FC236}">
                    <a16:creationId xmlns="" xmlns:a16="http://schemas.microsoft.com/office/drawing/2014/main" id="{D099829E-91C9-4AB8-BD2F-241C05D8CB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96" y="769"/>
                <a:ext cx="45" cy="46"/>
              </a:xfrm>
              <a:custGeom>
                <a:avLst/>
                <a:gdLst>
                  <a:gd name="T0" fmla="*/ 17 w 19"/>
                  <a:gd name="T1" fmla="*/ 5 h 19"/>
                  <a:gd name="T2" fmla="*/ 5 w 19"/>
                  <a:gd name="T3" fmla="*/ 3 h 19"/>
                  <a:gd name="T4" fmla="*/ 3 w 19"/>
                  <a:gd name="T5" fmla="*/ 15 h 19"/>
                  <a:gd name="T6" fmla="*/ 14 w 19"/>
                  <a:gd name="T7" fmla="*/ 17 h 19"/>
                  <a:gd name="T8" fmla="*/ 15 w 19"/>
                  <a:gd name="T9" fmla="*/ 16 h 19"/>
                  <a:gd name="T10" fmla="*/ 17 w 19"/>
                  <a:gd name="T11" fmla="*/ 15 h 19"/>
                  <a:gd name="T12" fmla="*/ 17 w 19"/>
                  <a:gd name="T13" fmla="*/ 5 h 19"/>
                  <a:gd name="T14" fmla="*/ 13 w 19"/>
                  <a:gd name="T15" fmla="*/ 14 h 19"/>
                  <a:gd name="T16" fmla="*/ 12 w 19"/>
                  <a:gd name="T17" fmla="*/ 14 h 19"/>
                  <a:gd name="T18" fmla="*/ 6 w 19"/>
                  <a:gd name="T19" fmla="*/ 13 h 19"/>
                  <a:gd name="T20" fmla="*/ 7 w 19"/>
                  <a:gd name="T21" fmla="*/ 6 h 19"/>
                  <a:gd name="T22" fmla="*/ 14 w 19"/>
                  <a:gd name="T23" fmla="*/ 7 h 19"/>
                  <a:gd name="T24" fmla="*/ 15 w 19"/>
                  <a:gd name="T25" fmla="*/ 12 h 19"/>
                  <a:gd name="T26" fmla="*/ 13 w 19"/>
                  <a:gd name="T27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9">
                    <a:moveTo>
                      <a:pt x="17" y="5"/>
                    </a:moveTo>
                    <a:cubicBezTo>
                      <a:pt x="14" y="1"/>
                      <a:pt x="9" y="0"/>
                      <a:pt x="5" y="3"/>
                    </a:cubicBezTo>
                    <a:cubicBezTo>
                      <a:pt x="1" y="6"/>
                      <a:pt x="0" y="11"/>
                      <a:pt x="3" y="15"/>
                    </a:cubicBezTo>
                    <a:cubicBezTo>
                      <a:pt x="6" y="18"/>
                      <a:pt x="10" y="19"/>
                      <a:pt x="14" y="17"/>
                    </a:cubicBezTo>
                    <a:cubicBezTo>
                      <a:pt x="14" y="17"/>
                      <a:pt x="15" y="17"/>
                      <a:pt x="15" y="16"/>
                    </a:cubicBezTo>
                    <a:cubicBezTo>
                      <a:pt x="16" y="16"/>
                      <a:pt x="16" y="15"/>
                      <a:pt x="17" y="15"/>
                    </a:cubicBezTo>
                    <a:cubicBezTo>
                      <a:pt x="19" y="12"/>
                      <a:pt x="19" y="8"/>
                      <a:pt x="17" y="5"/>
                    </a:cubicBezTo>
                    <a:close/>
                    <a:moveTo>
                      <a:pt x="13" y="14"/>
                    </a:moveTo>
                    <a:cubicBezTo>
                      <a:pt x="13" y="14"/>
                      <a:pt x="12" y="14"/>
                      <a:pt x="12" y="14"/>
                    </a:cubicBezTo>
                    <a:cubicBezTo>
                      <a:pt x="10" y="15"/>
                      <a:pt x="7" y="15"/>
                      <a:pt x="6" y="13"/>
                    </a:cubicBezTo>
                    <a:cubicBezTo>
                      <a:pt x="4" y="11"/>
                      <a:pt x="5" y="7"/>
                      <a:pt x="7" y="6"/>
                    </a:cubicBezTo>
                    <a:cubicBezTo>
                      <a:pt x="9" y="4"/>
                      <a:pt x="12" y="4"/>
                      <a:pt x="14" y="7"/>
                    </a:cubicBezTo>
                    <a:cubicBezTo>
                      <a:pt x="15" y="8"/>
                      <a:pt x="15" y="10"/>
                      <a:pt x="15" y="12"/>
                    </a:cubicBezTo>
                    <a:cubicBezTo>
                      <a:pt x="14" y="12"/>
                      <a:pt x="14" y="13"/>
                      <a:pt x="13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82">
                <a:extLst>
                  <a:ext uri="{FF2B5EF4-FFF2-40B4-BE49-F238E27FC236}">
                    <a16:creationId xmlns="" xmlns:a16="http://schemas.microsoft.com/office/drawing/2014/main" id="{3F9DC3B7-7581-4491-9A5F-ECD2AB5BC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777"/>
                <a:ext cx="2" cy="47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83">
                <a:extLst>
                  <a:ext uri="{FF2B5EF4-FFF2-40B4-BE49-F238E27FC236}">
                    <a16:creationId xmlns="" xmlns:a16="http://schemas.microsoft.com/office/drawing/2014/main" id="{27CCD91F-C079-4DA8-9D28-A48D932DA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1" y="755"/>
                <a:ext cx="100" cy="98"/>
              </a:xfrm>
              <a:custGeom>
                <a:avLst/>
                <a:gdLst>
                  <a:gd name="T0" fmla="*/ 31 w 42"/>
                  <a:gd name="T1" fmla="*/ 37 h 41"/>
                  <a:gd name="T2" fmla="*/ 26 w 42"/>
                  <a:gd name="T3" fmla="*/ 39 h 41"/>
                  <a:gd name="T4" fmla="*/ 11 w 42"/>
                  <a:gd name="T5" fmla="*/ 37 h 41"/>
                  <a:gd name="T6" fmla="*/ 3 w 42"/>
                  <a:gd name="T7" fmla="*/ 25 h 41"/>
                  <a:gd name="T8" fmla="*/ 17 w 42"/>
                  <a:gd name="T9" fmla="*/ 2 h 41"/>
                  <a:gd name="T10" fmla="*/ 40 w 42"/>
                  <a:gd name="T11" fmla="*/ 16 h 41"/>
                  <a:gd name="T12" fmla="*/ 31 w 42"/>
                  <a:gd name="T1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1">
                    <a:moveTo>
                      <a:pt x="31" y="37"/>
                    </a:moveTo>
                    <a:cubicBezTo>
                      <a:pt x="30" y="38"/>
                      <a:pt x="28" y="39"/>
                      <a:pt x="26" y="39"/>
                    </a:cubicBezTo>
                    <a:cubicBezTo>
                      <a:pt x="21" y="41"/>
                      <a:pt x="16" y="40"/>
                      <a:pt x="11" y="37"/>
                    </a:cubicBezTo>
                    <a:cubicBezTo>
                      <a:pt x="7" y="35"/>
                      <a:pt x="4" y="30"/>
                      <a:pt x="3" y="25"/>
                    </a:cubicBezTo>
                    <a:cubicBezTo>
                      <a:pt x="0" y="15"/>
                      <a:pt x="7" y="5"/>
                      <a:pt x="17" y="2"/>
                    </a:cubicBezTo>
                    <a:cubicBezTo>
                      <a:pt x="27" y="0"/>
                      <a:pt x="37" y="6"/>
                      <a:pt x="40" y="16"/>
                    </a:cubicBezTo>
                    <a:cubicBezTo>
                      <a:pt x="42" y="25"/>
                      <a:pt x="38" y="33"/>
                      <a:pt x="31" y="3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84">
                <a:extLst>
                  <a:ext uri="{FF2B5EF4-FFF2-40B4-BE49-F238E27FC236}">
                    <a16:creationId xmlns="" xmlns:a16="http://schemas.microsoft.com/office/drawing/2014/main" id="{4A5B8E76-7DF7-44BD-8836-17E5CADE8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9" y="786"/>
                <a:ext cx="26" cy="2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85">
                <a:extLst>
                  <a:ext uri="{FF2B5EF4-FFF2-40B4-BE49-F238E27FC236}">
                    <a16:creationId xmlns="" xmlns:a16="http://schemas.microsoft.com/office/drawing/2014/main" id="{3F134E79-4F7C-45E4-8016-B1F36CCD5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7" y="815"/>
                <a:ext cx="48" cy="38"/>
              </a:xfrm>
              <a:custGeom>
                <a:avLst/>
                <a:gdLst>
                  <a:gd name="T0" fmla="*/ 20 w 20"/>
                  <a:gd name="T1" fmla="*/ 10 h 16"/>
                  <a:gd name="T2" fmla="*/ 20 w 20"/>
                  <a:gd name="T3" fmla="*/ 12 h 16"/>
                  <a:gd name="T4" fmla="*/ 15 w 20"/>
                  <a:gd name="T5" fmla="*/ 14 h 16"/>
                  <a:gd name="T6" fmla="*/ 0 w 20"/>
                  <a:gd name="T7" fmla="*/ 12 h 16"/>
                  <a:gd name="T8" fmla="*/ 0 w 20"/>
                  <a:gd name="T9" fmla="*/ 10 h 16"/>
                  <a:gd name="T10" fmla="*/ 10 w 20"/>
                  <a:gd name="T11" fmla="*/ 0 h 16"/>
                  <a:gd name="T12" fmla="*/ 20 w 20"/>
                  <a:gd name="T13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6">
                    <a:moveTo>
                      <a:pt x="20" y="1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9" y="13"/>
                      <a:pt x="17" y="14"/>
                      <a:pt x="15" y="14"/>
                    </a:cubicBezTo>
                    <a:cubicBezTo>
                      <a:pt x="10" y="16"/>
                      <a:pt x="5" y="15"/>
                      <a:pt x="0" y="1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4"/>
                      <a:pt x="2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86">
                <a:extLst>
                  <a:ext uri="{FF2B5EF4-FFF2-40B4-BE49-F238E27FC236}">
                    <a16:creationId xmlns="" xmlns:a16="http://schemas.microsoft.com/office/drawing/2014/main" id="{A3F895A7-E2EA-4046-90FA-27C1CFEB2B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07" y="760"/>
                <a:ext cx="94" cy="90"/>
              </a:xfrm>
              <a:custGeom>
                <a:avLst/>
                <a:gdLst>
                  <a:gd name="T0" fmla="*/ 13 w 40"/>
                  <a:gd name="T1" fmla="*/ 38 h 38"/>
                  <a:gd name="T2" fmla="*/ 13 w 40"/>
                  <a:gd name="T3" fmla="*/ 33 h 38"/>
                  <a:gd name="T4" fmla="*/ 11 w 40"/>
                  <a:gd name="T5" fmla="*/ 32 h 38"/>
                  <a:gd name="T6" fmla="*/ 0 w 40"/>
                  <a:gd name="T7" fmla="*/ 23 h 38"/>
                  <a:gd name="T8" fmla="*/ 4 w 40"/>
                  <a:gd name="T9" fmla="*/ 20 h 38"/>
                  <a:gd name="T10" fmla="*/ 4 w 40"/>
                  <a:gd name="T11" fmla="*/ 18 h 38"/>
                  <a:gd name="T12" fmla="*/ 0 w 40"/>
                  <a:gd name="T13" fmla="*/ 15 h 38"/>
                  <a:gd name="T14" fmla="*/ 11 w 40"/>
                  <a:gd name="T15" fmla="*/ 6 h 38"/>
                  <a:gd name="T16" fmla="*/ 13 w 40"/>
                  <a:gd name="T17" fmla="*/ 5 h 38"/>
                  <a:gd name="T18" fmla="*/ 13 w 40"/>
                  <a:gd name="T19" fmla="*/ 0 h 38"/>
                  <a:gd name="T20" fmla="*/ 26 w 40"/>
                  <a:gd name="T21" fmla="*/ 4 h 38"/>
                  <a:gd name="T22" fmla="*/ 28 w 40"/>
                  <a:gd name="T23" fmla="*/ 6 h 38"/>
                  <a:gd name="T24" fmla="*/ 33 w 40"/>
                  <a:gd name="T25" fmla="*/ 3 h 38"/>
                  <a:gd name="T26" fmla="*/ 36 w 40"/>
                  <a:gd name="T27" fmla="*/ 17 h 38"/>
                  <a:gd name="T28" fmla="*/ 35 w 40"/>
                  <a:gd name="T29" fmla="*/ 19 h 38"/>
                  <a:gd name="T30" fmla="*/ 36 w 40"/>
                  <a:gd name="T31" fmla="*/ 20 h 38"/>
                  <a:gd name="T32" fmla="*/ 33 w 40"/>
                  <a:gd name="T33" fmla="*/ 34 h 38"/>
                  <a:gd name="T34" fmla="*/ 28 w 40"/>
                  <a:gd name="T35" fmla="*/ 32 h 38"/>
                  <a:gd name="T36" fmla="*/ 26 w 40"/>
                  <a:gd name="T37" fmla="*/ 33 h 38"/>
                  <a:gd name="T38" fmla="*/ 17 w 40"/>
                  <a:gd name="T39" fmla="*/ 35 h 38"/>
                  <a:gd name="T40" fmla="*/ 23 w 40"/>
                  <a:gd name="T41" fmla="*/ 33 h 38"/>
                  <a:gd name="T42" fmla="*/ 26 w 40"/>
                  <a:gd name="T43" fmla="*/ 29 h 38"/>
                  <a:gd name="T44" fmla="*/ 32 w 40"/>
                  <a:gd name="T45" fmla="*/ 30 h 38"/>
                  <a:gd name="T46" fmla="*/ 34 w 40"/>
                  <a:gd name="T47" fmla="*/ 23 h 38"/>
                  <a:gd name="T48" fmla="*/ 32 w 40"/>
                  <a:gd name="T49" fmla="*/ 19 h 38"/>
                  <a:gd name="T50" fmla="*/ 34 w 40"/>
                  <a:gd name="T51" fmla="*/ 14 h 38"/>
                  <a:gd name="T52" fmla="*/ 32 w 40"/>
                  <a:gd name="T53" fmla="*/ 8 h 38"/>
                  <a:gd name="T54" fmla="*/ 26 w 40"/>
                  <a:gd name="T55" fmla="*/ 9 h 38"/>
                  <a:gd name="T56" fmla="*/ 23 w 40"/>
                  <a:gd name="T57" fmla="*/ 4 h 38"/>
                  <a:gd name="T58" fmla="*/ 17 w 40"/>
                  <a:gd name="T59" fmla="*/ 3 h 38"/>
                  <a:gd name="T60" fmla="*/ 14 w 40"/>
                  <a:gd name="T61" fmla="*/ 8 h 38"/>
                  <a:gd name="T62" fmla="*/ 9 w 40"/>
                  <a:gd name="T63" fmla="*/ 9 h 38"/>
                  <a:gd name="T64" fmla="*/ 4 w 40"/>
                  <a:gd name="T65" fmla="*/ 14 h 38"/>
                  <a:gd name="T66" fmla="*/ 8 w 40"/>
                  <a:gd name="T67" fmla="*/ 18 h 38"/>
                  <a:gd name="T68" fmla="*/ 8 w 40"/>
                  <a:gd name="T69" fmla="*/ 19 h 38"/>
                  <a:gd name="T70" fmla="*/ 4 w 40"/>
                  <a:gd name="T71" fmla="*/ 24 h 38"/>
                  <a:gd name="T72" fmla="*/ 9 w 40"/>
                  <a:gd name="T73" fmla="*/ 29 h 38"/>
                  <a:gd name="T74" fmla="*/ 14 w 40"/>
                  <a:gd name="T75" fmla="*/ 30 h 38"/>
                  <a:gd name="T76" fmla="*/ 17 w 40"/>
                  <a:gd name="T77" fmla="*/ 35 h 38"/>
                  <a:gd name="T78" fmla="*/ 10 w 40"/>
                  <a:gd name="T79" fmla="*/ 19 h 38"/>
                  <a:gd name="T80" fmla="*/ 30 w 40"/>
                  <a:gd name="T81" fmla="*/ 19 h 38"/>
                  <a:gd name="T82" fmla="*/ 20 w 40"/>
                  <a:gd name="T83" fmla="*/ 12 h 38"/>
                  <a:gd name="T84" fmla="*/ 20 w 40"/>
                  <a:gd name="T85" fmla="*/ 25 h 38"/>
                  <a:gd name="T86" fmla="*/ 20 w 40"/>
                  <a:gd name="T87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8">
                    <a:moveTo>
                      <a:pt x="26" y="38"/>
                    </a:move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2"/>
                      <a:pt x="12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8" y="5"/>
                      <a:pt x="28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2"/>
                      <a:pt x="27" y="32"/>
                      <a:pt x="27" y="33"/>
                    </a:cubicBezTo>
                    <a:cubicBezTo>
                      <a:pt x="26" y="33"/>
                      <a:pt x="26" y="33"/>
                      <a:pt x="26" y="33"/>
                    </a:cubicBezTo>
                    <a:lnTo>
                      <a:pt x="26" y="38"/>
                    </a:lnTo>
                    <a:close/>
                    <a:moveTo>
                      <a:pt x="17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4" y="30"/>
                      <a:pt x="25" y="30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8" y="28"/>
                      <a:pt x="29" y="28"/>
                      <a:pt x="31" y="29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2"/>
                      <a:pt x="32" y="21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3" y="15"/>
                      <a:pt x="34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9" y="9"/>
                      <a:pt x="28" y="9"/>
                      <a:pt x="26" y="9"/>
                    </a:cubicBezTo>
                    <a:cubicBezTo>
                      <a:pt x="26" y="8"/>
                      <a:pt x="26" y="8"/>
                      <a:pt x="25" y="8"/>
                    </a:cubicBezTo>
                    <a:cubicBezTo>
                      <a:pt x="24" y="7"/>
                      <a:pt x="23" y="6"/>
                      <a:pt x="23" y="4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6"/>
                      <a:pt x="16" y="7"/>
                      <a:pt x="14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8" y="17"/>
                      <a:pt x="8" y="1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1"/>
                      <a:pt x="7" y="22"/>
                      <a:pt x="6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8"/>
                      <a:pt x="12" y="28"/>
                      <a:pt x="13" y="29"/>
                    </a:cubicBezTo>
                    <a:cubicBezTo>
                      <a:pt x="14" y="29"/>
                      <a:pt x="14" y="29"/>
                      <a:pt x="14" y="30"/>
                    </a:cubicBezTo>
                    <a:cubicBezTo>
                      <a:pt x="16" y="30"/>
                      <a:pt x="17" y="32"/>
                      <a:pt x="17" y="33"/>
                    </a:cubicBezTo>
                    <a:lnTo>
                      <a:pt x="17" y="35"/>
                    </a:lnTo>
                    <a:close/>
                    <a:moveTo>
                      <a:pt x="20" y="29"/>
                    </a:moveTo>
                    <a:cubicBezTo>
                      <a:pt x="14" y="29"/>
                      <a:pt x="10" y="24"/>
                      <a:pt x="10" y="19"/>
                    </a:cubicBezTo>
                    <a:cubicBezTo>
                      <a:pt x="10" y="13"/>
                      <a:pt x="14" y="9"/>
                      <a:pt x="20" y="9"/>
                    </a:cubicBezTo>
                    <a:cubicBezTo>
                      <a:pt x="25" y="9"/>
                      <a:pt x="30" y="13"/>
                      <a:pt x="30" y="19"/>
                    </a:cubicBezTo>
                    <a:cubicBezTo>
                      <a:pt x="30" y="24"/>
                      <a:pt x="25" y="29"/>
                      <a:pt x="20" y="29"/>
                    </a:cubicBezTo>
                    <a:close/>
                    <a:moveTo>
                      <a:pt x="20" y="12"/>
                    </a:moveTo>
                    <a:cubicBezTo>
                      <a:pt x="16" y="12"/>
                      <a:pt x="13" y="15"/>
                      <a:pt x="13" y="19"/>
                    </a:cubicBezTo>
                    <a:cubicBezTo>
                      <a:pt x="13" y="22"/>
                      <a:pt x="16" y="25"/>
                      <a:pt x="20" y="25"/>
                    </a:cubicBezTo>
                    <a:cubicBezTo>
                      <a:pt x="23" y="25"/>
                      <a:pt x="26" y="22"/>
                      <a:pt x="26" y="19"/>
                    </a:cubicBezTo>
                    <a:cubicBezTo>
                      <a:pt x="26" y="15"/>
                      <a:pt x="23" y="12"/>
                      <a:pt x="20" y="1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87">
                <a:extLst>
                  <a:ext uri="{FF2B5EF4-FFF2-40B4-BE49-F238E27FC236}">
                    <a16:creationId xmlns="" xmlns:a16="http://schemas.microsoft.com/office/drawing/2014/main" id="{16E42866-AB33-497D-9E61-F066D5D0E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793"/>
                <a:ext cx="633" cy="31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88">
                <a:extLst>
                  <a:ext uri="{FF2B5EF4-FFF2-40B4-BE49-F238E27FC236}">
                    <a16:creationId xmlns="" xmlns:a16="http://schemas.microsoft.com/office/drawing/2014/main" id="{F469B6B1-4851-47C3-A102-2D971B8C9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575"/>
                <a:ext cx="3878" cy="95"/>
              </a:xfrm>
              <a:prstGeom prst="rect">
                <a:avLst/>
              </a:prstGeom>
              <a:solidFill>
                <a:srgbClr val="0B08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89">
                <a:extLst>
                  <a:ext uri="{FF2B5EF4-FFF2-40B4-BE49-F238E27FC236}">
                    <a16:creationId xmlns="" xmlns:a16="http://schemas.microsoft.com/office/drawing/2014/main" id="{428E5170-A26C-4EEB-9C68-3CE250306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598"/>
                <a:ext cx="48" cy="48"/>
              </a:xfrm>
              <a:prstGeom prst="ellipse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90">
                <a:extLst>
                  <a:ext uri="{FF2B5EF4-FFF2-40B4-BE49-F238E27FC236}">
                    <a16:creationId xmlns="" xmlns:a16="http://schemas.microsoft.com/office/drawing/2014/main" id="{62A2AFDB-795E-4BFB-803E-3E5A4F2DE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0" y="598"/>
                <a:ext cx="45" cy="4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91">
                <a:extLst>
                  <a:ext uri="{FF2B5EF4-FFF2-40B4-BE49-F238E27FC236}">
                    <a16:creationId xmlns="" xmlns:a16="http://schemas.microsoft.com/office/drawing/2014/main" id="{1222D40B-B55B-44CF-8F1E-46AC0D8C4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" y="598"/>
                <a:ext cx="48" cy="48"/>
              </a:xfrm>
              <a:prstGeom prst="ellipse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92">
                <a:extLst>
                  <a:ext uri="{FF2B5EF4-FFF2-40B4-BE49-F238E27FC236}">
                    <a16:creationId xmlns="" xmlns:a16="http://schemas.microsoft.com/office/drawing/2014/main" id="{BBD85E71-6BE9-4B3D-8675-A50DCDAFE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" y="670"/>
                <a:ext cx="69" cy="1992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93">
                <a:extLst>
                  <a:ext uri="{FF2B5EF4-FFF2-40B4-BE49-F238E27FC236}">
                    <a16:creationId xmlns="" xmlns:a16="http://schemas.microsoft.com/office/drawing/2014/main" id="{80776CA5-DF00-452A-971E-0D076DA2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2" y="684"/>
                <a:ext cx="35" cy="805"/>
              </a:xfrm>
              <a:custGeom>
                <a:avLst/>
                <a:gdLst>
                  <a:gd name="T0" fmla="*/ 8 w 15"/>
                  <a:gd name="T1" fmla="*/ 339 h 339"/>
                  <a:gd name="T2" fmla="*/ 8 w 15"/>
                  <a:gd name="T3" fmla="*/ 339 h 339"/>
                  <a:gd name="T4" fmla="*/ 0 w 15"/>
                  <a:gd name="T5" fmla="*/ 331 h 339"/>
                  <a:gd name="T6" fmla="*/ 0 w 15"/>
                  <a:gd name="T7" fmla="*/ 7 h 339"/>
                  <a:gd name="T8" fmla="*/ 8 w 15"/>
                  <a:gd name="T9" fmla="*/ 0 h 339"/>
                  <a:gd name="T10" fmla="*/ 8 w 15"/>
                  <a:gd name="T11" fmla="*/ 0 h 339"/>
                  <a:gd name="T12" fmla="*/ 15 w 15"/>
                  <a:gd name="T13" fmla="*/ 7 h 339"/>
                  <a:gd name="T14" fmla="*/ 15 w 15"/>
                  <a:gd name="T15" fmla="*/ 331 h 339"/>
                  <a:gd name="T16" fmla="*/ 8 w 15"/>
                  <a:gd name="T17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339">
                    <a:moveTo>
                      <a:pt x="8" y="339"/>
                    </a:moveTo>
                    <a:cubicBezTo>
                      <a:pt x="8" y="339"/>
                      <a:pt x="8" y="339"/>
                      <a:pt x="8" y="339"/>
                    </a:cubicBezTo>
                    <a:cubicBezTo>
                      <a:pt x="3" y="339"/>
                      <a:pt x="0" y="335"/>
                      <a:pt x="0" y="33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5" y="3"/>
                      <a:pt x="15" y="7"/>
                    </a:cubicBezTo>
                    <a:cubicBezTo>
                      <a:pt x="15" y="331"/>
                      <a:pt x="15" y="331"/>
                      <a:pt x="15" y="331"/>
                    </a:cubicBezTo>
                    <a:cubicBezTo>
                      <a:pt x="15" y="335"/>
                      <a:pt x="12" y="339"/>
                      <a:pt x="8" y="339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94">
                <a:extLst>
                  <a:ext uri="{FF2B5EF4-FFF2-40B4-BE49-F238E27FC236}">
                    <a16:creationId xmlns="" xmlns:a16="http://schemas.microsoft.com/office/drawing/2014/main" id="{3DD0197F-BCC1-405C-A1C0-9A9A3F7CB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097"/>
                <a:ext cx="703" cy="1442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95">
                <a:extLst>
                  <a:ext uri="{FF2B5EF4-FFF2-40B4-BE49-F238E27FC236}">
                    <a16:creationId xmlns="" xmlns:a16="http://schemas.microsoft.com/office/drawing/2014/main" id="{CBC69254-623D-4550-8DAE-7116DBB38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097"/>
                <a:ext cx="703" cy="1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96">
                <a:extLst>
                  <a:ext uri="{FF2B5EF4-FFF2-40B4-BE49-F238E27FC236}">
                    <a16:creationId xmlns="" xmlns:a16="http://schemas.microsoft.com/office/drawing/2014/main" id="{CE551093-EB62-4145-8050-B3C378FA1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1085"/>
                <a:ext cx="2707" cy="146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97">
                <a:extLst>
                  <a:ext uri="{FF2B5EF4-FFF2-40B4-BE49-F238E27FC236}">
                    <a16:creationId xmlns="" xmlns:a16="http://schemas.microsoft.com/office/drawing/2014/main" id="{EED60265-3443-4AE8-A91A-E525B3946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1085"/>
                <a:ext cx="2707" cy="1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98">
                <a:extLst>
                  <a:ext uri="{FF2B5EF4-FFF2-40B4-BE49-F238E27FC236}">
                    <a16:creationId xmlns="" xmlns:a16="http://schemas.microsoft.com/office/drawing/2014/main" id="{EF82276B-0BDC-476E-90E7-B77C39D55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1347"/>
                <a:ext cx="128" cy="864"/>
              </a:xfrm>
              <a:prstGeom prst="rect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99">
                <a:extLst>
                  <a:ext uri="{FF2B5EF4-FFF2-40B4-BE49-F238E27FC236}">
                    <a16:creationId xmlns="" xmlns:a16="http://schemas.microsoft.com/office/drawing/2014/main" id="{EFA4915C-BD56-4941-972C-426CE1534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" y="1401"/>
                <a:ext cx="130" cy="810"/>
              </a:xfrm>
              <a:prstGeom prst="rect">
                <a:avLst/>
              </a:prstGeom>
              <a:solidFill>
                <a:srgbClr val="FDB9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100">
                <a:extLst>
                  <a:ext uri="{FF2B5EF4-FFF2-40B4-BE49-F238E27FC236}">
                    <a16:creationId xmlns="" xmlns:a16="http://schemas.microsoft.com/office/drawing/2014/main" id="{9F846F7F-EEEA-495C-92D6-6D7D2337A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5" y="1423"/>
                <a:ext cx="131" cy="788"/>
              </a:xfrm>
              <a:prstGeom prst="rect">
                <a:avLst/>
              </a:prstGeom>
              <a:solidFill>
                <a:srgbClr val="FDB9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101">
                <a:extLst>
                  <a:ext uri="{FF2B5EF4-FFF2-40B4-BE49-F238E27FC236}">
                    <a16:creationId xmlns="" xmlns:a16="http://schemas.microsoft.com/office/drawing/2014/main" id="{578A61E8-A9AB-4533-9F99-7413BDC31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5" y="1423"/>
                <a:ext cx="131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102">
                <a:extLst>
                  <a:ext uri="{FF2B5EF4-FFF2-40B4-BE49-F238E27FC236}">
                    <a16:creationId xmlns="" xmlns:a16="http://schemas.microsoft.com/office/drawing/2014/main" id="{01C873FB-EADB-4E58-9FED-1AC2157EE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1553"/>
                <a:ext cx="131" cy="658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103">
                <a:extLst>
                  <a:ext uri="{FF2B5EF4-FFF2-40B4-BE49-F238E27FC236}">
                    <a16:creationId xmlns="" xmlns:a16="http://schemas.microsoft.com/office/drawing/2014/main" id="{2F5BDF3E-F157-49BB-9D00-26BE4B05C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1793"/>
                <a:ext cx="131" cy="418"/>
              </a:xfrm>
              <a:prstGeom prst="rect">
                <a:avLst/>
              </a:prstGeom>
              <a:solidFill>
                <a:srgbClr val="FDB9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104">
                <a:extLst>
                  <a:ext uri="{FF2B5EF4-FFF2-40B4-BE49-F238E27FC236}">
                    <a16:creationId xmlns="" xmlns:a16="http://schemas.microsoft.com/office/drawing/2014/main" id="{C991A461-CB5C-4E90-A6C0-69ADA98E6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1541"/>
                <a:ext cx="131" cy="670"/>
              </a:xfrm>
              <a:prstGeom prst="rect">
                <a:avLst/>
              </a:prstGeom>
              <a:solidFill>
                <a:srgbClr val="FDB9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105">
                <a:extLst>
                  <a:ext uri="{FF2B5EF4-FFF2-40B4-BE49-F238E27FC236}">
                    <a16:creationId xmlns="" xmlns:a16="http://schemas.microsoft.com/office/drawing/2014/main" id="{74FF6A4A-BA02-4C2F-9FB5-34880B90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1653"/>
                <a:ext cx="130" cy="558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106">
                <a:extLst>
                  <a:ext uri="{FF2B5EF4-FFF2-40B4-BE49-F238E27FC236}">
                    <a16:creationId xmlns="" xmlns:a16="http://schemas.microsoft.com/office/drawing/2014/main" id="{2939D8CF-0ACE-4EC2-B5A2-6883F1072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4" y="1527"/>
                <a:ext cx="130" cy="684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107">
                <a:extLst>
                  <a:ext uri="{FF2B5EF4-FFF2-40B4-BE49-F238E27FC236}">
                    <a16:creationId xmlns="" xmlns:a16="http://schemas.microsoft.com/office/drawing/2014/main" id="{43DCEF99-DC1A-429E-AB2E-3EAE2B97E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" y="1729"/>
                <a:ext cx="128" cy="482"/>
              </a:xfrm>
              <a:prstGeom prst="rect">
                <a:avLst/>
              </a:prstGeom>
              <a:solidFill>
                <a:srgbClr val="FDB9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108">
                <a:extLst>
                  <a:ext uri="{FF2B5EF4-FFF2-40B4-BE49-F238E27FC236}">
                    <a16:creationId xmlns="" xmlns:a16="http://schemas.microsoft.com/office/drawing/2014/main" id="{57C1BF30-35EA-43DA-A5BD-150AC0EC8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" y="1263"/>
                <a:ext cx="128" cy="948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09">
                <a:extLst>
                  <a:ext uri="{FF2B5EF4-FFF2-40B4-BE49-F238E27FC236}">
                    <a16:creationId xmlns="" xmlns:a16="http://schemas.microsoft.com/office/drawing/2014/main" id="{4B906430-6A28-420E-9AA9-E0295E5A4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" y="1256"/>
                <a:ext cx="2271" cy="960"/>
              </a:xfrm>
              <a:custGeom>
                <a:avLst/>
                <a:gdLst>
                  <a:gd name="T0" fmla="*/ 2 w 957"/>
                  <a:gd name="T1" fmla="*/ 0 h 404"/>
                  <a:gd name="T2" fmla="*/ 3 w 957"/>
                  <a:gd name="T3" fmla="*/ 101 h 404"/>
                  <a:gd name="T4" fmla="*/ 3 w 957"/>
                  <a:gd name="T5" fmla="*/ 201 h 404"/>
                  <a:gd name="T6" fmla="*/ 4 w 957"/>
                  <a:gd name="T7" fmla="*/ 402 h 404"/>
                  <a:gd name="T8" fmla="*/ 2 w 957"/>
                  <a:gd name="T9" fmla="*/ 401 h 404"/>
                  <a:gd name="T10" fmla="*/ 707 w 957"/>
                  <a:gd name="T11" fmla="*/ 401 h 404"/>
                  <a:gd name="T12" fmla="*/ 839 w 957"/>
                  <a:gd name="T13" fmla="*/ 401 h 404"/>
                  <a:gd name="T14" fmla="*/ 957 w 957"/>
                  <a:gd name="T15" fmla="*/ 402 h 404"/>
                  <a:gd name="T16" fmla="*/ 839 w 957"/>
                  <a:gd name="T17" fmla="*/ 403 h 404"/>
                  <a:gd name="T18" fmla="*/ 707 w 957"/>
                  <a:gd name="T19" fmla="*/ 404 h 404"/>
                  <a:gd name="T20" fmla="*/ 2 w 957"/>
                  <a:gd name="T21" fmla="*/ 404 h 404"/>
                  <a:gd name="T22" fmla="*/ 0 w 957"/>
                  <a:gd name="T23" fmla="*/ 404 h 404"/>
                  <a:gd name="T24" fmla="*/ 0 w 957"/>
                  <a:gd name="T25" fmla="*/ 402 h 404"/>
                  <a:gd name="T26" fmla="*/ 1 w 957"/>
                  <a:gd name="T27" fmla="*/ 201 h 404"/>
                  <a:gd name="T28" fmla="*/ 1 w 957"/>
                  <a:gd name="T29" fmla="*/ 101 h 404"/>
                  <a:gd name="T30" fmla="*/ 2 w 957"/>
                  <a:gd name="T3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7" h="404">
                    <a:moveTo>
                      <a:pt x="2" y="0"/>
                    </a:moveTo>
                    <a:cubicBezTo>
                      <a:pt x="3" y="101"/>
                      <a:pt x="3" y="101"/>
                      <a:pt x="3" y="101"/>
                    </a:cubicBezTo>
                    <a:cubicBezTo>
                      <a:pt x="3" y="201"/>
                      <a:pt x="3" y="201"/>
                      <a:pt x="3" y="201"/>
                    </a:cubicBezTo>
                    <a:cubicBezTo>
                      <a:pt x="4" y="402"/>
                      <a:pt x="4" y="402"/>
                      <a:pt x="4" y="402"/>
                    </a:cubicBezTo>
                    <a:cubicBezTo>
                      <a:pt x="2" y="401"/>
                      <a:pt x="2" y="401"/>
                      <a:pt x="2" y="401"/>
                    </a:cubicBezTo>
                    <a:cubicBezTo>
                      <a:pt x="161" y="400"/>
                      <a:pt x="548" y="401"/>
                      <a:pt x="707" y="401"/>
                    </a:cubicBezTo>
                    <a:cubicBezTo>
                      <a:pt x="839" y="401"/>
                      <a:pt x="839" y="401"/>
                      <a:pt x="839" y="401"/>
                    </a:cubicBezTo>
                    <a:cubicBezTo>
                      <a:pt x="957" y="402"/>
                      <a:pt x="957" y="402"/>
                      <a:pt x="957" y="402"/>
                    </a:cubicBezTo>
                    <a:cubicBezTo>
                      <a:pt x="839" y="403"/>
                      <a:pt x="839" y="403"/>
                      <a:pt x="839" y="403"/>
                    </a:cubicBezTo>
                    <a:cubicBezTo>
                      <a:pt x="707" y="404"/>
                      <a:pt x="707" y="404"/>
                      <a:pt x="707" y="404"/>
                    </a:cubicBezTo>
                    <a:cubicBezTo>
                      <a:pt x="548" y="404"/>
                      <a:pt x="161" y="404"/>
                      <a:pt x="2" y="404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1" y="101"/>
                      <a:pt x="1" y="101"/>
                      <a:pt x="1" y="10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10">
                <a:extLst>
                  <a:ext uri="{FF2B5EF4-FFF2-40B4-BE49-F238E27FC236}">
                    <a16:creationId xmlns="" xmlns:a16="http://schemas.microsoft.com/office/drawing/2014/main" id="{A0AEF7F7-1B83-4FDD-8B7D-9EE9FFA7D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309"/>
                <a:ext cx="66" cy="7"/>
              </a:xfrm>
              <a:custGeom>
                <a:avLst/>
                <a:gdLst>
                  <a:gd name="T0" fmla="*/ 0 w 28"/>
                  <a:gd name="T1" fmla="*/ 2 h 3"/>
                  <a:gd name="T2" fmla="*/ 14 w 28"/>
                  <a:gd name="T3" fmla="*/ 0 h 3"/>
                  <a:gd name="T4" fmla="*/ 28 w 28"/>
                  <a:gd name="T5" fmla="*/ 2 h 3"/>
                  <a:gd name="T6" fmla="*/ 14 w 28"/>
                  <a:gd name="T7" fmla="*/ 3 h 3"/>
                  <a:gd name="T8" fmla="*/ 0 w 28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">
                    <a:moveTo>
                      <a:pt x="0" y="2"/>
                    </a:moveTo>
                    <a:cubicBezTo>
                      <a:pt x="4" y="0"/>
                      <a:pt x="9" y="0"/>
                      <a:pt x="14" y="0"/>
                    </a:cubicBezTo>
                    <a:cubicBezTo>
                      <a:pt x="19" y="0"/>
                      <a:pt x="24" y="0"/>
                      <a:pt x="28" y="2"/>
                    </a:cubicBezTo>
                    <a:cubicBezTo>
                      <a:pt x="24" y="3"/>
                      <a:pt x="19" y="3"/>
                      <a:pt x="14" y="3"/>
                    </a:cubicBezTo>
                    <a:cubicBezTo>
                      <a:pt x="9" y="3"/>
                      <a:pt x="4" y="3"/>
                      <a:pt x="0" y="2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11">
                <a:extLst>
                  <a:ext uri="{FF2B5EF4-FFF2-40B4-BE49-F238E27FC236}">
                    <a16:creationId xmlns="" xmlns:a16="http://schemas.microsoft.com/office/drawing/2014/main" id="{1A14B8C8-7308-40A9-9245-1BF8782EE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404"/>
                <a:ext cx="66" cy="7"/>
              </a:xfrm>
              <a:custGeom>
                <a:avLst/>
                <a:gdLst>
                  <a:gd name="T0" fmla="*/ 0 w 28"/>
                  <a:gd name="T1" fmla="*/ 1 h 3"/>
                  <a:gd name="T2" fmla="*/ 14 w 28"/>
                  <a:gd name="T3" fmla="*/ 0 h 3"/>
                  <a:gd name="T4" fmla="*/ 28 w 28"/>
                  <a:gd name="T5" fmla="*/ 1 h 3"/>
                  <a:gd name="T6" fmla="*/ 14 w 28"/>
                  <a:gd name="T7" fmla="*/ 3 h 3"/>
                  <a:gd name="T8" fmla="*/ 0 w 28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">
                    <a:moveTo>
                      <a:pt x="0" y="1"/>
                    </a:moveTo>
                    <a:cubicBezTo>
                      <a:pt x="4" y="0"/>
                      <a:pt x="9" y="0"/>
                      <a:pt x="14" y="0"/>
                    </a:cubicBezTo>
                    <a:cubicBezTo>
                      <a:pt x="19" y="0"/>
                      <a:pt x="24" y="0"/>
                      <a:pt x="28" y="1"/>
                    </a:cubicBezTo>
                    <a:cubicBezTo>
                      <a:pt x="24" y="3"/>
                      <a:pt x="19" y="3"/>
                      <a:pt x="14" y="3"/>
                    </a:cubicBezTo>
                    <a:cubicBezTo>
                      <a:pt x="9" y="3"/>
                      <a:pt x="4" y="3"/>
                      <a:pt x="0" y="1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12">
                <a:extLst>
                  <a:ext uri="{FF2B5EF4-FFF2-40B4-BE49-F238E27FC236}">
                    <a16:creationId xmlns="" xmlns:a16="http://schemas.microsoft.com/office/drawing/2014/main" id="{91B1D0D3-A638-4FAF-9B59-E4117ED68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496"/>
                <a:ext cx="66" cy="10"/>
              </a:xfrm>
              <a:custGeom>
                <a:avLst/>
                <a:gdLst>
                  <a:gd name="T0" fmla="*/ 0 w 28"/>
                  <a:gd name="T1" fmla="*/ 2 h 4"/>
                  <a:gd name="T2" fmla="*/ 14 w 28"/>
                  <a:gd name="T3" fmla="*/ 0 h 4"/>
                  <a:gd name="T4" fmla="*/ 28 w 28"/>
                  <a:gd name="T5" fmla="*/ 2 h 4"/>
                  <a:gd name="T6" fmla="*/ 14 w 28"/>
                  <a:gd name="T7" fmla="*/ 4 h 4"/>
                  <a:gd name="T8" fmla="*/ 0 w 2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">
                    <a:moveTo>
                      <a:pt x="0" y="2"/>
                    </a:moveTo>
                    <a:cubicBezTo>
                      <a:pt x="4" y="1"/>
                      <a:pt x="9" y="1"/>
                      <a:pt x="14" y="0"/>
                    </a:cubicBezTo>
                    <a:cubicBezTo>
                      <a:pt x="19" y="1"/>
                      <a:pt x="24" y="1"/>
                      <a:pt x="28" y="2"/>
                    </a:cubicBezTo>
                    <a:cubicBezTo>
                      <a:pt x="24" y="4"/>
                      <a:pt x="19" y="4"/>
                      <a:pt x="14" y="4"/>
                    </a:cubicBezTo>
                    <a:cubicBezTo>
                      <a:pt x="9" y="4"/>
                      <a:pt x="4" y="4"/>
                      <a:pt x="0" y="2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13">
                <a:extLst>
                  <a:ext uri="{FF2B5EF4-FFF2-40B4-BE49-F238E27FC236}">
                    <a16:creationId xmlns="" xmlns:a16="http://schemas.microsoft.com/office/drawing/2014/main" id="{717F89F5-7214-493F-B0C3-736A94E3D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591"/>
                <a:ext cx="66" cy="10"/>
              </a:xfrm>
              <a:custGeom>
                <a:avLst/>
                <a:gdLst>
                  <a:gd name="T0" fmla="*/ 0 w 28"/>
                  <a:gd name="T1" fmla="*/ 2 h 4"/>
                  <a:gd name="T2" fmla="*/ 14 w 28"/>
                  <a:gd name="T3" fmla="*/ 0 h 4"/>
                  <a:gd name="T4" fmla="*/ 28 w 28"/>
                  <a:gd name="T5" fmla="*/ 2 h 4"/>
                  <a:gd name="T6" fmla="*/ 14 w 28"/>
                  <a:gd name="T7" fmla="*/ 4 h 4"/>
                  <a:gd name="T8" fmla="*/ 0 w 2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">
                    <a:moveTo>
                      <a:pt x="0" y="2"/>
                    </a:moveTo>
                    <a:cubicBezTo>
                      <a:pt x="4" y="1"/>
                      <a:pt x="9" y="0"/>
                      <a:pt x="14" y="0"/>
                    </a:cubicBezTo>
                    <a:cubicBezTo>
                      <a:pt x="19" y="0"/>
                      <a:pt x="24" y="1"/>
                      <a:pt x="28" y="2"/>
                    </a:cubicBezTo>
                    <a:cubicBezTo>
                      <a:pt x="24" y="4"/>
                      <a:pt x="19" y="4"/>
                      <a:pt x="14" y="4"/>
                    </a:cubicBezTo>
                    <a:cubicBezTo>
                      <a:pt x="9" y="4"/>
                      <a:pt x="4" y="4"/>
                      <a:pt x="0" y="2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14">
                <a:extLst>
                  <a:ext uri="{FF2B5EF4-FFF2-40B4-BE49-F238E27FC236}">
                    <a16:creationId xmlns="" xmlns:a16="http://schemas.microsoft.com/office/drawing/2014/main" id="{3C7EB1DE-97D6-4E89-81FD-25DF4547E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686"/>
                <a:ext cx="66" cy="10"/>
              </a:xfrm>
              <a:custGeom>
                <a:avLst/>
                <a:gdLst>
                  <a:gd name="T0" fmla="*/ 0 w 28"/>
                  <a:gd name="T1" fmla="*/ 2 h 4"/>
                  <a:gd name="T2" fmla="*/ 14 w 28"/>
                  <a:gd name="T3" fmla="*/ 0 h 4"/>
                  <a:gd name="T4" fmla="*/ 28 w 28"/>
                  <a:gd name="T5" fmla="*/ 2 h 4"/>
                  <a:gd name="T6" fmla="*/ 14 w 28"/>
                  <a:gd name="T7" fmla="*/ 4 h 4"/>
                  <a:gd name="T8" fmla="*/ 0 w 2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">
                    <a:moveTo>
                      <a:pt x="0" y="2"/>
                    </a:moveTo>
                    <a:cubicBezTo>
                      <a:pt x="4" y="1"/>
                      <a:pt x="9" y="0"/>
                      <a:pt x="14" y="0"/>
                    </a:cubicBezTo>
                    <a:cubicBezTo>
                      <a:pt x="19" y="0"/>
                      <a:pt x="24" y="1"/>
                      <a:pt x="28" y="2"/>
                    </a:cubicBezTo>
                    <a:cubicBezTo>
                      <a:pt x="24" y="3"/>
                      <a:pt x="19" y="4"/>
                      <a:pt x="14" y="4"/>
                    </a:cubicBezTo>
                    <a:cubicBezTo>
                      <a:pt x="9" y="4"/>
                      <a:pt x="4" y="3"/>
                      <a:pt x="0" y="2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15">
                <a:extLst>
                  <a:ext uri="{FF2B5EF4-FFF2-40B4-BE49-F238E27FC236}">
                    <a16:creationId xmlns="" xmlns:a16="http://schemas.microsoft.com/office/drawing/2014/main" id="{61028D89-A414-44D5-A520-BB809045D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781"/>
                <a:ext cx="66" cy="10"/>
              </a:xfrm>
              <a:custGeom>
                <a:avLst/>
                <a:gdLst>
                  <a:gd name="T0" fmla="*/ 0 w 28"/>
                  <a:gd name="T1" fmla="*/ 2 h 4"/>
                  <a:gd name="T2" fmla="*/ 14 w 28"/>
                  <a:gd name="T3" fmla="*/ 0 h 4"/>
                  <a:gd name="T4" fmla="*/ 28 w 28"/>
                  <a:gd name="T5" fmla="*/ 2 h 4"/>
                  <a:gd name="T6" fmla="*/ 14 w 28"/>
                  <a:gd name="T7" fmla="*/ 4 h 4"/>
                  <a:gd name="T8" fmla="*/ 0 w 2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">
                    <a:moveTo>
                      <a:pt x="0" y="2"/>
                    </a:moveTo>
                    <a:cubicBezTo>
                      <a:pt x="4" y="0"/>
                      <a:pt x="9" y="0"/>
                      <a:pt x="14" y="0"/>
                    </a:cubicBezTo>
                    <a:cubicBezTo>
                      <a:pt x="19" y="0"/>
                      <a:pt x="24" y="0"/>
                      <a:pt x="28" y="2"/>
                    </a:cubicBezTo>
                    <a:cubicBezTo>
                      <a:pt x="24" y="3"/>
                      <a:pt x="19" y="4"/>
                      <a:pt x="14" y="4"/>
                    </a:cubicBezTo>
                    <a:cubicBezTo>
                      <a:pt x="9" y="4"/>
                      <a:pt x="4" y="3"/>
                      <a:pt x="0" y="2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16">
                <a:extLst>
                  <a:ext uri="{FF2B5EF4-FFF2-40B4-BE49-F238E27FC236}">
                    <a16:creationId xmlns="" xmlns:a16="http://schemas.microsoft.com/office/drawing/2014/main" id="{7FCF8F3A-5B0E-4E37-9374-99871AAF7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876"/>
                <a:ext cx="66" cy="10"/>
              </a:xfrm>
              <a:custGeom>
                <a:avLst/>
                <a:gdLst>
                  <a:gd name="T0" fmla="*/ 0 w 28"/>
                  <a:gd name="T1" fmla="*/ 2 h 4"/>
                  <a:gd name="T2" fmla="*/ 14 w 28"/>
                  <a:gd name="T3" fmla="*/ 0 h 4"/>
                  <a:gd name="T4" fmla="*/ 28 w 28"/>
                  <a:gd name="T5" fmla="*/ 2 h 4"/>
                  <a:gd name="T6" fmla="*/ 14 w 28"/>
                  <a:gd name="T7" fmla="*/ 4 h 4"/>
                  <a:gd name="T8" fmla="*/ 0 w 2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">
                    <a:moveTo>
                      <a:pt x="0" y="2"/>
                    </a:moveTo>
                    <a:cubicBezTo>
                      <a:pt x="4" y="0"/>
                      <a:pt x="9" y="0"/>
                      <a:pt x="14" y="0"/>
                    </a:cubicBezTo>
                    <a:cubicBezTo>
                      <a:pt x="19" y="0"/>
                      <a:pt x="24" y="0"/>
                      <a:pt x="28" y="2"/>
                    </a:cubicBezTo>
                    <a:cubicBezTo>
                      <a:pt x="24" y="3"/>
                      <a:pt x="19" y="4"/>
                      <a:pt x="14" y="4"/>
                    </a:cubicBezTo>
                    <a:cubicBezTo>
                      <a:pt x="9" y="4"/>
                      <a:pt x="4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17">
                <a:extLst>
                  <a:ext uri="{FF2B5EF4-FFF2-40B4-BE49-F238E27FC236}">
                    <a16:creationId xmlns="" xmlns:a16="http://schemas.microsoft.com/office/drawing/2014/main" id="{B5BC4FE9-80A6-4AFF-BF3D-2164C950D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971"/>
                <a:ext cx="66" cy="7"/>
              </a:xfrm>
              <a:custGeom>
                <a:avLst/>
                <a:gdLst>
                  <a:gd name="T0" fmla="*/ 0 w 28"/>
                  <a:gd name="T1" fmla="*/ 2 h 3"/>
                  <a:gd name="T2" fmla="*/ 14 w 28"/>
                  <a:gd name="T3" fmla="*/ 0 h 3"/>
                  <a:gd name="T4" fmla="*/ 28 w 28"/>
                  <a:gd name="T5" fmla="*/ 2 h 3"/>
                  <a:gd name="T6" fmla="*/ 14 w 28"/>
                  <a:gd name="T7" fmla="*/ 3 h 3"/>
                  <a:gd name="T8" fmla="*/ 0 w 28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">
                    <a:moveTo>
                      <a:pt x="0" y="2"/>
                    </a:moveTo>
                    <a:cubicBezTo>
                      <a:pt x="4" y="0"/>
                      <a:pt x="9" y="0"/>
                      <a:pt x="14" y="0"/>
                    </a:cubicBezTo>
                    <a:cubicBezTo>
                      <a:pt x="19" y="0"/>
                      <a:pt x="24" y="0"/>
                      <a:pt x="28" y="2"/>
                    </a:cubicBezTo>
                    <a:cubicBezTo>
                      <a:pt x="24" y="3"/>
                      <a:pt x="19" y="3"/>
                      <a:pt x="14" y="3"/>
                    </a:cubicBezTo>
                    <a:cubicBezTo>
                      <a:pt x="9" y="3"/>
                      <a:pt x="4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18">
                <a:extLst>
                  <a:ext uri="{FF2B5EF4-FFF2-40B4-BE49-F238E27FC236}">
                    <a16:creationId xmlns="" xmlns:a16="http://schemas.microsoft.com/office/drawing/2014/main" id="{BDF31D4D-AC28-47BF-9B95-E84E68AA9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2066"/>
                <a:ext cx="66" cy="7"/>
              </a:xfrm>
              <a:custGeom>
                <a:avLst/>
                <a:gdLst>
                  <a:gd name="T0" fmla="*/ 0 w 28"/>
                  <a:gd name="T1" fmla="*/ 1 h 3"/>
                  <a:gd name="T2" fmla="*/ 14 w 28"/>
                  <a:gd name="T3" fmla="*/ 0 h 3"/>
                  <a:gd name="T4" fmla="*/ 28 w 28"/>
                  <a:gd name="T5" fmla="*/ 1 h 3"/>
                  <a:gd name="T6" fmla="*/ 14 w 28"/>
                  <a:gd name="T7" fmla="*/ 3 h 3"/>
                  <a:gd name="T8" fmla="*/ 0 w 28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">
                    <a:moveTo>
                      <a:pt x="0" y="1"/>
                    </a:moveTo>
                    <a:cubicBezTo>
                      <a:pt x="4" y="0"/>
                      <a:pt x="9" y="0"/>
                      <a:pt x="14" y="0"/>
                    </a:cubicBezTo>
                    <a:cubicBezTo>
                      <a:pt x="19" y="0"/>
                      <a:pt x="24" y="0"/>
                      <a:pt x="28" y="1"/>
                    </a:cubicBezTo>
                    <a:cubicBezTo>
                      <a:pt x="24" y="3"/>
                      <a:pt x="19" y="3"/>
                      <a:pt x="14" y="3"/>
                    </a:cubicBezTo>
                    <a:cubicBezTo>
                      <a:pt x="9" y="3"/>
                      <a:pt x="4" y="3"/>
                      <a:pt x="0" y="1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119">
                <a:extLst>
                  <a:ext uri="{FF2B5EF4-FFF2-40B4-BE49-F238E27FC236}">
                    <a16:creationId xmlns="" xmlns:a16="http://schemas.microsoft.com/office/drawing/2014/main" id="{E76533C2-CC80-4504-801A-6E546E3BA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1183"/>
                <a:ext cx="418" cy="42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120">
                <a:extLst>
                  <a:ext uri="{FF2B5EF4-FFF2-40B4-BE49-F238E27FC236}">
                    <a16:creationId xmlns="" xmlns:a16="http://schemas.microsoft.com/office/drawing/2014/main" id="{A062FB47-423F-4AE9-873B-6F34EA638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287"/>
                <a:ext cx="463" cy="10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121">
                <a:extLst>
                  <a:ext uri="{FF2B5EF4-FFF2-40B4-BE49-F238E27FC236}">
                    <a16:creationId xmlns="" xmlns:a16="http://schemas.microsoft.com/office/drawing/2014/main" id="{2E008887-B486-4120-BA8D-252616218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287"/>
                <a:ext cx="463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122">
                <a:extLst>
                  <a:ext uri="{FF2B5EF4-FFF2-40B4-BE49-F238E27FC236}">
                    <a16:creationId xmlns="" xmlns:a16="http://schemas.microsoft.com/office/drawing/2014/main" id="{E56F9D5B-4430-4E68-B01A-5B8F9FBC4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332"/>
                <a:ext cx="463" cy="10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123">
                <a:extLst>
                  <a:ext uri="{FF2B5EF4-FFF2-40B4-BE49-F238E27FC236}">
                    <a16:creationId xmlns="" xmlns:a16="http://schemas.microsoft.com/office/drawing/2014/main" id="{E3C7D70A-E0F2-4012-AAC6-6EFB28516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332"/>
                <a:ext cx="463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124">
                <a:extLst>
                  <a:ext uri="{FF2B5EF4-FFF2-40B4-BE49-F238E27FC236}">
                    <a16:creationId xmlns="" xmlns:a16="http://schemas.microsoft.com/office/drawing/2014/main" id="{3897530C-C9A9-43E6-AB3C-F7D1298CE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377"/>
                <a:ext cx="359" cy="10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125">
                <a:extLst>
                  <a:ext uri="{FF2B5EF4-FFF2-40B4-BE49-F238E27FC236}">
                    <a16:creationId xmlns="" xmlns:a16="http://schemas.microsoft.com/office/drawing/2014/main" id="{71619CEE-6ACA-4F96-92C7-97DD3F88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377"/>
                <a:ext cx="35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126">
                <a:extLst>
                  <a:ext uri="{FF2B5EF4-FFF2-40B4-BE49-F238E27FC236}">
                    <a16:creationId xmlns="" xmlns:a16="http://schemas.microsoft.com/office/drawing/2014/main" id="{BCE5F6CB-7D0A-4D67-BFE8-33D3342CB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1876"/>
                <a:ext cx="418" cy="41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127">
                <a:extLst>
                  <a:ext uri="{FF2B5EF4-FFF2-40B4-BE49-F238E27FC236}">
                    <a16:creationId xmlns="" xmlns:a16="http://schemas.microsoft.com/office/drawing/2014/main" id="{75BA62F7-B1C3-406E-94B7-28117BFAC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1876"/>
                <a:ext cx="418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128">
                <a:extLst>
                  <a:ext uri="{FF2B5EF4-FFF2-40B4-BE49-F238E27FC236}">
                    <a16:creationId xmlns="" xmlns:a16="http://schemas.microsoft.com/office/drawing/2014/main" id="{914281C3-1866-4935-BC82-D864486E3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978"/>
                <a:ext cx="463" cy="10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129">
                <a:extLst>
                  <a:ext uri="{FF2B5EF4-FFF2-40B4-BE49-F238E27FC236}">
                    <a16:creationId xmlns="" xmlns:a16="http://schemas.microsoft.com/office/drawing/2014/main" id="{7350DEB7-3280-4444-B18D-F3DFAD0A5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978"/>
                <a:ext cx="463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130">
                <a:extLst>
                  <a:ext uri="{FF2B5EF4-FFF2-40B4-BE49-F238E27FC236}">
                    <a16:creationId xmlns="" xmlns:a16="http://schemas.microsoft.com/office/drawing/2014/main" id="{1039FAEE-17B9-484D-8752-71F1A5BAB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026"/>
                <a:ext cx="463" cy="9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131">
                <a:extLst>
                  <a:ext uri="{FF2B5EF4-FFF2-40B4-BE49-F238E27FC236}">
                    <a16:creationId xmlns="" xmlns:a16="http://schemas.microsoft.com/office/drawing/2014/main" id="{0367FE31-2C34-4795-A79E-3D6397D87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026"/>
                <a:ext cx="463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132">
                <a:extLst>
                  <a:ext uri="{FF2B5EF4-FFF2-40B4-BE49-F238E27FC236}">
                    <a16:creationId xmlns="" xmlns:a16="http://schemas.microsoft.com/office/drawing/2014/main" id="{187075C9-4BCE-4EB4-BB67-198264942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071"/>
                <a:ext cx="359" cy="9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33">
                <a:extLst>
                  <a:ext uri="{FF2B5EF4-FFF2-40B4-BE49-F238E27FC236}">
                    <a16:creationId xmlns="" xmlns:a16="http://schemas.microsoft.com/office/drawing/2014/main" id="{46340430-4204-4E3C-9616-A75FC0CF6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" y="2071"/>
                <a:ext cx="359" cy="9"/>
              </a:xfrm>
              <a:custGeom>
                <a:avLst/>
                <a:gdLst>
                  <a:gd name="T0" fmla="*/ 0 w 359"/>
                  <a:gd name="T1" fmla="*/ 9 h 9"/>
                  <a:gd name="T2" fmla="*/ 359 w 359"/>
                  <a:gd name="T3" fmla="*/ 9 h 9"/>
                  <a:gd name="T4" fmla="*/ 359 w 359"/>
                  <a:gd name="T5" fmla="*/ 0 h 9"/>
                  <a:gd name="T6" fmla="*/ 0 w 35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9" h="9">
                    <a:moveTo>
                      <a:pt x="0" y="9"/>
                    </a:moveTo>
                    <a:lnTo>
                      <a:pt x="359" y="9"/>
                    </a:lnTo>
                    <a:lnTo>
                      <a:pt x="35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134">
                <a:extLst>
                  <a:ext uri="{FF2B5EF4-FFF2-40B4-BE49-F238E27FC236}">
                    <a16:creationId xmlns="" xmlns:a16="http://schemas.microsoft.com/office/drawing/2014/main" id="{757B20AE-1C3F-4714-9F65-F9FA6CB6B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470"/>
                <a:ext cx="463" cy="10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135">
                <a:extLst>
                  <a:ext uri="{FF2B5EF4-FFF2-40B4-BE49-F238E27FC236}">
                    <a16:creationId xmlns="" xmlns:a16="http://schemas.microsoft.com/office/drawing/2014/main" id="{2C305D40-6F3D-49F9-B292-5F827DD8D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470"/>
                <a:ext cx="463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136">
                <a:extLst>
                  <a:ext uri="{FF2B5EF4-FFF2-40B4-BE49-F238E27FC236}">
                    <a16:creationId xmlns="" xmlns:a16="http://schemas.microsoft.com/office/drawing/2014/main" id="{3D17AAB2-ABFE-4248-AFD5-9AE87ABE4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515"/>
                <a:ext cx="463" cy="10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137">
                <a:extLst>
                  <a:ext uri="{FF2B5EF4-FFF2-40B4-BE49-F238E27FC236}">
                    <a16:creationId xmlns="" xmlns:a16="http://schemas.microsoft.com/office/drawing/2014/main" id="{8231EFC9-C4C0-420B-92E4-011B3F93D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515"/>
                <a:ext cx="463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138">
                <a:extLst>
                  <a:ext uri="{FF2B5EF4-FFF2-40B4-BE49-F238E27FC236}">
                    <a16:creationId xmlns="" xmlns:a16="http://schemas.microsoft.com/office/drawing/2014/main" id="{B0663ACE-382E-4064-B750-65D1AE657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560"/>
                <a:ext cx="463" cy="12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139">
                <a:extLst>
                  <a:ext uri="{FF2B5EF4-FFF2-40B4-BE49-F238E27FC236}">
                    <a16:creationId xmlns="" xmlns:a16="http://schemas.microsoft.com/office/drawing/2014/main" id="{AF14AD85-9FEB-4209-8571-A76F40B5B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560"/>
                <a:ext cx="463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140">
                <a:extLst>
                  <a:ext uri="{FF2B5EF4-FFF2-40B4-BE49-F238E27FC236}">
                    <a16:creationId xmlns="" xmlns:a16="http://schemas.microsoft.com/office/drawing/2014/main" id="{4F4E0763-13A0-46FD-A9BC-0CD14828C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608"/>
                <a:ext cx="359" cy="9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Rectangle 141">
                <a:extLst>
                  <a:ext uri="{FF2B5EF4-FFF2-40B4-BE49-F238E27FC236}">
                    <a16:creationId xmlns="" xmlns:a16="http://schemas.microsoft.com/office/drawing/2014/main" id="{AA1641F1-D217-47E0-9F03-09A9D09E0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608"/>
                <a:ext cx="35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142">
                <a:extLst>
                  <a:ext uri="{FF2B5EF4-FFF2-40B4-BE49-F238E27FC236}">
                    <a16:creationId xmlns="" xmlns:a16="http://schemas.microsoft.com/office/drawing/2014/main" id="{16638DF8-4799-4647-B051-4BBD64B48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698"/>
                <a:ext cx="463" cy="10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143">
                <a:extLst>
                  <a:ext uri="{FF2B5EF4-FFF2-40B4-BE49-F238E27FC236}">
                    <a16:creationId xmlns="" xmlns:a16="http://schemas.microsoft.com/office/drawing/2014/main" id="{5CBDDD1A-DFC7-4FEF-829D-AA65BAA46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698"/>
                <a:ext cx="463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144">
                <a:extLst>
                  <a:ext uri="{FF2B5EF4-FFF2-40B4-BE49-F238E27FC236}">
                    <a16:creationId xmlns="" xmlns:a16="http://schemas.microsoft.com/office/drawing/2014/main" id="{A2288225-A0F1-4AEB-98B3-6E889E0E7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746"/>
                <a:ext cx="463" cy="9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145">
                <a:extLst>
                  <a:ext uri="{FF2B5EF4-FFF2-40B4-BE49-F238E27FC236}">
                    <a16:creationId xmlns="" xmlns:a16="http://schemas.microsoft.com/office/drawing/2014/main" id="{11EFA3C6-827E-4038-87F0-B838A088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746"/>
                <a:ext cx="463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146">
                <a:extLst>
                  <a:ext uri="{FF2B5EF4-FFF2-40B4-BE49-F238E27FC236}">
                    <a16:creationId xmlns="" xmlns:a16="http://schemas.microsoft.com/office/drawing/2014/main" id="{619F450C-EAA1-4015-A0F8-F6B285A8B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791"/>
                <a:ext cx="359" cy="9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147">
                <a:extLst>
                  <a:ext uri="{FF2B5EF4-FFF2-40B4-BE49-F238E27FC236}">
                    <a16:creationId xmlns="" xmlns:a16="http://schemas.microsoft.com/office/drawing/2014/main" id="{A9411CE3-A66D-4851-8093-DE8FC8D38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791"/>
                <a:ext cx="35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148">
                <a:extLst>
                  <a:ext uri="{FF2B5EF4-FFF2-40B4-BE49-F238E27FC236}">
                    <a16:creationId xmlns="" xmlns:a16="http://schemas.microsoft.com/office/drawing/2014/main" id="{C8A0E94C-E2C5-4ED2-9B56-AA95496DD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5" y="2306"/>
                <a:ext cx="76" cy="76"/>
              </a:xfrm>
              <a:prstGeom prst="rect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49">
                <a:extLst>
                  <a:ext uri="{FF2B5EF4-FFF2-40B4-BE49-F238E27FC236}">
                    <a16:creationId xmlns="" xmlns:a16="http://schemas.microsoft.com/office/drawing/2014/main" id="{147387F1-E7FD-4FFC-8CB4-83B877BD6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4" y="2320"/>
                <a:ext cx="764" cy="10"/>
              </a:xfrm>
              <a:custGeom>
                <a:avLst/>
                <a:gdLst>
                  <a:gd name="T0" fmla="*/ 0 w 322"/>
                  <a:gd name="T1" fmla="*/ 2 h 4"/>
                  <a:gd name="T2" fmla="*/ 81 w 322"/>
                  <a:gd name="T3" fmla="*/ 1 h 4"/>
                  <a:gd name="T4" fmla="*/ 161 w 322"/>
                  <a:gd name="T5" fmla="*/ 0 h 4"/>
                  <a:gd name="T6" fmla="*/ 242 w 322"/>
                  <a:gd name="T7" fmla="*/ 1 h 4"/>
                  <a:gd name="T8" fmla="*/ 282 w 322"/>
                  <a:gd name="T9" fmla="*/ 1 h 4"/>
                  <a:gd name="T10" fmla="*/ 322 w 322"/>
                  <a:gd name="T11" fmla="*/ 2 h 4"/>
                  <a:gd name="T12" fmla="*/ 282 w 322"/>
                  <a:gd name="T13" fmla="*/ 3 h 4"/>
                  <a:gd name="T14" fmla="*/ 242 w 322"/>
                  <a:gd name="T15" fmla="*/ 4 h 4"/>
                  <a:gd name="T16" fmla="*/ 161 w 322"/>
                  <a:gd name="T17" fmla="*/ 4 h 4"/>
                  <a:gd name="T18" fmla="*/ 81 w 322"/>
                  <a:gd name="T19" fmla="*/ 4 h 4"/>
                  <a:gd name="T20" fmla="*/ 0 w 32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2" h="4">
                    <a:moveTo>
                      <a:pt x="0" y="2"/>
                    </a:moveTo>
                    <a:cubicBezTo>
                      <a:pt x="27" y="2"/>
                      <a:pt x="54" y="1"/>
                      <a:pt x="81" y="1"/>
                    </a:cubicBezTo>
                    <a:cubicBezTo>
                      <a:pt x="108" y="1"/>
                      <a:pt x="135" y="1"/>
                      <a:pt x="161" y="0"/>
                    </a:cubicBezTo>
                    <a:cubicBezTo>
                      <a:pt x="242" y="1"/>
                      <a:pt x="242" y="1"/>
                      <a:pt x="242" y="1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96" y="2"/>
                      <a:pt x="309" y="2"/>
                      <a:pt x="322" y="2"/>
                    </a:cubicBezTo>
                    <a:cubicBezTo>
                      <a:pt x="309" y="3"/>
                      <a:pt x="296" y="3"/>
                      <a:pt x="282" y="3"/>
                    </a:cubicBezTo>
                    <a:cubicBezTo>
                      <a:pt x="242" y="4"/>
                      <a:pt x="242" y="4"/>
                      <a:pt x="242" y="4"/>
                    </a:cubicBezTo>
                    <a:cubicBezTo>
                      <a:pt x="161" y="4"/>
                      <a:pt x="161" y="4"/>
                      <a:pt x="161" y="4"/>
                    </a:cubicBezTo>
                    <a:cubicBezTo>
                      <a:pt x="135" y="4"/>
                      <a:pt x="108" y="4"/>
                      <a:pt x="81" y="4"/>
                    </a:cubicBezTo>
                    <a:cubicBezTo>
                      <a:pt x="54" y="4"/>
                      <a:pt x="27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50">
                <a:extLst>
                  <a:ext uri="{FF2B5EF4-FFF2-40B4-BE49-F238E27FC236}">
                    <a16:creationId xmlns="" xmlns:a16="http://schemas.microsoft.com/office/drawing/2014/main" id="{50B8ED27-4450-411D-869D-1FB0FB693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4" y="2356"/>
                <a:ext cx="503" cy="9"/>
              </a:xfrm>
              <a:custGeom>
                <a:avLst/>
                <a:gdLst>
                  <a:gd name="T0" fmla="*/ 0 w 212"/>
                  <a:gd name="T1" fmla="*/ 2 h 4"/>
                  <a:gd name="T2" fmla="*/ 53 w 212"/>
                  <a:gd name="T3" fmla="*/ 0 h 4"/>
                  <a:gd name="T4" fmla="*/ 106 w 212"/>
                  <a:gd name="T5" fmla="*/ 0 h 4"/>
                  <a:gd name="T6" fmla="*/ 159 w 212"/>
                  <a:gd name="T7" fmla="*/ 0 h 4"/>
                  <a:gd name="T8" fmla="*/ 186 w 212"/>
                  <a:gd name="T9" fmla="*/ 1 h 4"/>
                  <a:gd name="T10" fmla="*/ 212 w 212"/>
                  <a:gd name="T11" fmla="*/ 2 h 4"/>
                  <a:gd name="T12" fmla="*/ 186 w 212"/>
                  <a:gd name="T13" fmla="*/ 3 h 4"/>
                  <a:gd name="T14" fmla="*/ 159 w 212"/>
                  <a:gd name="T15" fmla="*/ 4 h 4"/>
                  <a:gd name="T16" fmla="*/ 106 w 212"/>
                  <a:gd name="T17" fmla="*/ 4 h 4"/>
                  <a:gd name="T18" fmla="*/ 53 w 212"/>
                  <a:gd name="T19" fmla="*/ 4 h 4"/>
                  <a:gd name="T20" fmla="*/ 0 w 21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2" h="4">
                    <a:moveTo>
                      <a:pt x="0" y="2"/>
                    </a:moveTo>
                    <a:cubicBezTo>
                      <a:pt x="18" y="1"/>
                      <a:pt x="36" y="1"/>
                      <a:pt x="53" y="0"/>
                    </a:cubicBezTo>
                    <a:cubicBezTo>
                      <a:pt x="71" y="0"/>
                      <a:pt x="89" y="0"/>
                      <a:pt x="106" y="0"/>
                    </a:cubicBezTo>
                    <a:cubicBezTo>
                      <a:pt x="124" y="0"/>
                      <a:pt x="142" y="0"/>
                      <a:pt x="159" y="0"/>
                    </a:cubicBezTo>
                    <a:cubicBezTo>
                      <a:pt x="186" y="1"/>
                      <a:pt x="186" y="1"/>
                      <a:pt x="186" y="1"/>
                    </a:cubicBezTo>
                    <a:cubicBezTo>
                      <a:pt x="194" y="1"/>
                      <a:pt x="203" y="2"/>
                      <a:pt x="212" y="2"/>
                    </a:cubicBezTo>
                    <a:cubicBezTo>
                      <a:pt x="203" y="2"/>
                      <a:pt x="194" y="3"/>
                      <a:pt x="186" y="3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42" y="4"/>
                      <a:pt x="124" y="4"/>
                      <a:pt x="106" y="4"/>
                    </a:cubicBezTo>
                    <a:cubicBezTo>
                      <a:pt x="89" y="4"/>
                      <a:pt x="71" y="4"/>
                      <a:pt x="53" y="4"/>
                    </a:cubicBezTo>
                    <a:cubicBezTo>
                      <a:pt x="36" y="3"/>
                      <a:pt x="18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151">
                <a:extLst>
                  <a:ext uri="{FF2B5EF4-FFF2-40B4-BE49-F238E27FC236}">
                    <a16:creationId xmlns="" xmlns:a16="http://schemas.microsoft.com/office/drawing/2014/main" id="{4BDD682F-D1A6-4A81-B89A-D639BB099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2306"/>
                <a:ext cx="76" cy="76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52">
                <a:extLst>
                  <a:ext uri="{FF2B5EF4-FFF2-40B4-BE49-F238E27FC236}">
                    <a16:creationId xmlns="" xmlns:a16="http://schemas.microsoft.com/office/drawing/2014/main" id="{A31D01A1-9BA4-424F-BD9B-18F536A57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1" y="2320"/>
                <a:ext cx="764" cy="10"/>
              </a:xfrm>
              <a:custGeom>
                <a:avLst/>
                <a:gdLst>
                  <a:gd name="T0" fmla="*/ 0 w 322"/>
                  <a:gd name="T1" fmla="*/ 2 h 4"/>
                  <a:gd name="T2" fmla="*/ 80 w 322"/>
                  <a:gd name="T3" fmla="*/ 1 h 4"/>
                  <a:gd name="T4" fmla="*/ 161 w 322"/>
                  <a:gd name="T5" fmla="*/ 0 h 4"/>
                  <a:gd name="T6" fmla="*/ 241 w 322"/>
                  <a:gd name="T7" fmla="*/ 1 h 4"/>
                  <a:gd name="T8" fmla="*/ 282 w 322"/>
                  <a:gd name="T9" fmla="*/ 1 h 4"/>
                  <a:gd name="T10" fmla="*/ 322 w 322"/>
                  <a:gd name="T11" fmla="*/ 2 h 4"/>
                  <a:gd name="T12" fmla="*/ 282 w 322"/>
                  <a:gd name="T13" fmla="*/ 3 h 4"/>
                  <a:gd name="T14" fmla="*/ 241 w 322"/>
                  <a:gd name="T15" fmla="*/ 4 h 4"/>
                  <a:gd name="T16" fmla="*/ 161 w 322"/>
                  <a:gd name="T17" fmla="*/ 4 h 4"/>
                  <a:gd name="T18" fmla="*/ 80 w 322"/>
                  <a:gd name="T19" fmla="*/ 4 h 4"/>
                  <a:gd name="T20" fmla="*/ 0 w 32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2" h="4">
                    <a:moveTo>
                      <a:pt x="0" y="2"/>
                    </a:moveTo>
                    <a:cubicBezTo>
                      <a:pt x="27" y="2"/>
                      <a:pt x="54" y="1"/>
                      <a:pt x="80" y="1"/>
                    </a:cubicBezTo>
                    <a:cubicBezTo>
                      <a:pt x="107" y="1"/>
                      <a:pt x="134" y="1"/>
                      <a:pt x="161" y="0"/>
                    </a:cubicBezTo>
                    <a:cubicBezTo>
                      <a:pt x="241" y="1"/>
                      <a:pt x="241" y="1"/>
                      <a:pt x="241" y="1"/>
                    </a:cubicBezTo>
                    <a:cubicBezTo>
                      <a:pt x="282" y="1"/>
                      <a:pt x="282" y="1"/>
                      <a:pt x="282" y="1"/>
                    </a:cubicBezTo>
                    <a:cubicBezTo>
                      <a:pt x="295" y="2"/>
                      <a:pt x="308" y="2"/>
                      <a:pt x="322" y="2"/>
                    </a:cubicBezTo>
                    <a:cubicBezTo>
                      <a:pt x="308" y="3"/>
                      <a:pt x="295" y="3"/>
                      <a:pt x="282" y="3"/>
                    </a:cubicBezTo>
                    <a:cubicBezTo>
                      <a:pt x="241" y="4"/>
                      <a:pt x="241" y="4"/>
                      <a:pt x="241" y="4"/>
                    </a:cubicBezTo>
                    <a:cubicBezTo>
                      <a:pt x="161" y="4"/>
                      <a:pt x="161" y="4"/>
                      <a:pt x="161" y="4"/>
                    </a:cubicBezTo>
                    <a:cubicBezTo>
                      <a:pt x="134" y="4"/>
                      <a:pt x="107" y="4"/>
                      <a:pt x="80" y="4"/>
                    </a:cubicBezTo>
                    <a:cubicBezTo>
                      <a:pt x="54" y="4"/>
                      <a:pt x="27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53">
                <a:extLst>
                  <a:ext uri="{FF2B5EF4-FFF2-40B4-BE49-F238E27FC236}">
                    <a16:creationId xmlns="" xmlns:a16="http://schemas.microsoft.com/office/drawing/2014/main" id="{98BB03A3-F99B-4026-B271-6E11B1828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1" y="2356"/>
                <a:ext cx="501" cy="9"/>
              </a:xfrm>
              <a:custGeom>
                <a:avLst/>
                <a:gdLst>
                  <a:gd name="T0" fmla="*/ 0 w 211"/>
                  <a:gd name="T1" fmla="*/ 2 h 4"/>
                  <a:gd name="T2" fmla="*/ 53 w 211"/>
                  <a:gd name="T3" fmla="*/ 0 h 4"/>
                  <a:gd name="T4" fmla="*/ 106 w 211"/>
                  <a:gd name="T5" fmla="*/ 0 h 4"/>
                  <a:gd name="T6" fmla="*/ 159 w 211"/>
                  <a:gd name="T7" fmla="*/ 0 h 4"/>
                  <a:gd name="T8" fmla="*/ 185 w 211"/>
                  <a:gd name="T9" fmla="*/ 1 h 4"/>
                  <a:gd name="T10" fmla="*/ 211 w 211"/>
                  <a:gd name="T11" fmla="*/ 2 h 4"/>
                  <a:gd name="T12" fmla="*/ 185 w 211"/>
                  <a:gd name="T13" fmla="*/ 3 h 4"/>
                  <a:gd name="T14" fmla="*/ 159 w 211"/>
                  <a:gd name="T15" fmla="*/ 4 h 4"/>
                  <a:gd name="T16" fmla="*/ 106 w 211"/>
                  <a:gd name="T17" fmla="*/ 4 h 4"/>
                  <a:gd name="T18" fmla="*/ 53 w 211"/>
                  <a:gd name="T19" fmla="*/ 4 h 4"/>
                  <a:gd name="T20" fmla="*/ 0 w 211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1" h="4">
                    <a:moveTo>
                      <a:pt x="0" y="2"/>
                    </a:moveTo>
                    <a:cubicBezTo>
                      <a:pt x="17" y="1"/>
                      <a:pt x="35" y="1"/>
                      <a:pt x="53" y="0"/>
                    </a:cubicBezTo>
                    <a:cubicBezTo>
                      <a:pt x="70" y="0"/>
                      <a:pt x="88" y="0"/>
                      <a:pt x="106" y="0"/>
                    </a:cubicBezTo>
                    <a:cubicBezTo>
                      <a:pt x="123" y="0"/>
                      <a:pt x="141" y="0"/>
                      <a:pt x="159" y="0"/>
                    </a:cubicBezTo>
                    <a:cubicBezTo>
                      <a:pt x="185" y="1"/>
                      <a:pt x="185" y="1"/>
                      <a:pt x="185" y="1"/>
                    </a:cubicBezTo>
                    <a:cubicBezTo>
                      <a:pt x="194" y="1"/>
                      <a:pt x="203" y="2"/>
                      <a:pt x="211" y="2"/>
                    </a:cubicBezTo>
                    <a:cubicBezTo>
                      <a:pt x="203" y="2"/>
                      <a:pt x="194" y="3"/>
                      <a:pt x="185" y="3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41" y="4"/>
                      <a:pt x="123" y="4"/>
                      <a:pt x="106" y="4"/>
                    </a:cubicBezTo>
                    <a:cubicBezTo>
                      <a:pt x="88" y="4"/>
                      <a:pt x="70" y="4"/>
                      <a:pt x="53" y="4"/>
                    </a:cubicBezTo>
                    <a:cubicBezTo>
                      <a:pt x="35" y="3"/>
                      <a:pt x="17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154">
                <a:extLst>
                  <a:ext uri="{FF2B5EF4-FFF2-40B4-BE49-F238E27FC236}">
                    <a16:creationId xmlns="" xmlns:a16="http://schemas.microsoft.com/office/drawing/2014/main" id="{A4FDE6CD-C12E-4CFF-A85F-6E7441301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005"/>
                <a:ext cx="1592" cy="1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55">
                <a:extLst>
                  <a:ext uri="{FF2B5EF4-FFF2-40B4-BE49-F238E27FC236}">
                    <a16:creationId xmlns="" xmlns:a16="http://schemas.microsoft.com/office/drawing/2014/main" id="{543D5FB4-7FFF-4BA5-95EC-62C0BF5D50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22" y="1002"/>
                <a:ext cx="1595" cy="1330"/>
              </a:xfrm>
              <a:custGeom>
                <a:avLst/>
                <a:gdLst>
                  <a:gd name="T0" fmla="*/ 1595 w 1595"/>
                  <a:gd name="T1" fmla="*/ 1328 h 1330"/>
                  <a:gd name="T2" fmla="*/ 3 w 1595"/>
                  <a:gd name="T3" fmla="*/ 1330 h 1330"/>
                  <a:gd name="T4" fmla="*/ 0 w 1595"/>
                  <a:gd name="T5" fmla="*/ 1330 h 1330"/>
                  <a:gd name="T6" fmla="*/ 0 w 1595"/>
                  <a:gd name="T7" fmla="*/ 1328 h 1330"/>
                  <a:gd name="T8" fmla="*/ 0 w 1595"/>
                  <a:gd name="T9" fmla="*/ 3 h 1330"/>
                  <a:gd name="T10" fmla="*/ 0 w 1595"/>
                  <a:gd name="T11" fmla="*/ 0 h 1330"/>
                  <a:gd name="T12" fmla="*/ 3 w 1595"/>
                  <a:gd name="T13" fmla="*/ 0 h 1330"/>
                  <a:gd name="T14" fmla="*/ 1595 w 1595"/>
                  <a:gd name="T15" fmla="*/ 3 h 1330"/>
                  <a:gd name="T16" fmla="*/ 1595 w 1595"/>
                  <a:gd name="T17" fmla="*/ 3 h 1330"/>
                  <a:gd name="T18" fmla="*/ 1595 w 1595"/>
                  <a:gd name="T19" fmla="*/ 3 h 1330"/>
                  <a:gd name="T20" fmla="*/ 1595 w 1595"/>
                  <a:gd name="T21" fmla="*/ 1328 h 1330"/>
                  <a:gd name="T22" fmla="*/ 1595 w 1595"/>
                  <a:gd name="T23" fmla="*/ 1328 h 1330"/>
                  <a:gd name="T24" fmla="*/ 1592 w 1595"/>
                  <a:gd name="T25" fmla="*/ 3 h 1330"/>
                  <a:gd name="T26" fmla="*/ 1595 w 1595"/>
                  <a:gd name="T27" fmla="*/ 5 h 1330"/>
                  <a:gd name="T28" fmla="*/ 3 w 1595"/>
                  <a:gd name="T29" fmla="*/ 5 h 1330"/>
                  <a:gd name="T30" fmla="*/ 5 w 1595"/>
                  <a:gd name="T31" fmla="*/ 3 h 1330"/>
                  <a:gd name="T32" fmla="*/ 3 w 1595"/>
                  <a:gd name="T33" fmla="*/ 1328 h 1330"/>
                  <a:gd name="T34" fmla="*/ 3 w 1595"/>
                  <a:gd name="T35" fmla="*/ 1328 h 1330"/>
                  <a:gd name="T36" fmla="*/ 1595 w 1595"/>
                  <a:gd name="T37" fmla="*/ 1328 h 1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5" h="1330">
                    <a:moveTo>
                      <a:pt x="1595" y="1328"/>
                    </a:moveTo>
                    <a:lnTo>
                      <a:pt x="3" y="1330"/>
                    </a:lnTo>
                    <a:lnTo>
                      <a:pt x="0" y="1330"/>
                    </a:lnTo>
                    <a:lnTo>
                      <a:pt x="0" y="1328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595" y="3"/>
                    </a:lnTo>
                    <a:lnTo>
                      <a:pt x="1595" y="3"/>
                    </a:lnTo>
                    <a:lnTo>
                      <a:pt x="1595" y="3"/>
                    </a:lnTo>
                    <a:lnTo>
                      <a:pt x="1595" y="1328"/>
                    </a:lnTo>
                    <a:close/>
                    <a:moveTo>
                      <a:pt x="1595" y="1328"/>
                    </a:moveTo>
                    <a:lnTo>
                      <a:pt x="1592" y="3"/>
                    </a:lnTo>
                    <a:lnTo>
                      <a:pt x="1595" y="5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3" y="1328"/>
                    </a:lnTo>
                    <a:lnTo>
                      <a:pt x="3" y="1328"/>
                    </a:lnTo>
                    <a:lnTo>
                      <a:pt x="1595" y="132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156">
                <a:extLst>
                  <a:ext uri="{FF2B5EF4-FFF2-40B4-BE49-F238E27FC236}">
                    <a16:creationId xmlns="" xmlns:a16="http://schemas.microsoft.com/office/drawing/2014/main" id="{6217425B-9FF0-4678-BC9B-283A12826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1005"/>
                <a:ext cx="1597" cy="106"/>
              </a:xfrm>
              <a:prstGeom prst="rect">
                <a:avLst/>
              </a:prstGeom>
              <a:solidFill>
                <a:srgbClr val="140E3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157">
                <a:extLst>
                  <a:ext uri="{FF2B5EF4-FFF2-40B4-BE49-F238E27FC236}">
                    <a16:creationId xmlns="" xmlns:a16="http://schemas.microsoft.com/office/drawing/2014/main" id="{72815FD8-A6BC-46CA-BA70-4C9D3709B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1033"/>
                <a:ext cx="52" cy="52"/>
              </a:xfrm>
              <a:prstGeom prst="ellipse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158">
                <a:extLst>
                  <a:ext uri="{FF2B5EF4-FFF2-40B4-BE49-F238E27FC236}">
                    <a16:creationId xmlns="" xmlns:a16="http://schemas.microsoft.com/office/drawing/2014/main" id="{05B54FFF-EE4C-4308-87C8-F30561C61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033"/>
                <a:ext cx="52" cy="5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159">
                <a:extLst>
                  <a:ext uri="{FF2B5EF4-FFF2-40B4-BE49-F238E27FC236}">
                    <a16:creationId xmlns="" xmlns:a16="http://schemas.microsoft.com/office/drawing/2014/main" id="{20CA2EB6-4F48-44AD-A94C-EAD94A4CC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7" y="1033"/>
                <a:ext cx="52" cy="52"/>
              </a:xfrm>
              <a:prstGeom prst="ellipse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160">
                <a:extLst>
                  <a:ext uri="{FF2B5EF4-FFF2-40B4-BE49-F238E27FC236}">
                    <a16:creationId xmlns="" xmlns:a16="http://schemas.microsoft.com/office/drawing/2014/main" id="{5B9355C5-570E-46E5-9C0E-2C5C844BD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1" y="2111"/>
                <a:ext cx="57" cy="57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61">
                <a:extLst>
                  <a:ext uri="{FF2B5EF4-FFF2-40B4-BE49-F238E27FC236}">
                    <a16:creationId xmlns="" xmlns:a16="http://schemas.microsoft.com/office/drawing/2014/main" id="{586AC7FB-5DAA-4140-ADC3-9F23ED305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3" y="2121"/>
                <a:ext cx="173" cy="9"/>
              </a:xfrm>
              <a:custGeom>
                <a:avLst/>
                <a:gdLst>
                  <a:gd name="T0" fmla="*/ 0 w 73"/>
                  <a:gd name="T1" fmla="*/ 2 h 4"/>
                  <a:gd name="T2" fmla="*/ 25 w 73"/>
                  <a:gd name="T3" fmla="*/ 1 h 4"/>
                  <a:gd name="T4" fmla="*/ 48 w 73"/>
                  <a:gd name="T5" fmla="*/ 1 h 4"/>
                  <a:gd name="T6" fmla="*/ 61 w 73"/>
                  <a:gd name="T7" fmla="*/ 1 h 4"/>
                  <a:gd name="T8" fmla="*/ 73 w 73"/>
                  <a:gd name="T9" fmla="*/ 2 h 4"/>
                  <a:gd name="T10" fmla="*/ 61 w 73"/>
                  <a:gd name="T11" fmla="*/ 3 h 4"/>
                  <a:gd name="T12" fmla="*/ 48 w 73"/>
                  <a:gd name="T13" fmla="*/ 3 h 4"/>
                  <a:gd name="T14" fmla="*/ 25 w 73"/>
                  <a:gd name="T15" fmla="*/ 3 h 4"/>
                  <a:gd name="T16" fmla="*/ 0 w 73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">
                    <a:moveTo>
                      <a:pt x="0" y="2"/>
                    </a:moveTo>
                    <a:cubicBezTo>
                      <a:pt x="8" y="1"/>
                      <a:pt x="17" y="1"/>
                      <a:pt x="25" y="1"/>
                    </a:cubicBezTo>
                    <a:cubicBezTo>
                      <a:pt x="33" y="0"/>
                      <a:pt x="48" y="1"/>
                      <a:pt x="48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5" y="1"/>
                      <a:pt x="69" y="2"/>
                      <a:pt x="73" y="2"/>
                    </a:cubicBezTo>
                    <a:cubicBezTo>
                      <a:pt x="69" y="2"/>
                      <a:pt x="65" y="3"/>
                      <a:pt x="61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33" y="4"/>
                      <a:pt x="25" y="3"/>
                    </a:cubicBezTo>
                    <a:cubicBezTo>
                      <a:pt x="17" y="3"/>
                      <a:pt x="8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62">
                <a:extLst>
                  <a:ext uri="{FF2B5EF4-FFF2-40B4-BE49-F238E27FC236}">
                    <a16:creationId xmlns="" xmlns:a16="http://schemas.microsoft.com/office/drawing/2014/main" id="{7D7C2FF3-E418-4F2A-AF5B-259FD179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3" y="2152"/>
                <a:ext cx="140" cy="7"/>
              </a:xfrm>
              <a:custGeom>
                <a:avLst/>
                <a:gdLst>
                  <a:gd name="T0" fmla="*/ 0 w 59"/>
                  <a:gd name="T1" fmla="*/ 1 h 3"/>
                  <a:gd name="T2" fmla="*/ 25 w 59"/>
                  <a:gd name="T3" fmla="*/ 0 h 3"/>
                  <a:gd name="T4" fmla="*/ 47 w 59"/>
                  <a:gd name="T5" fmla="*/ 0 h 3"/>
                  <a:gd name="T6" fmla="*/ 59 w 59"/>
                  <a:gd name="T7" fmla="*/ 1 h 3"/>
                  <a:gd name="T8" fmla="*/ 47 w 59"/>
                  <a:gd name="T9" fmla="*/ 2 h 3"/>
                  <a:gd name="T10" fmla="*/ 25 w 59"/>
                  <a:gd name="T11" fmla="*/ 2 h 3"/>
                  <a:gd name="T12" fmla="*/ 0 w 59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3">
                    <a:moveTo>
                      <a:pt x="0" y="1"/>
                    </a:moveTo>
                    <a:cubicBezTo>
                      <a:pt x="8" y="1"/>
                      <a:pt x="17" y="0"/>
                      <a:pt x="25" y="0"/>
                    </a:cubicBezTo>
                    <a:cubicBezTo>
                      <a:pt x="33" y="0"/>
                      <a:pt x="47" y="0"/>
                      <a:pt x="47" y="0"/>
                    </a:cubicBezTo>
                    <a:cubicBezTo>
                      <a:pt x="51" y="1"/>
                      <a:pt x="55" y="1"/>
                      <a:pt x="59" y="1"/>
                    </a:cubicBezTo>
                    <a:cubicBezTo>
                      <a:pt x="55" y="2"/>
                      <a:pt x="51" y="2"/>
                      <a:pt x="47" y="2"/>
                    </a:cubicBezTo>
                    <a:cubicBezTo>
                      <a:pt x="47" y="2"/>
                      <a:pt x="33" y="3"/>
                      <a:pt x="25" y="2"/>
                    </a:cubicBezTo>
                    <a:cubicBezTo>
                      <a:pt x="17" y="2"/>
                      <a:pt x="8" y="2"/>
                      <a:pt x="0" y="1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163">
                <a:extLst>
                  <a:ext uri="{FF2B5EF4-FFF2-40B4-BE49-F238E27FC236}">
                    <a16:creationId xmlns="" xmlns:a16="http://schemas.microsoft.com/office/drawing/2014/main" id="{DDD13B96-DEC8-4B23-990A-7C62F96BE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9" y="2111"/>
                <a:ext cx="57" cy="57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64">
                <a:extLst>
                  <a:ext uri="{FF2B5EF4-FFF2-40B4-BE49-F238E27FC236}">
                    <a16:creationId xmlns="" xmlns:a16="http://schemas.microsoft.com/office/drawing/2014/main" id="{54FEC5CD-4C6F-4AE7-B982-56B6A7F97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1" y="2121"/>
                <a:ext cx="173" cy="9"/>
              </a:xfrm>
              <a:custGeom>
                <a:avLst/>
                <a:gdLst>
                  <a:gd name="T0" fmla="*/ 0 w 73"/>
                  <a:gd name="T1" fmla="*/ 2 h 4"/>
                  <a:gd name="T2" fmla="*/ 25 w 73"/>
                  <a:gd name="T3" fmla="*/ 1 h 4"/>
                  <a:gd name="T4" fmla="*/ 48 w 73"/>
                  <a:gd name="T5" fmla="*/ 1 h 4"/>
                  <a:gd name="T6" fmla="*/ 60 w 73"/>
                  <a:gd name="T7" fmla="*/ 1 h 4"/>
                  <a:gd name="T8" fmla="*/ 73 w 73"/>
                  <a:gd name="T9" fmla="*/ 2 h 4"/>
                  <a:gd name="T10" fmla="*/ 60 w 73"/>
                  <a:gd name="T11" fmla="*/ 3 h 4"/>
                  <a:gd name="T12" fmla="*/ 48 w 73"/>
                  <a:gd name="T13" fmla="*/ 3 h 4"/>
                  <a:gd name="T14" fmla="*/ 25 w 73"/>
                  <a:gd name="T15" fmla="*/ 3 h 4"/>
                  <a:gd name="T16" fmla="*/ 0 w 73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">
                    <a:moveTo>
                      <a:pt x="0" y="2"/>
                    </a:moveTo>
                    <a:cubicBezTo>
                      <a:pt x="8" y="1"/>
                      <a:pt x="16" y="1"/>
                      <a:pt x="25" y="1"/>
                    </a:cubicBezTo>
                    <a:cubicBezTo>
                      <a:pt x="33" y="0"/>
                      <a:pt x="48" y="1"/>
                      <a:pt x="48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5" y="1"/>
                      <a:pt x="69" y="2"/>
                      <a:pt x="73" y="2"/>
                    </a:cubicBezTo>
                    <a:cubicBezTo>
                      <a:pt x="69" y="2"/>
                      <a:pt x="65" y="3"/>
                      <a:pt x="60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33" y="4"/>
                      <a:pt x="25" y="3"/>
                    </a:cubicBezTo>
                    <a:cubicBezTo>
                      <a:pt x="16" y="3"/>
                      <a:pt x="8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65">
                <a:extLst>
                  <a:ext uri="{FF2B5EF4-FFF2-40B4-BE49-F238E27FC236}">
                    <a16:creationId xmlns="" xmlns:a16="http://schemas.microsoft.com/office/drawing/2014/main" id="{C3FD0956-FF2C-4186-84F8-5AA9E2763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1" y="2152"/>
                <a:ext cx="140" cy="7"/>
              </a:xfrm>
              <a:custGeom>
                <a:avLst/>
                <a:gdLst>
                  <a:gd name="T0" fmla="*/ 0 w 59"/>
                  <a:gd name="T1" fmla="*/ 1 h 3"/>
                  <a:gd name="T2" fmla="*/ 25 w 59"/>
                  <a:gd name="T3" fmla="*/ 0 h 3"/>
                  <a:gd name="T4" fmla="*/ 46 w 59"/>
                  <a:gd name="T5" fmla="*/ 0 h 3"/>
                  <a:gd name="T6" fmla="*/ 59 w 59"/>
                  <a:gd name="T7" fmla="*/ 1 h 3"/>
                  <a:gd name="T8" fmla="*/ 46 w 59"/>
                  <a:gd name="T9" fmla="*/ 2 h 3"/>
                  <a:gd name="T10" fmla="*/ 25 w 59"/>
                  <a:gd name="T11" fmla="*/ 2 h 3"/>
                  <a:gd name="T12" fmla="*/ 0 w 59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3">
                    <a:moveTo>
                      <a:pt x="0" y="1"/>
                    </a:moveTo>
                    <a:cubicBezTo>
                      <a:pt x="8" y="1"/>
                      <a:pt x="16" y="0"/>
                      <a:pt x="25" y="0"/>
                    </a:cubicBezTo>
                    <a:cubicBezTo>
                      <a:pt x="33" y="0"/>
                      <a:pt x="46" y="0"/>
                      <a:pt x="46" y="0"/>
                    </a:cubicBezTo>
                    <a:cubicBezTo>
                      <a:pt x="51" y="1"/>
                      <a:pt x="55" y="1"/>
                      <a:pt x="59" y="1"/>
                    </a:cubicBezTo>
                    <a:cubicBezTo>
                      <a:pt x="55" y="2"/>
                      <a:pt x="51" y="2"/>
                      <a:pt x="46" y="2"/>
                    </a:cubicBezTo>
                    <a:cubicBezTo>
                      <a:pt x="46" y="2"/>
                      <a:pt x="33" y="3"/>
                      <a:pt x="25" y="2"/>
                    </a:cubicBezTo>
                    <a:cubicBezTo>
                      <a:pt x="16" y="2"/>
                      <a:pt x="8" y="2"/>
                      <a:pt x="0" y="1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166">
                <a:extLst>
                  <a:ext uri="{FF2B5EF4-FFF2-40B4-BE49-F238E27FC236}">
                    <a16:creationId xmlns="" xmlns:a16="http://schemas.microsoft.com/office/drawing/2014/main" id="{E627D4DB-1E98-4F81-B810-F0E2C8474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7" y="2111"/>
                <a:ext cx="57" cy="57"/>
              </a:xfrm>
              <a:prstGeom prst="rect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67">
                <a:extLst>
                  <a:ext uri="{FF2B5EF4-FFF2-40B4-BE49-F238E27FC236}">
                    <a16:creationId xmlns="" xmlns:a16="http://schemas.microsoft.com/office/drawing/2014/main" id="{1E346FF4-3663-4BFA-ABFB-654E59C14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" y="2121"/>
                <a:ext cx="173" cy="9"/>
              </a:xfrm>
              <a:custGeom>
                <a:avLst/>
                <a:gdLst>
                  <a:gd name="T0" fmla="*/ 0 w 73"/>
                  <a:gd name="T1" fmla="*/ 2 h 4"/>
                  <a:gd name="T2" fmla="*/ 25 w 73"/>
                  <a:gd name="T3" fmla="*/ 1 h 4"/>
                  <a:gd name="T4" fmla="*/ 48 w 73"/>
                  <a:gd name="T5" fmla="*/ 1 h 4"/>
                  <a:gd name="T6" fmla="*/ 60 w 73"/>
                  <a:gd name="T7" fmla="*/ 1 h 4"/>
                  <a:gd name="T8" fmla="*/ 73 w 73"/>
                  <a:gd name="T9" fmla="*/ 2 h 4"/>
                  <a:gd name="T10" fmla="*/ 60 w 73"/>
                  <a:gd name="T11" fmla="*/ 3 h 4"/>
                  <a:gd name="T12" fmla="*/ 48 w 73"/>
                  <a:gd name="T13" fmla="*/ 3 h 4"/>
                  <a:gd name="T14" fmla="*/ 25 w 73"/>
                  <a:gd name="T15" fmla="*/ 3 h 4"/>
                  <a:gd name="T16" fmla="*/ 0 w 73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">
                    <a:moveTo>
                      <a:pt x="0" y="2"/>
                    </a:moveTo>
                    <a:cubicBezTo>
                      <a:pt x="8" y="1"/>
                      <a:pt x="16" y="1"/>
                      <a:pt x="25" y="1"/>
                    </a:cubicBezTo>
                    <a:cubicBezTo>
                      <a:pt x="33" y="0"/>
                      <a:pt x="48" y="1"/>
                      <a:pt x="48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4" y="1"/>
                      <a:pt x="69" y="2"/>
                      <a:pt x="73" y="2"/>
                    </a:cubicBezTo>
                    <a:cubicBezTo>
                      <a:pt x="69" y="2"/>
                      <a:pt x="64" y="3"/>
                      <a:pt x="60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33" y="4"/>
                      <a:pt x="25" y="3"/>
                    </a:cubicBezTo>
                    <a:cubicBezTo>
                      <a:pt x="16" y="3"/>
                      <a:pt x="8" y="3"/>
                      <a:pt x="0" y="2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68">
                <a:extLst>
                  <a:ext uri="{FF2B5EF4-FFF2-40B4-BE49-F238E27FC236}">
                    <a16:creationId xmlns="" xmlns:a16="http://schemas.microsoft.com/office/drawing/2014/main" id="{4A1A733B-8489-4107-8F78-03E8F9533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" y="2152"/>
                <a:ext cx="140" cy="7"/>
              </a:xfrm>
              <a:custGeom>
                <a:avLst/>
                <a:gdLst>
                  <a:gd name="T0" fmla="*/ 0 w 59"/>
                  <a:gd name="T1" fmla="*/ 1 h 3"/>
                  <a:gd name="T2" fmla="*/ 24 w 59"/>
                  <a:gd name="T3" fmla="*/ 0 h 3"/>
                  <a:gd name="T4" fmla="*/ 46 w 59"/>
                  <a:gd name="T5" fmla="*/ 0 h 3"/>
                  <a:gd name="T6" fmla="*/ 59 w 59"/>
                  <a:gd name="T7" fmla="*/ 1 h 3"/>
                  <a:gd name="T8" fmla="*/ 46 w 59"/>
                  <a:gd name="T9" fmla="*/ 2 h 3"/>
                  <a:gd name="T10" fmla="*/ 24 w 59"/>
                  <a:gd name="T11" fmla="*/ 2 h 3"/>
                  <a:gd name="T12" fmla="*/ 0 w 59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3">
                    <a:moveTo>
                      <a:pt x="0" y="1"/>
                    </a:moveTo>
                    <a:cubicBezTo>
                      <a:pt x="8" y="1"/>
                      <a:pt x="16" y="0"/>
                      <a:pt x="24" y="0"/>
                    </a:cubicBezTo>
                    <a:cubicBezTo>
                      <a:pt x="33" y="0"/>
                      <a:pt x="46" y="0"/>
                      <a:pt x="46" y="0"/>
                    </a:cubicBezTo>
                    <a:cubicBezTo>
                      <a:pt x="50" y="1"/>
                      <a:pt x="55" y="1"/>
                      <a:pt x="59" y="1"/>
                    </a:cubicBezTo>
                    <a:cubicBezTo>
                      <a:pt x="55" y="2"/>
                      <a:pt x="50" y="2"/>
                      <a:pt x="46" y="2"/>
                    </a:cubicBezTo>
                    <a:cubicBezTo>
                      <a:pt x="46" y="2"/>
                      <a:pt x="33" y="3"/>
                      <a:pt x="24" y="2"/>
                    </a:cubicBezTo>
                    <a:cubicBezTo>
                      <a:pt x="16" y="2"/>
                      <a:pt x="8" y="2"/>
                      <a:pt x="0" y="1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69">
                <a:extLst>
                  <a:ext uri="{FF2B5EF4-FFF2-40B4-BE49-F238E27FC236}">
                    <a16:creationId xmlns="" xmlns:a16="http://schemas.microsoft.com/office/drawing/2014/main" id="{26558801-9E71-4A69-ADC1-8EBF846A7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933"/>
                <a:ext cx="1255" cy="10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1 h 4"/>
                  <a:gd name="T4" fmla="*/ 265 w 529"/>
                  <a:gd name="T5" fmla="*/ 0 h 4"/>
                  <a:gd name="T6" fmla="*/ 397 w 529"/>
                  <a:gd name="T7" fmla="*/ 1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4 h 4"/>
                  <a:gd name="T16" fmla="*/ 265 w 529"/>
                  <a:gd name="T17" fmla="*/ 4 h 4"/>
                  <a:gd name="T18" fmla="*/ 132 w 529"/>
                  <a:gd name="T19" fmla="*/ 4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2"/>
                      <a:pt x="88" y="1"/>
                      <a:pt x="132" y="1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1"/>
                      <a:pt x="397" y="1"/>
                      <a:pt x="397" y="1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4"/>
                      <a:pt x="397" y="4"/>
                      <a:pt x="397" y="4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88" y="4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70">
                <a:extLst>
                  <a:ext uri="{FF2B5EF4-FFF2-40B4-BE49-F238E27FC236}">
                    <a16:creationId xmlns="" xmlns:a16="http://schemas.microsoft.com/office/drawing/2014/main" id="{6E236C83-6A6B-482C-B9CD-0D063AA68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848"/>
                <a:ext cx="1255" cy="9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0 h 4"/>
                  <a:gd name="T4" fmla="*/ 265 w 529"/>
                  <a:gd name="T5" fmla="*/ 0 h 4"/>
                  <a:gd name="T6" fmla="*/ 397 w 529"/>
                  <a:gd name="T7" fmla="*/ 0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3 h 4"/>
                  <a:gd name="T16" fmla="*/ 265 w 529"/>
                  <a:gd name="T17" fmla="*/ 4 h 4"/>
                  <a:gd name="T18" fmla="*/ 132 w 529"/>
                  <a:gd name="T19" fmla="*/ 3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1"/>
                      <a:pt x="88" y="1"/>
                      <a:pt x="132" y="0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3"/>
                      <a:pt x="397" y="3"/>
                      <a:pt x="397" y="3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88" y="3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71">
                <a:extLst>
                  <a:ext uri="{FF2B5EF4-FFF2-40B4-BE49-F238E27FC236}">
                    <a16:creationId xmlns="" xmlns:a16="http://schemas.microsoft.com/office/drawing/2014/main" id="{830D51FF-8757-4E1D-BBF2-4D007376F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760"/>
                <a:ext cx="1255" cy="9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1 h 4"/>
                  <a:gd name="T4" fmla="*/ 265 w 529"/>
                  <a:gd name="T5" fmla="*/ 0 h 4"/>
                  <a:gd name="T6" fmla="*/ 397 w 529"/>
                  <a:gd name="T7" fmla="*/ 1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4 h 4"/>
                  <a:gd name="T16" fmla="*/ 265 w 529"/>
                  <a:gd name="T17" fmla="*/ 4 h 4"/>
                  <a:gd name="T18" fmla="*/ 132 w 529"/>
                  <a:gd name="T19" fmla="*/ 4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1"/>
                      <a:pt x="88" y="1"/>
                      <a:pt x="132" y="1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1"/>
                      <a:pt x="397" y="1"/>
                      <a:pt x="397" y="1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4"/>
                      <a:pt x="397" y="4"/>
                      <a:pt x="397" y="4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88" y="3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72">
                <a:extLst>
                  <a:ext uri="{FF2B5EF4-FFF2-40B4-BE49-F238E27FC236}">
                    <a16:creationId xmlns="" xmlns:a16="http://schemas.microsoft.com/office/drawing/2014/main" id="{26114498-AB95-4060-A6FB-B79340A7E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674"/>
                <a:ext cx="1255" cy="10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0 h 4"/>
                  <a:gd name="T4" fmla="*/ 265 w 529"/>
                  <a:gd name="T5" fmla="*/ 0 h 4"/>
                  <a:gd name="T6" fmla="*/ 397 w 529"/>
                  <a:gd name="T7" fmla="*/ 0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3 h 4"/>
                  <a:gd name="T16" fmla="*/ 265 w 529"/>
                  <a:gd name="T17" fmla="*/ 4 h 4"/>
                  <a:gd name="T18" fmla="*/ 132 w 529"/>
                  <a:gd name="T19" fmla="*/ 3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1"/>
                      <a:pt x="88" y="0"/>
                      <a:pt x="132" y="0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3"/>
                      <a:pt x="397" y="3"/>
                      <a:pt x="397" y="3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88" y="3"/>
                      <a:pt x="44" y="2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3">
                <a:extLst>
                  <a:ext uri="{FF2B5EF4-FFF2-40B4-BE49-F238E27FC236}">
                    <a16:creationId xmlns="" xmlns:a16="http://schemas.microsoft.com/office/drawing/2014/main" id="{0D84CA54-AF6D-4D54-A44A-B86E958A5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586"/>
                <a:ext cx="1255" cy="10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0 h 4"/>
                  <a:gd name="T4" fmla="*/ 265 w 529"/>
                  <a:gd name="T5" fmla="*/ 0 h 4"/>
                  <a:gd name="T6" fmla="*/ 397 w 529"/>
                  <a:gd name="T7" fmla="*/ 0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3 h 4"/>
                  <a:gd name="T16" fmla="*/ 265 w 529"/>
                  <a:gd name="T17" fmla="*/ 4 h 4"/>
                  <a:gd name="T18" fmla="*/ 132 w 529"/>
                  <a:gd name="T19" fmla="*/ 3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1"/>
                      <a:pt x="88" y="1"/>
                      <a:pt x="132" y="0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3"/>
                      <a:pt x="397" y="3"/>
                      <a:pt x="397" y="3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88" y="3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74">
                <a:extLst>
                  <a:ext uri="{FF2B5EF4-FFF2-40B4-BE49-F238E27FC236}">
                    <a16:creationId xmlns="" xmlns:a16="http://schemas.microsoft.com/office/drawing/2014/main" id="{341DF846-635E-441B-BB3E-4463A30C1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499"/>
                <a:ext cx="1255" cy="9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1 h 4"/>
                  <a:gd name="T4" fmla="*/ 265 w 529"/>
                  <a:gd name="T5" fmla="*/ 0 h 4"/>
                  <a:gd name="T6" fmla="*/ 397 w 529"/>
                  <a:gd name="T7" fmla="*/ 1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4 h 4"/>
                  <a:gd name="T16" fmla="*/ 265 w 529"/>
                  <a:gd name="T17" fmla="*/ 4 h 4"/>
                  <a:gd name="T18" fmla="*/ 132 w 529"/>
                  <a:gd name="T19" fmla="*/ 4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1"/>
                      <a:pt x="88" y="1"/>
                      <a:pt x="132" y="1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1"/>
                      <a:pt x="397" y="1"/>
                      <a:pt x="397" y="1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4"/>
                      <a:pt x="397" y="4"/>
                      <a:pt x="397" y="4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88" y="4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75">
                <a:extLst>
                  <a:ext uri="{FF2B5EF4-FFF2-40B4-BE49-F238E27FC236}">
                    <a16:creationId xmlns="" xmlns:a16="http://schemas.microsoft.com/office/drawing/2014/main" id="{BD14F02B-3F18-4A3F-9912-723120A01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413"/>
                <a:ext cx="1255" cy="10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0 h 4"/>
                  <a:gd name="T4" fmla="*/ 265 w 529"/>
                  <a:gd name="T5" fmla="*/ 0 h 4"/>
                  <a:gd name="T6" fmla="*/ 397 w 529"/>
                  <a:gd name="T7" fmla="*/ 0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3 h 4"/>
                  <a:gd name="T16" fmla="*/ 265 w 529"/>
                  <a:gd name="T17" fmla="*/ 4 h 4"/>
                  <a:gd name="T18" fmla="*/ 132 w 529"/>
                  <a:gd name="T19" fmla="*/ 3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1"/>
                      <a:pt x="88" y="0"/>
                      <a:pt x="132" y="0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3"/>
                      <a:pt x="397" y="3"/>
                      <a:pt x="397" y="3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88" y="3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76">
                <a:extLst>
                  <a:ext uri="{FF2B5EF4-FFF2-40B4-BE49-F238E27FC236}">
                    <a16:creationId xmlns="" xmlns:a16="http://schemas.microsoft.com/office/drawing/2014/main" id="{93FD71D2-B3E8-4D5B-A36E-999030B45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325"/>
                <a:ext cx="1255" cy="10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1 h 4"/>
                  <a:gd name="T4" fmla="*/ 265 w 529"/>
                  <a:gd name="T5" fmla="*/ 0 h 4"/>
                  <a:gd name="T6" fmla="*/ 397 w 529"/>
                  <a:gd name="T7" fmla="*/ 1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4 h 4"/>
                  <a:gd name="T16" fmla="*/ 265 w 529"/>
                  <a:gd name="T17" fmla="*/ 4 h 4"/>
                  <a:gd name="T18" fmla="*/ 132 w 529"/>
                  <a:gd name="T19" fmla="*/ 4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1"/>
                      <a:pt x="88" y="1"/>
                      <a:pt x="132" y="1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1"/>
                      <a:pt x="397" y="1"/>
                      <a:pt x="397" y="1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4"/>
                      <a:pt x="397" y="4"/>
                      <a:pt x="397" y="4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88" y="3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77">
                <a:extLst>
                  <a:ext uri="{FF2B5EF4-FFF2-40B4-BE49-F238E27FC236}">
                    <a16:creationId xmlns="" xmlns:a16="http://schemas.microsoft.com/office/drawing/2014/main" id="{5ACFB7F0-9C06-4FC4-BADA-FE1F5BE62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1237"/>
                <a:ext cx="1255" cy="10"/>
              </a:xfrm>
              <a:custGeom>
                <a:avLst/>
                <a:gdLst>
                  <a:gd name="T0" fmla="*/ 0 w 529"/>
                  <a:gd name="T1" fmla="*/ 2 h 4"/>
                  <a:gd name="T2" fmla="*/ 132 w 529"/>
                  <a:gd name="T3" fmla="*/ 1 h 4"/>
                  <a:gd name="T4" fmla="*/ 265 w 529"/>
                  <a:gd name="T5" fmla="*/ 0 h 4"/>
                  <a:gd name="T6" fmla="*/ 397 w 529"/>
                  <a:gd name="T7" fmla="*/ 1 h 4"/>
                  <a:gd name="T8" fmla="*/ 463 w 529"/>
                  <a:gd name="T9" fmla="*/ 1 h 4"/>
                  <a:gd name="T10" fmla="*/ 529 w 529"/>
                  <a:gd name="T11" fmla="*/ 2 h 4"/>
                  <a:gd name="T12" fmla="*/ 463 w 529"/>
                  <a:gd name="T13" fmla="*/ 3 h 4"/>
                  <a:gd name="T14" fmla="*/ 397 w 529"/>
                  <a:gd name="T15" fmla="*/ 4 h 4"/>
                  <a:gd name="T16" fmla="*/ 265 w 529"/>
                  <a:gd name="T17" fmla="*/ 4 h 4"/>
                  <a:gd name="T18" fmla="*/ 132 w 529"/>
                  <a:gd name="T19" fmla="*/ 4 h 4"/>
                  <a:gd name="T20" fmla="*/ 0 w 529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9" h="4">
                    <a:moveTo>
                      <a:pt x="0" y="2"/>
                    </a:moveTo>
                    <a:cubicBezTo>
                      <a:pt x="44" y="2"/>
                      <a:pt x="88" y="1"/>
                      <a:pt x="132" y="1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397" y="1"/>
                      <a:pt x="397" y="1"/>
                      <a:pt x="397" y="1"/>
                    </a:cubicBezTo>
                    <a:cubicBezTo>
                      <a:pt x="463" y="1"/>
                      <a:pt x="463" y="1"/>
                      <a:pt x="463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397" y="4"/>
                      <a:pt x="397" y="4"/>
                      <a:pt x="397" y="4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88" y="4"/>
                      <a:pt x="44" y="3"/>
                      <a:pt x="0" y="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78">
                <a:extLst>
                  <a:ext uri="{FF2B5EF4-FFF2-40B4-BE49-F238E27FC236}">
                    <a16:creationId xmlns="" xmlns:a16="http://schemas.microsoft.com/office/drawing/2014/main" id="{2A1BF4B4-23F6-4AAC-B324-764816C80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0" y="1560"/>
                <a:ext cx="1201" cy="345"/>
              </a:xfrm>
              <a:custGeom>
                <a:avLst/>
                <a:gdLst>
                  <a:gd name="T0" fmla="*/ 3 w 1201"/>
                  <a:gd name="T1" fmla="*/ 345 h 345"/>
                  <a:gd name="T2" fmla="*/ 167 w 1201"/>
                  <a:gd name="T3" fmla="*/ 307 h 345"/>
                  <a:gd name="T4" fmla="*/ 321 w 1201"/>
                  <a:gd name="T5" fmla="*/ 157 h 345"/>
                  <a:gd name="T6" fmla="*/ 383 w 1201"/>
                  <a:gd name="T7" fmla="*/ 200 h 345"/>
                  <a:gd name="T8" fmla="*/ 508 w 1201"/>
                  <a:gd name="T9" fmla="*/ 74 h 345"/>
                  <a:gd name="T10" fmla="*/ 575 w 1201"/>
                  <a:gd name="T11" fmla="*/ 114 h 345"/>
                  <a:gd name="T12" fmla="*/ 617 w 1201"/>
                  <a:gd name="T13" fmla="*/ 79 h 345"/>
                  <a:gd name="T14" fmla="*/ 743 w 1201"/>
                  <a:gd name="T15" fmla="*/ 212 h 345"/>
                  <a:gd name="T16" fmla="*/ 907 w 1201"/>
                  <a:gd name="T17" fmla="*/ 15 h 345"/>
                  <a:gd name="T18" fmla="*/ 1040 w 1201"/>
                  <a:gd name="T19" fmla="*/ 157 h 345"/>
                  <a:gd name="T20" fmla="*/ 1201 w 1201"/>
                  <a:gd name="T21" fmla="*/ 81 h 345"/>
                  <a:gd name="T22" fmla="*/ 1199 w 1201"/>
                  <a:gd name="T23" fmla="*/ 74 h 345"/>
                  <a:gd name="T24" fmla="*/ 1042 w 1201"/>
                  <a:gd name="T25" fmla="*/ 145 h 345"/>
                  <a:gd name="T26" fmla="*/ 907 w 1201"/>
                  <a:gd name="T27" fmla="*/ 0 h 345"/>
                  <a:gd name="T28" fmla="*/ 743 w 1201"/>
                  <a:gd name="T29" fmla="*/ 197 h 345"/>
                  <a:gd name="T30" fmla="*/ 620 w 1201"/>
                  <a:gd name="T31" fmla="*/ 67 h 345"/>
                  <a:gd name="T32" fmla="*/ 575 w 1201"/>
                  <a:gd name="T33" fmla="*/ 102 h 345"/>
                  <a:gd name="T34" fmla="*/ 506 w 1201"/>
                  <a:gd name="T35" fmla="*/ 62 h 345"/>
                  <a:gd name="T36" fmla="*/ 383 w 1201"/>
                  <a:gd name="T37" fmla="*/ 186 h 345"/>
                  <a:gd name="T38" fmla="*/ 318 w 1201"/>
                  <a:gd name="T39" fmla="*/ 145 h 345"/>
                  <a:gd name="T40" fmla="*/ 162 w 1201"/>
                  <a:gd name="T41" fmla="*/ 297 h 345"/>
                  <a:gd name="T42" fmla="*/ 0 w 1201"/>
                  <a:gd name="T43" fmla="*/ 335 h 345"/>
                  <a:gd name="T44" fmla="*/ 3 w 1201"/>
                  <a:gd name="T45" fmla="*/ 345 h 345"/>
                  <a:gd name="T46" fmla="*/ 3 w 1201"/>
                  <a:gd name="T47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1" h="345">
                    <a:moveTo>
                      <a:pt x="3" y="345"/>
                    </a:moveTo>
                    <a:lnTo>
                      <a:pt x="167" y="307"/>
                    </a:lnTo>
                    <a:lnTo>
                      <a:pt x="321" y="157"/>
                    </a:lnTo>
                    <a:lnTo>
                      <a:pt x="383" y="200"/>
                    </a:lnTo>
                    <a:lnTo>
                      <a:pt x="508" y="74"/>
                    </a:lnTo>
                    <a:lnTo>
                      <a:pt x="575" y="114"/>
                    </a:lnTo>
                    <a:lnTo>
                      <a:pt x="617" y="79"/>
                    </a:lnTo>
                    <a:lnTo>
                      <a:pt x="743" y="212"/>
                    </a:lnTo>
                    <a:lnTo>
                      <a:pt x="907" y="15"/>
                    </a:lnTo>
                    <a:lnTo>
                      <a:pt x="1040" y="157"/>
                    </a:lnTo>
                    <a:lnTo>
                      <a:pt x="1201" y="81"/>
                    </a:lnTo>
                    <a:lnTo>
                      <a:pt x="1199" y="74"/>
                    </a:lnTo>
                    <a:lnTo>
                      <a:pt x="1042" y="145"/>
                    </a:lnTo>
                    <a:lnTo>
                      <a:pt x="907" y="0"/>
                    </a:lnTo>
                    <a:lnTo>
                      <a:pt x="743" y="197"/>
                    </a:lnTo>
                    <a:lnTo>
                      <a:pt x="620" y="67"/>
                    </a:lnTo>
                    <a:lnTo>
                      <a:pt x="575" y="102"/>
                    </a:lnTo>
                    <a:lnTo>
                      <a:pt x="506" y="62"/>
                    </a:lnTo>
                    <a:lnTo>
                      <a:pt x="383" y="186"/>
                    </a:lnTo>
                    <a:lnTo>
                      <a:pt x="318" y="145"/>
                    </a:lnTo>
                    <a:lnTo>
                      <a:pt x="162" y="297"/>
                    </a:lnTo>
                    <a:lnTo>
                      <a:pt x="0" y="335"/>
                    </a:lnTo>
                    <a:lnTo>
                      <a:pt x="3" y="345"/>
                    </a:lnTo>
                    <a:lnTo>
                      <a:pt x="3" y="345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179">
                <a:extLst>
                  <a:ext uri="{FF2B5EF4-FFF2-40B4-BE49-F238E27FC236}">
                    <a16:creationId xmlns="" xmlns:a16="http://schemas.microsoft.com/office/drawing/2014/main" id="{393EDFD0-EE25-42E6-A04F-D74A6673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0" y="1845"/>
                <a:ext cx="31" cy="34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180">
                <a:extLst>
                  <a:ext uri="{FF2B5EF4-FFF2-40B4-BE49-F238E27FC236}">
                    <a16:creationId xmlns="" xmlns:a16="http://schemas.microsoft.com/office/drawing/2014/main" id="{6ACC9A6C-FDA7-4E6A-A7FA-A287D4EEE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2" y="1696"/>
                <a:ext cx="33" cy="33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181">
                <a:extLst>
                  <a:ext uri="{FF2B5EF4-FFF2-40B4-BE49-F238E27FC236}">
                    <a16:creationId xmlns="" xmlns:a16="http://schemas.microsoft.com/office/drawing/2014/main" id="{9A971B86-2DFC-428B-B4E4-47E2416F1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2" y="1613"/>
                <a:ext cx="33" cy="33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Oval 182">
                <a:extLst>
                  <a:ext uri="{FF2B5EF4-FFF2-40B4-BE49-F238E27FC236}">
                    <a16:creationId xmlns="" xmlns:a16="http://schemas.microsoft.com/office/drawing/2014/main" id="{8E086B43-6585-4AB7-A289-AA8330240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8" y="1653"/>
                <a:ext cx="33" cy="33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183">
                <a:extLst>
                  <a:ext uri="{FF2B5EF4-FFF2-40B4-BE49-F238E27FC236}">
                    <a16:creationId xmlns="" xmlns:a16="http://schemas.microsoft.com/office/drawing/2014/main" id="{F29715E0-73DF-44A7-BA01-7F96D5CCC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3" y="1617"/>
                <a:ext cx="33" cy="34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184">
                <a:extLst>
                  <a:ext uri="{FF2B5EF4-FFF2-40B4-BE49-F238E27FC236}">
                    <a16:creationId xmlns="" xmlns:a16="http://schemas.microsoft.com/office/drawing/2014/main" id="{91877649-BF2A-44A7-8E76-26A677ED6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8" y="1551"/>
                <a:ext cx="33" cy="33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185">
                <a:extLst>
                  <a:ext uri="{FF2B5EF4-FFF2-40B4-BE49-F238E27FC236}">
                    <a16:creationId xmlns="" xmlns:a16="http://schemas.microsoft.com/office/drawing/2014/main" id="{1F51268A-E75E-48C8-98BC-FB815A3A8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6" y="1691"/>
                <a:ext cx="33" cy="33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186">
                <a:extLst>
                  <a:ext uri="{FF2B5EF4-FFF2-40B4-BE49-F238E27FC236}">
                    <a16:creationId xmlns="" xmlns:a16="http://schemas.microsoft.com/office/drawing/2014/main" id="{9520A0A5-462A-4F32-8859-940AF3C88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5" y="1624"/>
                <a:ext cx="30" cy="34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187">
                <a:extLst>
                  <a:ext uri="{FF2B5EF4-FFF2-40B4-BE49-F238E27FC236}">
                    <a16:creationId xmlns="" xmlns:a16="http://schemas.microsoft.com/office/drawing/2014/main" id="{65CF1D7E-A6E5-466E-8E06-9A316D9D9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" y="1746"/>
                <a:ext cx="33" cy="33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88">
                <a:extLst>
                  <a:ext uri="{FF2B5EF4-FFF2-40B4-BE49-F238E27FC236}">
                    <a16:creationId xmlns="" xmlns:a16="http://schemas.microsoft.com/office/drawing/2014/main" id="{D6C3C883-9790-4B43-A7E0-BD952DB0D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8" y="1520"/>
                <a:ext cx="1203" cy="382"/>
              </a:xfrm>
              <a:custGeom>
                <a:avLst/>
                <a:gdLst>
                  <a:gd name="T0" fmla="*/ 7 w 1203"/>
                  <a:gd name="T1" fmla="*/ 382 h 382"/>
                  <a:gd name="T2" fmla="*/ 176 w 1203"/>
                  <a:gd name="T3" fmla="*/ 197 h 382"/>
                  <a:gd name="T4" fmla="*/ 247 w 1203"/>
                  <a:gd name="T5" fmla="*/ 233 h 382"/>
                  <a:gd name="T6" fmla="*/ 430 w 1203"/>
                  <a:gd name="T7" fmla="*/ 45 h 382"/>
                  <a:gd name="T8" fmla="*/ 482 w 1203"/>
                  <a:gd name="T9" fmla="*/ 88 h 382"/>
                  <a:gd name="T10" fmla="*/ 570 w 1203"/>
                  <a:gd name="T11" fmla="*/ 12 h 382"/>
                  <a:gd name="T12" fmla="*/ 738 w 1203"/>
                  <a:gd name="T13" fmla="*/ 133 h 382"/>
                  <a:gd name="T14" fmla="*/ 774 w 1203"/>
                  <a:gd name="T15" fmla="*/ 90 h 382"/>
                  <a:gd name="T16" fmla="*/ 869 w 1203"/>
                  <a:gd name="T17" fmla="*/ 178 h 382"/>
                  <a:gd name="T18" fmla="*/ 1006 w 1203"/>
                  <a:gd name="T19" fmla="*/ 55 h 382"/>
                  <a:gd name="T20" fmla="*/ 1094 w 1203"/>
                  <a:gd name="T21" fmla="*/ 128 h 382"/>
                  <a:gd name="T22" fmla="*/ 1203 w 1203"/>
                  <a:gd name="T23" fmla="*/ 100 h 382"/>
                  <a:gd name="T24" fmla="*/ 1201 w 1203"/>
                  <a:gd name="T25" fmla="*/ 90 h 382"/>
                  <a:gd name="T26" fmla="*/ 1096 w 1203"/>
                  <a:gd name="T27" fmla="*/ 119 h 382"/>
                  <a:gd name="T28" fmla="*/ 1006 w 1203"/>
                  <a:gd name="T29" fmla="*/ 43 h 382"/>
                  <a:gd name="T30" fmla="*/ 869 w 1203"/>
                  <a:gd name="T31" fmla="*/ 166 h 382"/>
                  <a:gd name="T32" fmla="*/ 774 w 1203"/>
                  <a:gd name="T33" fmla="*/ 78 h 382"/>
                  <a:gd name="T34" fmla="*/ 736 w 1203"/>
                  <a:gd name="T35" fmla="*/ 121 h 382"/>
                  <a:gd name="T36" fmla="*/ 570 w 1203"/>
                  <a:gd name="T37" fmla="*/ 0 h 382"/>
                  <a:gd name="T38" fmla="*/ 482 w 1203"/>
                  <a:gd name="T39" fmla="*/ 76 h 382"/>
                  <a:gd name="T40" fmla="*/ 430 w 1203"/>
                  <a:gd name="T41" fmla="*/ 33 h 382"/>
                  <a:gd name="T42" fmla="*/ 245 w 1203"/>
                  <a:gd name="T43" fmla="*/ 221 h 382"/>
                  <a:gd name="T44" fmla="*/ 173 w 1203"/>
                  <a:gd name="T45" fmla="*/ 185 h 382"/>
                  <a:gd name="T46" fmla="*/ 0 w 1203"/>
                  <a:gd name="T47" fmla="*/ 375 h 382"/>
                  <a:gd name="T48" fmla="*/ 7 w 1203"/>
                  <a:gd name="T49" fmla="*/ 382 h 382"/>
                  <a:gd name="T50" fmla="*/ 7 w 1203"/>
                  <a:gd name="T51" fmla="*/ 38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3" h="382">
                    <a:moveTo>
                      <a:pt x="7" y="382"/>
                    </a:moveTo>
                    <a:lnTo>
                      <a:pt x="176" y="197"/>
                    </a:lnTo>
                    <a:lnTo>
                      <a:pt x="247" y="233"/>
                    </a:lnTo>
                    <a:lnTo>
                      <a:pt x="430" y="45"/>
                    </a:lnTo>
                    <a:lnTo>
                      <a:pt x="482" y="88"/>
                    </a:lnTo>
                    <a:lnTo>
                      <a:pt x="570" y="12"/>
                    </a:lnTo>
                    <a:lnTo>
                      <a:pt x="738" y="133"/>
                    </a:lnTo>
                    <a:lnTo>
                      <a:pt x="774" y="90"/>
                    </a:lnTo>
                    <a:lnTo>
                      <a:pt x="869" y="178"/>
                    </a:lnTo>
                    <a:lnTo>
                      <a:pt x="1006" y="55"/>
                    </a:lnTo>
                    <a:lnTo>
                      <a:pt x="1094" y="128"/>
                    </a:lnTo>
                    <a:lnTo>
                      <a:pt x="1203" y="100"/>
                    </a:lnTo>
                    <a:lnTo>
                      <a:pt x="1201" y="90"/>
                    </a:lnTo>
                    <a:lnTo>
                      <a:pt x="1096" y="119"/>
                    </a:lnTo>
                    <a:lnTo>
                      <a:pt x="1006" y="43"/>
                    </a:lnTo>
                    <a:lnTo>
                      <a:pt x="869" y="166"/>
                    </a:lnTo>
                    <a:lnTo>
                      <a:pt x="774" y="78"/>
                    </a:lnTo>
                    <a:lnTo>
                      <a:pt x="736" y="121"/>
                    </a:lnTo>
                    <a:lnTo>
                      <a:pt x="570" y="0"/>
                    </a:lnTo>
                    <a:lnTo>
                      <a:pt x="482" y="76"/>
                    </a:lnTo>
                    <a:lnTo>
                      <a:pt x="430" y="33"/>
                    </a:lnTo>
                    <a:lnTo>
                      <a:pt x="245" y="221"/>
                    </a:lnTo>
                    <a:lnTo>
                      <a:pt x="173" y="185"/>
                    </a:lnTo>
                    <a:lnTo>
                      <a:pt x="0" y="375"/>
                    </a:lnTo>
                    <a:lnTo>
                      <a:pt x="7" y="382"/>
                    </a:lnTo>
                    <a:lnTo>
                      <a:pt x="7" y="38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189">
                <a:extLst>
                  <a:ext uri="{FF2B5EF4-FFF2-40B4-BE49-F238E27FC236}">
                    <a16:creationId xmlns="" xmlns:a16="http://schemas.microsoft.com/office/drawing/2014/main" id="{8FCFBD36-6D17-44BF-A567-499622316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5" y="1698"/>
                <a:ext cx="33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190">
                <a:extLst>
                  <a:ext uri="{FF2B5EF4-FFF2-40B4-BE49-F238E27FC236}">
                    <a16:creationId xmlns="" xmlns:a16="http://schemas.microsoft.com/office/drawing/2014/main" id="{00D86160-DAE4-4611-85F4-467A5A211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6" y="1731"/>
                <a:ext cx="33" cy="3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191">
                <a:extLst>
                  <a:ext uri="{FF2B5EF4-FFF2-40B4-BE49-F238E27FC236}">
                    <a16:creationId xmlns="" xmlns:a16="http://schemas.microsoft.com/office/drawing/2014/main" id="{CD2F8348-8558-4BDE-8EB0-84332A521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9" y="1544"/>
                <a:ext cx="33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192">
                <a:extLst>
                  <a:ext uri="{FF2B5EF4-FFF2-40B4-BE49-F238E27FC236}">
                    <a16:creationId xmlns="" xmlns:a16="http://schemas.microsoft.com/office/drawing/2014/main" id="{FD7DD3F8-1BEE-4D75-B0D9-23165C39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6" y="1584"/>
                <a:ext cx="33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193">
                <a:extLst>
                  <a:ext uri="{FF2B5EF4-FFF2-40B4-BE49-F238E27FC236}">
                    <a16:creationId xmlns="" xmlns:a16="http://schemas.microsoft.com/office/drawing/2014/main" id="{3659C72D-309F-4CAB-B82E-70ABD28A5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1" y="1508"/>
                <a:ext cx="33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194">
                <a:extLst>
                  <a:ext uri="{FF2B5EF4-FFF2-40B4-BE49-F238E27FC236}">
                    <a16:creationId xmlns="" xmlns:a16="http://schemas.microsoft.com/office/drawing/2014/main" id="{C6CB4888-FE21-4CA2-931F-4FA4C8EEE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" y="1629"/>
                <a:ext cx="33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195">
                <a:extLst>
                  <a:ext uri="{FF2B5EF4-FFF2-40B4-BE49-F238E27FC236}">
                    <a16:creationId xmlns="" xmlns:a16="http://schemas.microsoft.com/office/drawing/2014/main" id="{A050C6F0-4BFB-450D-9FE1-B7F09322A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3" y="1589"/>
                <a:ext cx="33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196">
                <a:extLst>
                  <a:ext uri="{FF2B5EF4-FFF2-40B4-BE49-F238E27FC236}">
                    <a16:creationId xmlns="" xmlns:a16="http://schemas.microsoft.com/office/drawing/2014/main" id="{62FA3CA6-9C19-433E-9A0A-DF57BE38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" y="1674"/>
                <a:ext cx="33" cy="3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197">
                <a:extLst>
                  <a:ext uri="{FF2B5EF4-FFF2-40B4-BE49-F238E27FC236}">
                    <a16:creationId xmlns="" xmlns:a16="http://schemas.microsoft.com/office/drawing/2014/main" id="{2746649C-8C7D-4C04-962C-925245247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" y="1556"/>
                <a:ext cx="33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198">
                <a:extLst>
                  <a:ext uri="{FF2B5EF4-FFF2-40B4-BE49-F238E27FC236}">
                    <a16:creationId xmlns="" xmlns:a16="http://schemas.microsoft.com/office/drawing/2014/main" id="{E9A2B5D9-A434-4895-93E3-DA9FFF7CE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8" y="1627"/>
                <a:ext cx="31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199">
                <a:extLst>
                  <a:ext uri="{FF2B5EF4-FFF2-40B4-BE49-F238E27FC236}">
                    <a16:creationId xmlns="" xmlns:a16="http://schemas.microsoft.com/office/drawing/2014/main" id="{2EBE0DB7-D600-4077-977B-1D7D90914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5" y="1596"/>
                <a:ext cx="30" cy="33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200">
                <a:extLst>
                  <a:ext uri="{FF2B5EF4-FFF2-40B4-BE49-F238E27FC236}">
                    <a16:creationId xmlns="" xmlns:a16="http://schemas.microsoft.com/office/drawing/2014/main" id="{0FABD34C-7CBA-478D-9E37-A2D6B16D1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" y="1703"/>
                <a:ext cx="1201" cy="197"/>
              </a:xfrm>
              <a:custGeom>
                <a:avLst/>
                <a:gdLst>
                  <a:gd name="T0" fmla="*/ 5 w 1201"/>
                  <a:gd name="T1" fmla="*/ 197 h 197"/>
                  <a:gd name="T2" fmla="*/ 211 w 1201"/>
                  <a:gd name="T3" fmla="*/ 78 h 197"/>
                  <a:gd name="T4" fmla="*/ 323 w 1201"/>
                  <a:gd name="T5" fmla="*/ 128 h 197"/>
                  <a:gd name="T6" fmla="*/ 384 w 1201"/>
                  <a:gd name="T7" fmla="*/ 107 h 197"/>
                  <a:gd name="T8" fmla="*/ 453 w 1201"/>
                  <a:gd name="T9" fmla="*/ 149 h 197"/>
                  <a:gd name="T10" fmla="*/ 586 w 1201"/>
                  <a:gd name="T11" fmla="*/ 50 h 197"/>
                  <a:gd name="T12" fmla="*/ 638 w 1201"/>
                  <a:gd name="T13" fmla="*/ 92 h 197"/>
                  <a:gd name="T14" fmla="*/ 695 w 1201"/>
                  <a:gd name="T15" fmla="*/ 76 h 197"/>
                  <a:gd name="T16" fmla="*/ 790 w 1201"/>
                  <a:gd name="T17" fmla="*/ 128 h 197"/>
                  <a:gd name="T18" fmla="*/ 937 w 1201"/>
                  <a:gd name="T19" fmla="*/ 57 h 197"/>
                  <a:gd name="T20" fmla="*/ 1030 w 1201"/>
                  <a:gd name="T21" fmla="*/ 128 h 197"/>
                  <a:gd name="T22" fmla="*/ 1201 w 1201"/>
                  <a:gd name="T23" fmla="*/ 7 h 197"/>
                  <a:gd name="T24" fmla="*/ 1193 w 1201"/>
                  <a:gd name="T25" fmla="*/ 0 h 197"/>
                  <a:gd name="T26" fmla="*/ 1032 w 1201"/>
                  <a:gd name="T27" fmla="*/ 116 h 197"/>
                  <a:gd name="T28" fmla="*/ 937 w 1201"/>
                  <a:gd name="T29" fmla="*/ 47 h 197"/>
                  <a:gd name="T30" fmla="*/ 790 w 1201"/>
                  <a:gd name="T31" fmla="*/ 116 h 197"/>
                  <a:gd name="T32" fmla="*/ 698 w 1201"/>
                  <a:gd name="T33" fmla="*/ 64 h 197"/>
                  <a:gd name="T34" fmla="*/ 641 w 1201"/>
                  <a:gd name="T35" fmla="*/ 81 h 197"/>
                  <a:gd name="T36" fmla="*/ 586 w 1201"/>
                  <a:gd name="T37" fmla="*/ 38 h 197"/>
                  <a:gd name="T38" fmla="*/ 451 w 1201"/>
                  <a:gd name="T39" fmla="*/ 138 h 197"/>
                  <a:gd name="T40" fmla="*/ 387 w 1201"/>
                  <a:gd name="T41" fmla="*/ 97 h 197"/>
                  <a:gd name="T42" fmla="*/ 325 w 1201"/>
                  <a:gd name="T43" fmla="*/ 119 h 197"/>
                  <a:gd name="T44" fmla="*/ 211 w 1201"/>
                  <a:gd name="T45" fmla="*/ 66 h 197"/>
                  <a:gd name="T46" fmla="*/ 0 w 1201"/>
                  <a:gd name="T47" fmla="*/ 187 h 197"/>
                  <a:gd name="T48" fmla="*/ 5 w 1201"/>
                  <a:gd name="T49" fmla="*/ 197 h 197"/>
                  <a:gd name="T50" fmla="*/ 5 w 1201"/>
                  <a:gd name="T51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1" h="197">
                    <a:moveTo>
                      <a:pt x="5" y="197"/>
                    </a:moveTo>
                    <a:lnTo>
                      <a:pt x="211" y="78"/>
                    </a:lnTo>
                    <a:lnTo>
                      <a:pt x="323" y="128"/>
                    </a:lnTo>
                    <a:lnTo>
                      <a:pt x="384" y="107"/>
                    </a:lnTo>
                    <a:lnTo>
                      <a:pt x="453" y="149"/>
                    </a:lnTo>
                    <a:lnTo>
                      <a:pt x="586" y="50"/>
                    </a:lnTo>
                    <a:lnTo>
                      <a:pt x="638" y="92"/>
                    </a:lnTo>
                    <a:lnTo>
                      <a:pt x="695" y="76"/>
                    </a:lnTo>
                    <a:lnTo>
                      <a:pt x="790" y="128"/>
                    </a:lnTo>
                    <a:lnTo>
                      <a:pt x="937" y="57"/>
                    </a:lnTo>
                    <a:lnTo>
                      <a:pt x="1030" y="128"/>
                    </a:lnTo>
                    <a:lnTo>
                      <a:pt x="1201" y="7"/>
                    </a:lnTo>
                    <a:lnTo>
                      <a:pt x="1193" y="0"/>
                    </a:lnTo>
                    <a:lnTo>
                      <a:pt x="1032" y="116"/>
                    </a:lnTo>
                    <a:lnTo>
                      <a:pt x="937" y="47"/>
                    </a:lnTo>
                    <a:lnTo>
                      <a:pt x="790" y="116"/>
                    </a:lnTo>
                    <a:lnTo>
                      <a:pt x="698" y="64"/>
                    </a:lnTo>
                    <a:lnTo>
                      <a:pt x="641" y="81"/>
                    </a:lnTo>
                    <a:lnTo>
                      <a:pt x="586" y="38"/>
                    </a:lnTo>
                    <a:lnTo>
                      <a:pt x="451" y="138"/>
                    </a:lnTo>
                    <a:lnTo>
                      <a:pt x="387" y="97"/>
                    </a:lnTo>
                    <a:lnTo>
                      <a:pt x="325" y="119"/>
                    </a:lnTo>
                    <a:lnTo>
                      <a:pt x="211" y="66"/>
                    </a:lnTo>
                    <a:lnTo>
                      <a:pt x="0" y="187"/>
                    </a:lnTo>
                    <a:lnTo>
                      <a:pt x="5" y="197"/>
                    </a:lnTo>
                    <a:lnTo>
                      <a:pt x="5" y="197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201">
                <a:extLst>
                  <a:ext uri="{FF2B5EF4-FFF2-40B4-BE49-F238E27FC236}">
                    <a16:creationId xmlns="" xmlns:a16="http://schemas.microsoft.com/office/drawing/2014/main" id="{70C20F46-D788-4D57-9E17-FC751CDD3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7" y="1757"/>
                <a:ext cx="34" cy="34"/>
              </a:xfrm>
              <a:prstGeom prst="ellipse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202">
                <a:extLst>
                  <a:ext uri="{FF2B5EF4-FFF2-40B4-BE49-F238E27FC236}">
                    <a16:creationId xmlns="" xmlns:a16="http://schemas.microsoft.com/office/drawing/2014/main" id="{04E5CB1F-DFEF-4888-A685-818DFF80C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" y="1810"/>
                <a:ext cx="34" cy="31"/>
              </a:xfrm>
              <a:prstGeom prst="ellipse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203">
                <a:extLst>
                  <a:ext uri="{FF2B5EF4-FFF2-40B4-BE49-F238E27FC236}">
                    <a16:creationId xmlns="" xmlns:a16="http://schemas.microsoft.com/office/drawing/2014/main" id="{F82C67E0-1E0B-424D-8D7D-036EA0ACC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3" y="1791"/>
                <a:ext cx="33" cy="33"/>
              </a:xfrm>
              <a:prstGeom prst="ellipse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204">
                <a:extLst>
                  <a:ext uri="{FF2B5EF4-FFF2-40B4-BE49-F238E27FC236}">
                    <a16:creationId xmlns="" xmlns:a16="http://schemas.microsoft.com/office/drawing/2014/main" id="{A56A32CA-8E83-4534-AB88-2B13D3098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9" y="1829"/>
                <a:ext cx="34" cy="33"/>
              </a:xfrm>
              <a:prstGeom prst="ellipse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Oval 206">
              <a:extLst>
                <a:ext uri="{FF2B5EF4-FFF2-40B4-BE49-F238E27FC236}">
                  <a16:creationId xmlns="" xmlns:a16="http://schemas.microsoft.com/office/drawing/2014/main" id="{3B4B0449-6BAB-4AE8-A476-3882AF15F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" y="1772"/>
              <a:ext cx="33" cy="33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207">
              <a:extLst>
                <a:ext uri="{FF2B5EF4-FFF2-40B4-BE49-F238E27FC236}">
                  <a16:creationId xmlns="" xmlns:a16="http://schemas.microsoft.com/office/drawing/2014/main" id="{0B9CD604-2C6F-43E3-BFDE-240A93693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" y="1807"/>
              <a:ext cx="34" cy="34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08">
              <a:extLst>
                <a:ext uri="{FF2B5EF4-FFF2-40B4-BE49-F238E27FC236}">
                  <a16:creationId xmlns="" xmlns:a16="http://schemas.microsoft.com/office/drawing/2014/main" id="{F315FEA6-C9EA-42DD-8BD7-58357B3CF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1" y="1807"/>
              <a:ext cx="31" cy="34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209">
              <a:extLst>
                <a:ext uri="{FF2B5EF4-FFF2-40B4-BE49-F238E27FC236}">
                  <a16:creationId xmlns="" xmlns:a16="http://schemas.microsoft.com/office/drawing/2014/main" id="{6EFC5E19-0501-49E3-9052-98DA6C34B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" y="1729"/>
              <a:ext cx="34" cy="33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210">
              <a:extLst>
                <a:ext uri="{FF2B5EF4-FFF2-40B4-BE49-F238E27FC236}">
                  <a16:creationId xmlns="" xmlns:a16="http://schemas.microsoft.com/office/drawing/2014/main" id="{F5814FAC-B040-4181-B122-B48A38CE9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" y="1757"/>
              <a:ext cx="33" cy="34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11">
              <a:extLst>
                <a:ext uri="{FF2B5EF4-FFF2-40B4-BE49-F238E27FC236}">
                  <a16:creationId xmlns="" xmlns:a16="http://schemas.microsoft.com/office/drawing/2014/main" id="{C090795D-0A51-4C69-93EA-901B7DB53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" y="1738"/>
              <a:ext cx="30" cy="34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12">
              <a:extLst>
                <a:ext uri="{FF2B5EF4-FFF2-40B4-BE49-F238E27FC236}">
                  <a16:creationId xmlns="" xmlns:a16="http://schemas.microsoft.com/office/drawing/2014/main" id="{A257A138-DE4B-416A-BE45-90F74321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" y="1689"/>
              <a:ext cx="30" cy="33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3">
              <a:extLst>
                <a:ext uri="{FF2B5EF4-FFF2-40B4-BE49-F238E27FC236}">
                  <a16:creationId xmlns="" xmlns:a16="http://schemas.microsoft.com/office/drawing/2014/main" id="{7130DE14-2264-4C56-8AED-6F1306EA8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" y="1202"/>
              <a:ext cx="1201" cy="826"/>
            </a:xfrm>
            <a:custGeom>
              <a:avLst/>
              <a:gdLst>
                <a:gd name="T0" fmla="*/ 2 w 1201"/>
                <a:gd name="T1" fmla="*/ 0 h 826"/>
                <a:gd name="T2" fmla="*/ 5 w 1201"/>
                <a:gd name="T3" fmla="*/ 206 h 826"/>
                <a:gd name="T4" fmla="*/ 7 w 1201"/>
                <a:gd name="T5" fmla="*/ 411 h 826"/>
                <a:gd name="T6" fmla="*/ 7 w 1201"/>
                <a:gd name="T7" fmla="*/ 617 h 826"/>
                <a:gd name="T8" fmla="*/ 7 w 1201"/>
                <a:gd name="T9" fmla="*/ 821 h 826"/>
                <a:gd name="T10" fmla="*/ 2 w 1201"/>
                <a:gd name="T11" fmla="*/ 817 h 826"/>
                <a:gd name="T12" fmla="*/ 301 w 1201"/>
                <a:gd name="T13" fmla="*/ 817 h 826"/>
                <a:gd name="T14" fmla="*/ 600 w 1201"/>
                <a:gd name="T15" fmla="*/ 817 h 826"/>
                <a:gd name="T16" fmla="*/ 902 w 1201"/>
                <a:gd name="T17" fmla="*/ 819 h 826"/>
                <a:gd name="T18" fmla="*/ 1201 w 1201"/>
                <a:gd name="T19" fmla="*/ 821 h 826"/>
                <a:gd name="T20" fmla="*/ 902 w 1201"/>
                <a:gd name="T21" fmla="*/ 824 h 826"/>
                <a:gd name="T22" fmla="*/ 600 w 1201"/>
                <a:gd name="T23" fmla="*/ 826 h 826"/>
                <a:gd name="T24" fmla="*/ 301 w 1201"/>
                <a:gd name="T25" fmla="*/ 826 h 826"/>
                <a:gd name="T26" fmla="*/ 2 w 1201"/>
                <a:gd name="T27" fmla="*/ 826 h 826"/>
                <a:gd name="T28" fmla="*/ 0 w 1201"/>
                <a:gd name="T29" fmla="*/ 826 h 826"/>
                <a:gd name="T30" fmla="*/ 0 w 1201"/>
                <a:gd name="T31" fmla="*/ 821 h 826"/>
                <a:gd name="T32" fmla="*/ 0 w 1201"/>
                <a:gd name="T33" fmla="*/ 617 h 826"/>
                <a:gd name="T34" fmla="*/ 0 w 1201"/>
                <a:gd name="T35" fmla="*/ 411 h 826"/>
                <a:gd name="T36" fmla="*/ 2 w 1201"/>
                <a:gd name="T37" fmla="*/ 206 h 826"/>
                <a:gd name="T38" fmla="*/ 2 w 1201"/>
                <a:gd name="T3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1" h="826">
                  <a:moveTo>
                    <a:pt x="2" y="0"/>
                  </a:moveTo>
                  <a:lnTo>
                    <a:pt x="5" y="206"/>
                  </a:lnTo>
                  <a:lnTo>
                    <a:pt x="7" y="411"/>
                  </a:lnTo>
                  <a:lnTo>
                    <a:pt x="7" y="617"/>
                  </a:lnTo>
                  <a:lnTo>
                    <a:pt x="7" y="821"/>
                  </a:lnTo>
                  <a:lnTo>
                    <a:pt x="2" y="817"/>
                  </a:lnTo>
                  <a:lnTo>
                    <a:pt x="301" y="817"/>
                  </a:lnTo>
                  <a:lnTo>
                    <a:pt x="600" y="817"/>
                  </a:lnTo>
                  <a:lnTo>
                    <a:pt x="902" y="819"/>
                  </a:lnTo>
                  <a:lnTo>
                    <a:pt x="1201" y="821"/>
                  </a:lnTo>
                  <a:lnTo>
                    <a:pt x="902" y="824"/>
                  </a:lnTo>
                  <a:lnTo>
                    <a:pt x="600" y="826"/>
                  </a:lnTo>
                  <a:lnTo>
                    <a:pt x="301" y="826"/>
                  </a:lnTo>
                  <a:lnTo>
                    <a:pt x="2" y="826"/>
                  </a:lnTo>
                  <a:lnTo>
                    <a:pt x="0" y="826"/>
                  </a:lnTo>
                  <a:lnTo>
                    <a:pt x="0" y="821"/>
                  </a:lnTo>
                  <a:lnTo>
                    <a:pt x="0" y="617"/>
                  </a:lnTo>
                  <a:lnTo>
                    <a:pt x="0" y="411"/>
                  </a:lnTo>
                  <a:lnTo>
                    <a:pt x="2" y="20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14">
              <a:extLst>
                <a:ext uri="{FF2B5EF4-FFF2-40B4-BE49-F238E27FC236}">
                  <a16:creationId xmlns="" xmlns:a16="http://schemas.microsoft.com/office/drawing/2014/main" id="{7A4876F1-C79E-4F7D-8973-AB0DC8CCC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437"/>
              <a:ext cx="1592" cy="12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15">
              <a:extLst>
                <a:ext uri="{FF2B5EF4-FFF2-40B4-BE49-F238E27FC236}">
                  <a16:creationId xmlns="" xmlns:a16="http://schemas.microsoft.com/office/drawing/2014/main" id="{F0ABB0AD-53FE-41CF-A75A-C583B0C7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437"/>
              <a:ext cx="1592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6">
              <a:extLst>
                <a:ext uri="{FF2B5EF4-FFF2-40B4-BE49-F238E27FC236}">
                  <a16:creationId xmlns="" xmlns:a16="http://schemas.microsoft.com/office/drawing/2014/main" id="{B50D6AEA-CCC6-4C39-8624-06AD2DC47B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9" y="2434"/>
              <a:ext cx="1597" cy="1261"/>
            </a:xfrm>
            <a:custGeom>
              <a:avLst/>
              <a:gdLst>
                <a:gd name="T0" fmla="*/ 1595 w 1597"/>
                <a:gd name="T1" fmla="*/ 1261 h 1261"/>
                <a:gd name="T2" fmla="*/ 3 w 1597"/>
                <a:gd name="T3" fmla="*/ 1261 h 1261"/>
                <a:gd name="T4" fmla="*/ 0 w 1597"/>
                <a:gd name="T5" fmla="*/ 1261 h 1261"/>
                <a:gd name="T6" fmla="*/ 0 w 1597"/>
                <a:gd name="T7" fmla="*/ 1261 h 1261"/>
                <a:gd name="T8" fmla="*/ 0 w 1597"/>
                <a:gd name="T9" fmla="*/ 3 h 1261"/>
                <a:gd name="T10" fmla="*/ 0 w 1597"/>
                <a:gd name="T11" fmla="*/ 0 h 1261"/>
                <a:gd name="T12" fmla="*/ 3 w 1597"/>
                <a:gd name="T13" fmla="*/ 0 h 1261"/>
                <a:gd name="T14" fmla="*/ 1595 w 1597"/>
                <a:gd name="T15" fmla="*/ 3 h 1261"/>
                <a:gd name="T16" fmla="*/ 1597 w 1597"/>
                <a:gd name="T17" fmla="*/ 3 h 1261"/>
                <a:gd name="T18" fmla="*/ 1597 w 1597"/>
                <a:gd name="T19" fmla="*/ 3 h 1261"/>
                <a:gd name="T20" fmla="*/ 1595 w 1597"/>
                <a:gd name="T21" fmla="*/ 1261 h 1261"/>
                <a:gd name="T22" fmla="*/ 1595 w 1597"/>
                <a:gd name="T23" fmla="*/ 1261 h 1261"/>
                <a:gd name="T24" fmla="*/ 1595 w 1597"/>
                <a:gd name="T25" fmla="*/ 3 h 1261"/>
                <a:gd name="T26" fmla="*/ 1595 w 1597"/>
                <a:gd name="T27" fmla="*/ 3 h 1261"/>
                <a:gd name="T28" fmla="*/ 3 w 1597"/>
                <a:gd name="T29" fmla="*/ 5 h 1261"/>
                <a:gd name="T30" fmla="*/ 5 w 1597"/>
                <a:gd name="T31" fmla="*/ 3 h 1261"/>
                <a:gd name="T32" fmla="*/ 5 w 1597"/>
                <a:gd name="T33" fmla="*/ 1261 h 1261"/>
                <a:gd name="T34" fmla="*/ 3 w 1597"/>
                <a:gd name="T35" fmla="*/ 1259 h 1261"/>
                <a:gd name="T36" fmla="*/ 1595 w 1597"/>
                <a:gd name="T37" fmla="*/ 1261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7" h="1261">
                  <a:moveTo>
                    <a:pt x="1595" y="1261"/>
                  </a:moveTo>
                  <a:lnTo>
                    <a:pt x="3" y="1261"/>
                  </a:lnTo>
                  <a:lnTo>
                    <a:pt x="0" y="1261"/>
                  </a:lnTo>
                  <a:lnTo>
                    <a:pt x="0" y="1261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95" y="3"/>
                  </a:lnTo>
                  <a:lnTo>
                    <a:pt x="1597" y="3"/>
                  </a:lnTo>
                  <a:lnTo>
                    <a:pt x="1597" y="3"/>
                  </a:lnTo>
                  <a:lnTo>
                    <a:pt x="1595" y="1261"/>
                  </a:lnTo>
                  <a:close/>
                  <a:moveTo>
                    <a:pt x="1595" y="1261"/>
                  </a:moveTo>
                  <a:lnTo>
                    <a:pt x="1595" y="3"/>
                  </a:lnTo>
                  <a:lnTo>
                    <a:pt x="1595" y="3"/>
                  </a:lnTo>
                  <a:lnTo>
                    <a:pt x="3" y="5"/>
                  </a:lnTo>
                  <a:lnTo>
                    <a:pt x="5" y="3"/>
                  </a:lnTo>
                  <a:lnTo>
                    <a:pt x="5" y="1261"/>
                  </a:lnTo>
                  <a:lnTo>
                    <a:pt x="3" y="1259"/>
                  </a:lnTo>
                  <a:lnTo>
                    <a:pt x="1595" y="12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7">
              <a:extLst>
                <a:ext uri="{FF2B5EF4-FFF2-40B4-BE49-F238E27FC236}">
                  <a16:creationId xmlns="" xmlns:a16="http://schemas.microsoft.com/office/drawing/2014/main" id="{F3DDB469-FB5A-43DE-9C03-B0211A3AD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2437"/>
              <a:ext cx="1597" cy="107"/>
            </a:xfrm>
            <a:prstGeom prst="rect">
              <a:avLst/>
            </a:prstGeom>
            <a:solidFill>
              <a:srgbClr val="140E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18">
              <a:extLst>
                <a:ext uri="{FF2B5EF4-FFF2-40B4-BE49-F238E27FC236}">
                  <a16:creationId xmlns="" xmlns:a16="http://schemas.microsoft.com/office/drawing/2014/main" id="{222C9F69-CC82-413C-B90B-7922B98B7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463"/>
              <a:ext cx="53" cy="52"/>
            </a:xfrm>
            <a:prstGeom prst="ellipse">
              <a:avLst/>
            </a:pr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19">
              <a:extLst>
                <a:ext uri="{FF2B5EF4-FFF2-40B4-BE49-F238E27FC236}">
                  <a16:creationId xmlns="" xmlns:a16="http://schemas.microsoft.com/office/drawing/2014/main" id="{5BF62DE5-A554-4E63-82C3-71B6D5085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2463"/>
              <a:ext cx="52" cy="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20">
              <a:extLst>
                <a:ext uri="{FF2B5EF4-FFF2-40B4-BE49-F238E27FC236}">
                  <a16:creationId xmlns="" xmlns:a16="http://schemas.microsoft.com/office/drawing/2014/main" id="{62F99AF2-141A-4976-833A-496DEC22F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2463"/>
              <a:ext cx="52" cy="52"/>
            </a:xfrm>
            <a:prstGeom prst="ellipse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1">
              <a:extLst>
                <a:ext uri="{FF2B5EF4-FFF2-40B4-BE49-F238E27FC236}">
                  <a16:creationId xmlns="" xmlns:a16="http://schemas.microsoft.com/office/drawing/2014/main" id="{266B7EF5-EC25-4102-B692-8804C96F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3482"/>
              <a:ext cx="59" cy="57"/>
            </a:xfrm>
            <a:prstGeom prst="rect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2">
              <a:extLst>
                <a:ext uri="{FF2B5EF4-FFF2-40B4-BE49-F238E27FC236}">
                  <a16:creationId xmlns="" xmlns:a16="http://schemas.microsoft.com/office/drawing/2014/main" id="{FE5FB1CF-89BA-43BC-9AFD-C35EF9CD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3494"/>
              <a:ext cx="173" cy="7"/>
            </a:xfrm>
            <a:custGeom>
              <a:avLst/>
              <a:gdLst>
                <a:gd name="T0" fmla="*/ 0 w 73"/>
                <a:gd name="T1" fmla="*/ 1 h 3"/>
                <a:gd name="T2" fmla="*/ 25 w 73"/>
                <a:gd name="T3" fmla="*/ 0 h 3"/>
                <a:gd name="T4" fmla="*/ 48 w 73"/>
                <a:gd name="T5" fmla="*/ 0 h 3"/>
                <a:gd name="T6" fmla="*/ 61 w 73"/>
                <a:gd name="T7" fmla="*/ 1 h 3"/>
                <a:gd name="T8" fmla="*/ 73 w 73"/>
                <a:gd name="T9" fmla="*/ 1 h 3"/>
                <a:gd name="T10" fmla="*/ 61 w 73"/>
                <a:gd name="T11" fmla="*/ 2 h 3"/>
                <a:gd name="T12" fmla="*/ 48 w 73"/>
                <a:gd name="T13" fmla="*/ 3 h 3"/>
                <a:gd name="T14" fmla="*/ 25 w 73"/>
                <a:gd name="T15" fmla="*/ 3 h 3"/>
                <a:gd name="T16" fmla="*/ 0 w 73"/>
                <a:gd name="T1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">
                  <a:moveTo>
                    <a:pt x="0" y="1"/>
                  </a:moveTo>
                  <a:cubicBezTo>
                    <a:pt x="9" y="1"/>
                    <a:pt x="17" y="0"/>
                    <a:pt x="25" y="0"/>
                  </a:cubicBezTo>
                  <a:cubicBezTo>
                    <a:pt x="33" y="0"/>
                    <a:pt x="48" y="0"/>
                    <a:pt x="48" y="0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5" y="1"/>
                    <a:pt x="69" y="1"/>
                    <a:pt x="73" y="1"/>
                  </a:cubicBezTo>
                  <a:cubicBezTo>
                    <a:pt x="69" y="2"/>
                    <a:pt x="65" y="2"/>
                    <a:pt x="61" y="2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3" y="3"/>
                    <a:pt x="25" y="3"/>
                  </a:cubicBezTo>
                  <a:cubicBezTo>
                    <a:pt x="17" y="2"/>
                    <a:pt x="9" y="2"/>
                    <a:pt x="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3">
              <a:extLst>
                <a:ext uri="{FF2B5EF4-FFF2-40B4-BE49-F238E27FC236}">
                  <a16:creationId xmlns="" xmlns:a16="http://schemas.microsoft.com/office/drawing/2014/main" id="{A556A2CA-B6E3-437E-8AD0-2B6CFD2F4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3522"/>
              <a:ext cx="140" cy="7"/>
            </a:xfrm>
            <a:custGeom>
              <a:avLst/>
              <a:gdLst>
                <a:gd name="T0" fmla="*/ 0 w 59"/>
                <a:gd name="T1" fmla="*/ 2 h 3"/>
                <a:gd name="T2" fmla="*/ 25 w 59"/>
                <a:gd name="T3" fmla="*/ 0 h 3"/>
                <a:gd name="T4" fmla="*/ 47 w 59"/>
                <a:gd name="T5" fmla="*/ 1 h 3"/>
                <a:gd name="T6" fmla="*/ 59 w 59"/>
                <a:gd name="T7" fmla="*/ 2 h 3"/>
                <a:gd name="T8" fmla="*/ 47 w 59"/>
                <a:gd name="T9" fmla="*/ 2 h 3"/>
                <a:gd name="T10" fmla="*/ 25 w 59"/>
                <a:gd name="T11" fmla="*/ 3 h 3"/>
                <a:gd name="T12" fmla="*/ 0 w 59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">
                  <a:moveTo>
                    <a:pt x="0" y="2"/>
                  </a:moveTo>
                  <a:cubicBezTo>
                    <a:pt x="9" y="1"/>
                    <a:pt x="17" y="1"/>
                    <a:pt x="25" y="0"/>
                  </a:cubicBezTo>
                  <a:cubicBezTo>
                    <a:pt x="33" y="0"/>
                    <a:pt x="47" y="1"/>
                    <a:pt x="47" y="1"/>
                  </a:cubicBezTo>
                  <a:cubicBezTo>
                    <a:pt x="51" y="1"/>
                    <a:pt x="55" y="1"/>
                    <a:pt x="59" y="2"/>
                  </a:cubicBezTo>
                  <a:cubicBezTo>
                    <a:pt x="55" y="2"/>
                    <a:pt x="51" y="2"/>
                    <a:pt x="47" y="2"/>
                  </a:cubicBezTo>
                  <a:cubicBezTo>
                    <a:pt x="47" y="2"/>
                    <a:pt x="33" y="3"/>
                    <a:pt x="25" y="3"/>
                  </a:cubicBezTo>
                  <a:cubicBezTo>
                    <a:pt x="17" y="3"/>
                    <a:pt x="9" y="2"/>
                    <a:pt x="0" y="2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4">
              <a:extLst>
                <a:ext uri="{FF2B5EF4-FFF2-40B4-BE49-F238E27FC236}">
                  <a16:creationId xmlns="" xmlns:a16="http://schemas.microsoft.com/office/drawing/2014/main" id="{F001D50F-7E9A-4867-AC2C-FD04065AF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2907"/>
              <a:ext cx="1210" cy="484"/>
            </a:xfrm>
            <a:custGeom>
              <a:avLst/>
              <a:gdLst>
                <a:gd name="T0" fmla="*/ 510 w 510"/>
                <a:gd name="T1" fmla="*/ 0 h 204"/>
                <a:gd name="T2" fmla="*/ 454 w 510"/>
                <a:gd name="T3" fmla="*/ 51 h 204"/>
                <a:gd name="T4" fmla="*/ 410 w 510"/>
                <a:gd name="T5" fmla="*/ 20 h 204"/>
                <a:gd name="T6" fmla="*/ 363 w 510"/>
                <a:gd name="T7" fmla="*/ 73 h 204"/>
                <a:gd name="T8" fmla="*/ 321 w 510"/>
                <a:gd name="T9" fmla="*/ 59 h 204"/>
                <a:gd name="T10" fmla="*/ 273 w 510"/>
                <a:gd name="T11" fmla="*/ 87 h 204"/>
                <a:gd name="T12" fmla="*/ 228 w 510"/>
                <a:gd name="T13" fmla="*/ 0 h 204"/>
                <a:gd name="T14" fmla="*/ 183 w 510"/>
                <a:gd name="T15" fmla="*/ 63 h 204"/>
                <a:gd name="T16" fmla="*/ 137 w 510"/>
                <a:gd name="T17" fmla="*/ 36 h 204"/>
                <a:gd name="T18" fmla="*/ 93 w 510"/>
                <a:gd name="T19" fmla="*/ 103 h 204"/>
                <a:gd name="T20" fmla="*/ 48 w 510"/>
                <a:gd name="T21" fmla="*/ 65 h 204"/>
                <a:gd name="T22" fmla="*/ 0 w 510"/>
                <a:gd name="T23" fmla="*/ 117 h 204"/>
                <a:gd name="T24" fmla="*/ 0 w 510"/>
                <a:gd name="T25" fmla="*/ 204 h 204"/>
                <a:gd name="T26" fmla="*/ 510 w 510"/>
                <a:gd name="T27" fmla="*/ 204 h 204"/>
                <a:gd name="T28" fmla="*/ 510 w 510"/>
                <a:gd name="T2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0" h="204">
                  <a:moveTo>
                    <a:pt x="510" y="0"/>
                  </a:moveTo>
                  <a:cubicBezTo>
                    <a:pt x="478" y="0"/>
                    <a:pt x="472" y="51"/>
                    <a:pt x="454" y="51"/>
                  </a:cubicBezTo>
                  <a:cubicBezTo>
                    <a:pt x="437" y="51"/>
                    <a:pt x="434" y="20"/>
                    <a:pt x="410" y="20"/>
                  </a:cubicBezTo>
                  <a:cubicBezTo>
                    <a:pt x="386" y="20"/>
                    <a:pt x="383" y="73"/>
                    <a:pt x="363" y="73"/>
                  </a:cubicBezTo>
                  <a:cubicBezTo>
                    <a:pt x="344" y="73"/>
                    <a:pt x="336" y="59"/>
                    <a:pt x="321" y="59"/>
                  </a:cubicBezTo>
                  <a:cubicBezTo>
                    <a:pt x="299" y="59"/>
                    <a:pt x="292" y="87"/>
                    <a:pt x="273" y="87"/>
                  </a:cubicBezTo>
                  <a:cubicBezTo>
                    <a:pt x="244" y="87"/>
                    <a:pt x="256" y="0"/>
                    <a:pt x="228" y="0"/>
                  </a:cubicBezTo>
                  <a:cubicBezTo>
                    <a:pt x="200" y="0"/>
                    <a:pt x="210" y="63"/>
                    <a:pt x="183" y="63"/>
                  </a:cubicBezTo>
                  <a:cubicBezTo>
                    <a:pt x="156" y="63"/>
                    <a:pt x="162" y="36"/>
                    <a:pt x="137" y="36"/>
                  </a:cubicBezTo>
                  <a:cubicBezTo>
                    <a:pt x="111" y="36"/>
                    <a:pt x="112" y="103"/>
                    <a:pt x="93" y="103"/>
                  </a:cubicBezTo>
                  <a:cubicBezTo>
                    <a:pt x="73" y="103"/>
                    <a:pt x="71" y="65"/>
                    <a:pt x="48" y="65"/>
                  </a:cubicBezTo>
                  <a:cubicBezTo>
                    <a:pt x="26" y="65"/>
                    <a:pt x="16" y="117"/>
                    <a:pt x="0" y="117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10" y="204"/>
                    <a:pt x="510" y="204"/>
                    <a:pt x="510" y="20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solidFill>
              <a:srgbClr val="FFE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5">
              <a:extLst>
                <a:ext uri="{FF2B5EF4-FFF2-40B4-BE49-F238E27FC236}">
                  <a16:creationId xmlns="" xmlns:a16="http://schemas.microsoft.com/office/drawing/2014/main" id="{F46C9881-DF0E-4629-BC18-3570676BA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2900"/>
              <a:ext cx="1210" cy="292"/>
            </a:xfrm>
            <a:custGeom>
              <a:avLst/>
              <a:gdLst>
                <a:gd name="T0" fmla="*/ 0 w 510"/>
                <a:gd name="T1" fmla="*/ 123 h 123"/>
                <a:gd name="T2" fmla="*/ 0 w 510"/>
                <a:gd name="T3" fmla="*/ 118 h 123"/>
                <a:gd name="T4" fmla="*/ 17 w 510"/>
                <a:gd name="T5" fmla="*/ 96 h 123"/>
                <a:gd name="T6" fmla="*/ 48 w 510"/>
                <a:gd name="T7" fmla="*/ 65 h 123"/>
                <a:gd name="T8" fmla="*/ 76 w 510"/>
                <a:gd name="T9" fmla="*/ 87 h 123"/>
                <a:gd name="T10" fmla="*/ 93 w 510"/>
                <a:gd name="T11" fmla="*/ 103 h 123"/>
                <a:gd name="T12" fmla="*/ 107 w 510"/>
                <a:gd name="T13" fmla="*/ 75 h 123"/>
                <a:gd name="T14" fmla="*/ 137 w 510"/>
                <a:gd name="T15" fmla="*/ 36 h 123"/>
                <a:gd name="T16" fmla="*/ 162 w 510"/>
                <a:gd name="T17" fmla="*/ 51 h 123"/>
                <a:gd name="T18" fmla="*/ 183 w 510"/>
                <a:gd name="T19" fmla="*/ 63 h 123"/>
                <a:gd name="T20" fmla="*/ 201 w 510"/>
                <a:gd name="T21" fmla="*/ 34 h 123"/>
                <a:gd name="T22" fmla="*/ 228 w 510"/>
                <a:gd name="T23" fmla="*/ 0 h 123"/>
                <a:gd name="T24" fmla="*/ 253 w 510"/>
                <a:gd name="T25" fmla="*/ 45 h 123"/>
                <a:gd name="T26" fmla="*/ 273 w 510"/>
                <a:gd name="T27" fmla="*/ 87 h 123"/>
                <a:gd name="T28" fmla="*/ 292 w 510"/>
                <a:gd name="T29" fmla="*/ 76 h 123"/>
                <a:gd name="T30" fmla="*/ 321 w 510"/>
                <a:gd name="T31" fmla="*/ 60 h 123"/>
                <a:gd name="T32" fmla="*/ 341 w 510"/>
                <a:gd name="T33" fmla="*/ 66 h 123"/>
                <a:gd name="T34" fmla="*/ 363 w 510"/>
                <a:gd name="T35" fmla="*/ 74 h 123"/>
                <a:gd name="T36" fmla="*/ 381 w 510"/>
                <a:gd name="T37" fmla="*/ 51 h 123"/>
                <a:gd name="T38" fmla="*/ 410 w 510"/>
                <a:gd name="T39" fmla="*/ 20 h 123"/>
                <a:gd name="T40" fmla="*/ 439 w 510"/>
                <a:gd name="T41" fmla="*/ 39 h 123"/>
                <a:gd name="T42" fmla="*/ 454 w 510"/>
                <a:gd name="T43" fmla="*/ 52 h 123"/>
                <a:gd name="T44" fmla="*/ 470 w 510"/>
                <a:gd name="T45" fmla="*/ 33 h 123"/>
                <a:gd name="T46" fmla="*/ 510 w 510"/>
                <a:gd name="T47" fmla="*/ 0 h 123"/>
                <a:gd name="T48" fmla="*/ 510 w 510"/>
                <a:gd name="T49" fmla="*/ 5 h 123"/>
                <a:gd name="T50" fmla="*/ 477 w 510"/>
                <a:gd name="T51" fmla="*/ 35 h 123"/>
                <a:gd name="T52" fmla="*/ 454 w 510"/>
                <a:gd name="T53" fmla="*/ 57 h 123"/>
                <a:gd name="T54" fmla="*/ 433 w 510"/>
                <a:gd name="T55" fmla="*/ 41 h 123"/>
                <a:gd name="T56" fmla="*/ 410 w 510"/>
                <a:gd name="T57" fmla="*/ 25 h 123"/>
                <a:gd name="T58" fmla="*/ 387 w 510"/>
                <a:gd name="T59" fmla="*/ 52 h 123"/>
                <a:gd name="T60" fmla="*/ 363 w 510"/>
                <a:gd name="T61" fmla="*/ 79 h 123"/>
                <a:gd name="T62" fmla="*/ 337 w 510"/>
                <a:gd name="T63" fmla="*/ 70 h 123"/>
                <a:gd name="T64" fmla="*/ 321 w 510"/>
                <a:gd name="T65" fmla="*/ 65 h 123"/>
                <a:gd name="T66" fmla="*/ 298 w 510"/>
                <a:gd name="T67" fmla="*/ 78 h 123"/>
                <a:gd name="T68" fmla="*/ 273 w 510"/>
                <a:gd name="T69" fmla="*/ 92 h 123"/>
                <a:gd name="T70" fmla="*/ 246 w 510"/>
                <a:gd name="T71" fmla="*/ 46 h 123"/>
                <a:gd name="T72" fmla="*/ 228 w 510"/>
                <a:gd name="T73" fmla="*/ 5 h 123"/>
                <a:gd name="T74" fmla="*/ 208 w 510"/>
                <a:gd name="T75" fmla="*/ 35 h 123"/>
                <a:gd name="T76" fmla="*/ 183 w 510"/>
                <a:gd name="T77" fmla="*/ 68 h 123"/>
                <a:gd name="T78" fmla="*/ 156 w 510"/>
                <a:gd name="T79" fmla="*/ 53 h 123"/>
                <a:gd name="T80" fmla="*/ 137 w 510"/>
                <a:gd name="T81" fmla="*/ 41 h 123"/>
                <a:gd name="T82" fmla="*/ 114 w 510"/>
                <a:gd name="T83" fmla="*/ 77 h 123"/>
                <a:gd name="T84" fmla="*/ 93 w 510"/>
                <a:gd name="T85" fmla="*/ 108 h 123"/>
                <a:gd name="T86" fmla="*/ 69 w 510"/>
                <a:gd name="T87" fmla="*/ 89 h 123"/>
                <a:gd name="T88" fmla="*/ 48 w 510"/>
                <a:gd name="T89" fmla="*/ 70 h 123"/>
                <a:gd name="T90" fmla="*/ 23 w 510"/>
                <a:gd name="T91" fmla="*/ 98 h 123"/>
                <a:gd name="T92" fmla="*/ 0 w 510"/>
                <a:gd name="T9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0" h="123">
                  <a:moveTo>
                    <a:pt x="0" y="123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5" y="118"/>
                    <a:pt x="12" y="105"/>
                    <a:pt x="17" y="96"/>
                  </a:cubicBezTo>
                  <a:cubicBezTo>
                    <a:pt x="25" y="81"/>
                    <a:pt x="34" y="65"/>
                    <a:pt x="48" y="65"/>
                  </a:cubicBezTo>
                  <a:cubicBezTo>
                    <a:pt x="63" y="65"/>
                    <a:pt x="70" y="77"/>
                    <a:pt x="76" y="87"/>
                  </a:cubicBezTo>
                  <a:cubicBezTo>
                    <a:pt x="81" y="95"/>
                    <a:pt x="86" y="103"/>
                    <a:pt x="93" y="103"/>
                  </a:cubicBezTo>
                  <a:cubicBezTo>
                    <a:pt x="98" y="103"/>
                    <a:pt x="104" y="87"/>
                    <a:pt x="107" y="75"/>
                  </a:cubicBezTo>
                  <a:cubicBezTo>
                    <a:pt x="114" y="56"/>
                    <a:pt x="120" y="36"/>
                    <a:pt x="137" y="36"/>
                  </a:cubicBezTo>
                  <a:cubicBezTo>
                    <a:pt x="151" y="36"/>
                    <a:pt x="157" y="44"/>
                    <a:pt x="162" y="51"/>
                  </a:cubicBezTo>
                  <a:cubicBezTo>
                    <a:pt x="167" y="58"/>
                    <a:pt x="172" y="63"/>
                    <a:pt x="183" y="63"/>
                  </a:cubicBezTo>
                  <a:cubicBezTo>
                    <a:pt x="193" y="63"/>
                    <a:pt x="197" y="49"/>
                    <a:pt x="201" y="34"/>
                  </a:cubicBezTo>
                  <a:cubicBezTo>
                    <a:pt x="206" y="17"/>
                    <a:pt x="210" y="0"/>
                    <a:pt x="228" y="0"/>
                  </a:cubicBezTo>
                  <a:cubicBezTo>
                    <a:pt x="245" y="0"/>
                    <a:pt x="249" y="22"/>
                    <a:pt x="253" y="45"/>
                  </a:cubicBezTo>
                  <a:cubicBezTo>
                    <a:pt x="257" y="64"/>
                    <a:pt x="262" y="87"/>
                    <a:pt x="273" y="87"/>
                  </a:cubicBezTo>
                  <a:cubicBezTo>
                    <a:pt x="280" y="87"/>
                    <a:pt x="286" y="82"/>
                    <a:pt x="292" y="76"/>
                  </a:cubicBezTo>
                  <a:cubicBezTo>
                    <a:pt x="299" y="68"/>
                    <a:pt x="308" y="60"/>
                    <a:pt x="321" y="60"/>
                  </a:cubicBezTo>
                  <a:cubicBezTo>
                    <a:pt x="329" y="60"/>
                    <a:pt x="335" y="63"/>
                    <a:pt x="341" y="66"/>
                  </a:cubicBezTo>
                  <a:cubicBezTo>
                    <a:pt x="348" y="70"/>
                    <a:pt x="354" y="74"/>
                    <a:pt x="363" y="74"/>
                  </a:cubicBezTo>
                  <a:cubicBezTo>
                    <a:pt x="370" y="74"/>
                    <a:pt x="376" y="61"/>
                    <a:pt x="381" y="51"/>
                  </a:cubicBezTo>
                  <a:cubicBezTo>
                    <a:pt x="388" y="36"/>
                    <a:pt x="395" y="20"/>
                    <a:pt x="410" y="20"/>
                  </a:cubicBezTo>
                  <a:cubicBezTo>
                    <a:pt x="425" y="20"/>
                    <a:pt x="433" y="30"/>
                    <a:pt x="439" y="39"/>
                  </a:cubicBezTo>
                  <a:cubicBezTo>
                    <a:pt x="444" y="46"/>
                    <a:pt x="448" y="52"/>
                    <a:pt x="454" y="52"/>
                  </a:cubicBezTo>
                  <a:cubicBezTo>
                    <a:pt x="459" y="52"/>
                    <a:pt x="465" y="42"/>
                    <a:pt x="470" y="33"/>
                  </a:cubicBezTo>
                  <a:cubicBezTo>
                    <a:pt x="479" y="18"/>
                    <a:pt x="489" y="0"/>
                    <a:pt x="510" y="0"/>
                  </a:cubicBezTo>
                  <a:cubicBezTo>
                    <a:pt x="510" y="5"/>
                    <a:pt x="510" y="5"/>
                    <a:pt x="510" y="5"/>
                  </a:cubicBezTo>
                  <a:cubicBezTo>
                    <a:pt x="494" y="5"/>
                    <a:pt x="485" y="21"/>
                    <a:pt x="477" y="35"/>
                  </a:cubicBezTo>
                  <a:cubicBezTo>
                    <a:pt x="470" y="47"/>
                    <a:pt x="464" y="57"/>
                    <a:pt x="454" y="57"/>
                  </a:cubicBezTo>
                  <a:cubicBezTo>
                    <a:pt x="444" y="57"/>
                    <a:pt x="438" y="49"/>
                    <a:pt x="433" y="41"/>
                  </a:cubicBezTo>
                  <a:cubicBezTo>
                    <a:pt x="427" y="33"/>
                    <a:pt x="421" y="25"/>
                    <a:pt x="410" y="25"/>
                  </a:cubicBezTo>
                  <a:cubicBezTo>
                    <a:pt x="400" y="25"/>
                    <a:pt x="393" y="40"/>
                    <a:pt x="387" y="52"/>
                  </a:cubicBezTo>
                  <a:cubicBezTo>
                    <a:pt x="381" y="66"/>
                    <a:pt x="375" y="79"/>
                    <a:pt x="363" y="79"/>
                  </a:cubicBezTo>
                  <a:cubicBezTo>
                    <a:pt x="352" y="79"/>
                    <a:pt x="344" y="74"/>
                    <a:pt x="337" y="70"/>
                  </a:cubicBezTo>
                  <a:cubicBezTo>
                    <a:pt x="331" y="67"/>
                    <a:pt x="327" y="65"/>
                    <a:pt x="321" y="65"/>
                  </a:cubicBezTo>
                  <a:cubicBezTo>
                    <a:pt x="311" y="65"/>
                    <a:pt x="304" y="72"/>
                    <a:pt x="298" y="78"/>
                  </a:cubicBezTo>
                  <a:cubicBezTo>
                    <a:pt x="291" y="85"/>
                    <a:pt x="284" y="92"/>
                    <a:pt x="273" y="92"/>
                  </a:cubicBezTo>
                  <a:cubicBezTo>
                    <a:pt x="256" y="92"/>
                    <a:pt x="251" y="70"/>
                    <a:pt x="246" y="46"/>
                  </a:cubicBezTo>
                  <a:cubicBezTo>
                    <a:pt x="243" y="28"/>
                    <a:pt x="238" y="5"/>
                    <a:pt x="228" y="5"/>
                  </a:cubicBezTo>
                  <a:cubicBezTo>
                    <a:pt x="216" y="5"/>
                    <a:pt x="212" y="21"/>
                    <a:pt x="208" y="35"/>
                  </a:cubicBezTo>
                  <a:cubicBezTo>
                    <a:pt x="204" y="52"/>
                    <a:pt x="199" y="68"/>
                    <a:pt x="183" y="68"/>
                  </a:cubicBezTo>
                  <a:cubicBezTo>
                    <a:pt x="167" y="68"/>
                    <a:pt x="161" y="60"/>
                    <a:pt x="156" y="53"/>
                  </a:cubicBezTo>
                  <a:cubicBezTo>
                    <a:pt x="151" y="47"/>
                    <a:pt x="147" y="41"/>
                    <a:pt x="137" y="41"/>
                  </a:cubicBezTo>
                  <a:cubicBezTo>
                    <a:pt x="126" y="41"/>
                    <a:pt x="119" y="61"/>
                    <a:pt x="114" y="77"/>
                  </a:cubicBezTo>
                  <a:cubicBezTo>
                    <a:pt x="109" y="94"/>
                    <a:pt x="104" y="108"/>
                    <a:pt x="93" y="108"/>
                  </a:cubicBezTo>
                  <a:cubicBezTo>
                    <a:pt x="81" y="108"/>
                    <a:pt x="75" y="99"/>
                    <a:pt x="69" y="89"/>
                  </a:cubicBezTo>
                  <a:cubicBezTo>
                    <a:pt x="64" y="80"/>
                    <a:pt x="58" y="70"/>
                    <a:pt x="48" y="70"/>
                  </a:cubicBezTo>
                  <a:cubicBezTo>
                    <a:pt x="39" y="70"/>
                    <a:pt x="30" y="86"/>
                    <a:pt x="23" y="98"/>
                  </a:cubicBezTo>
                  <a:cubicBezTo>
                    <a:pt x="16" y="112"/>
                    <a:pt x="10" y="123"/>
                    <a:pt x="0" y="123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6">
              <a:extLst>
                <a:ext uri="{FF2B5EF4-FFF2-40B4-BE49-F238E27FC236}">
                  <a16:creationId xmlns="" xmlns:a16="http://schemas.microsoft.com/office/drawing/2014/main" id="{99C2AE30-364C-4484-AD0E-1D8C2DD94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" y="2781"/>
              <a:ext cx="1241" cy="5"/>
            </a:xfrm>
            <a:custGeom>
              <a:avLst/>
              <a:gdLst>
                <a:gd name="T0" fmla="*/ 0 w 523"/>
                <a:gd name="T1" fmla="*/ 1 h 2"/>
                <a:gd name="T2" fmla="*/ 262 w 523"/>
                <a:gd name="T3" fmla="*/ 0 h 2"/>
                <a:gd name="T4" fmla="*/ 523 w 523"/>
                <a:gd name="T5" fmla="*/ 1 h 2"/>
                <a:gd name="T6" fmla="*/ 262 w 523"/>
                <a:gd name="T7" fmla="*/ 2 h 2"/>
                <a:gd name="T8" fmla="*/ 0 w 52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">
                  <a:moveTo>
                    <a:pt x="0" y="1"/>
                  </a:moveTo>
                  <a:cubicBezTo>
                    <a:pt x="87" y="0"/>
                    <a:pt x="175" y="1"/>
                    <a:pt x="262" y="0"/>
                  </a:cubicBezTo>
                  <a:cubicBezTo>
                    <a:pt x="349" y="1"/>
                    <a:pt x="436" y="0"/>
                    <a:pt x="523" y="1"/>
                  </a:cubicBezTo>
                  <a:cubicBezTo>
                    <a:pt x="436" y="1"/>
                    <a:pt x="349" y="1"/>
                    <a:pt x="262" y="2"/>
                  </a:cubicBezTo>
                  <a:cubicBezTo>
                    <a:pt x="175" y="1"/>
                    <a:pt x="87" y="1"/>
                    <a:pt x="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7">
              <a:extLst>
                <a:ext uri="{FF2B5EF4-FFF2-40B4-BE49-F238E27FC236}">
                  <a16:creationId xmlns="" xmlns:a16="http://schemas.microsoft.com/office/drawing/2014/main" id="{B48C0D64-5A1D-40C4-8F61-2642AD03B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" y="2905"/>
              <a:ext cx="1241" cy="2"/>
            </a:xfrm>
            <a:custGeom>
              <a:avLst/>
              <a:gdLst>
                <a:gd name="T0" fmla="*/ 0 w 523"/>
                <a:gd name="T1" fmla="*/ 1 h 1"/>
                <a:gd name="T2" fmla="*/ 262 w 523"/>
                <a:gd name="T3" fmla="*/ 0 h 1"/>
                <a:gd name="T4" fmla="*/ 523 w 523"/>
                <a:gd name="T5" fmla="*/ 1 h 1"/>
                <a:gd name="T6" fmla="*/ 262 w 523"/>
                <a:gd name="T7" fmla="*/ 1 h 1"/>
                <a:gd name="T8" fmla="*/ 0 w 52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">
                  <a:moveTo>
                    <a:pt x="0" y="1"/>
                  </a:moveTo>
                  <a:cubicBezTo>
                    <a:pt x="87" y="0"/>
                    <a:pt x="175" y="0"/>
                    <a:pt x="262" y="0"/>
                  </a:cubicBezTo>
                  <a:cubicBezTo>
                    <a:pt x="349" y="0"/>
                    <a:pt x="436" y="0"/>
                    <a:pt x="523" y="1"/>
                  </a:cubicBezTo>
                  <a:cubicBezTo>
                    <a:pt x="436" y="1"/>
                    <a:pt x="349" y="1"/>
                    <a:pt x="262" y="1"/>
                  </a:cubicBezTo>
                  <a:cubicBezTo>
                    <a:pt x="175" y="1"/>
                    <a:pt x="87" y="1"/>
                    <a:pt x="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8">
              <a:extLst>
                <a:ext uri="{FF2B5EF4-FFF2-40B4-BE49-F238E27FC236}">
                  <a16:creationId xmlns="" xmlns:a16="http://schemas.microsoft.com/office/drawing/2014/main" id="{101CE7E2-2B4A-4D9D-B433-5155D56F3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" y="3028"/>
              <a:ext cx="1241" cy="2"/>
            </a:xfrm>
            <a:custGeom>
              <a:avLst/>
              <a:gdLst>
                <a:gd name="T0" fmla="*/ 0 w 523"/>
                <a:gd name="T1" fmla="*/ 0 h 1"/>
                <a:gd name="T2" fmla="*/ 262 w 523"/>
                <a:gd name="T3" fmla="*/ 0 h 1"/>
                <a:gd name="T4" fmla="*/ 523 w 523"/>
                <a:gd name="T5" fmla="*/ 0 h 1"/>
                <a:gd name="T6" fmla="*/ 262 w 523"/>
                <a:gd name="T7" fmla="*/ 1 h 1"/>
                <a:gd name="T8" fmla="*/ 0 w 52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">
                  <a:moveTo>
                    <a:pt x="0" y="0"/>
                  </a:moveTo>
                  <a:cubicBezTo>
                    <a:pt x="87" y="0"/>
                    <a:pt x="175" y="0"/>
                    <a:pt x="262" y="0"/>
                  </a:cubicBezTo>
                  <a:cubicBezTo>
                    <a:pt x="349" y="0"/>
                    <a:pt x="436" y="0"/>
                    <a:pt x="523" y="0"/>
                  </a:cubicBezTo>
                  <a:cubicBezTo>
                    <a:pt x="436" y="1"/>
                    <a:pt x="349" y="1"/>
                    <a:pt x="262" y="1"/>
                  </a:cubicBezTo>
                  <a:cubicBezTo>
                    <a:pt x="175" y="1"/>
                    <a:pt x="87" y="1"/>
                    <a:pt x="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9">
              <a:extLst>
                <a:ext uri="{FF2B5EF4-FFF2-40B4-BE49-F238E27FC236}">
                  <a16:creationId xmlns="" xmlns:a16="http://schemas.microsoft.com/office/drawing/2014/main" id="{C9B07251-24D7-44B9-9FE4-62CD0C5FD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" y="3149"/>
              <a:ext cx="1241" cy="5"/>
            </a:xfrm>
            <a:custGeom>
              <a:avLst/>
              <a:gdLst>
                <a:gd name="T0" fmla="*/ 0 w 523"/>
                <a:gd name="T1" fmla="*/ 1 h 2"/>
                <a:gd name="T2" fmla="*/ 262 w 523"/>
                <a:gd name="T3" fmla="*/ 0 h 2"/>
                <a:gd name="T4" fmla="*/ 523 w 523"/>
                <a:gd name="T5" fmla="*/ 1 h 2"/>
                <a:gd name="T6" fmla="*/ 262 w 523"/>
                <a:gd name="T7" fmla="*/ 2 h 2"/>
                <a:gd name="T8" fmla="*/ 0 w 52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">
                  <a:moveTo>
                    <a:pt x="0" y="1"/>
                  </a:moveTo>
                  <a:cubicBezTo>
                    <a:pt x="87" y="0"/>
                    <a:pt x="175" y="1"/>
                    <a:pt x="262" y="0"/>
                  </a:cubicBezTo>
                  <a:cubicBezTo>
                    <a:pt x="349" y="1"/>
                    <a:pt x="436" y="0"/>
                    <a:pt x="523" y="1"/>
                  </a:cubicBezTo>
                  <a:cubicBezTo>
                    <a:pt x="436" y="1"/>
                    <a:pt x="349" y="1"/>
                    <a:pt x="262" y="2"/>
                  </a:cubicBezTo>
                  <a:cubicBezTo>
                    <a:pt x="175" y="1"/>
                    <a:pt x="87" y="1"/>
                    <a:pt x="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0">
              <a:extLst>
                <a:ext uri="{FF2B5EF4-FFF2-40B4-BE49-F238E27FC236}">
                  <a16:creationId xmlns="" xmlns:a16="http://schemas.microsoft.com/office/drawing/2014/main" id="{BBBF0953-89D1-4521-8E92-B163978E4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" y="3273"/>
              <a:ext cx="1241" cy="2"/>
            </a:xfrm>
            <a:custGeom>
              <a:avLst/>
              <a:gdLst>
                <a:gd name="T0" fmla="*/ 0 w 523"/>
                <a:gd name="T1" fmla="*/ 1 h 1"/>
                <a:gd name="T2" fmla="*/ 262 w 523"/>
                <a:gd name="T3" fmla="*/ 0 h 1"/>
                <a:gd name="T4" fmla="*/ 523 w 523"/>
                <a:gd name="T5" fmla="*/ 1 h 1"/>
                <a:gd name="T6" fmla="*/ 262 w 523"/>
                <a:gd name="T7" fmla="*/ 1 h 1"/>
                <a:gd name="T8" fmla="*/ 0 w 52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">
                  <a:moveTo>
                    <a:pt x="0" y="1"/>
                  </a:moveTo>
                  <a:cubicBezTo>
                    <a:pt x="87" y="0"/>
                    <a:pt x="175" y="0"/>
                    <a:pt x="262" y="0"/>
                  </a:cubicBezTo>
                  <a:cubicBezTo>
                    <a:pt x="349" y="0"/>
                    <a:pt x="436" y="0"/>
                    <a:pt x="523" y="1"/>
                  </a:cubicBezTo>
                  <a:cubicBezTo>
                    <a:pt x="436" y="1"/>
                    <a:pt x="349" y="1"/>
                    <a:pt x="262" y="1"/>
                  </a:cubicBezTo>
                  <a:cubicBezTo>
                    <a:pt x="175" y="1"/>
                    <a:pt x="87" y="1"/>
                    <a:pt x="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1">
              <a:extLst>
                <a:ext uri="{FF2B5EF4-FFF2-40B4-BE49-F238E27FC236}">
                  <a16:creationId xmlns="" xmlns:a16="http://schemas.microsoft.com/office/drawing/2014/main" id="{A2F68275-A218-43CF-9C8A-EFD119BF8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2703"/>
              <a:ext cx="3" cy="688"/>
            </a:xfrm>
            <a:custGeom>
              <a:avLst/>
              <a:gdLst>
                <a:gd name="T0" fmla="*/ 1 w 1"/>
                <a:gd name="T1" fmla="*/ 0 h 290"/>
                <a:gd name="T2" fmla="*/ 1 w 1"/>
                <a:gd name="T3" fmla="*/ 145 h 290"/>
                <a:gd name="T4" fmla="*/ 1 w 1"/>
                <a:gd name="T5" fmla="*/ 290 h 290"/>
                <a:gd name="T6" fmla="*/ 0 w 1"/>
                <a:gd name="T7" fmla="*/ 145 h 290"/>
                <a:gd name="T8" fmla="*/ 1 w 1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90">
                  <a:moveTo>
                    <a:pt x="1" y="0"/>
                  </a:moveTo>
                  <a:cubicBezTo>
                    <a:pt x="1" y="49"/>
                    <a:pt x="1" y="97"/>
                    <a:pt x="1" y="145"/>
                  </a:cubicBezTo>
                  <a:cubicBezTo>
                    <a:pt x="1" y="193"/>
                    <a:pt x="1" y="242"/>
                    <a:pt x="1" y="290"/>
                  </a:cubicBezTo>
                  <a:cubicBezTo>
                    <a:pt x="0" y="242"/>
                    <a:pt x="0" y="193"/>
                    <a:pt x="0" y="145"/>
                  </a:cubicBezTo>
                  <a:cubicBezTo>
                    <a:pt x="0" y="97"/>
                    <a:pt x="0" y="49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2">
              <a:extLst>
                <a:ext uri="{FF2B5EF4-FFF2-40B4-BE49-F238E27FC236}">
                  <a16:creationId xmlns="" xmlns:a16="http://schemas.microsoft.com/office/drawing/2014/main" id="{28609D25-799C-4A30-8EAE-4108C375C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2703"/>
              <a:ext cx="5" cy="688"/>
            </a:xfrm>
            <a:custGeom>
              <a:avLst/>
              <a:gdLst>
                <a:gd name="T0" fmla="*/ 1 w 2"/>
                <a:gd name="T1" fmla="*/ 0 h 290"/>
                <a:gd name="T2" fmla="*/ 2 w 2"/>
                <a:gd name="T3" fmla="*/ 145 h 290"/>
                <a:gd name="T4" fmla="*/ 1 w 2"/>
                <a:gd name="T5" fmla="*/ 290 h 290"/>
                <a:gd name="T6" fmla="*/ 0 w 2"/>
                <a:gd name="T7" fmla="*/ 145 h 290"/>
                <a:gd name="T8" fmla="*/ 1 w 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90">
                  <a:moveTo>
                    <a:pt x="1" y="0"/>
                  </a:moveTo>
                  <a:cubicBezTo>
                    <a:pt x="2" y="49"/>
                    <a:pt x="2" y="97"/>
                    <a:pt x="2" y="145"/>
                  </a:cubicBezTo>
                  <a:cubicBezTo>
                    <a:pt x="2" y="193"/>
                    <a:pt x="2" y="242"/>
                    <a:pt x="1" y="290"/>
                  </a:cubicBezTo>
                  <a:cubicBezTo>
                    <a:pt x="0" y="242"/>
                    <a:pt x="0" y="193"/>
                    <a:pt x="0" y="145"/>
                  </a:cubicBezTo>
                  <a:cubicBezTo>
                    <a:pt x="0" y="97"/>
                    <a:pt x="0" y="49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3">
              <a:extLst>
                <a:ext uri="{FF2B5EF4-FFF2-40B4-BE49-F238E27FC236}">
                  <a16:creationId xmlns="" xmlns:a16="http://schemas.microsoft.com/office/drawing/2014/main" id="{D5B4510A-9508-4DC0-A9CD-C66551E9E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" y="2703"/>
              <a:ext cx="4" cy="688"/>
            </a:xfrm>
            <a:custGeom>
              <a:avLst/>
              <a:gdLst>
                <a:gd name="T0" fmla="*/ 1 w 2"/>
                <a:gd name="T1" fmla="*/ 0 h 290"/>
                <a:gd name="T2" fmla="*/ 2 w 2"/>
                <a:gd name="T3" fmla="*/ 145 h 290"/>
                <a:gd name="T4" fmla="*/ 1 w 2"/>
                <a:gd name="T5" fmla="*/ 290 h 290"/>
                <a:gd name="T6" fmla="*/ 0 w 2"/>
                <a:gd name="T7" fmla="*/ 145 h 290"/>
                <a:gd name="T8" fmla="*/ 1 w 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90">
                  <a:moveTo>
                    <a:pt x="1" y="0"/>
                  </a:moveTo>
                  <a:cubicBezTo>
                    <a:pt x="2" y="49"/>
                    <a:pt x="2" y="97"/>
                    <a:pt x="2" y="145"/>
                  </a:cubicBezTo>
                  <a:cubicBezTo>
                    <a:pt x="2" y="193"/>
                    <a:pt x="2" y="242"/>
                    <a:pt x="1" y="290"/>
                  </a:cubicBezTo>
                  <a:cubicBezTo>
                    <a:pt x="1" y="242"/>
                    <a:pt x="1" y="193"/>
                    <a:pt x="0" y="145"/>
                  </a:cubicBezTo>
                  <a:cubicBezTo>
                    <a:pt x="1" y="97"/>
                    <a:pt x="1" y="49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4">
              <a:extLst>
                <a:ext uri="{FF2B5EF4-FFF2-40B4-BE49-F238E27FC236}">
                  <a16:creationId xmlns="" xmlns:a16="http://schemas.microsoft.com/office/drawing/2014/main" id="{2CB8BF28-0BEB-4E85-84ED-254C96515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9" y="2703"/>
              <a:ext cx="5" cy="688"/>
            </a:xfrm>
            <a:custGeom>
              <a:avLst/>
              <a:gdLst>
                <a:gd name="T0" fmla="*/ 1 w 2"/>
                <a:gd name="T1" fmla="*/ 0 h 290"/>
                <a:gd name="T2" fmla="*/ 2 w 2"/>
                <a:gd name="T3" fmla="*/ 145 h 290"/>
                <a:gd name="T4" fmla="*/ 1 w 2"/>
                <a:gd name="T5" fmla="*/ 290 h 290"/>
                <a:gd name="T6" fmla="*/ 0 w 2"/>
                <a:gd name="T7" fmla="*/ 145 h 290"/>
                <a:gd name="T8" fmla="*/ 1 w 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90">
                  <a:moveTo>
                    <a:pt x="1" y="0"/>
                  </a:moveTo>
                  <a:cubicBezTo>
                    <a:pt x="2" y="49"/>
                    <a:pt x="1" y="97"/>
                    <a:pt x="2" y="145"/>
                  </a:cubicBezTo>
                  <a:cubicBezTo>
                    <a:pt x="1" y="193"/>
                    <a:pt x="2" y="242"/>
                    <a:pt x="1" y="290"/>
                  </a:cubicBezTo>
                  <a:cubicBezTo>
                    <a:pt x="0" y="242"/>
                    <a:pt x="0" y="193"/>
                    <a:pt x="0" y="145"/>
                  </a:cubicBezTo>
                  <a:cubicBezTo>
                    <a:pt x="0" y="97"/>
                    <a:pt x="0" y="49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5">
              <a:extLst>
                <a:ext uri="{FF2B5EF4-FFF2-40B4-BE49-F238E27FC236}">
                  <a16:creationId xmlns="" xmlns:a16="http://schemas.microsoft.com/office/drawing/2014/main" id="{DA7B1CE6-00D8-4C84-A469-5402B1E8B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" y="2703"/>
              <a:ext cx="5" cy="688"/>
            </a:xfrm>
            <a:custGeom>
              <a:avLst/>
              <a:gdLst>
                <a:gd name="T0" fmla="*/ 1 w 2"/>
                <a:gd name="T1" fmla="*/ 0 h 290"/>
                <a:gd name="T2" fmla="*/ 2 w 2"/>
                <a:gd name="T3" fmla="*/ 145 h 290"/>
                <a:gd name="T4" fmla="*/ 1 w 2"/>
                <a:gd name="T5" fmla="*/ 290 h 290"/>
                <a:gd name="T6" fmla="*/ 0 w 2"/>
                <a:gd name="T7" fmla="*/ 145 h 290"/>
                <a:gd name="T8" fmla="*/ 1 w 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90">
                  <a:moveTo>
                    <a:pt x="1" y="0"/>
                  </a:moveTo>
                  <a:cubicBezTo>
                    <a:pt x="2" y="49"/>
                    <a:pt x="2" y="97"/>
                    <a:pt x="2" y="145"/>
                  </a:cubicBezTo>
                  <a:cubicBezTo>
                    <a:pt x="2" y="193"/>
                    <a:pt x="2" y="242"/>
                    <a:pt x="1" y="290"/>
                  </a:cubicBezTo>
                  <a:cubicBezTo>
                    <a:pt x="0" y="242"/>
                    <a:pt x="1" y="193"/>
                    <a:pt x="0" y="145"/>
                  </a:cubicBezTo>
                  <a:cubicBezTo>
                    <a:pt x="1" y="97"/>
                    <a:pt x="0" y="49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36">
              <a:extLst>
                <a:ext uri="{FF2B5EF4-FFF2-40B4-BE49-F238E27FC236}">
                  <a16:creationId xmlns="" xmlns:a16="http://schemas.microsoft.com/office/drawing/2014/main" id="{82458572-7A99-4D4D-80DE-1DA0D05A0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2710"/>
              <a:ext cx="1212" cy="684"/>
            </a:xfrm>
            <a:custGeom>
              <a:avLst/>
              <a:gdLst>
                <a:gd name="T0" fmla="*/ 1 w 511"/>
                <a:gd name="T1" fmla="*/ 0 h 288"/>
                <a:gd name="T2" fmla="*/ 3 w 511"/>
                <a:gd name="T3" fmla="*/ 144 h 288"/>
                <a:gd name="T4" fmla="*/ 3 w 511"/>
                <a:gd name="T5" fmla="*/ 287 h 288"/>
                <a:gd name="T6" fmla="*/ 1 w 511"/>
                <a:gd name="T7" fmla="*/ 286 h 288"/>
                <a:gd name="T8" fmla="*/ 256 w 511"/>
                <a:gd name="T9" fmla="*/ 286 h 288"/>
                <a:gd name="T10" fmla="*/ 384 w 511"/>
                <a:gd name="T11" fmla="*/ 286 h 288"/>
                <a:gd name="T12" fmla="*/ 511 w 511"/>
                <a:gd name="T13" fmla="*/ 287 h 288"/>
                <a:gd name="T14" fmla="*/ 384 w 511"/>
                <a:gd name="T15" fmla="*/ 288 h 288"/>
                <a:gd name="T16" fmla="*/ 256 w 511"/>
                <a:gd name="T17" fmla="*/ 288 h 288"/>
                <a:gd name="T18" fmla="*/ 1 w 511"/>
                <a:gd name="T19" fmla="*/ 288 h 288"/>
                <a:gd name="T20" fmla="*/ 0 w 511"/>
                <a:gd name="T21" fmla="*/ 288 h 288"/>
                <a:gd name="T22" fmla="*/ 0 w 511"/>
                <a:gd name="T23" fmla="*/ 287 h 288"/>
                <a:gd name="T24" fmla="*/ 0 w 511"/>
                <a:gd name="T25" fmla="*/ 144 h 288"/>
                <a:gd name="T26" fmla="*/ 1 w 511"/>
                <a:gd name="T2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1" h="288">
                  <a:moveTo>
                    <a:pt x="1" y="0"/>
                  </a:moveTo>
                  <a:cubicBezTo>
                    <a:pt x="2" y="48"/>
                    <a:pt x="2" y="96"/>
                    <a:pt x="3" y="144"/>
                  </a:cubicBezTo>
                  <a:cubicBezTo>
                    <a:pt x="3" y="287"/>
                    <a:pt x="3" y="287"/>
                    <a:pt x="3" y="287"/>
                  </a:cubicBezTo>
                  <a:cubicBezTo>
                    <a:pt x="1" y="286"/>
                    <a:pt x="1" y="286"/>
                    <a:pt x="1" y="286"/>
                  </a:cubicBezTo>
                  <a:cubicBezTo>
                    <a:pt x="256" y="286"/>
                    <a:pt x="256" y="286"/>
                    <a:pt x="256" y="286"/>
                  </a:cubicBezTo>
                  <a:cubicBezTo>
                    <a:pt x="384" y="286"/>
                    <a:pt x="384" y="286"/>
                    <a:pt x="384" y="286"/>
                  </a:cubicBezTo>
                  <a:cubicBezTo>
                    <a:pt x="511" y="287"/>
                    <a:pt x="511" y="287"/>
                    <a:pt x="511" y="287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256" y="288"/>
                    <a:pt x="256" y="288"/>
                    <a:pt x="256" y="288"/>
                  </a:cubicBezTo>
                  <a:cubicBezTo>
                    <a:pt x="1" y="288"/>
                    <a:pt x="1" y="288"/>
                    <a:pt x="1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96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7">
              <a:extLst>
                <a:ext uri="{FF2B5EF4-FFF2-40B4-BE49-F238E27FC236}">
                  <a16:creationId xmlns="" xmlns:a16="http://schemas.microsoft.com/office/drawing/2014/main" id="{15C478FF-181E-4AF3-BC01-452421546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" y="3494"/>
              <a:ext cx="703" cy="591"/>
            </a:xfrm>
            <a:custGeom>
              <a:avLst/>
              <a:gdLst>
                <a:gd name="T0" fmla="*/ 288 w 296"/>
                <a:gd name="T1" fmla="*/ 246 h 249"/>
                <a:gd name="T2" fmla="*/ 25 w 296"/>
                <a:gd name="T3" fmla="*/ 241 h 249"/>
                <a:gd name="T4" fmla="*/ 19 w 296"/>
                <a:gd name="T5" fmla="*/ 159 h 249"/>
                <a:gd name="T6" fmla="*/ 0 w 296"/>
                <a:gd name="T7" fmla="*/ 0 h 249"/>
                <a:gd name="T8" fmla="*/ 164 w 296"/>
                <a:gd name="T9" fmla="*/ 1 h 249"/>
                <a:gd name="T10" fmla="*/ 177 w 296"/>
                <a:gd name="T11" fmla="*/ 160 h 249"/>
                <a:gd name="T12" fmla="*/ 280 w 296"/>
                <a:gd name="T13" fmla="*/ 211 h 249"/>
                <a:gd name="T14" fmla="*/ 288 w 296"/>
                <a:gd name="T15" fmla="*/ 2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49">
                  <a:moveTo>
                    <a:pt x="288" y="246"/>
                  </a:moveTo>
                  <a:cubicBezTo>
                    <a:pt x="279" y="249"/>
                    <a:pt x="34" y="247"/>
                    <a:pt x="25" y="241"/>
                  </a:cubicBezTo>
                  <a:cubicBezTo>
                    <a:pt x="21" y="238"/>
                    <a:pt x="20" y="203"/>
                    <a:pt x="19" y="159"/>
                  </a:cubicBezTo>
                  <a:cubicBezTo>
                    <a:pt x="18" y="150"/>
                    <a:pt x="0" y="0"/>
                    <a:pt x="0" y="0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77" y="160"/>
                    <a:pt x="177" y="160"/>
                    <a:pt x="177" y="160"/>
                  </a:cubicBezTo>
                  <a:cubicBezTo>
                    <a:pt x="177" y="160"/>
                    <a:pt x="270" y="203"/>
                    <a:pt x="280" y="211"/>
                  </a:cubicBezTo>
                  <a:cubicBezTo>
                    <a:pt x="289" y="219"/>
                    <a:pt x="296" y="243"/>
                    <a:pt x="288" y="246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8">
              <a:extLst>
                <a:ext uri="{FF2B5EF4-FFF2-40B4-BE49-F238E27FC236}">
                  <a16:creationId xmlns="" xmlns:a16="http://schemas.microsoft.com/office/drawing/2014/main" id="{4E78B7B9-0CBA-4A2E-A15E-43B6F0FD5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3819"/>
              <a:ext cx="665" cy="266"/>
            </a:xfrm>
            <a:custGeom>
              <a:avLst/>
              <a:gdLst>
                <a:gd name="T0" fmla="*/ 0 w 280"/>
                <a:gd name="T1" fmla="*/ 0 h 112"/>
                <a:gd name="T2" fmla="*/ 3 w 280"/>
                <a:gd name="T3" fmla="*/ 22 h 112"/>
                <a:gd name="T4" fmla="*/ 9 w 280"/>
                <a:gd name="T5" fmla="*/ 104 h 112"/>
                <a:gd name="T6" fmla="*/ 272 w 280"/>
                <a:gd name="T7" fmla="*/ 109 h 112"/>
                <a:gd name="T8" fmla="*/ 264 w 280"/>
                <a:gd name="T9" fmla="*/ 74 h 112"/>
                <a:gd name="T10" fmla="*/ 161 w 280"/>
                <a:gd name="T11" fmla="*/ 23 h 112"/>
                <a:gd name="T12" fmla="*/ 159 w 280"/>
                <a:gd name="T13" fmla="*/ 0 h 112"/>
                <a:gd name="T14" fmla="*/ 0 w 280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112">
                  <a:moveTo>
                    <a:pt x="0" y="0"/>
                  </a:moveTo>
                  <a:cubicBezTo>
                    <a:pt x="2" y="12"/>
                    <a:pt x="3" y="20"/>
                    <a:pt x="3" y="22"/>
                  </a:cubicBezTo>
                  <a:cubicBezTo>
                    <a:pt x="4" y="66"/>
                    <a:pt x="5" y="101"/>
                    <a:pt x="9" y="104"/>
                  </a:cubicBezTo>
                  <a:cubicBezTo>
                    <a:pt x="18" y="110"/>
                    <a:pt x="263" y="112"/>
                    <a:pt x="272" y="109"/>
                  </a:cubicBezTo>
                  <a:cubicBezTo>
                    <a:pt x="280" y="106"/>
                    <a:pt x="273" y="82"/>
                    <a:pt x="264" y="74"/>
                  </a:cubicBezTo>
                  <a:cubicBezTo>
                    <a:pt x="254" y="66"/>
                    <a:pt x="161" y="23"/>
                    <a:pt x="161" y="23"/>
                  </a:cubicBezTo>
                  <a:cubicBezTo>
                    <a:pt x="159" y="0"/>
                    <a:pt x="159" y="0"/>
                    <a:pt x="15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39">
              <a:extLst>
                <a:ext uri="{FF2B5EF4-FFF2-40B4-BE49-F238E27FC236}">
                  <a16:creationId xmlns="" xmlns:a16="http://schemas.microsoft.com/office/drawing/2014/main" id="{6144B4DC-4025-4D43-B62A-1CCA6EB75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" y="3871"/>
              <a:ext cx="658" cy="214"/>
            </a:xfrm>
            <a:custGeom>
              <a:avLst/>
              <a:gdLst>
                <a:gd name="T0" fmla="*/ 269 w 277"/>
                <a:gd name="T1" fmla="*/ 87 h 90"/>
                <a:gd name="T2" fmla="*/ 6 w 277"/>
                <a:gd name="T3" fmla="*/ 82 h 90"/>
                <a:gd name="T4" fmla="*/ 0 w 277"/>
                <a:gd name="T5" fmla="*/ 0 h 90"/>
                <a:gd name="T6" fmla="*/ 158 w 277"/>
                <a:gd name="T7" fmla="*/ 1 h 90"/>
                <a:gd name="T8" fmla="*/ 261 w 277"/>
                <a:gd name="T9" fmla="*/ 52 h 90"/>
                <a:gd name="T10" fmla="*/ 269 w 277"/>
                <a:gd name="T11" fmla="*/ 8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90">
                  <a:moveTo>
                    <a:pt x="269" y="87"/>
                  </a:moveTo>
                  <a:cubicBezTo>
                    <a:pt x="260" y="90"/>
                    <a:pt x="15" y="88"/>
                    <a:pt x="6" y="82"/>
                  </a:cubicBezTo>
                  <a:cubicBezTo>
                    <a:pt x="2" y="79"/>
                    <a:pt x="1" y="44"/>
                    <a:pt x="0" y="0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251" y="44"/>
                    <a:pt x="261" y="52"/>
                  </a:cubicBezTo>
                  <a:cubicBezTo>
                    <a:pt x="270" y="60"/>
                    <a:pt x="277" y="84"/>
                    <a:pt x="269" y="87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0">
              <a:extLst>
                <a:ext uri="{FF2B5EF4-FFF2-40B4-BE49-F238E27FC236}">
                  <a16:creationId xmlns="" xmlns:a16="http://schemas.microsoft.com/office/drawing/2014/main" id="{AD6ADEDF-A9DA-454D-B58F-55845E692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" y="4047"/>
              <a:ext cx="588" cy="12"/>
            </a:xfrm>
            <a:custGeom>
              <a:avLst/>
              <a:gdLst>
                <a:gd name="T0" fmla="*/ 247 w 248"/>
                <a:gd name="T1" fmla="*/ 3 h 5"/>
                <a:gd name="T2" fmla="*/ 0 w 248"/>
                <a:gd name="T3" fmla="*/ 2 h 5"/>
                <a:gd name="T4" fmla="*/ 0 w 248"/>
                <a:gd name="T5" fmla="*/ 2 h 5"/>
                <a:gd name="T6" fmla="*/ 247 w 248"/>
                <a:gd name="T7" fmla="*/ 4 h 5"/>
                <a:gd name="T8" fmla="*/ 247 w 248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5">
                  <a:moveTo>
                    <a:pt x="247" y="3"/>
                  </a:moveTo>
                  <a:cubicBezTo>
                    <a:pt x="206" y="2"/>
                    <a:pt x="41" y="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1" y="4"/>
                    <a:pt x="206" y="5"/>
                    <a:pt x="247" y="4"/>
                  </a:cubicBezTo>
                  <a:cubicBezTo>
                    <a:pt x="248" y="4"/>
                    <a:pt x="248" y="3"/>
                    <a:pt x="247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1">
              <a:extLst>
                <a:ext uri="{FF2B5EF4-FFF2-40B4-BE49-F238E27FC236}">
                  <a16:creationId xmlns="" xmlns:a16="http://schemas.microsoft.com/office/drawing/2014/main" id="{80715FD1-3337-4B4C-B9E7-5724FD238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" y="3883"/>
              <a:ext cx="113" cy="48"/>
            </a:xfrm>
            <a:custGeom>
              <a:avLst/>
              <a:gdLst>
                <a:gd name="T0" fmla="*/ 47 w 48"/>
                <a:gd name="T1" fmla="*/ 1 h 20"/>
                <a:gd name="T2" fmla="*/ 1 w 48"/>
                <a:gd name="T3" fmla="*/ 19 h 20"/>
                <a:gd name="T4" fmla="*/ 2 w 48"/>
                <a:gd name="T5" fmla="*/ 20 h 20"/>
                <a:gd name="T6" fmla="*/ 47 w 48"/>
                <a:gd name="T7" fmla="*/ 3 h 20"/>
                <a:gd name="T8" fmla="*/ 47 w 48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0">
                  <a:moveTo>
                    <a:pt x="47" y="1"/>
                  </a:moveTo>
                  <a:cubicBezTo>
                    <a:pt x="30" y="0"/>
                    <a:pt x="11" y="6"/>
                    <a:pt x="1" y="19"/>
                  </a:cubicBezTo>
                  <a:cubicBezTo>
                    <a:pt x="0" y="20"/>
                    <a:pt x="1" y="20"/>
                    <a:pt x="2" y="20"/>
                  </a:cubicBezTo>
                  <a:cubicBezTo>
                    <a:pt x="16" y="13"/>
                    <a:pt x="31" y="7"/>
                    <a:pt x="47" y="3"/>
                  </a:cubicBezTo>
                  <a:cubicBezTo>
                    <a:pt x="48" y="2"/>
                    <a:pt x="48" y="1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2">
              <a:extLst>
                <a:ext uri="{FF2B5EF4-FFF2-40B4-BE49-F238E27FC236}">
                  <a16:creationId xmlns="" xmlns:a16="http://schemas.microsoft.com/office/drawing/2014/main" id="{1FEA40FA-E0B3-47A9-BBC7-338ACDA22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3895"/>
              <a:ext cx="114" cy="47"/>
            </a:xfrm>
            <a:custGeom>
              <a:avLst/>
              <a:gdLst>
                <a:gd name="T0" fmla="*/ 46 w 48"/>
                <a:gd name="T1" fmla="*/ 1 h 20"/>
                <a:gd name="T2" fmla="*/ 0 w 48"/>
                <a:gd name="T3" fmla="*/ 19 h 20"/>
                <a:gd name="T4" fmla="*/ 1 w 48"/>
                <a:gd name="T5" fmla="*/ 20 h 20"/>
                <a:gd name="T6" fmla="*/ 46 w 48"/>
                <a:gd name="T7" fmla="*/ 3 h 20"/>
                <a:gd name="T8" fmla="*/ 46 w 48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0">
                  <a:moveTo>
                    <a:pt x="46" y="1"/>
                  </a:moveTo>
                  <a:cubicBezTo>
                    <a:pt x="30" y="0"/>
                    <a:pt x="11" y="6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16" y="13"/>
                    <a:pt x="30" y="7"/>
                    <a:pt x="46" y="3"/>
                  </a:cubicBezTo>
                  <a:cubicBezTo>
                    <a:pt x="48" y="2"/>
                    <a:pt x="47" y="1"/>
                    <a:pt x="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3">
              <a:extLst>
                <a:ext uri="{FF2B5EF4-FFF2-40B4-BE49-F238E27FC236}">
                  <a16:creationId xmlns="" xmlns:a16="http://schemas.microsoft.com/office/drawing/2014/main" id="{130DDEC7-C4FA-412D-A286-8C9AB04FC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" y="3907"/>
              <a:ext cx="112" cy="47"/>
            </a:xfrm>
            <a:custGeom>
              <a:avLst/>
              <a:gdLst>
                <a:gd name="T0" fmla="*/ 46 w 47"/>
                <a:gd name="T1" fmla="*/ 1 h 20"/>
                <a:gd name="T2" fmla="*/ 0 w 47"/>
                <a:gd name="T3" fmla="*/ 19 h 20"/>
                <a:gd name="T4" fmla="*/ 1 w 47"/>
                <a:gd name="T5" fmla="*/ 20 h 20"/>
                <a:gd name="T6" fmla="*/ 46 w 47"/>
                <a:gd name="T7" fmla="*/ 3 h 20"/>
                <a:gd name="T8" fmla="*/ 46 w 47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46" y="1"/>
                  </a:moveTo>
                  <a:cubicBezTo>
                    <a:pt x="29" y="0"/>
                    <a:pt x="10" y="6"/>
                    <a:pt x="0" y="19"/>
                  </a:cubicBezTo>
                  <a:cubicBezTo>
                    <a:pt x="0" y="20"/>
                    <a:pt x="0" y="20"/>
                    <a:pt x="1" y="20"/>
                  </a:cubicBezTo>
                  <a:cubicBezTo>
                    <a:pt x="16" y="13"/>
                    <a:pt x="30" y="7"/>
                    <a:pt x="46" y="3"/>
                  </a:cubicBezTo>
                  <a:cubicBezTo>
                    <a:pt x="47" y="2"/>
                    <a:pt x="47" y="1"/>
                    <a:pt x="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4">
              <a:extLst>
                <a:ext uri="{FF2B5EF4-FFF2-40B4-BE49-F238E27FC236}">
                  <a16:creationId xmlns="" xmlns:a16="http://schemas.microsoft.com/office/drawing/2014/main" id="{8F8471B2-E365-46E4-A390-1B6D5C825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3919"/>
              <a:ext cx="114" cy="50"/>
            </a:xfrm>
            <a:custGeom>
              <a:avLst/>
              <a:gdLst>
                <a:gd name="T0" fmla="*/ 47 w 48"/>
                <a:gd name="T1" fmla="*/ 1 h 21"/>
                <a:gd name="T2" fmla="*/ 1 w 48"/>
                <a:gd name="T3" fmla="*/ 19 h 21"/>
                <a:gd name="T4" fmla="*/ 1 w 48"/>
                <a:gd name="T5" fmla="*/ 20 h 21"/>
                <a:gd name="T6" fmla="*/ 47 w 48"/>
                <a:gd name="T7" fmla="*/ 3 h 21"/>
                <a:gd name="T8" fmla="*/ 47 w 48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7" y="1"/>
                  </a:moveTo>
                  <a:cubicBezTo>
                    <a:pt x="30" y="0"/>
                    <a:pt x="11" y="6"/>
                    <a:pt x="1" y="19"/>
                  </a:cubicBezTo>
                  <a:cubicBezTo>
                    <a:pt x="0" y="20"/>
                    <a:pt x="1" y="21"/>
                    <a:pt x="1" y="20"/>
                  </a:cubicBezTo>
                  <a:cubicBezTo>
                    <a:pt x="16" y="13"/>
                    <a:pt x="31" y="7"/>
                    <a:pt x="47" y="3"/>
                  </a:cubicBezTo>
                  <a:cubicBezTo>
                    <a:pt x="48" y="3"/>
                    <a:pt x="48" y="1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5">
              <a:extLst>
                <a:ext uri="{FF2B5EF4-FFF2-40B4-BE49-F238E27FC236}">
                  <a16:creationId xmlns="" xmlns:a16="http://schemas.microsoft.com/office/drawing/2014/main" id="{3816C296-4E0B-4F8A-864C-4559EABB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2052"/>
              <a:ext cx="1006" cy="1829"/>
            </a:xfrm>
            <a:custGeom>
              <a:avLst/>
              <a:gdLst>
                <a:gd name="T0" fmla="*/ 0 w 424"/>
                <a:gd name="T1" fmla="*/ 0 h 770"/>
                <a:gd name="T2" fmla="*/ 191 w 424"/>
                <a:gd name="T3" fmla="*/ 348 h 770"/>
                <a:gd name="T4" fmla="*/ 241 w 424"/>
                <a:gd name="T5" fmla="*/ 770 h 770"/>
                <a:gd name="T6" fmla="*/ 424 w 424"/>
                <a:gd name="T7" fmla="*/ 769 h 770"/>
                <a:gd name="T8" fmla="*/ 357 w 424"/>
                <a:gd name="T9" fmla="*/ 323 h 770"/>
                <a:gd name="T10" fmla="*/ 209 w 424"/>
                <a:gd name="T11" fmla="*/ 45 h 770"/>
                <a:gd name="T12" fmla="*/ 207 w 424"/>
                <a:gd name="T13" fmla="*/ 9 h 770"/>
                <a:gd name="T14" fmla="*/ 0 w 424"/>
                <a:gd name="T15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4" h="770">
                  <a:moveTo>
                    <a:pt x="0" y="0"/>
                  </a:moveTo>
                  <a:cubicBezTo>
                    <a:pt x="0" y="0"/>
                    <a:pt x="186" y="326"/>
                    <a:pt x="191" y="348"/>
                  </a:cubicBezTo>
                  <a:cubicBezTo>
                    <a:pt x="198" y="383"/>
                    <a:pt x="241" y="770"/>
                    <a:pt x="241" y="770"/>
                  </a:cubicBezTo>
                  <a:cubicBezTo>
                    <a:pt x="424" y="769"/>
                    <a:pt x="424" y="769"/>
                    <a:pt x="424" y="769"/>
                  </a:cubicBezTo>
                  <a:cubicBezTo>
                    <a:pt x="424" y="769"/>
                    <a:pt x="388" y="423"/>
                    <a:pt x="357" y="323"/>
                  </a:cubicBezTo>
                  <a:cubicBezTo>
                    <a:pt x="340" y="268"/>
                    <a:pt x="251" y="119"/>
                    <a:pt x="209" y="45"/>
                  </a:cubicBezTo>
                  <a:cubicBezTo>
                    <a:pt x="206" y="39"/>
                    <a:pt x="207" y="9"/>
                    <a:pt x="207" y="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40E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6">
              <a:extLst>
                <a:ext uri="{FF2B5EF4-FFF2-40B4-BE49-F238E27FC236}">
                  <a16:creationId xmlns="" xmlns:a16="http://schemas.microsoft.com/office/drawing/2014/main" id="{F6614E0B-ACC4-4708-AE0B-9D31FCD5E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" y="3798"/>
              <a:ext cx="363" cy="14"/>
            </a:xfrm>
            <a:custGeom>
              <a:avLst/>
              <a:gdLst>
                <a:gd name="T0" fmla="*/ 152 w 153"/>
                <a:gd name="T1" fmla="*/ 3 h 6"/>
                <a:gd name="T2" fmla="*/ 0 w 153"/>
                <a:gd name="T3" fmla="*/ 3 h 6"/>
                <a:gd name="T4" fmla="*/ 0 w 153"/>
                <a:gd name="T5" fmla="*/ 4 h 6"/>
                <a:gd name="T6" fmla="*/ 152 w 153"/>
                <a:gd name="T7" fmla="*/ 4 h 6"/>
                <a:gd name="T8" fmla="*/ 152 w 15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6">
                  <a:moveTo>
                    <a:pt x="152" y="3"/>
                  </a:moveTo>
                  <a:cubicBezTo>
                    <a:pt x="124" y="2"/>
                    <a:pt x="38" y="0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3" y="6"/>
                    <a:pt x="124" y="4"/>
                    <a:pt x="152" y="4"/>
                  </a:cubicBezTo>
                  <a:cubicBezTo>
                    <a:pt x="153" y="4"/>
                    <a:pt x="153" y="3"/>
                    <a:pt x="152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7">
              <a:extLst>
                <a:ext uri="{FF2B5EF4-FFF2-40B4-BE49-F238E27FC236}">
                  <a16:creationId xmlns="" xmlns:a16="http://schemas.microsoft.com/office/drawing/2014/main" id="{FFAFD687-5B4E-4EFC-8334-9530CE346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" y="2121"/>
              <a:ext cx="541" cy="1639"/>
            </a:xfrm>
            <a:custGeom>
              <a:avLst/>
              <a:gdLst>
                <a:gd name="T0" fmla="*/ 1 w 228"/>
                <a:gd name="T1" fmla="*/ 1 h 690"/>
                <a:gd name="T2" fmla="*/ 38 w 228"/>
                <a:gd name="T3" fmla="*/ 59 h 690"/>
                <a:gd name="T4" fmla="*/ 76 w 228"/>
                <a:gd name="T5" fmla="*/ 118 h 690"/>
                <a:gd name="T6" fmla="*/ 148 w 228"/>
                <a:gd name="T7" fmla="*/ 237 h 690"/>
                <a:gd name="T8" fmla="*/ 177 w 228"/>
                <a:gd name="T9" fmla="*/ 295 h 690"/>
                <a:gd name="T10" fmla="*/ 193 w 228"/>
                <a:gd name="T11" fmla="*/ 358 h 690"/>
                <a:gd name="T12" fmla="*/ 201 w 228"/>
                <a:gd name="T13" fmla="*/ 422 h 690"/>
                <a:gd name="T14" fmla="*/ 207 w 228"/>
                <a:gd name="T15" fmla="*/ 490 h 690"/>
                <a:gd name="T16" fmla="*/ 227 w 228"/>
                <a:gd name="T17" fmla="*/ 672 h 690"/>
                <a:gd name="T18" fmla="*/ 228 w 228"/>
                <a:gd name="T19" fmla="*/ 689 h 690"/>
                <a:gd name="T20" fmla="*/ 227 w 228"/>
                <a:gd name="T21" fmla="*/ 689 h 690"/>
                <a:gd name="T22" fmla="*/ 207 w 228"/>
                <a:gd name="T23" fmla="*/ 508 h 690"/>
                <a:gd name="T24" fmla="*/ 200 w 228"/>
                <a:gd name="T25" fmla="*/ 439 h 690"/>
                <a:gd name="T26" fmla="*/ 193 w 228"/>
                <a:gd name="T27" fmla="*/ 374 h 690"/>
                <a:gd name="T28" fmla="*/ 180 w 228"/>
                <a:gd name="T29" fmla="*/ 312 h 690"/>
                <a:gd name="T30" fmla="*/ 153 w 228"/>
                <a:gd name="T31" fmla="*/ 251 h 690"/>
                <a:gd name="T32" fmla="*/ 83 w 228"/>
                <a:gd name="T33" fmla="*/ 133 h 690"/>
                <a:gd name="T34" fmla="*/ 10 w 228"/>
                <a:gd name="T35" fmla="*/ 15 h 690"/>
                <a:gd name="T36" fmla="*/ 0 w 228"/>
                <a:gd name="T37" fmla="*/ 1 h 690"/>
                <a:gd name="T38" fmla="*/ 1 w 228"/>
                <a:gd name="T39" fmla="*/ 1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8" h="690">
                  <a:moveTo>
                    <a:pt x="1" y="1"/>
                  </a:moveTo>
                  <a:cubicBezTo>
                    <a:pt x="13" y="20"/>
                    <a:pt x="26" y="40"/>
                    <a:pt x="38" y="59"/>
                  </a:cubicBezTo>
                  <a:cubicBezTo>
                    <a:pt x="51" y="79"/>
                    <a:pt x="63" y="98"/>
                    <a:pt x="76" y="118"/>
                  </a:cubicBezTo>
                  <a:cubicBezTo>
                    <a:pt x="100" y="157"/>
                    <a:pt x="124" y="197"/>
                    <a:pt x="148" y="237"/>
                  </a:cubicBezTo>
                  <a:cubicBezTo>
                    <a:pt x="159" y="256"/>
                    <a:pt x="169" y="275"/>
                    <a:pt x="177" y="295"/>
                  </a:cubicBezTo>
                  <a:cubicBezTo>
                    <a:pt x="184" y="315"/>
                    <a:pt x="189" y="336"/>
                    <a:pt x="193" y="358"/>
                  </a:cubicBezTo>
                  <a:cubicBezTo>
                    <a:pt x="196" y="379"/>
                    <a:pt x="198" y="400"/>
                    <a:pt x="201" y="422"/>
                  </a:cubicBezTo>
                  <a:cubicBezTo>
                    <a:pt x="203" y="445"/>
                    <a:pt x="205" y="468"/>
                    <a:pt x="207" y="490"/>
                  </a:cubicBezTo>
                  <a:cubicBezTo>
                    <a:pt x="212" y="537"/>
                    <a:pt x="222" y="625"/>
                    <a:pt x="227" y="672"/>
                  </a:cubicBezTo>
                  <a:cubicBezTo>
                    <a:pt x="227" y="677"/>
                    <a:pt x="228" y="683"/>
                    <a:pt x="228" y="689"/>
                  </a:cubicBezTo>
                  <a:cubicBezTo>
                    <a:pt x="228" y="690"/>
                    <a:pt x="227" y="690"/>
                    <a:pt x="227" y="689"/>
                  </a:cubicBezTo>
                  <a:cubicBezTo>
                    <a:pt x="221" y="643"/>
                    <a:pt x="212" y="555"/>
                    <a:pt x="207" y="508"/>
                  </a:cubicBezTo>
                  <a:cubicBezTo>
                    <a:pt x="205" y="485"/>
                    <a:pt x="203" y="462"/>
                    <a:pt x="200" y="439"/>
                  </a:cubicBezTo>
                  <a:cubicBezTo>
                    <a:pt x="198" y="417"/>
                    <a:pt x="196" y="396"/>
                    <a:pt x="193" y="374"/>
                  </a:cubicBezTo>
                  <a:cubicBezTo>
                    <a:pt x="190" y="353"/>
                    <a:pt x="186" y="332"/>
                    <a:pt x="180" y="312"/>
                  </a:cubicBezTo>
                  <a:cubicBezTo>
                    <a:pt x="173" y="290"/>
                    <a:pt x="164" y="270"/>
                    <a:pt x="153" y="251"/>
                  </a:cubicBezTo>
                  <a:cubicBezTo>
                    <a:pt x="131" y="211"/>
                    <a:pt x="107" y="172"/>
                    <a:pt x="83" y="133"/>
                  </a:cubicBezTo>
                  <a:cubicBezTo>
                    <a:pt x="59" y="93"/>
                    <a:pt x="35" y="54"/>
                    <a:pt x="10" y="15"/>
                  </a:cubicBezTo>
                  <a:cubicBezTo>
                    <a:pt x="7" y="11"/>
                    <a:pt x="3" y="6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48">
              <a:extLst>
                <a:ext uri="{FF2B5EF4-FFF2-40B4-BE49-F238E27FC236}">
                  <a16:creationId xmlns="" xmlns:a16="http://schemas.microsoft.com/office/drawing/2014/main" id="{B26BEBDC-F884-408B-A04B-9DF7549AF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" y="3353"/>
              <a:ext cx="622" cy="758"/>
            </a:xfrm>
            <a:custGeom>
              <a:avLst/>
              <a:gdLst>
                <a:gd name="T0" fmla="*/ 247 w 262"/>
                <a:gd name="T1" fmla="*/ 318 h 319"/>
                <a:gd name="T2" fmla="*/ 0 w 262"/>
                <a:gd name="T3" fmla="*/ 211 h 319"/>
                <a:gd name="T4" fmla="*/ 0 w 262"/>
                <a:gd name="T5" fmla="*/ 210 h 319"/>
                <a:gd name="T6" fmla="*/ 30 w 262"/>
                <a:gd name="T7" fmla="*/ 137 h 319"/>
                <a:gd name="T8" fmla="*/ 111 w 262"/>
                <a:gd name="T9" fmla="*/ 0 h 319"/>
                <a:gd name="T10" fmla="*/ 262 w 262"/>
                <a:gd name="T11" fmla="*/ 63 h 319"/>
                <a:gd name="T12" fmla="*/ 176 w 262"/>
                <a:gd name="T13" fmla="*/ 197 h 319"/>
                <a:gd name="T14" fmla="*/ 253 w 262"/>
                <a:gd name="T15" fmla="*/ 283 h 319"/>
                <a:gd name="T16" fmla="*/ 247 w 262"/>
                <a:gd name="T17" fmla="*/ 3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319">
                  <a:moveTo>
                    <a:pt x="247" y="318"/>
                  </a:moveTo>
                  <a:cubicBezTo>
                    <a:pt x="238" y="318"/>
                    <a:pt x="7" y="220"/>
                    <a:pt x="0" y="211"/>
                  </a:cubicBezTo>
                  <a:cubicBezTo>
                    <a:pt x="0" y="211"/>
                    <a:pt x="0" y="210"/>
                    <a:pt x="0" y="210"/>
                  </a:cubicBezTo>
                  <a:cubicBezTo>
                    <a:pt x="0" y="202"/>
                    <a:pt x="16" y="174"/>
                    <a:pt x="30" y="137"/>
                  </a:cubicBezTo>
                  <a:cubicBezTo>
                    <a:pt x="31" y="135"/>
                    <a:pt x="111" y="0"/>
                    <a:pt x="111" y="0"/>
                  </a:cubicBezTo>
                  <a:cubicBezTo>
                    <a:pt x="262" y="63"/>
                    <a:pt x="262" y="63"/>
                    <a:pt x="262" y="63"/>
                  </a:cubicBezTo>
                  <a:cubicBezTo>
                    <a:pt x="176" y="197"/>
                    <a:pt x="176" y="197"/>
                    <a:pt x="176" y="197"/>
                  </a:cubicBezTo>
                  <a:cubicBezTo>
                    <a:pt x="176" y="197"/>
                    <a:pt x="247" y="272"/>
                    <a:pt x="253" y="283"/>
                  </a:cubicBezTo>
                  <a:cubicBezTo>
                    <a:pt x="259" y="293"/>
                    <a:pt x="256" y="319"/>
                    <a:pt x="247" y="318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49">
              <a:extLst>
                <a:ext uri="{FF2B5EF4-FFF2-40B4-BE49-F238E27FC236}">
                  <a16:creationId xmlns="" xmlns:a16="http://schemas.microsoft.com/office/drawing/2014/main" id="{FEB74648-6BD3-4ECA-B796-19ABD1240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" y="3629"/>
              <a:ext cx="615" cy="482"/>
            </a:xfrm>
            <a:custGeom>
              <a:avLst/>
              <a:gdLst>
                <a:gd name="T0" fmla="*/ 0 w 259"/>
                <a:gd name="T1" fmla="*/ 94 h 203"/>
                <a:gd name="T2" fmla="*/ 0 w 259"/>
                <a:gd name="T3" fmla="*/ 95 h 203"/>
                <a:gd name="T4" fmla="*/ 247 w 259"/>
                <a:gd name="T5" fmla="*/ 202 h 203"/>
                <a:gd name="T6" fmla="*/ 253 w 259"/>
                <a:gd name="T7" fmla="*/ 167 h 203"/>
                <a:gd name="T8" fmla="*/ 176 w 259"/>
                <a:gd name="T9" fmla="*/ 81 h 203"/>
                <a:gd name="T10" fmla="*/ 189 w 259"/>
                <a:gd name="T11" fmla="*/ 61 h 203"/>
                <a:gd name="T12" fmla="*/ 43 w 259"/>
                <a:gd name="T13" fmla="*/ 0 h 203"/>
                <a:gd name="T14" fmla="*/ 30 w 259"/>
                <a:gd name="T15" fmla="*/ 21 h 203"/>
                <a:gd name="T16" fmla="*/ 0 w 259"/>
                <a:gd name="T17" fmla="*/ 9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03">
                  <a:moveTo>
                    <a:pt x="0" y="94"/>
                  </a:moveTo>
                  <a:cubicBezTo>
                    <a:pt x="0" y="94"/>
                    <a:pt x="0" y="95"/>
                    <a:pt x="0" y="95"/>
                  </a:cubicBezTo>
                  <a:cubicBezTo>
                    <a:pt x="7" y="104"/>
                    <a:pt x="238" y="202"/>
                    <a:pt x="247" y="202"/>
                  </a:cubicBezTo>
                  <a:cubicBezTo>
                    <a:pt x="256" y="203"/>
                    <a:pt x="259" y="177"/>
                    <a:pt x="253" y="167"/>
                  </a:cubicBezTo>
                  <a:cubicBezTo>
                    <a:pt x="247" y="156"/>
                    <a:pt x="176" y="81"/>
                    <a:pt x="176" y="8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5" y="12"/>
                    <a:pt x="31" y="21"/>
                    <a:pt x="30" y="21"/>
                  </a:cubicBezTo>
                  <a:cubicBezTo>
                    <a:pt x="16" y="58"/>
                    <a:pt x="0" y="86"/>
                    <a:pt x="0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0">
              <a:extLst>
                <a:ext uri="{FF2B5EF4-FFF2-40B4-BE49-F238E27FC236}">
                  <a16:creationId xmlns="" xmlns:a16="http://schemas.microsoft.com/office/drawing/2014/main" id="{6067C017-3B6A-4702-9FA1-171918B03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" y="3679"/>
              <a:ext cx="619" cy="432"/>
            </a:xfrm>
            <a:custGeom>
              <a:avLst/>
              <a:gdLst>
                <a:gd name="T0" fmla="*/ 249 w 261"/>
                <a:gd name="T1" fmla="*/ 181 h 182"/>
                <a:gd name="T2" fmla="*/ 2 w 261"/>
                <a:gd name="T3" fmla="*/ 74 h 182"/>
                <a:gd name="T4" fmla="*/ 32 w 261"/>
                <a:gd name="T5" fmla="*/ 0 h 182"/>
                <a:gd name="T6" fmla="*/ 178 w 261"/>
                <a:gd name="T7" fmla="*/ 60 h 182"/>
                <a:gd name="T8" fmla="*/ 255 w 261"/>
                <a:gd name="T9" fmla="*/ 146 h 182"/>
                <a:gd name="T10" fmla="*/ 249 w 261"/>
                <a:gd name="T11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182">
                  <a:moveTo>
                    <a:pt x="249" y="181"/>
                  </a:moveTo>
                  <a:cubicBezTo>
                    <a:pt x="240" y="181"/>
                    <a:pt x="9" y="83"/>
                    <a:pt x="2" y="74"/>
                  </a:cubicBezTo>
                  <a:cubicBezTo>
                    <a:pt x="0" y="71"/>
                    <a:pt x="11" y="39"/>
                    <a:pt x="32" y="0"/>
                  </a:cubicBezTo>
                  <a:cubicBezTo>
                    <a:pt x="178" y="60"/>
                    <a:pt x="178" y="60"/>
                    <a:pt x="178" y="60"/>
                  </a:cubicBezTo>
                  <a:cubicBezTo>
                    <a:pt x="178" y="60"/>
                    <a:pt x="249" y="135"/>
                    <a:pt x="255" y="146"/>
                  </a:cubicBezTo>
                  <a:cubicBezTo>
                    <a:pt x="261" y="156"/>
                    <a:pt x="258" y="182"/>
                    <a:pt x="249" y="18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1">
              <a:extLst>
                <a:ext uri="{FF2B5EF4-FFF2-40B4-BE49-F238E27FC236}">
                  <a16:creationId xmlns="" xmlns:a16="http://schemas.microsoft.com/office/drawing/2014/main" id="{3A3D3DCE-292D-450A-885B-E39BAC7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3862"/>
              <a:ext cx="546" cy="225"/>
            </a:xfrm>
            <a:custGeom>
              <a:avLst/>
              <a:gdLst>
                <a:gd name="T0" fmla="*/ 229 w 230"/>
                <a:gd name="T1" fmla="*/ 94 h 95"/>
                <a:gd name="T2" fmla="*/ 0 w 230"/>
                <a:gd name="T3" fmla="*/ 0 h 95"/>
                <a:gd name="T4" fmla="*/ 0 w 230"/>
                <a:gd name="T5" fmla="*/ 0 h 95"/>
                <a:gd name="T6" fmla="*/ 229 w 230"/>
                <a:gd name="T7" fmla="*/ 95 h 95"/>
                <a:gd name="T8" fmla="*/ 229 w 230"/>
                <a:gd name="T9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5">
                  <a:moveTo>
                    <a:pt x="229" y="94"/>
                  </a:moveTo>
                  <a:cubicBezTo>
                    <a:pt x="191" y="77"/>
                    <a:pt x="38" y="1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17"/>
                    <a:pt x="190" y="80"/>
                    <a:pt x="229" y="95"/>
                  </a:cubicBezTo>
                  <a:cubicBezTo>
                    <a:pt x="229" y="95"/>
                    <a:pt x="230" y="94"/>
                    <a:pt x="229" y="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2">
              <a:extLst>
                <a:ext uri="{FF2B5EF4-FFF2-40B4-BE49-F238E27FC236}">
                  <a16:creationId xmlns="" xmlns:a16="http://schemas.microsoft.com/office/drawing/2014/main" id="{6BF36A4F-8B5A-42B9-8C72-AABC806F7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" y="3826"/>
              <a:ext cx="122" cy="24"/>
            </a:xfrm>
            <a:custGeom>
              <a:avLst/>
              <a:gdLst>
                <a:gd name="T0" fmla="*/ 50 w 51"/>
                <a:gd name="T1" fmla="*/ 8 h 10"/>
                <a:gd name="T2" fmla="*/ 0 w 51"/>
                <a:gd name="T3" fmla="*/ 8 h 10"/>
                <a:gd name="T4" fmla="*/ 1 w 51"/>
                <a:gd name="T5" fmla="*/ 9 h 10"/>
                <a:gd name="T6" fmla="*/ 49 w 51"/>
                <a:gd name="T7" fmla="*/ 10 h 10"/>
                <a:gd name="T8" fmla="*/ 50 w 5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">
                  <a:moveTo>
                    <a:pt x="50" y="8"/>
                  </a:moveTo>
                  <a:cubicBezTo>
                    <a:pt x="35" y="2"/>
                    <a:pt x="15" y="0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7" y="8"/>
                    <a:pt x="32" y="8"/>
                    <a:pt x="49" y="10"/>
                  </a:cubicBezTo>
                  <a:cubicBezTo>
                    <a:pt x="50" y="10"/>
                    <a:pt x="51" y="9"/>
                    <a:pt x="5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3">
              <a:extLst>
                <a:ext uri="{FF2B5EF4-FFF2-40B4-BE49-F238E27FC236}">
                  <a16:creationId xmlns="" xmlns:a16="http://schemas.microsoft.com/office/drawing/2014/main" id="{6CB0AFEF-0601-469F-89E7-A2A2F863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" y="3847"/>
              <a:ext cx="123" cy="27"/>
            </a:xfrm>
            <a:custGeom>
              <a:avLst/>
              <a:gdLst>
                <a:gd name="T0" fmla="*/ 50 w 52"/>
                <a:gd name="T1" fmla="*/ 9 h 11"/>
                <a:gd name="T2" fmla="*/ 1 w 52"/>
                <a:gd name="T3" fmla="*/ 9 h 11"/>
                <a:gd name="T4" fmla="*/ 1 w 52"/>
                <a:gd name="T5" fmla="*/ 10 h 11"/>
                <a:gd name="T6" fmla="*/ 50 w 52"/>
                <a:gd name="T7" fmla="*/ 11 h 11"/>
                <a:gd name="T8" fmla="*/ 50 w 52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1">
                  <a:moveTo>
                    <a:pt x="50" y="9"/>
                  </a:moveTo>
                  <a:cubicBezTo>
                    <a:pt x="35" y="2"/>
                    <a:pt x="16" y="0"/>
                    <a:pt x="1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18" y="8"/>
                    <a:pt x="33" y="8"/>
                    <a:pt x="50" y="11"/>
                  </a:cubicBezTo>
                  <a:cubicBezTo>
                    <a:pt x="51" y="11"/>
                    <a:pt x="52" y="9"/>
                    <a:pt x="50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4">
              <a:extLst>
                <a:ext uri="{FF2B5EF4-FFF2-40B4-BE49-F238E27FC236}">
                  <a16:creationId xmlns="" xmlns:a16="http://schemas.microsoft.com/office/drawing/2014/main" id="{D27DAA18-F50C-4D9A-81FB-D2C6BA3E6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" y="3871"/>
              <a:ext cx="121" cy="24"/>
            </a:xfrm>
            <a:custGeom>
              <a:avLst/>
              <a:gdLst>
                <a:gd name="T0" fmla="*/ 50 w 51"/>
                <a:gd name="T1" fmla="*/ 8 h 10"/>
                <a:gd name="T2" fmla="*/ 1 w 51"/>
                <a:gd name="T3" fmla="*/ 8 h 10"/>
                <a:gd name="T4" fmla="*/ 1 w 51"/>
                <a:gd name="T5" fmla="*/ 9 h 10"/>
                <a:gd name="T6" fmla="*/ 50 w 51"/>
                <a:gd name="T7" fmla="*/ 10 h 10"/>
                <a:gd name="T8" fmla="*/ 50 w 5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">
                  <a:moveTo>
                    <a:pt x="50" y="8"/>
                  </a:moveTo>
                  <a:cubicBezTo>
                    <a:pt x="35" y="1"/>
                    <a:pt x="15" y="0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18" y="8"/>
                    <a:pt x="33" y="8"/>
                    <a:pt x="50" y="10"/>
                  </a:cubicBezTo>
                  <a:cubicBezTo>
                    <a:pt x="51" y="10"/>
                    <a:pt x="51" y="8"/>
                    <a:pt x="5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5">
              <a:extLst>
                <a:ext uri="{FF2B5EF4-FFF2-40B4-BE49-F238E27FC236}">
                  <a16:creationId xmlns="" xmlns:a16="http://schemas.microsoft.com/office/drawing/2014/main" id="{D039351D-51A7-4328-B1D6-58111A14D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" y="3893"/>
              <a:ext cx="121" cy="26"/>
            </a:xfrm>
            <a:custGeom>
              <a:avLst/>
              <a:gdLst>
                <a:gd name="T0" fmla="*/ 50 w 51"/>
                <a:gd name="T1" fmla="*/ 8 h 11"/>
                <a:gd name="T2" fmla="*/ 1 w 51"/>
                <a:gd name="T3" fmla="*/ 8 h 11"/>
                <a:gd name="T4" fmla="*/ 1 w 51"/>
                <a:gd name="T5" fmla="*/ 10 h 11"/>
                <a:gd name="T6" fmla="*/ 50 w 51"/>
                <a:gd name="T7" fmla="*/ 10 h 11"/>
                <a:gd name="T8" fmla="*/ 50 w 51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1">
                  <a:moveTo>
                    <a:pt x="50" y="8"/>
                  </a:moveTo>
                  <a:cubicBezTo>
                    <a:pt x="35" y="2"/>
                    <a:pt x="15" y="0"/>
                    <a:pt x="1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8" y="8"/>
                    <a:pt x="33" y="8"/>
                    <a:pt x="50" y="10"/>
                  </a:cubicBezTo>
                  <a:cubicBezTo>
                    <a:pt x="51" y="11"/>
                    <a:pt x="51" y="9"/>
                    <a:pt x="5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6">
              <a:extLst>
                <a:ext uri="{FF2B5EF4-FFF2-40B4-BE49-F238E27FC236}">
                  <a16:creationId xmlns="" xmlns:a16="http://schemas.microsoft.com/office/drawing/2014/main" id="{085D3FA3-93C2-4FEB-8A36-6D9430809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" y="1893"/>
              <a:ext cx="977" cy="1940"/>
            </a:xfrm>
            <a:custGeom>
              <a:avLst/>
              <a:gdLst>
                <a:gd name="T0" fmla="*/ 170 w 412"/>
                <a:gd name="T1" fmla="*/ 817 h 817"/>
                <a:gd name="T2" fmla="*/ 0 w 412"/>
                <a:gd name="T3" fmla="*/ 746 h 817"/>
                <a:gd name="T4" fmla="*/ 235 w 412"/>
                <a:gd name="T5" fmla="*/ 378 h 817"/>
                <a:gd name="T6" fmla="*/ 143 w 412"/>
                <a:gd name="T7" fmla="*/ 126 h 817"/>
                <a:gd name="T8" fmla="*/ 198 w 412"/>
                <a:gd name="T9" fmla="*/ 0 h 817"/>
                <a:gd name="T10" fmla="*/ 369 w 412"/>
                <a:gd name="T11" fmla="*/ 76 h 817"/>
                <a:gd name="T12" fmla="*/ 324 w 412"/>
                <a:gd name="T13" fmla="*/ 123 h 817"/>
                <a:gd name="T14" fmla="*/ 406 w 412"/>
                <a:gd name="T15" fmla="*/ 393 h 817"/>
                <a:gd name="T16" fmla="*/ 170 w 412"/>
                <a:gd name="T17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817">
                  <a:moveTo>
                    <a:pt x="170" y="817"/>
                  </a:moveTo>
                  <a:cubicBezTo>
                    <a:pt x="0" y="746"/>
                    <a:pt x="0" y="746"/>
                    <a:pt x="0" y="746"/>
                  </a:cubicBezTo>
                  <a:cubicBezTo>
                    <a:pt x="0" y="746"/>
                    <a:pt x="234" y="401"/>
                    <a:pt x="235" y="378"/>
                  </a:cubicBezTo>
                  <a:cubicBezTo>
                    <a:pt x="237" y="357"/>
                    <a:pt x="146" y="178"/>
                    <a:pt x="143" y="126"/>
                  </a:cubicBezTo>
                  <a:cubicBezTo>
                    <a:pt x="140" y="70"/>
                    <a:pt x="168" y="27"/>
                    <a:pt x="198" y="0"/>
                  </a:cubicBezTo>
                  <a:cubicBezTo>
                    <a:pt x="369" y="76"/>
                    <a:pt x="369" y="76"/>
                    <a:pt x="369" y="76"/>
                  </a:cubicBezTo>
                  <a:cubicBezTo>
                    <a:pt x="369" y="76"/>
                    <a:pt x="354" y="106"/>
                    <a:pt x="324" y="123"/>
                  </a:cubicBezTo>
                  <a:cubicBezTo>
                    <a:pt x="324" y="123"/>
                    <a:pt x="412" y="330"/>
                    <a:pt x="406" y="393"/>
                  </a:cubicBezTo>
                  <a:cubicBezTo>
                    <a:pt x="400" y="457"/>
                    <a:pt x="170" y="817"/>
                    <a:pt x="170" y="817"/>
                  </a:cubicBezTo>
                  <a:close/>
                </a:path>
              </a:pathLst>
            </a:custGeom>
            <a:solidFill>
              <a:srgbClr val="140E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7">
              <a:extLst>
                <a:ext uri="{FF2B5EF4-FFF2-40B4-BE49-F238E27FC236}">
                  <a16:creationId xmlns="" xmlns:a16="http://schemas.microsoft.com/office/drawing/2014/main" id="{7B992603-D70C-4FFA-B3A9-0C6E99A54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0" y="3610"/>
              <a:ext cx="346" cy="147"/>
            </a:xfrm>
            <a:custGeom>
              <a:avLst/>
              <a:gdLst>
                <a:gd name="T0" fmla="*/ 146 w 146"/>
                <a:gd name="T1" fmla="*/ 61 h 62"/>
                <a:gd name="T2" fmla="*/ 104 w 146"/>
                <a:gd name="T3" fmla="*/ 42 h 62"/>
                <a:gd name="T4" fmla="*/ 1 w 146"/>
                <a:gd name="T5" fmla="*/ 0 h 62"/>
                <a:gd name="T6" fmla="*/ 0 w 146"/>
                <a:gd name="T7" fmla="*/ 1 h 62"/>
                <a:gd name="T8" fmla="*/ 103 w 146"/>
                <a:gd name="T9" fmla="*/ 45 h 62"/>
                <a:gd name="T10" fmla="*/ 146 w 146"/>
                <a:gd name="T11" fmla="*/ 62 h 62"/>
                <a:gd name="T12" fmla="*/ 146 w 146"/>
                <a:gd name="T13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62">
                  <a:moveTo>
                    <a:pt x="146" y="61"/>
                  </a:moveTo>
                  <a:cubicBezTo>
                    <a:pt x="121" y="50"/>
                    <a:pt x="129" y="53"/>
                    <a:pt x="104" y="42"/>
                  </a:cubicBezTo>
                  <a:cubicBezTo>
                    <a:pt x="92" y="37"/>
                    <a:pt x="13" y="3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1" y="7"/>
                    <a:pt x="91" y="40"/>
                    <a:pt x="103" y="45"/>
                  </a:cubicBezTo>
                  <a:cubicBezTo>
                    <a:pt x="128" y="55"/>
                    <a:pt x="121" y="52"/>
                    <a:pt x="146" y="62"/>
                  </a:cubicBezTo>
                  <a:cubicBezTo>
                    <a:pt x="146" y="62"/>
                    <a:pt x="146" y="61"/>
                    <a:pt x="146" y="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8">
              <a:extLst>
                <a:ext uri="{FF2B5EF4-FFF2-40B4-BE49-F238E27FC236}">
                  <a16:creationId xmlns="" xmlns:a16="http://schemas.microsoft.com/office/drawing/2014/main" id="{6BB9AE91-10E7-47F4-A73B-349E041C1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" y="2175"/>
              <a:ext cx="133" cy="43"/>
            </a:xfrm>
            <a:custGeom>
              <a:avLst/>
              <a:gdLst>
                <a:gd name="T0" fmla="*/ 54 w 56"/>
                <a:gd name="T1" fmla="*/ 0 h 18"/>
                <a:gd name="T2" fmla="*/ 0 w 56"/>
                <a:gd name="T3" fmla="*/ 17 h 18"/>
                <a:gd name="T4" fmla="*/ 1 w 56"/>
                <a:gd name="T5" fmla="*/ 18 h 18"/>
                <a:gd name="T6" fmla="*/ 55 w 56"/>
                <a:gd name="T7" fmla="*/ 2 h 18"/>
                <a:gd name="T8" fmla="*/ 54 w 5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8">
                  <a:moveTo>
                    <a:pt x="54" y="0"/>
                  </a:moveTo>
                  <a:cubicBezTo>
                    <a:pt x="36" y="4"/>
                    <a:pt x="18" y="10"/>
                    <a:pt x="0" y="17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9" y="13"/>
                    <a:pt x="37" y="8"/>
                    <a:pt x="55" y="2"/>
                  </a:cubicBezTo>
                  <a:cubicBezTo>
                    <a:pt x="56" y="2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9">
              <a:extLst>
                <a:ext uri="{FF2B5EF4-FFF2-40B4-BE49-F238E27FC236}">
                  <a16:creationId xmlns="" xmlns:a16="http://schemas.microsoft.com/office/drawing/2014/main" id="{7AE9EB55-F3AB-4DE3-AF21-3C8BCCF1B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2154"/>
              <a:ext cx="26" cy="48"/>
            </a:xfrm>
            <a:custGeom>
              <a:avLst/>
              <a:gdLst>
                <a:gd name="T0" fmla="*/ 7 w 11"/>
                <a:gd name="T1" fmla="*/ 2 h 20"/>
                <a:gd name="T2" fmla="*/ 3 w 11"/>
                <a:gd name="T3" fmla="*/ 11 h 20"/>
                <a:gd name="T4" fmla="*/ 0 w 11"/>
                <a:gd name="T5" fmla="*/ 19 h 20"/>
                <a:gd name="T6" fmla="*/ 1 w 11"/>
                <a:gd name="T7" fmla="*/ 19 h 20"/>
                <a:gd name="T8" fmla="*/ 6 w 11"/>
                <a:gd name="T9" fmla="*/ 12 h 20"/>
                <a:gd name="T10" fmla="*/ 11 w 11"/>
                <a:gd name="T11" fmla="*/ 3 h 20"/>
                <a:gd name="T12" fmla="*/ 7 w 11"/>
                <a:gd name="T1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0">
                  <a:moveTo>
                    <a:pt x="7" y="2"/>
                  </a:moveTo>
                  <a:cubicBezTo>
                    <a:pt x="6" y="5"/>
                    <a:pt x="4" y="8"/>
                    <a:pt x="3" y="11"/>
                  </a:cubicBezTo>
                  <a:cubicBezTo>
                    <a:pt x="2" y="14"/>
                    <a:pt x="0" y="16"/>
                    <a:pt x="0" y="19"/>
                  </a:cubicBezTo>
                  <a:cubicBezTo>
                    <a:pt x="0" y="19"/>
                    <a:pt x="1" y="20"/>
                    <a:pt x="1" y="19"/>
                  </a:cubicBezTo>
                  <a:cubicBezTo>
                    <a:pt x="4" y="17"/>
                    <a:pt x="5" y="14"/>
                    <a:pt x="6" y="12"/>
                  </a:cubicBezTo>
                  <a:cubicBezTo>
                    <a:pt x="7" y="9"/>
                    <a:pt x="9" y="6"/>
                    <a:pt x="11" y="3"/>
                  </a:cubicBezTo>
                  <a:cubicBezTo>
                    <a:pt x="11" y="1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0">
              <a:extLst>
                <a:ext uri="{FF2B5EF4-FFF2-40B4-BE49-F238E27FC236}">
                  <a16:creationId xmlns="" xmlns:a16="http://schemas.microsoft.com/office/drawing/2014/main" id="{D6FD2A38-8619-4305-89F7-23441543B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" y="2078"/>
              <a:ext cx="65" cy="83"/>
            </a:xfrm>
            <a:custGeom>
              <a:avLst/>
              <a:gdLst>
                <a:gd name="T0" fmla="*/ 6 w 27"/>
                <a:gd name="T1" fmla="*/ 17 h 35"/>
                <a:gd name="T2" fmla="*/ 9 w 27"/>
                <a:gd name="T3" fmla="*/ 9 h 35"/>
                <a:gd name="T4" fmla="*/ 13 w 27"/>
                <a:gd name="T5" fmla="*/ 1 h 35"/>
                <a:gd name="T6" fmla="*/ 13 w 27"/>
                <a:gd name="T7" fmla="*/ 1 h 35"/>
                <a:gd name="T8" fmla="*/ 11 w 27"/>
                <a:gd name="T9" fmla="*/ 9 h 35"/>
                <a:gd name="T10" fmla="*/ 8 w 27"/>
                <a:gd name="T11" fmla="*/ 18 h 35"/>
                <a:gd name="T12" fmla="*/ 2 w 27"/>
                <a:gd name="T13" fmla="*/ 33 h 35"/>
                <a:gd name="T14" fmla="*/ 10 w 27"/>
                <a:gd name="T15" fmla="*/ 32 h 35"/>
                <a:gd name="T16" fmla="*/ 16 w 27"/>
                <a:gd name="T17" fmla="*/ 25 h 35"/>
                <a:gd name="T18" fmla="*/ 21 w 27"/>
                <a:gd name="T19" fmla="*/ 15 h 35"/>
                <a:gd name="T20" fmla="*/ 26 w 27"/>
                <a:gd name="T21" fmla="*/ 5 h 35"/>
                <a:gd name="T22" fmla="*/ 27 w 27"/>
                <a:gd name="T23" fmla="*/ 6 h 35"/>
                <a:gd name="T24" fmla="*/ 17 w 27"/>
                <a:gd name="T25" fmla="*/ 27 h 35"/>
                <a:gd name="T26" fmla="*/ 11 w 27"/>
                <a:gd name="T27" fmla="*/ 34 h 35"/>
                <a:gd name="T28" fmla="*/ 1 w 27"/>
                <a:gd name="T29" fmla="*/ 34 h 35"/>
                <a:gd name="T30" fmla="*/ 0 w 27"/>
                <a:gd name="T31" fmla="*/ 34 h 35"/>
                <a:gd name="T32" fmla="*/ 6 w 27"/>
                <a:gd name="T3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5">
                  <a:moveTo>
                    <a:pt x="6" y="17"/>
                  </a:moveTo>
                  <a:cubicBezTo>
                    <a:pt x="7" y="14"/>
                    <a:pt x="8" y="12"/>
                    <a:pt x="9" y="9"/>
                  </a:cubicBezTo>
                  <a:cubicBezTo>
                    <a:pt x="10" y="6"/>
                    <a:pt x="12" y="4"/>
                    <a:pt x="13" y="1"/>
                  </a:cubicBezTo>
                  <a:cubicBezTo>
                    <a:pt x="13" y="0"/>
                    <a:pt x="14" y="1"/>
                    <a:pt x="13" y="1"/>
                  </a:cubicBezTo>
                  <a:cubicBezTo>
                    <a:pt x="12" y="4"/>
                    <a:pt x="12" y="7"/>
                    <a:pt x="11" y="9"/>
                  </a:cubicBezTo>
                  <a:cubicBezTo>
                    <a:pt x="10" y="12"/>
                    <a:pt x="9" y="15"/>
                    <a:pt x="8" y="18"/>
                  </a:cubicBezTo>
                  <a:cubicBezTo>
                    <a:pt x="6" y="23"/>
                    <a:pt x="4" y="28"/>
                    <a:pt x="2" y="33"/>
                  </a:cubicBezTo>
                  <a:cubicBezTo>
                    <a:pt x="5" y="33"/>
                    <a:pt x="8" y="33"/>
                    <a:pt x="10" y="32"/>
                  </a:cubicBezTo>
                  <a:cubicBezTo>
                    <a:pt x="13" y="30"/>
                    <a:pt x="15" y="27"/>
                    <a:pt x="16" y="25"/>
                  </a:cubicBezTo>
                  <a:cubicBezTo>
                    <a:pt x="18" y="22"/>
                    <a:pt x="19" y="18"/>
                    <a:pt x="21" y="15"/>
                  </a:cubicBezTo>
                  <a:cubicBezTo>
                    <a:pt x="23" y="12"/>
                    <a:pt x="25" y="9"/>
                    <a:pt x="26" y="5"/>
                  </a:cubicBezTo>
                  <a:cubicBezTo>
                    <a:pt x="26" y="5"/>
                    <a:pt x="27" y="5"/>
                    <a:pt x="27" y="6"/>
                  </a:cubicBezTo>
                  <a:cubicBezTo>
                    <a:pt x="24" y="13"/>
                    <a:pt x="21" y="20"/>
                    <a:pt x="17" y="27"/>
                  </a:cubicBezTo>
                  <a:cubicBezTo>
                    <a:pt x="15" y="30"/>
                    <a:pt x="14" y="33"/>
                    <a:pt x="11" y="34"/>
                  </a:cubicBezTo>
                  <a:cubicBezTo>
                    <a:pt x="8" y="35"/>
                    <a:pt x="4" y="35"/>
                    <a:pt x="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28"/>
                    <a:pt x="4" y="22"/>
                    <a:pt x="6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1">
              <a:extLst>
                <a:ext uri="{FF2B5EF4-FFF2-40B4-BE49-F238E27FC236}">
                  <a16:creationId xmlns="" xmlns:a16="http://schemas.microsoft.com/office/drawing/2014/main" id="{EFA24C5C-8FE4-496E-AED5-97019F91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2199"/>
              <a:ext cx="190" cy="874"/>
            </a:xfrm>
            <a:custGeom>
              <a:avLst/>
              <a:gdLst>
                <a:gd name="T0" fmla="*/ 1 w 80"/>
                <a:gd name="T1" fmla="*/ 0 h 368"/>
                <a:gd name="T2" fmla="*/ 18 w 80"/>
                <a:gd name="T3" fmla="*/ 40 h 368"/>
                <a:gd name="T4" fmla="*/ 34 w 80"/>
                <a:gd name="T5" fmla="*/ 79 h 368"/>
                <a:gd name="T6" fmla="*/ 61 w 80"/>
                <a:gd name="T7" fmla="*/ 161 h 368"/>
                <a:gd name="T8" fmla="*/ 72 w 80"/>
                <a:gd name="T9" fmla="*/ 202 h 368"/>
                <a:gd name="T10" fmla="*/ 79 w 80"/>
                <a:gd name="T11" fmla="*/ 243 h 368"/>
                <a:gd name="T12" fmla="*/ 75 w 80"/>
                <a:gd name="T13" fmla="*/ 285 h 368"/>
                <a:gd name="T14" fmla="*/ 40 w 80"/>
                <a:gd name="T15" fmla="*/ 361 h 368"/>
                <a:gd name="T16" fmla="*/ 37 w 80"/>
                <a:gd name="T17" fmla="*/ 364 h 368"/>
                <a:gd name="T18" fmla="*/ 75 w 80"/>
                <a:gd name="T19" fmla="*/ 255 h 368"/>
                <a:gd name="T20" fmla="*/ 69 w 80"/>
                <a:gd name="T21" fmla="*/ 211 h 368"/>
                <a:gd name="T22" fmla="*/ 58 w 80"/>
                <a:gd name="T23" fmla="*/ 169 h 368"/>
                <a:gd name="T24" fmla="*/ 33 w 80"/>
                <a:gd name="T25" fmla="*/ 89 h 368"/>
                <a:gd name="T26" fmla="*/ 17 w 80"/>
                <a:gd name="T27" fmla="*/ 45 h 368"/>
                <a:gd name="T28" fmla="*/ 0 w 80"/>
                <a:gd name="T29" fmla="*/ 1 h 368"/>
                <a:gd name="T30" fmla="*/ 1 w 80"/>
                <a:gd name="T31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368">
                  <a:moveTo>
                    <a:pt x="1" y="0"/>
                  </a:moveTo>
                  <a:cubicBezTo>
                    <a:pt x="7" y="14"/>
                    <a:pt x="12" y="27"/>
                    <a:pt x="18" y="40"/>
                  </a:cubicBezTo>
                  <a:cubicBezTo>
                    <a:pt x="24" y="53"/>
                    <a:pt x="29" y="66"/>
                    <a:pt x="34" y="79"/>
                  </a:cubicBezTo>
                  <a:cubicBezTo>
                    <a:pt x="44" y="106"/>
                    <a:pt x="53" y="133"/>
                    <a:pt x="61" y="161"/>
                  </a:cubicBezTo>
                  <a:cubicBezTo>
                    <a:pt x="65" y="174"/>
                    <a:pt x="68" y="188"/>
                    <a:pt x="72" y="202"/>
                  </a:cubicBezTo>
                  <a:cubicBezTo>
                    <a:pt x="75" y="215"/>
                    <a:pt x="78" y="229"/>
                    <a:pt x="79" y="243"/>
                  </a:cubicBezTo>
                  <a:cubicBezTo>
                    <a:pt x="80" y="257"/>
                    <a:pt x="79" y="271"/>
                    <a:pt x="75" y="285"/>
                  </a:cubicBezTo>
                  <a:cubicBezTo>
                    <a:pt x="71" y="299"/>
                    <a:pt x="48" y="350"/>
                    <a:pt x="40" y="361"/>
                  </a:cubicBezTo>
                  <a:cubicBezTo>
                    <a:pt x="35" y="368"/>
                    <a:pt x="35" y="368"/>
                    <a:pt x="37" y="364"/>
                  </a:cubicBezTo>
                  <a:cubicBezTo>
                    <a:pt x="42" y="353"/>
                    <a:pt x="76" y="290"/>
                    <a:pt x="75" y="255"/>
                  </a:cubicBezTo>
                  <a:cubicBezTo>
                    <a:pt x="75" y="241"/>
                    <a:pt x="72" y="224"/>
                    <a:pt x="69" y="211"/>
                  </a:cubicBezTo>
                  <a:cubicBezTo>
                    <a:pt x="66" y="197"/>
                    <a:pt x="62" y="183"/>
                    <a:pt x="58" y="169"/>
                  </a:cubicBezTo>
                  <a:cubicBezTo>
                    <a:pt x="51" y="142"/>
                    <a:pt x="42" y="116"/>
                    <a:pt x="33" y="89"/>
                  </a:cubicBezTo>
                  <a:cubicBezTo>
                    <a:pt x="28" y="75"/>
                    <a:pt x="22" y="60"/>
                    <a:pt x="17" y="45"/>
                  </a:cubicBezTo>
                  <a:cubicBezTo>
                    <a:pt x="12" y="30"/>
                    <a:pt x="6" y="17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2">
              <a:extLst>
                <a:ext uri="{FF2B5EF4-FFF2-40B4-BE49-F238E27FC236}">
                  <a16:creationId xmlns="" xmlns:a16="http://schemas.microsoft.com/office/drawing/2014/main" id="{B2DC6141-43A2-4379-93E2-AD28AC498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7"/>
              <a:ext cx="176" cy="104"/>
            </a:xfrm>
            <a:custGeom>
              <a:avLst/>
              <a:gdLst>
                <a:gd name="T0" fmla="*/ 1 w 74"/>
                <a:gd name="T1" fmla="*/ 36 h 44"/>
                <a:gd name="T2" fmla="*/ 11 w 74"/>
                <a:gd name="T3" fmla="*/ 37 h 44"/>
                <a:gd name="T4" fmla="*/ 23 w 74"/>
                <a:gd name="T5" fmla="*/ 39 h 44"/>
                <a:gd name="T6" fmla="*/ 35 w 74"/>
                <a:gd name="T7" fmla="*/ 38 h 44"/>
                <a:gd name="T8" fmla="*/ 47 w 74"/>
                <a:gd name="T9" fmla="*/ 36 h 44"/>
                <a:gd name="T10" fmla="*/ 62 w 74"/>
                <a:gd name="T11" fmla="*/ 20 h 44"/>
                <a:gd name="T12" fmla="*/ 73 w 74"/>
                <a:gd name="T13" fmla="*/ 0 h 44"/>
                <a:gd name="T14" fmla="*/ 74 w 74"/>
                <a:gd name="T15" fmla="*/ 1 h 44"/>
                <a:gd name="T16" fmla="*/ 70 w 74"/>
                <a:gd name="T17" fmla="*/ 13 h 44"/>
                <a:gd name="T18" fmla="*/ 64 w 74"/>
                <a:gd name="T19" fmla="*/ 24 h 44"/>
                <a:gd name="T20" fmla="*/ 49 w 74"/>
                <a:gd name="T21" fmla="*/ 41 h 44"/>
                <a:gd name="T22" fmla="*/ 25 w 74"/>
                <a:gd name="T23" fmla="*/ 44 h 44"/>
                <a:gd name="T24" fmla="*/ 11 w 74"/>
                <a:gd name="T25" fmla="*/ 42 h 44"/>
                <a:gd name="T26" fmla="*/ 1 w 74"/>
                <a:gd name="T27" fmla="*/ 37 h 44"/>
                <a:gd name="T28" fmla="*/ 1 w 74"/>
                <a:gd name="T2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44">
                  <a:moveTo>
                    <a:pt x="1" y="36"/>
                  </a:moveTo>
                  <a:cubicBezTo>
                    <a:pt x="4" y="35"/>
                    <a:pt x="8" y="37"/>
                    <a:pt x="11" y="37"/>
                  </a:cubicBezTo>
                  <a:cubicBezTo>
                    <a:pt x="15" y="38"/>
                    <a:pt x="19" y="39"/>
                    <a:pt x="23" y="39"/>
                  </a:cubicBezTo>
                  <a:cubicBezTo>
                    <a:pt x="27" y="39"/>
                    <a:pt x="31" y="39"/>
                    <a:pt x="35" y="38"/>
                  </a:cubicBezTo>
                  <a:cubicBezTo>
                    <a:pt x="39" y="38"/>
                    <a:pt x="43" y="38"/>
                    <a:pt x="47" y="36"/>
                  </a:cubicBezTo>
                  <a:cubicBezTo>
                    <a:pt x="53" y="32"/>
                    <a:pt x="58" y="26"/>
                    <a:pt x="62" y="20"/>
                  </a:cubicBezTo>
                  <a:cubicBezTo>
                    <a:pt x="66" y="14"/>
                    <a:pt x="71" y="7"/>
                    <a:pt x="73" y="0"/>
                  </a:cubicBezTo>
                  <a:cubicBezTo>
                    <a:pt x="74" y="0"/>
                    <a:pt x="74" y="0"/>
                    <a:pt x="74" y="1"/>
                  </a:cubicBezTo>
                  <a:cubicBezTo>
                    <a:pt x="73" y="5"/>
                    <a:pt x="72" y="9"/>
                    <a:pt x="70" y="13"/>
                  </a:cubicBezTo>
                  <a:cubicBezTo>
                    <a:pt x="68" y="16"/>
                    <a:pt x="66" y="20"/>
                    <a:pt x="64" y="24"/>
                  </a:cubicBezTo>
                  <a:cubicBezTo>
                    <a:pt x="60" y="30"/>
                    <a:pt x="56" y="37"/>
                    <a:pt x="49" y="41"/>
                  </a:cubicBezTo>
                  <a:cubicBezTo>
                    <a:pt x="42" y="44"/>
                    <a:pt x="33" y="44"/>
                    <a:pt x="25" y="44"/>
                  </a:cubicBezTo>
                  <a:cubicBezTo>
                    <a:pt x="20" y="43"/>
                    <a:pt x="16" y="43"/>
                    <a:pt x="11" y="42"/>
                  </a:cubicBezTo>
                  <a:cubicBezTo>
                    <a:pt x="8" y="41"/>
                    <a:pt x="3" y="40"/>
                    <a:pt x="1" y="37"/>
                  </a:cubicBezTo>
                  <a:cubicBezTo>
                    <a:pt x="0" y="37"/>
                    <a:pt x="0" y="36"/>
                    <a:pt x="1" y="3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3">
              <a:extLst>
                <a:ext uri="{FF2B5EF4-FFF2-40B4-BE49-F238E27FC236}">
                  <a16:creationId xmlns="" xmlns:a16="http://schemas.microsoft.com/office/drawing/2014/main" id="{7E402BEA-64C4-467E-9191-2D4A49AC8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1928"/>
              <a:ext cx="491" cy="1663"/>
            </a:xfrm>
            <a:custGeom>
              <a:avLst/>
              <a:gdLst>
                <a:gd name="T0" fmla="*/ 0 w 207"/>
                <a:gd name="T1" fmla="*/ 699 h 700"/>
                <a:gd name="T2" fmla="*/ 102 w 207"/>
                <a:gd name="T3" fmla="*/ 535 h 700"/>
                <a:gd name="T4" fmla="*/ 184 w 207"/>
                <a:gd name="T5" fmla="*/ 406 h 700"/>
                <a:gd name="T6" fmla="*/ 202 w 207"/>
                <a:gd name="T7" fmla="*/ 373 h 700"/>
                <a:gd name="T8" fmla="*/ 200 w 207"/>
                <a:gd name="T9" fmla="*/ 336 h 700"/>
                <a:gd name="T10" fmla="*/ 175 w 207"/>
                <a:gd name="T11" fmla="*/ 270 h 700"/>
                <a:gd name="T12" fmla="*/ 145 w 207"/>
                <a:gd name="T13" fmla="*/ 205 h 700"/>
                <a:gd name="T14" fmla="*/ 117 w 207"/>
                <a:gd name="T15" fmla="*/ 140 h 700"/>
                <a:gd name="T16" fmla="*/ 113 w 207"/>
                <a:gd name="T17" fmla="*/ 74 h 700"/>
                <a:gd name="T18" fmla="*/ 144 w 207"/>
                <a:gd name="T19" fmla="*/ 15 h 700"/>
                <a:gd name="T20" fmla="*/ 155 w 207"/>
                <a:gd name="T21" fmla="*/ 0 h 700"/>
                <a:gd name="T22" fmla="*/ 155 w 207"/>
                <a:gd name="T23" fmla="*/ 1 h 700"/>
                <a:gd name="T24" fmla="*/ 118 w 207"/>
                <a:gd name="T25" fmla="*/ 62 h 700"/>
                <a:gd name="T26" fmla="*/ 111 w 207"/>
                <a:gd name="T27" fmla="*/ 97 h 700"/>
                <a:gd name="T28" fmla="*/ 116 w 207"/>
                <a:gd name="T29" fmla="*/ 132 h 700"/>
                <a:gd name="T30" fmla="*/ 143 w 207"/>
                <a:gd name="T31" fmla="*/ 197 h 700"/>
                <a:gd name="T32" fmla="*/ 173 w 207"/>
                <a:gd name="T33" fmla="*/ 262 h 700"/>
                <a:gd name="T34" fmla="*/ 200 w 207"/>
                <a:gd name="T35" fmla="*/ 328 h 700"/>
                <a:gd name="T36" fmla="*/ 206 w 207"/>
                <a:gd name="T37" fmla="*/ 360 h 700"/>
                <a:gd name="T38" fmla="*/ 194 w 207"/>
                <a:gd name="T39" fmla="*/ 392 h 700"/>
                <a:gd name="T40" fmla="*/ 114 w 207"/>
                <a:gd name="T41" fmla="*/ 521 h 700"/>
                <a:gd name="T42" fmla="*/ 12 w 207"/>
                <a:gd name="T43" fmla="*/ 684 h 700"/>
                <a:gd name="T44" fmla="*/ 1 w 207"/>
                <a:gd name="T45" fmla="*/ 699 h 700"/>
                <a:gd name="T46" fmla="*/ 0 w 207"/>
                <a:gd name="T47" fmla="*/ 699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7" h="700">
                  <a:moveTo>
                    <a:pt x="0" y="699"/>
                  </a:moveTo>
                  <a:cubicBezTo>
                    <a:pt x="29" y="657"/>
                    <a:pt x="75" y="578"/>
                    <a:pt x="102" y="535"/>
                  </a:cubicBezTo>
                  <a:cubicBezTo>
                    <a:pt x="130" y="492"/>
                    <a:pt x="157" y="449"/>
                    <a:pt x="184" y="406"/>
                  </a:cubicBezTo>
                  <a:cubicBezTo>
                    <a:pt x="190" y="395"/>
                    <a:pt x="198" y="385"/>
                    <a:pt x="202" y="373"/>
                  </a:cubicBezTo>
                  <a:cubicBezTo>
                    <a:pt x="206" y="361"/>
                    <a:pt x="204" y="349"/>
                    <a:pt x="200" y="336"/>
                  </a:cubicBezTo>
                  <a:cubicBezTo>
                    <a:pt x="193" y="313"/>
                    <a:pt x="184" y="291"/>
                    <a:pt x="175" y="270"/>
                  </a:cubicBezTo>
                  <a:cubicBezTo>
                    <a:pt x="165" y="248"/>
                    <a:pt x="155" y="226"/>
                    <a:pt x="145" y="205"/>
                  </a:cubicBezTo>
                  <a:cubicBezTo>
                    <a:pt x="135" y="184"/>
                    <a:pt x="124" y="162"/>
                    <a:pt x="117" y="140"/>
                  </a:cubicBezTo>
                  <a:cubicBezTo>
                    <a:pt x="109" y="118"/>
                    <a:pt x="107" y="96"/>
                    <a:pt x="113" y="74"/>
                  </a:cubicBezTo>
                  <a:cubicBezTo>
                    <a:pt x="119" y="52"/>
                    <a:pt x="131" y="33"/>
                    <a:pt x="144" y="15"/>
                  </a:cubicBezTo>
                  <a:cubicBezTo>
                    <a:pt x="148" y="10"/>
                    <a:pt x="151" y="5"/>
                    <a:pt x="155" y="0"/>
                  </a:cubicBezTo>
                  <a:cubicBezTo>
                    <a:pt x="155" y="0"/>
                    <a:pt x="156" y="0"/>
                    <a:pt x="155" y="1"/>
                  </a:cubicBezTo>
                  <a:cubicBezTo>
                    <a:pt x="141" y="20"/>
                    <a:pt x="127" y="40"/>
                    <a:pt x="118" y="62"/>
                  </a:cubicBezTo>
                  <a:cubicBezTo>
                    <a:pt x="114" y="73"/>
                    <a:pt x="111" y="85"/>
                    <a:pt x="111" y="97"/>
                  </a:cubicBezTo>
                  <a:cubicBezTo>
                    <a:pt x="110" y="109"/>
                    <a:pt x="113" y="121"/>
                    <a:pt x="116" y="132"/>
                  </a:cubicBezTo>
                  <a:cubicBezTo>
                    <a:pt x="123" y="155"/>
                    <a:pt x="133" y="176"/>
                    <a:pt x="143" y="197"/>
                  </a:cubicBezTo>
                  <a:cubicBezTo>
                    <a:pt x="153" y="219"/>
                    <a:pt x="164" y="240"/>
                    <a:pt x="173" y="262"/>
                  </a:cubicBezTo>
                  <a:cubicBezTo>
                    <a:pt x="183" y="284"/>
                    <a:pt x="192" y="306"/>
                    <a:pt x="200" y="328"/>
                  </a:cubicBezTo>
                  <a:cubicBezTo>
                    <a:pt x="203" y="339"/>
                    <a:pt x="207" y="349"/>
                    <a:pt x="206" y="360"/>
                  </a:cubicBezTo>
                  <a:cubicBezTo>
                    <a:pt x="206" y="372"/>
                    <a:pt x="200" y="382"/>
                    <a:pt x="194" y="392"/>
                  </a:cubicBezTo>
                  <a:cubicBezTo>
                    <a:pt x="168" y="436"/>
                    <a:pt x="141" y="478"/>
                    <a:pt x="114" y="521"/>
                  </a:cubicBezTo>
                  <a:cubicBezTo>
                    <a:pt x="86" y="563"/>
                    <a:pt x="41" y="642"/>
                    <a:pt x="12" y="684"/>
                  </a:cubicBezTo>
                  <a:cubicBezTo>
                    <a:pt x="9" y="689"/>
                    <a:pt x="5" y="694"/>
                    <a:pt x="1" y="699"/>
                  </a:cubicBezTo>
                  <a:cubicBezTo>
                    <a:pt x="1" y="700"/>
                    <a:pt x="0" y="699"/>
                    <a:pt x="0" y="69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4">
              <a:extLst>
                <a:ext uri="{FF2B5EF4-FFF2-40B4-BE49-F238E27FC236}">
                  <a16:creationId xmlns="" xmlns:a16="http://schemas.microsoft.com/office/drawing/2014/main" id="{D4113976-69B1-4779-8AAB-F5307FD2C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" y="1325"/>
              <a:ext cx="655" cy="772"/>
            </a:xfrm>
            <a:custGeom>
              <a:avLst/>
              <a:gdLst>
                <a:gd name="T0" fmla="*/ 5 w 276"/>
                <a:gd name="T1" fmla="*/ 47 h 325"/>
                <a:gd name="T2" fmla="*/ 105 w 276"/>
                <a:gd name="T3" fmla="*/ 247 h 325"/>
                <a:gd name="T4" fmla="*/ 267 w 276"/>
                <a:gd name="T5" fmla="*/ 311 h 325"/>
                <a:gd name="T6" fmla="*/ 276 w 276"/>
                <a:gd name="T7" fmla="*/ 194 h 325"/>
                <a:gd name="T8" fmla="*/ 148 w 276"/>
                <a:gd name="T9" fmla="*/ 154 h 325"/>
                <a:gd name="T10" fmla="*/ 45 w 276"/>
                <a:gd name="T11" fmla="*/ 34 h 325"/>
                <a:gd name="T12" fmla="*/ 5 w 276"/>
                <a:gd name="T13" fmla="*/ 4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325">
                  <a:moveTo>
                    <a:pt x="5" y="47"/>
                  </a:moveTo>
                  <a:cubicBezTo>
                    <a:pt x="13" y="93"/>
                    <a:pt x="69" y="221"/>
                    <a:pt x="105" y="247"/>
                  </a:cubicBezTo>
                  <a:cubicBezTo>
                    <a:pt x="127" y="263"/>
                    <a:pt x="259" y="325"/>
                    <a:pt x="267" y="311"/>
                  </a:cubicBezTo>
                  <a:cubicBezTo>
                    <a:pt x="275" y="297"/>
                    <a:pt x="276" y="194"/>
                    <a:pt x="276" y="194"/>
                  </a:cubicBezTo>
                  <a:cubicBezTo>
                    <a:pt x="245" y="184"/>
                    <a:pt x="158" y="156"/>
                    <a:pt x="148" y="154"/>
                  </a:cubicBezTo>
                  <a:cubicBezTo>
                    <a:pt x="141" y="153"/>
                    <a:pt x="95" y="94"/>
                    <a:pt x="45" y="34"/>
                  </a:cubicBezTo>
                  <a:cubicBezTo>
                    <a:pt x="18" y="0"/>
                    <a:pt x="0" y="20"/>
                    <a:pt x="5" y="47"/>
                  </a:cubicBezTo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5">
              <a:extLst>
                <a:ext uri="{FF2B5EF4-FFF2-40B4-BE49-F238E27FC236}">
                  <a16:creationId xmlns="" xmlns:a16="http://schemas.microsoft.com/office/drawing/2014/main" id="{56D0CF03-1095-4955-B99C-9CC269D27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" y="1311"/>
              <a:ext cx="612" cy="765"/>
            </a:xfrm>
            <a:custGeom>
              <a:avLst/>
              <a:gdLst>
                <a:gd name="T0" fmla="*/ 258 w 258"/>
                <a:gd name="T1" fmla="*/ 184 h 322"/>
                <a:gd name="T2" fmla="*/ 247 w 258"/>
                <a:gd name="T3" fmla="*/ 322 h 322"/>
                <a:gd name="T4" fmla="*/ 106 w 258"/>
                <a:gd name="T5" fmla="*/ 253 h 322"/>
                <a:gd name="T6" fmla="*/ 14 w 258"/>
                <a:gd name="T7" fmla="*/ 66 h 322"/>
                <a:gd name="T8" fmla="*/ 69 w 258"/>
                <a:gd name="T9" fmla="*/ 50 h 322"/>
                <a:gd name="T10" fmla="*/ 159 w 258"/>
                <a:gd name="T11" fmla="*/ 154 h 322"/>
                <a:gd name="T12" fmla="*/ 258 w 258"/>
                <a:gd name="T13" fmla="*/ 184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322">
                  <a:moveTo>
                    <a:pt x="258" y="184"/>
                  </a:moveTo>
                  <a:cubicBezTo>
                    <a:pt x="247" y="322"/>
                    <a:pt x="247" y="322"/>
                    <a:pt x="247" y="322"/>
                  </a:cubicBezTo>
                  <a:cubicBezTo>
                    <a:pt x="247" y="322"/>
                    <a:pt x="138" y="281"/>
                    <a:pt x="106" y="253"/>
                  </a:cubicBezTo>
                  <a:cubicBezTo>
                    <a:pt x="75" y="226"/>
                    <a:pt x="27" y="120"/>
                    <a:pt x="14" y="66"/>
                  </a:cubicBezTo>
                  <a:cubicBezTo>
                    <a:pt x="0" y="11"/>
                    <a:pt x="26" y="0"/>
                    <a:pt x="69" y="50"/>
                  </a:cubicBezTo>
                  <a:cubicBezTo>
                    <a:pt x="105" y="92"/>
                    <a:pt x="152" y="151"/>
                    <a:pt x="159" y="154"/>
                  </a:cubicBezTo>
                  <a:cubicBezTo>
                    <a:pt x="165" y="157"/>
                    <a:pt x="258" y="184"/>
                    <a:pt x="258" y="184"/>
                  </a:cubicBezTo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6">
              <a:extLst>
                <a:ext uri="{FF2B5EF4-FFF2-40B4-BE49-F238E27FC236}">
                  <a16:creationId xmlns="" xmlns:a16="http://schemas.microsoft.com/office/drawing/2014/main" id="{9A31BEC6-6979-49CE-8D7F-35D08E092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" y="1477"/>
              <a:ext cx="560" cy="556"/>
            </a:xfrm>
            <a:custGeom>
              <a:avLst/>
              <a:gdLst>
                <a:gd name="T0" fmla="*/ 9 w 236"/>
                <a:gd name="T1" fmla="*/ 2 h 234"/>
                <a:gd name="T2" fmla="*/ 1 w 236"/>
                <a:gd name="T3" fmla="*/ 4 h 234"/>
                <a:gd name="T4" fmla="*/ 15 w 236"/>
                <a:gd name="T5" fmla="*/ 5 h 234"/>
                <a:gd name="T6" fmla="*/ 16 w 236"/>
                <a:gd name="T7" fmla="*/ 2 h 234"/>
                <a:gd name="T8" fmla="*/ 72 w 236"/>
                <a:gd name="T9" fmla="*/ 11 h 234"/>
                <a:gd name="T10" fmla="*/ 66 w 236"/>
                <a:gd name="T11" fmla="*/ 22 h 234"/>
                <a:gd name="T12" fmla="*/ 72 w 236"/>
                <a:gd name="T13" fmla="*/ 14 h 234"/>
                <a:gd name="T14" fmla="*/ 77 w 236"/>
                <a:gd name="T15" fmla="*/ 7 h 234"/>
                <a:gd name="T16" fmla="*/ 231 w 236"/>
                <a:gd name="T17" fmla="*/ 173 h 234"/>
                <a:gd name="T18" fmla="*/ 221 w 236"/>
                <a:gd name="T19" fmla="*/ 182 h 234"/>
                <a:gd name="T20" fmla="*/ 221 w 236"/>
                <a:gd name="T21" fmla="*/ 185 h 234"/>
                <a:gd name="T22" fmla="*/ 232 w 236"/>
                <a:gd name="T23" fmla="*/ 176 h 234"/>
                <a:gd name="T24" fmla="*/ 107 w 236"/>
                <a:gd name="T25" fmla="*/ 131 h 234"/>
                <a:gd name="T26" fmla="*/ 102 w 236"/>
                <a:gd name="T27" fmla="*/ 139 h 234"/>
                <a:gd name="T28" fmla="*/ 96 w 236"/>
                <a:gd name="T29" fmla="*/ 149 h 234"/>
                <a:gd name="T30" fmla="*/ 102 w 236"/>
                <a:gd name="T31" fmla="*/ 141 h 234"/>
                <a:gd name="T32" fmla="*/ 24 w 236"/>
                <a:gd name="T33" fmla="*/ 62 h 234"/>
                <a:gd name="T34" fmla="*/ 22 w 236"/>
                <a:gd name="T35" fmla="*/ 63 h 234"/>
                <a:gd name="T36" fmla="*/ 24 w 236"/>
                <a:gd name="T37" fmla="*/ 62 h 234"/>
                <a:gd name="T38" fmla="*/ 191 w 236"/>
                <a:gd name="T39" fmla="*/ 230 h 234"/>
                <a:gd name="T40" fmla="*/ 181 w 236"/>
                <a:gd name="T41" fmla="*/ 232 h 234"/>
                <a:gd name="T42" fmla="*/ 185 w 236"/>
                <a:gd name="T43" fmla="*/ 230 h 234"/>
                <a:gd name="T44" fmla="*/ 199 w 236"/>
                <a:gd name="T45" fmla="*/ 230 h 234"/>
                <a:gd name="T46" fmla="*/ 147 w 236"/>
                <a:gd name="T47" fmla="*/ 95 h 234"/>
                <a:gd name="T48" fmla="*/ 133 w 236"/>
                <a:gd name="T49" fmla="*/ 94 h 234"/>
                <a:gd name="T50" fmla="*/ 131 w 236"/>
                <a:gd name="T51" fmla="*/ 97 h 234"/>
                <a:gd name="T52" fmla="*/ 145 w 236"/>
                <a:gd name="T53" fmla="*/ 98 h 234"/>
                <a:gd name="T54" fmla="*/ 147 w 236"/>
                <a:gd name="T55" fmla="*/ 95 h 234"/>
                <a:gd name="T56" fmla="*/ 173 w 236"/>
                <a:gd name="T57" fmla="*/ 141 h 234"/>
                <a:gd name="T58" fmla="*/ 162 w 236"/>
                <a:gd name="T59" fmla="*/ 145 h 234"/>
                <a:gd name="T60" fmla="*/ 172 w 236"/>
                <a:gd name="T61" fmla="*/ 143 h 234"/>
                <a:gd name="T62" fmla="*/ 183 w 236"/>
                <a:gd name="T63" fmla="*/ 140 h 234"/>
                <a:gd name="T64" fmla="*/ 59 w 236"/>
                <a:gd name="T65" fmla="*/ 116 h 234"/>
                <a:gd name="T66" fmla="*/ 46 w 236"/>
                <a:gd name="T67" fmla="*/ 115 h 234"/>
                <a:gd name="T68" fmla="*/ 48 w 236"/>
                <a:gd name="T69" fmla="*/ 116 h 234"/>
                <a:gd name="T70" fmla="*/ 63 w 236"/>
                <a:gd name="T71" fmla="*/ 116 h 234"/>
                <a:gd name="T72" fmla="*/ 233 w 236"/>
                <a:gd name="T73" fmla="*/ 120 h 234"/>
                <a:gd name="T74" fmla="*/ 224 w 236"/>
                <a:gd name="T75" fmla="*/ 109 h 234"/>
                <a:gd name="T76" fmla="*/ 220 w 236"/>
                <a:gd name="T77" fmla="*/ 110 h 234"/>
                <a:gd name="T78" fmla="*/ 229 w 236"/>
                <a:gd name="T79" fmla="*/ 121 h 234"/>
                <a:gd name="T80" fmla="*/ 233 w 236"/>
                <a:gd name="T81" fmla="*/ 120 h 234"/>
                <a:gd name="T82" fmla="*/ 137 w 236"/>
                <a:gd name="T83" fmla="*/ 188 h 234"/>
                <a:gd name="T84" fmla="*/ 126 w 236"/>
                <a:gd name="T85" fmla="*/ 182 h 234"/>
                <a:gd name="T86" fmla="*/ 134 w 236"/>
                <a:gd name="T87" fmla="*/ 188 h 234"/>
                <a:gd name="T88" fmla="*/ 145 w 236"/>
                <a:gd name="T89" fmla="*/ 193 h 234"/>
                <a:gd name="T90" fmla="*/ 89 w 236"/>
                <a:gd name="T91" fmla="*/ 72 h 234"/>
                <a:gd name="T92" fmla="*/ 79 w 236"/>
                <a:gd name="T93" fmla="*/ 62 h 234"/>
                <a:gd name="T94" fmla="*/ 82 w 236"/>
                <a:gd name="T95" fmla="*/ 64 h 234"/>
                <a:gd name="T96" fmla="*/ 91 w 236"/>
                <a:gd name="T97" fmla="*/ 7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6" h="234">
                  <a:moveTo>
                    <a:pt x="16" y="2"/>
                  </a:moveTo>
                  <a:cubicBezTo>
                    <a:pt x="16" y="3"/>
                    <a:pt x="15" y="3"/>
                    <a:pt x="14" y="3"/>
                  </a:cubicBezTo>
                  <a:cubicBezTo>
                    <a:pt x="12" y="4"/>
                    <a:pt x="11" y="3"/>
                    <a:pt x="9" y="2"/>
                  </a:cubicBezTo>
                  <a:cubicBezTo>
                    <a:pt x="8" y="0"/>
                    <a:pt x="5" y="0"/>
                    <a:pt x="2" y="1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5" y="2"/>
                    <a:pt x="7" y="3"/>
                    <a:pt x="8" y="4"/>
                  </a:cubicBezTo>
                  <a:cubicBezTo>
                    <a:pt x="9" y="6"/>
                    <a:pt x="12" y="6"/>
                    <a:pt x="15" y="5"/>
                  </a:cubicBezTo>
                  <a:cubicBezTo>
                    <a:pt x="16" y="5"/>
                    <a:pt x="17" y="4"/>
                    <a:pt x="17" y="3"/>
                  </a:cubicBezTo>
                  <a:cubicBezTo>
                    <a:pt x="18" y="2"/>
                    <a:pt x="19" y="1"/>
                    <a:pt x="19" y="0"/>
                  </a:cubicBezTo>
                  <a:cubicBezTo>
                    <a:pt x="18" y="1"/>
                    <a:pt x="17" y="2"/>
                    <a:pt x="16" y="2"/>
                  </a:cubicBezTo>
                  <a:moveTo>
                    <a:pt x="77" y="7"/>
                  </a:moveTo>
                  <a:cubicBezTo>
                    <a:pt x="77" y="8"/>
                    <a:pt x="76" y="8"/>
                    <a:pt x="76" y="9"/>
                  </a:cubicBezTo>
                  <a:cubicBezTo>
                    <a:pt x="75" y="10"/>
                    <a:pt x="74" y="11"/>
                    <a:pt x="72" y="11"/>
                  </a:cubicBezTo>
                  <a:cubicBezTo>
                    <a:pt x="70" y="11"/>
                    <a:pt x="67" y="13"/>
                    <a:pt x="66" y="15"/>
                  </a:cubicBezTo>
                  <a:cubicBezTo>
                    <a:pt x="66" y="16"/>
                    <a:pt x="65" y="18"/>
                    <a:pt x="66" y="19"/>
                  </a:cubicBezTo>
                  <a:cubicBezTo>
                    <a:pt x="66" y="20"/>
                    <a:pt x="66" y="21"/>
                    <a:pt x="66" y="22"/>
                  </a:cubicBezTo>
                  <a:cubicBezTo>
                    <a:pt x="67" y="21"/>
                    <a:pt x="67" y="20"/>
                    <a:pt x="67" y="19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5"/>
                    <a:pt x="70" y="14"/>
                    <a:pt x="72" y="14"/>
                  </a:cubicBezTo>
                  <a:cubicBezTo>
                    <a:pt x="75" y="14"/>
                    <a:pt x="77" y="12"/>
                    <a:pt x="78" y="10"/>
                  </a:cubicBezTo>
                  <a:cubicBezTo>
                    <a:pt x="78" y="9"/>
                    <a:pt x="78" y="9"/>
                    <a:pt x="78" y="8"/>
                  </a:cubicBezTo>
                  <a:cubicBezTo>
                    <a:pt x="78" y="8"/>
                    <a:pt x="77" y="7"/>
                    <a:pt x="77" y="7"/>
                  </a:cubicBezTo>
                  <a:moveTo>
                    <a:pt x="233" y="173"/>
                  </a:moveTo>
                  <a:cubicBezTo>
                    <a:pt x="232" y="172"/>
                    <a:pt x="232" y="171"/>
                    <a:pt x="232" y="169"/>
                  </a:cubicBezTo>
                  <a:cubicBezTo>
                    <a:pt x="232" y="171"/>
                    <a:pt x="232" y="172"/>
                    <a:pt x="231" y="173"/>
                  </a:cubicBezTo>
                  <a:cubicBezTo>
                    <a:pt x="231" y="174"/>
                    <a:pt x="231" y="175"/>
                    <a:pt x="231" y="175"/>
                  </a:cubicBezTo>
                  <a:cubicBezTo>
                    <a:pt x="230" y="177"/>
                    <a:pt x="228" y="178"/>
                    <a:pt x="227" y="178"/>
                  </a:cubicBezTo>
                  <a:cubicBezTo>
                    <a:pt x="224" y="178"/>
                    <a:pt x="221" y="179"/>
                    <a:pt x="221" y="182"/>
                  </a:cubicBezTo>
                  <a:cubicBezTo>
                    <a:pt x="220" y="183"/>
                    <a:pt x="220" y="184"/>
                    <a:pt x="220" y="185"/>
                  </a:cubicBezTo>
                  <a:cubicBezTo>
                    <a:pt x="220" y="186"/>
                    <a:pt x="221" y="187"/>
                    <a:pt x="221" y="188"/>
                  </a:cubicBezTo>
                  <a:cubicBezTo>
                    <a:pt x="221" y="187"/>
                    <a:pt x="221" y="186"/>
                    <a:pt x="221" y="185"/>
                  </a:cubicBezTo>
                  <a:cubicBezTo>
                    <a:pt x="222" y="184"/>
                    <a:pt x="222" y="183"/>
                    <a:pt x="222" y="183"/>
                  </a:cubicBezTo>
                  <a:cubicBezTo>
                    <a:pt x="223" y="181"/>
                    <a:pt x="225" y="180"/>
                    <a:pt x="227" y="180"/>
                  </a:cubicBezTo>
                  <a:cubicBezTo>
                    <a:pt x="229" y="180"/>
                    <a:pt x="232" y="179"/>
                    <a:pt x="232" y="176"/>
                  </a:cubicBezTo>
                  <a:cubicBezTo>
                    <a:pt x="233" y="175"/>
                    <a:pt x="233" y="174"/>
                    <a:pt x="233" y="173"/>
                  </a:cubicBezTo>
                  <a:moveTo>
                    <a:pt x="108" y="134"/>
                  </a:moveTo>
                  <a:cubicBezTo>
                    <a:pt x="108" y="133"/>
                    <a:pt x="108" y="132"/>
                    <a:pt x="107" y="131"/>
                  </a:cubicBezTo>
                  <a:cubicBezTo>
                    <a:pt x="107" y="132"/>
                    <a:pt x="107" y="133"/>
                    <a:pt x="107" y="134"/>
                  </a:cubicBezTo>
                  <a:cubicBezTo>
                    <a:pt x="107" y="135"/>
                    <a:pt x="106" y="136"/>
                    <a:pt x="106" y="136"/>
                  </a:cubicBezTo>
                  <a:cubicBezTo>
                    <a:pt x="105" y="138"/>
                    <a:pt x="104" y="139"/>
                    <a:pt x="102" y="139"/>
                  </a:cubicBezTo>
                  <a:cubicBezTo>
                    <a:pt x="99" y="139"/>
                    <a:pt x="97" y="140"/>
                    <a:pt x="96" y="143"/>
                  </a:cubicBezTo>
                  <a:cubicBezTo>
                    <a:pt x="95" y="144"/>
                    <a:pt x="95" y="145"/>
                    <a:pt x="96" y="146"/>
                  </a:cubicBezTo>
                  <a:cubicBezTo>
                    <a:pt x="96" y="147"/>
                    <a:pt x="96" y="148"/>
                    <a:pt x="96" y="149"/>
                  </a:cubicBezTo>
                  <a:cubicBezTo>
                    <a:pt x="96" y="148"/>
                    <a:pt x="97" y="147"/>
                    <a:pt x="97" y="146"/>
                  </a:cubicBezTo>
                  <a:cubicBezTo>
                    <a:pt x="97" y="145"/>
                    <a:pt x="97" y="144"/>
                    <a:pt x="98" y="144"/>
                  </a:cubicBezTo>
                  <a:cubicBezTo>
                    <a:pt x="99" y="142"/>
                    <a:pt x="100" y="141"/>
                    <a:pt x="102" y="141"/>
                  </a:cubicBezTo>
                  <a:cubicBezTo>
                    <a:pt x="105" y="141"/>
                    <a:pt x="107" y="140"/>
                    <a:pt x="108" y="137"/>
                  </a:cubicBezTo>
                  <a:cubicBezTo>
                    <a:pt x="108" y="136"/>
                    <a:pt x="108" y="135"/>
                    <a:pt x="108" y="134"/>
                  </a:cubicBezTo>
                  <a:moveTo>
                    <a:pt x="24" y="62"/>
                  </a:moveTo>
                  <a:cubicBezTo>
                    <a:pt x="23" y="61"/>
                    <a:pt x="23" y="60"/>
                    <a:pt x="23" y="59"/>
                  </a:cubicBezTo>
                  <a:cubicBezTo>
                    <a:pt x="23" y="60"/>
                    <a:pt x="22" y="61"/>
                    <a:pt x="22" y="62"/>
                  </a:cubicBezTo>
                  <a:cubicBezTo>
                    <a:pt x="22" y="62"/>
                    <a:pt x="22" y="63"/>
                    <a:pt x="22" y="63"/>
                  </a:cubicBezTo>
                  <a:cubicBezTo>
                    <a:pt x="22" y="64"/>
                    <a:pt x="23" y="65"/>
                    <a:pt x="23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4"/>
                    <a:pt x="24" y="63"/>
                    <a:pt x="24" y="62"/>
                  </a:cubicBezTo>
                  <a:moveTo>
                    <a:pt x="198" y="229"/>
                  </a:moveTo>
                  <a:cubicBezTo>
                    <a:pt x="197" y="230"/>
                    <a:pt x="197" y="231"/>
                    <a:pt x="196" y="231"/>
                  </a:cubicBezTo>
                  <a:cubicBezTo>
                    <a:pt x="194" y="231"/>
                    <a:pt x="192" y="231"/>
                    <a:pt x="191" y="230"/>
                  </a:cubicBezTo>
                  <a:cubicBezTo>
                    <a:pt x="190" y="228"/>
                    <a:pt x="187" y="227"/>
                    <a:pt x="184" y="228"/>
                  </a:cubicBezTo>
                  <a:cubicBezTo>
                    <a:pt x="183" y="229"/>
                    <a:pt x="182" y="229"/>
                    <a:pt x="182" y="230"/>
                  </a:cubicBezTo>
                  <a:cubicBezTo>
                    <a:pt x="181" y="231"/>
                    <a:pt x="181" y="231"/>
                    <a:pt x="181" y="232"/>
                  </a:cubicBezTo>
                  <a:cubicBezTo>
                    <a:pt x="182" y="232"/>
                    <a:pt x="182" y="232"/>
                    <a:pt x="182" y="232"/>
                  </a:cubicBezTo>
                  <a:cubicBezTo>
                    <a:pt x="182" y="231"/>
                    <a:pt x="182" y="231"/>
                    <a:pt x="182" y="231"/>
                  </a:cubicBezTo>
                  <a:cubicBezTo>
                    <a:pt x="183" y="231"/>
                    <a:pt x="184" y="230"/>
                    <a:pt x="185" y="230"/>
                  </a:cubicBezTo>
                  <a:cubicBezTo>
                    <a:pt x="187" y="230"/>
                    <a:pt x="188" y="230"/>
                    <a:pt x="189" y="231"/>
                  </a:cubicBezTo>
                  <a:cubicBezTo>
                    <a:pt x="191" y="233"/>
                    <a:pt x="194" y="234"/>
                    <a:pt x="197" y="233"/>
                  </a:cubicBezTo>
                  <a:cubicBezTo>
                    <a:pt x="198" y="232"/>
                    <a:pt x="199" y="231"/>
                    <a:pt x="199" y="230"/>
                  </a:cubicBezTo>
                  <a:cubicBezTo>
                    <a:pt x="200" y="229"/>
                    <a:pt x="200" y="229"/>
                    <a:pt x="201" y="228"/>
                  </a:cubicBezTo>
                  <a:cubicBezTo>
                    <a:pt x="200" y="228"/>
                    <a:pt x="199" y="229"/>
                    <a:pt x="198" y="229"/>
                  </a:cubicBezTo>
                  <a:moveTo>
                    <a:pt x="147" y="95"/>
                  </a:moveTo>
                  <a:cubicBezTo>
                    <a:pt x="146" y="96"/>
                    <a:pt x="145" y="96"/>
                    <a:pt x="145" y="97"/>
                  </a:cubicBezTo>
                  <a:cubicBezTo>
                    <a:pt x="143" y="97"/>
                    <a:pt x="141" y="96"/>
                    <a:pt x="140" y="95"/>
                  </a:cubicBezTo>
                  <a:cubicBezTo>
                    <a:pt x="138" y="93"/>
                    <a:pt x="135" y="93"/>
                    <a:pt x="133" y="94"/>
                  </a:cubicBezTo>
                  <a:cubicBezTo>
                    <a:pt x="132" y="94"/>
                    <a:pt x="131" y="95"/>
                    <a:pt x="130" y="96"/>
                  </a:cubicBezTo>
                  <a:cubicBezTo>
                    <a:pt x="130" y="97"/>
                    <a:pt x="129" y="98"/>
                    <a:pt x="128" y="99"/>
                  </a:cubicBezTo>
                  <a:cubicBezTo>
                    <a:pt x="129" y="98"/>
                    <a:pt x="130" y="98"/>
                    <a:pt x="131" y="97"/>
                  </a:cubicBezTo>
                  <a:cubicBezTo>
                    <a:pt x="132" y="96"/>
                    <a:pt x="133" y="96"/>
                    <a:pt x="134" y="96"/>
                  </a:cubicBezTo>
                  <a:cubicBezTo>
                    <a:pt x="135" y="95"/>
                    <a:pt x="137" y="96"/>
                    <a:pt x="138" y="97"/>
                  </a:cubicBezTo>
                  <a:cubicBezTo>
                    <a:pt x="140" y="99"/>
                    <a:pt x="143" y="99"/>
                    <a:pt x="145" y="98"/>
                  </a:cubicBezTo>
                  <a:cubicBezTo>
                    <a:pt x="146" y="98"/>
                    <a:pt x="147" y="97"/>
                    <a:pt x="148" y="96"/>
                  </a:cubicBezTo>
                  <a:cubicBezTo>
                    <a:pt x="148" y="95"/>
                    <a:pt x="149" y="94"/>
                    <a:pt x="150" y="93"/>
                  </a:cubicBezTo>
                  <a:cubicBezTo>
                    <a:pt x="149" y="94"/>
                    <a:pt x="148" y="95"/>
                    <a:pt x="147" y="95"/>
                  </a:cubicBezTo>
                  <a:moveTo>
                    <a:pt x="180" y="141"/>
                  </a:moveTo>
                  <a:cubicBezTo>
                    <a:pt x="180" y="142"/>
                    <a:pt x="179" y="142"/>
                    <a:pt x="178" y="143"/>
                  </a:cubicBezTo>
                  <a:cubicBezTo>
                    <a:pt x="176" y="143"/>
                    <a:pt x="175" y="143"/>
                    <a:pt x="173" y="141"/>
                  </a:cubicBezTo>
                  <a:cubicBezTo>
                    <a:pt x="172" y="140"/>
                    <a:pt x="169" y="139"/>
                    <a:pt x="166" y="140"/>
                  </a:cubicBezTo>
                  <a:cubicBezTo>
                    <a:pt x="165" y="140"/>
                    <a:pt x="164" y="141"/>
                    <a:pt x="164" y="142"/>
                  </a:cubicBezTo>
                  <a:cubicBezTo>
                    <a:pt x="163" y="143"/>
                    <a:pt x="162" y="144"/>
                    <a:pt x="162" y="145"/>
                  </a:cubicBezTo>
                  <a:cubicBezTo>
                    <a:pt x="163" y="144"/>
                    <a:pt x="164" y="144"/>
                    <a:pt x="165" y="143"/>
                  </a:cubicBezTo>
                  <a:cubicBezTo>
                    <a:pt x="165" y="143"/>
                    <a:pt x="166" y="142"/>
                    <a:pt x="167" y="142"/>
                  </a:cubicBezTo>
                  <a:cubicBezTo>
                    <a:pt x="169" y="142"/>
                    <a:pt x="170" y="142"/>
                    <a:pt x="172" y="143"/>
                  </a:cubicBezTo>
                  <a:cubicBezTo>
                    <a:pt x="173" y="145"/>
                    <a:pt x="176" y="146"/>
                    <a:pt x="179" y="145"/>
                  </a:cubicBezTo>
                  <a:cubicBezTo>
                    <a:pt x="180" y="144"/>
                    <a:pt x="181" y="143"/>
                    <a:pt x="181" y="142"/>
                  </a:cubicBezTo>
                  <a:cubicBezTo>
                    <a:pt x="182" y="141"/>
                    <a:pt x="183" y="141"/>
                    <a:pt x="183" y="140"/>
                  </a:cubicBezTo>
                  <a:cubicBezTo>
                    <a:pt x="182" y="140"/>
                    <a:pt x="181" y="141"/>
                    <a:pt x="180" y="141"/>
                  </a:cubicBezTo>
                  <a:moveTo>
                    <a:pt x="62" y="115"/>
                  </a:moveTo>
                  <a:cubicBezTo>
                    <a:pt x="61" y="116"/>
                    <a:pt x="60" y="116"/>
                    <a:pt x="59" y="116"/>
                  </a:cubicBezTo>
                  <a:cubicBezTo>
                    <a:pt x="58" y="117"/>
                    <a:pt x="56" y="116"/>
                    <a:pt x="55" y="115"/>
                  </a:cubicBezTo>
                  <a:cubicBezTo>
                    <a:pt x="53" y="113"/>
                    <a:pt x="50" y="113"/>
                    <a:pt x="48" y="114"/>
                  </a:cubicBezTo>
                  <a:cubicBezTo>
                    <a:pt x="47" y="114"/>
                    <a:pt x="46" y="114"/>
                    <a:pt x="46" y="115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6"/>
                    <a:pt x="48" y="116"/>
                    <a:pt x="48" y="116"/>
                  </a:cubicBezTo>
                  <a:cubicBezTo>
                    <a:pt x="50" y="115"/>
                    <a:pt x="52" y="116"/>
                    <a:pt x="53" y="117"/>
                  </a:cubicBezTo>
                  <a:cubicBezTo>
                    <a:pt x="55" y="119"/>
                    <a:pt x="58" y="119"/>
                    <a:pt x="60" y="118"/>
                  </a:cubicBezTo>
                  <a:cubicBezTo>
                    <a:pt x="61" y="118"/>
                    <a:pt x="62" y="117"/>
                    <a:pt x="63" y="116"/>
                  </a:cubicBezTo>
                  <a:cubicBezTo>
                    <a:pt x="63" y="115"/>
                    <a:pt x="64" y="114"/>
                    <a:pt x="64" y="113"/>
                  </a:cubicBezTo>
                  <a:cubicBezTo>
                    <a:pt x="63" y="114"/>
                    <a:pt x="63" y="115"/>
                    <a:pt x="62" y="115"/>
                  </a:cubicBezTo>
                  <a:moveTo>
                    <a:pt x="233" y="120"/>
                  </a:moveTo>
                  <a:cubicBezTo>
                    <a:pt x="232" y="120"/>
                    <a:pt x="231" y="120"/>
                    <a:pt x="230" y="119"/>
                  </a:cubicBezTo>
                  <a:cubicBezTo>
                    <a:pt x="229" y="118"/>
                    <a:pt x="228" y="117"/>
                    <a:pt x="228" y="115"/>
                  </a:cubicBezTo>
                  <a:cubicBezTo>
                    <a:pt x="228" y="112"/>
                    <a:pt x="226" y="110"/>
                    <a:pt x="224" y="109"/>
                  </a:cubicBezTo>
                  <a:cubicBezTo>
                    <a:pt x="223" y="109"/>
                    <a:pt x="221" y="109"/>
                    <a:pt x="220" y="109"/>
                  </a:cubicBezTo>
                  <a:cubicBezTo>
                    <a:pt x="219" y="109"/>
                    <a:pt x="218" y="109"/>
                    <a:pt x="217" y="110"/>
                  </a:cubicBezTo>
                  <a:cubicBezTo>
                    <a:pt x="218" y="110"/>
                    <a:pt x="219" y="110"/>
                    <a:pt x="220" y="110"/>
                  </a:cubicBezTo>
                  <a:cubicBezTo>
                    <a:pt x="221" y="110"/>
                    <a:pt x="222" y="111"/>
                    <a:pt x="223" y="111"/>
                  </a:cubicBezTo>
                  <a:cubicBezTo>
                    <a:pt x="224" y="112"/>
                    <a:pt x="225" y="113"/>
                    <a:pt x="225" y="115"/>
                  </a:cubicBezTo>
                  <a:cubicBezTo>
                    <a:pt x="225" y="118"/>
                    <a:pt x="227" y="120"/>
                    <a:pt x="229" y="121"/>
                  </a:cubicBezTo>
                  <a:cubicBezTo>
                    <a:pt x="230" y="122"/>
                    <a:pt x="232" y="122"/>
                    <a:pt x="233" y="121"/>
                  </a:cubicBezTo>
                  <a:cubicBezTo>
                    <a:pt x="234" y="121"/>
                    <a:pt x="235" y="121"/>
                    <a:pt x="236" y="121"/>
                  </a:cubicBezTo>
                  <a:cubicBezTo>
                    <a:pt x="235" y="121"/>
                    <a:pt x="234" y="120"/>
                    <a:pt x="233" y="120"/>
                  </a:cubicBezTo>
                  <a:moveTo>
                    <a:pt x="141" y="193"/>
                  </a:moveTo>
                  <a:cubicBezTo>
                    <a:pt x="140" y="193"/>
                    <a:pt x="140" y="192"/>
                    <a:pt x="139" y="192"/>
                  </a:cubicBezTo>
                  <a:cubicBezTo>
                    <a:pt x="137" y="191"/>
                    <a:pt x="137" y="189"/>
                    <a:pt x="137" y="188"/>
                  </a:cubicBezTo>
                  <a:cubicBezTo>
                    <a:pt x="137" y="185"/>
                    <a:pt x="135" y="182"/>
                    <a:pt x="132" y="182"/>
                  </a:cubicBezTo>
                  <a:cubicBezTo>
                    <a:pt x="131" y="181"/>
                    <a:pt x="130" y="181"/>
                    <a:pt x="129" y="181"/>
                  </a:cubicBezTo>
                  <a:cubicBezTo>
                    <a:pt x="128" y="182"/>
                    <a:pt x="127" y="182"/>
                    <a:pt x="126" y="182"/>
                  </a:cubicBezTo>
                  <a:cubicBezTo>
                    <a:pt x="127" y="182"/>
                    <a:pt x="128" y="182"/>
                    <a:pt x="129" y="183"/>
                  </a:cubicBezTo>
                  <a:cubicBezTo>
                    <a:pt x="130" y="183"/>
                    <a:pt x="131" y="183"/>
                    <a:pt x="132" y="183"/>
                  </a:cubicBezTo>
                  <a:cubicBezTo>
                    <a:pt x="133" y="184"/>
                    <a:pt x="134" y="186"/>
                    <a:pt x="134" y="188"/>
                  </a:cubicBezTo>
                  <a:cubicBezTo>
                    <a:pt x="134" y="190"/>
                    <a:pt x="136" y="193"/>
                    <a:pt x="138" y="194"/>
                  </a:cubicBezTo>
                  <a:cubicBezTo>
                    <a:pt x="139" y="194"/>
                    <a:pt x="140" y="194"/>
                    <a:pt x="141" y="194"/>
                  </a:cubicBezTo>
                  <a:cubicBezTo>
                    <a:pt x="143" y="194"/>
                    <a:pt x="144" y="194"/>
                    <a:pt x="145" y="193"/>
                  </a:cubicBezTo>
                  <a:cubicBezTo>
                    <a:pt x="144" y="193"/>
                    <a:pt x="143" y="193"/>
                    <a:pt x="141" y="193"/>
                  </a:cubicBezTo>
                  <a:moveTo>
                    <a:pt x="91" y="73"/>
                  </a:moveTo>
                  <a:cubicBezTo>
                    <a:pt x="90" y="73"/>
                    <a:pt x="90" y="73"/>
                    <a:pt x="89" y="72"/>
                  </a:cubicBezTo>
                  <a:cubicBezTo>
                    <a:pt x="87" y="71"/>
                    <a:pt x="87" y="70"/>
                    <a:pt x="87" y="68"/>
                  </a:cubicBezTo>
                  <a:cubicBezTo>
                    <a:pt x="87" y="65"/>
                    <a:pt x="85" y="63"/>
                    <a:pt x="82" y="62"/>
                  </a:cubicBezTo>
                  <a:cubicBezTo>
                    <a:pt x="81" y="61"/>
                    <a:pt x="80" y="62"/>
                    <a:pt x="79" y="62"/>
                  </a:cubicBezTo>
                  <a:cubicBezTo>
                    <a:pt x="78" y="62"/>
                    <a:pt x="77" y="62"/>
                    <a:pt x="76" y="62"/>
                  </a:cubicBezTo>
                  <a:cubicBezTo>
                    <a:pt x="77" y="63"/>
                    <a:pt x="78" y="63"/>
                    <a:pt x="79" y="63"/>
                  </a:cubicBezTo>
                  <a:cubicBezTo>
                    <a:pt x="80" y="63"/>
                    <a:pt x="81" y="63"/>
                    <a:pt x="82" y="64"/>
                  </a:cubicBezTo>
                  <a:cubicBezTo>
                    <a:pt x="83" y="65"/>
                    <a:pt x="84" y="66"/>
                    <a:pt x="84" y="68"/>
                  </a:cubicBezTo>
                  <a:cubicBezTo>
                    <a:pt x="84" y="70"/>
                    <a:pt x="86" y="73"/>
                    <a:pt x="88" y="74"/>
                  </a:cubicBezTo>
                  <a:cubicBezTo>
                    <a:pt x="89" y="74"/>
                    <a:pt x="90" y="74"/>
                    <a:pt x="91" y="74"/>
                  </a:cubicBezTo>
                  <a:cubicBezTo>
                    <a:pt x="92" y="74"/>
                    <a:pt x="94" y="74"/>
                    <a:pt x="95" y="74"/>
                  </a:cubicBezTo>
                  <a:cubicBezTo>
                    <a:pt x="94" y="73"/>
                    <a:pt x="92" y="73"/>
                    <a:pt x="91" y="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8F05EC53-03E9-4507-9BA3-EC80FC76E9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" y="1446"/>
              <a:ext cx="90" cy="250"/>
            </a:xfrm>
            <a:custGeom>
              <a:avLst/>
              <a:gdLst>
                <a:gd name="T0" fmla="*/ 4 w 38"/>
                <a:gd name="T1" fmla="*/ 16 h 105"/>
                <a:gd name="T2" fmla="*/ 38 w 38"/>
                <a:gd name="T3" fmla="*/ 105 h 105"/>
                <a:gd name="T4" fmla="*/ 38 w 38"/>
                <a:gd name="T5" fmla="*/ 105 h 105"/>
                <a:gd name="T6" fmla="*/ 4 w 38"/>
                <a:gd name="T7" fmla="*/ 16 h 105"/>
                <a:gd name="T8" fmla="*/ 4 w 38"/>
                <a:gd name="T9" fmla="*/ 16 h 105"/>
                <a:gd name="T10" fmla="*/ 0 w 38"/>
                <a:gd name="T11" fmla="*/ 0 h 105"/>
                <a:gd name="T12" fmla="*/ 2 w 38"/>
                <a:gd name="T13" fmla="*/ 9 h 105"/>
                <a:gd name="T14" fmla="*/ 4 w 38"/>
                <a:gd name="T15" fmla="*/ 16 h 105"/>
                <a:gd name="T16" fmla="*/ 4 w 38"/>
                <a:gd name="T17" fmla="*/ 16 h 105"/>
                <a:gd name="T18" fmla="*/ 2 w 38"/>
                <a:gd name="T19" fmla="*/ 9 h 105"/>
                <a:gd name="T20" fmla="*/ 0 w 38"/>
                <a:gd name="T21" fmla="*/ 0 h 105"/>
                <a:gd name="T22" fmla="*/ 0 w 38"/>
                <a:gd name="T23" fmla="*/ 0 h 105"/>
                <a:gd name="T24" fmla="*/ 0 w 38"/>
                <a:gd name="T25" fmla="*/ 0 h 105"/>
                <a:gd name="T26" fmla="*/ 0 w 38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105">
                  <a:moveTo>
                    <a:pt x="4" y="16"/>
                  </a:moveTo>
                  <a:cubicBezTo>
                    <a:pt x="11" y="41"/>
                    <a:pt x="23" y="74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3" y="74"/>
                    <a:pt x="11" y="41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moveTo>
                    <a:pt x="0" y="0"/>
                  </a:moveTo>
                  <a:cubicBezTo>
                    <a:pt x="0" y="3"/>
                    <a:pt x="1" y="6"/>
                    <a:pt x="2" y="9"/>
                  </a:cubicBezTo>
                  <a:cubicBezTo>
                    <a:pt x="2" y="11"/>
                    <a:pt x="3" y="13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3"/>
                    <a:pt x="2" y="11"/>
                    <a:pt x="2" y="9"/>
                  </a:cubicBezTo>
                  <a:cubicBezTo>
                    <a:pt x="1" y="6"/>
                    <a:pt x="0" y="3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8">
              <a:extLst>
                <a:ext uri="{FF2B5EF4-FFF2-40B4-BE49-F238E27FC236}">
                  <a16:creationId xmlns="" xmlns:a16="http://schemas.microsoft.com/office/drawing/2014/main" id="{EBECCC40-C736-4B6B-AD45-F60642F65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" y="1696"/>
              <a:ext cx="100" cy="180"/>
            </a:xfrm>
            <a:custGeom>
              <a:avLst/>
              <a:gdLst>
                <a:gd name="T0" fmla="*/ 0 w 42"/>
                <a:gd name="T1" fmla="*/ 0 h 76"/>
                <a:gd name="T2" fmla="*/ 0 w 42"/>
                <a:gd name="T3" fmla="*/ 0 h 76"/>
                <a:gd name="T4" fmla="*/ 42 w 42"/>
                <a:gd name="T5" fmla="*/ 76 h 76"/>
                <a:gd name="T6" fmla="*/ 42 w 42"/>
                <a:gd name="T7" fmla="*/ 76 h 76"/>
                <a:gd name="T8" fmla="*/ 0 w 42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29"/>
                    <a:pt x="29" y="57"/>
                    <a:pt x="42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29" y="57"/>
                    <a:pt x="13" y="29"/>
                    <a:pt x="0" y="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9">
              <a:extLst>
                <a:ext uri="{FF2B5EF4-FFF2-40B4-BE49-F238E27FC236}">
                  <a16:creationId xmlns="" xmlns:a16="http://schemas.microsoft.com/office/drawing/2014/main" id="{E0E23479-2BB1-43D2-AFD8-695813235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" y="1876"/>
              <a:ext cx="24" cy="26"/>
            </a:xfrm>
            <a:custGeom>
              <a:avLst/>
              <a:gdLst>
                <a:gd name="T0" fmla="*/ 0 w 10"/>
                <a:gd name="T1" fmla="*/ 0 h 11"/>
                <a:gd name="T2" fmla="*/ 0 w 10"/>
                <a:gd name="T3" fmla="*/ 0 h 11"/>
                <a:gd name="T4" fmla="*/ 10 w 10"/>
                <a:gd name="T5" fmla="*/ 11 h 11"/>
                <a:gd name="T6" fmla="*/ 0 w 10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7" y="8"/>
                    <a:pt x="10" y="11"/>
                  </a:cubicBezTo>
                  <a:cubicBezTo>
                    <a:pt x="7" y="8"/>
                    <a:pt x="4" y="4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0">
              <a:extLst>
                <a:ext uri="{FF2B5EF4-FFF2-40B4-BE49-F238E27FC236}">
                  <a16:creationId xmlns="" xmlns:a16="http://schemas.microsoft.com/office/drawing/2014/main" id="{777227E3-0F63-4180-8E7D-CD1A0F7C7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6" y="1363"/>
              <a:ext cx="373" cy="627"/>
            </a:xfrm>
            <a:custGeom>
              <a:avLst/>
              <a:gdLst>
                <a:gd name="T0" fmla="*/ 112 w 157"/>
                <a:gd name="T1" fmla="*/ 184 h 264"/>
                <a:gd name="T2" fmla="*/ 113 w 157"/>
                <a:gd name="T3" fmla="*/ 179 h 264"/>
                <a:gd name="T4" fmla="*/ 114 w 157"/>
                <a:gd name="T5" fmla="*/ 185 h 264"/>
                <a:gd name="T6" fmla="*/ 108 w 157"/>
                <a:gd name="T7" fmla="*/ 189 h 264"/>
                <a:gd name="T8" fmla="*/ 103 w 157"/>
                <a:gd name="T9" fmla="*/ 194 h 264"/>
                <a:gd name="T10" fmla="*/ 102 w 157"/>
                <a:gd name="T11" fmla="*/ 194 h 264"/>
                <a:gd name="T12" fmla="*/ 108 w 157"/>
                <a:gd name="T13" fmla="*/ 187 h 264"/>
                <a:gd name="T14" fmla="*/ 52 w 157"/>
                <a:gd name="T15" fmla="*/ 164 h 264"/>
                <a:gd name="T16" fmla="*/ 52 w 157"/>
                <a:gd name="T17" fmla="*/ 163 h 264"/>
                <a:gd name="T18" fmla="*/ 56 w 157"/>
                <a:gd name="T19" fmla="*/ 161 h 264"/>
                <a:gd name="T20" fmla="*/ 64 w 157"/>
                <a:gd name="T21" fmla="*/ 165 h 264"/>
                <a:gd name="T22" fmla="*/ 68 w 157"/>
                <a:gd name="T23" fmla="*/ 163 h 264"/>
                <a:gd name="T24" fmla="*/ 70 w 157"/>
                <a:gd name="T25" fmla="*/ 161 h 264"/>
                <a:gd name="T26" fmla="*/ 69 w 157"/>
                <a:gd name="T27" fmla="*/ 164 h 264"/>
                <a:gd name="T28" fmla="*/ 63 w 157"/>
                <a:gd name="T29" fmla="*/ 167 h 264"/>
                <a:gd name="T30" fmla="*/ 55 w 157"/>
                <a:gd name="T31" fmla="*/ 164 h 264"/>
                <a:gd name="T32" fmla="*/ 52 w 157"/>
                <a:gd name="T33" fmla="*/ 164 h 264"/>
                <a:gd name="T34" fmla="*/ 28 w 157"/>
                <a:gd name="T35" fmla="*/ 111 h 264"/>
                <a:gd name="T36" fmla="*/ 29 w 157"/>
                <a:gd name="T37" fmla="*/ 107 h 264"/>
                <a:gd name="T38" fmla="*/ 29 w 157"/>
                <a:gd name="T39" fmla="*/ 113 h 264"/>
                <a:gd name="T40" fmla="*/ 9 w 157"/>
                <a:gd name="T41" fmla="*/ 0 h 264"/>
                <a:gd name="T42" fmla="*/ 3 w 157"/>
                <a:gd name="T43" fmla="*/ 35 h 264"/>
                <a:gd name="T44" fmla="*/ 3 w 157"/>
                <a:gd name="T45" fmla="*/ 35 h 264"/>
                <a:gd name="T46" fmla="*/ 7 w 157"/>
                <a:gd name="T47" fmla="*/ 51 h 264"/>
                <a:gd name="T48" fmla="*/ 8 w 157"/>
                <a:gd name="T49" fmla="*/ 49 h 264"/>
                <a:gd name="T50" fmla="*/ 15 w 157"/>
                <a:gd name="T51" fmla="*/ 50 h 264"/>
                <a:gd name="T52" fmla="*/ 20 w 157"/>
                <a:gd name="T53" fmla="*/ 51 h 264"/>
                <a:gd name="T54" fmla="*/ 25 w 157"/>
                <a:gd name="T55" fmla="*/ 48 h 264"/>
                <a:gd name="T56" fmla="*/ 25 w 157"/>
                <a:gd name="T57" fmla="*/ 48 h 264"/>
                <a:gd name="T58" fmla="*/ 21 w 157"/>
                <a:gd name="T59" fmla="*/ 53 h 264"/>
                <a:gd name="T60" fmla="*/ 14 w 157"/>
                <a:gd name="T61" fmla="*/ 52 h 264"/>
                <a:gd name="T62" fmla="*/ 9 w 157"/>
                <a:gd name="T63" fmla="*/ 51 h 264"/>
                <a:gd name="T64" fmla="*/ 7 w 157"/>
                <a:gd name="T65" fmla="*/ 51 h 264"/>
                <a:gd name="T66" fmla="*/ 83 w 157"/>
                <a:gd name="T67" fmla="*/ 216 h 264"/>
                <a:gd name="T68" fmla="*/ 97 w 157"/>
                <a:gd name="T69" fmla="*/ 231 h 264"/>
                <a:gd name="T70" fmla="*/ 140 w 157"/>
                <a:gd name="T71" fmla="*/ 250 h 264"/>
                <a:gd name="T72" fmla="*/ 147 w 157"/>
                <a:gd name="T73" fmla="*/ 242 h 264"/>
                <a:gd name="T74" fmla="*/ 144 w 157"/>
                <a:gd name="T75" fmla="*/ 242 h 264"/>
                <a:gd name="T76" fmla="*/ 138 w 157"/>
                <a:gd name="T77" fmla="*/ 231 h 264"/>
                <a:gd name="T78" fmla="*/ 132 w 157"/>
                <a:gd name="T79" fmla="*/ 230 h 264"/>
                <a:gd name="T80" fmla="*/ 137 w 157"/>
                <a:gd name="T81" fmla="*/ 229 h 264"/>
                <a:gd name="T82" fmla="*/ 143 w 157"/>
                <a:gd name="T83" fmla="*/ 236 h 264"/>
                <a:gd name="T84" fmla="*/ 147 w 157"/>
                <a:gd name="T85" fmla="*/ 241 h 264"/>
                <a:gd name="T86" fmla="*/ 157 w 157"/>
                <a:gd name="T87" fmla="*/ 23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" h="264">
                  <a:moveTo>
                    <a:pt x="108" y="187"/>
                  </a:moveTo>
                  <a:cubicBezTo>
                    <a:pt x="110" y="187"/>
                    <a:pt x="111" y="186"/>
                    <a:pt x="112" y="184"/>
                  </a:cubicBezTo>
                  <a:cubicBezTo>
                    <a:pt x="112" y="184"/>
                    <a:pt x="113" y="183"/>
                    <a:pt x="113" y="182"/>
                  </a:cubicBezTo>
                  <a:cubicBezTo>
                    <a:pt x="113" y="181"/>
                    <a:pt x="113" y="180"/>
                    <a:pt x="113" y="179"/>
                  </a:cubicBezTo>
                  <a:cubicBezTo>
                    <a:pt x="114" y="180"/>
                    <a:pt x="114" y="181"/>
                    <a:pt x="114" y="182"/>
                  </a:cubicBezTo>
                  <a:cubicBezTo>
                    <a:pt x="114" y="183"/>
                    <a:pt x="114" y="184"/>
                    <a:pt x="114" y="185"/>
                  </a:cubicBezTo>
                  <a:cubicBezTo>
                    <a:pt x="113" y="188"/>
                    <a:pt x="111" y="189"/>
                    <a:pt x="108" y="189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06" y="189"/>
                    <a:pt x="105" y="190"/>
                    <a:pt x="104" y="192"/>
                  </a:cubicBezTo>
                  <a:cubicBezTo>
                    <a:pt x="103" y="192"/>
                    <a:pt x="103" y="193"/>
                    <a:pt x="103" y="194"/>
                  </a:cubicBezTo>
                  <a:cubicBezTo>
                    <a:pt x="103" y="195"/>
                    <a:pt x="102" y="196"/>
                    <a:pt x="102" y="197"/>
                  </a:cubicBezTo>
                  <a:cubicBezTo>
                    <a:pt x="102" y="196"/>
                    <a:pt x="102" y="195"/>
                    <a:pt x="102" y="194"/>
                  </a:cubicBezTo>
                  <a:cubicBezTo>
                    <a:pt x="101" y="193"/>
                    <a:pt x="101" y="192"/>
                    <a:pt x="102" y="191"/>
                  </a:cubicBezTo>
                  <a:cubicBezTo>
                    <a:pt x="103" y="188"/>
                    <a:pt x="105" y="187"/>
                    <a:pt x="108" y="187"/>
                  </a:cubicBezTo>
                  <a:cubicBezTo>
                    <a:pt x="108" y="187"/>
                    <a:pt x="108" y="187"/>
                    <a:pt x="108" y="187"/>
                  </a:cubicBezTo>
                  <a:moveTo>
                    <a:pt x="52" y="164"/>
                  </a:moveTo>
                  <a:cubicBezTo>
                    <a:pt x="52" y="163"/>
                    <a:pt x="52" y="163"/>
                    <a:pt x="52" y="163"/>
                  </a:cubicBezTo>
                  <a:cubicBezTo>
                    <a:pt x="52" y="163"/>
                    <a:pt x="52" y="163"/>
                    <a:pt x="52" y="163"/>
                  </a:cubicBezTo>
                  <a:cubicBezTo>
                    <a:pt x="52" y="162"/>
                    <a:pt x="53" y="162"/>
                    <a:pt x="54" y="162"/>
                  </a:cubicBezTo>
                  <a:cubicBezTo>
                    <a:pt x="54" y="161"/>
                    <a:pt x="55" y="161"/>
                    <a:pt x="56" y="161"/>
                  </a:cubicBezTo>
                  <a:cubicBezTo>
                    <a:pt x="58" y="161"/>
                    <a:pt x="59" y="162"/>
                    <a:pt x="61" y="163"/>
                  </a:cubicBezTo>
                  <a:cubicBezTo>
                    <a:pt x="61" y="164"/>
                    <a:pt x="63" y="165"/>
                    <a:pt x="64" y="165"/>
                  </a:cubicBezTo>
                  <a:cubicBezTo>
                    <a:pt x="64" y="165"/>
                    <a:pt x="65" y="165"/>
                    <a:pt x="65" y="164"/>
                  </a:cubicBezTo>
                  <a:cubicBezTo>
                    <a:pt x="66" y="164"/>
                    <a:pt x="67" y="164"/>
                    <a:pt x="68" y="163"/>
                  </a:cubicBezTo>
                  <a:cubicBezTo>
                    <a:pt x="69" y="163"/>
                    <a:pt x="69" y="162"/>
                    <a:pt x="70" y="161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0" y="162"/>
                    <a:pt x="69" y="163"/>
                    <a:pt x="69" y="164"/>
                  </a:cubicBezTo>
                  <a:cubicBezTo>
                    <a:pt x="68" y="165"/>
                    <a:pt x="67" y="166"/>
                    <a:pt x="66" y="166"/>
                  </a:cubicBezTo>
                  <a:cubicBezTo>
                    <a:pt x="65" y="167"/>
                    <a:pt x="64" y="167"/>
                    <a:pt x="63" y="167"/>
                  </a:cubicBezTo>
                  <a:cubicBezTo>
                    <a:pt x="62" y="167"/>
                    <a:pt x="60" y="166"/>
                    <a:pt x="59" y="165"/>
                  </a:cubicBezTo>
                  <a:cubicBezTo>
                    <a:pt x="58" y="164"/>
                    <a:pt x="57" y="164"/>
                    <a:pt x="55" y="164"/>
                  </a:cubicBezTo>
                  <a:cubicBezTo>
                    <a:pt x="55" y="164"/>
                    <a:pt x="55" y="164"/>
                    <a:pt x="54" y="164"/>
                  </a:cubicBezTo>
                  <a:cubicBezTo>
                    <a:pt x="54" y="164"/>
                    <a:pt x="53" y="164"/>
                    <a:pt x="52" y="164"/>
                  </a:cubicBezTo>
                  <a:moveTo>
                    <a:pt x="29" y="114"/>
                  </a:moveTo>
                  <a:cubicBezTo>
                    <a:pt x="29" y="113"/>
                    <a:pt x="28" y="112"/>
                    <a:pt x="28" y="111"/>
                  </a:cubicBezTo>
                  <a:cubicBezTo>
                    <a:pt x="28" y="111"/>
                    <a:pt x="28" y="110"/>
                    <a:pt x="28" y="110"/>
                  </a:cubicBezTo>
                  <a:cubicBezTo>
                    <a:pt x="28" y="109"/>
                    <a:pt x="29" y="108"/>
                    <a:pt x="29" y="107"/>
                  </a:cubicBezTo>
                  <a:cubicBezTo>
                    <a:pt x="29" y="108"/>
                    <a:pt x="29" y="109"/>
                    <a:pt x="30" y="110"/>
                  </a:cubicBezTo>
                  <a:cubicBezTo>
                    <a:pt x="30" y="111"/>
                    <a:pt x="30" y="112"/>
                    <a:pt x="29" y="113"/>
                  </a:cubicBezTo>
                  <a:cubicBezTo>
                    <a:pt x="29" y="114"/>
                    <a:pt x="29" y="114"/>
                    <a:pt x="29" y="114"/>
                  </a:cubicBezTo>
                  <a:moveTo>
                    <a:pt x="9" y="0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1" y="6"/>
                    <a:pt x="0" y="18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8"/>
                    <a:pt x="4" y="41"/>
                    <a:pt x="5" y="44"/>
                  </a:cubicBezTo>
                  <a:cubicBezTo>
                    <a:pt x="5" y="46"/>
                    <a:pt x="6" y="48"/>
                    <a:pt x="7" y="51"/>
                  </a:cubicBezTo>
                  <a:cubicBezTo>
                    <a:pt x="7" y="51"/>
                    <a:pt x="6" y="50"/>
                    <a:pt x="6" y="50"/>
                  </a:cubicBezTo>
                  <a:cubicBezTo>
                    <a:pt x="7" y="50"/>
                    <a:pt x="8" y="49"/>
                    <a:pt x="8" y="49"/>
                  </a:cubicBezTo>
                  <a:cubicBezTo>
                    <a:pt x="9" y="48"/>
                    <a:pt x="10" y="48"/>
                    <a:pt x="11" y="48"/>
                  </a:cubicBezTo>
                  <a:cubicBezTo>
                    <a:pt x="13" y="48"/>
                    <a:pt x="14" y="49"/>
                    <a:pt x="15" y="50"/>
                  </a:cubicBezTo>
                  <a:cubicBezTo>
                    <a:pt x="16" y="51"/>
                    <a:pt x="18" y="52"/>
                    <a:pt x="19" y="52"/>
                  </a:cubicBezTo>
                  <a:cubicBezTo>
                    <a:pt x="19" y="52"/>
                    <a:pt x="20" y="52"/>
                    <a:pt x="20" y="51"/>
                  </a:cubicBezTo>
                  <a:cubicBezTo>
                    <a:pt x="21" y="51"/>
                    <a:pt x="22" y="51"/>
                    <a:pt x="22" y="50"/>
                  </a:cubicBezTo>
                  <a:cubicBezTo>
                    <a:pt x="23" y="50"/>
                    <a:pt x="24" y="49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9"/>
                    <a:pt x="24" y="50"/>
                    <a:pt x="23" y="51"/>
                  </a:cubicBezTo>
                  <a:cubicBezTo>
                    <a:pt x="23" y="52"/>
                    <a:pt x="22" y="53"/>
                    <a:pt x="21" y="53"/>
                  </a:cubicBezTo>
                  <a:cubicBezTo>
                    <a:pt x="20" y="54"/>
                    <a:pt x="19" y="54"/>
                    <a:pt x="18" y="54"/>
                  </a:cubicBezTo>
                  <a:cubicBezTo>
                    <a:pt x="17" y="54"/>
                    <a:pt x="15" y="53"/>
                    <a:pt x="14" y="52"/>
                  </a:cubicBezTo>
                  <a:cubicBezTo>
                    <a:pt x="13" y="51"/>
                    <a:pt x="12" y="51"/>
                    <a:pt x="10" y="51"/>
                  </a:cubicBezTo>
                  <a:cubicBezTo>
                    <a:pt x="10" y="51"/>
                    <a:pt x="10" y="51"/>
                    <a:pt x="9" y="51"/>
                  </a:cubicBezTo>
                  <a:cubicBezTo>
                    <a:pt x="8" y="51"/>
                    <a:pt x="8" y="51"/>
                    <a:pt x="7" y="52"/>
                  </a:cubicBezTo>
                  <a:cubicBezTo>
                    <a:pt x="7" y="52"/>
                    <a:pt x="7" y="52"/>
                    <a:pt x="7" y="51"/>
                  </a:cubicBezTo>
                  <a:cubicBezTo>
                    <a:pt x="14" y="76"/>
                    <a:pt x="26" y="109"/>
                    <a:pt x="41" y="140"/>
                  </a:cubicBezTo>
                  <a:cubicBezTo>
                    <a:pt x="54" y="169"/>
                    <a:pt x="70" y="197"/>
                    <a:pt x="83" y="216"/>
                  </a:cubicBezTo>
                  <a:cubicBezTo>
                    <a:pt x="87" y="220"/>
                    <a:pt x="90" y="224"/>
                    <a:pt x="93" y="227"/>
                  </a:cubicBezTo>
                  <a:cubicBezTo>
                    <a:pt x="94" y="229"/>
                    <a:pt x="96" y="230"/>
                    <a:pt x="97" y="231"/>
                  </a:cubicBezTo>
                  <a:cubicBezTo>
                    <a:pt x="109" y="242"/>
                    <a:pt x="130" y="253"/>
                    <a:pt x="153" y="264"/>
                  </a:cubicBezTo>
                  <a:cubicBezTo>
                    <a:pt x="140" y="250"/>
                    <a:pt x="140" y="250"/>
                    <a:pt x="140" y="250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42"/>
                    <a:pt x="148" y="242"/>
                    <a:pt x="147" y="242"/>
                  </a:cubicBezTo>
                  <a:cubicBezTo>
                    <a:pt x="147" y="242"/>
                    <a:pt x="147" y="242"/>
                    <a:pt x="146" y="242"/>
                  </a:cubicBezTo>
                  <a:cubicBezTo>
                    <a:pt x="146" y="242"/>
                    <a:pt x="145" y="242"/>
                    <a:pt x="144" y="242"/>
                  </a:cubicBezTo>
                  <a:cubicBezTo>
                    <a:pt x="142" y="241"/>
                    <a:pt x="140" y="238"/>
                    <a:pt x="140" y="236"/>
                  </a:cubicBezTo>
                  <a:cubicBezTo>
                    <a:pt x="140" y="234"/>
                    <a:pt x="139" y="232"/>
                    <a:pt x="138" y="231"/>
                  </a:cubicBezTo>
                  <a:cubicBezTo>
                    <a:pt x="137" y="231"/>
                    <a:pt x="136" y="231"/>
                    <a:pt x="135" y="231"/>
                  </a:cubicBezTo>
                  <a:cubicBezTo>
                    <a:pt x="134" y="230"/>
                    <a:pt x="133" y="230"/>
                    <a:pt x="132" y="230"/>
                  </a:cubicBezTo>
                  <a:cubicBezTo>
                    <a:pt x="133" y="230"/>
                    <a:pt x="134" y="230"/>
                    <a:pt x="135" y="229"/>
                  </a:cubicBezTo>
                  <a:cubicBezTo>
                    <a:pt x="135" y="229"/>
                    <a:pt x="136" y="229"/>
                    <a:pt x="137" y="229"/>
                  </a:cubicBezTo>
                  <a:cubicBezTo>
                    <a:pt x="137" y="229"/>
                    <a:pt x="138" y="229"/>
                    <a:pt x="138" y="230"/>
                  </a:cubicBezTo>
                  <a:cubicBezTo>
                    <a:pt x="141" y="230"/>
                    <a:pt x="143" y="233"/>
                    <a:pt x="143" y="236"/>
                  </a:cubicBezTo>
                  <a:cubicBezTo>
                    <a:pt x="143" y="237"/>
                    <a:pt x="143" y="239"/>
                    <a:pt x="145" y="240"/>
                  </a:cubicBezTo>
                  <a:cubicBezTo>
                    <a:pt x="146" y="240"/>
                    <a:pt x="146" y="241"/>
                    <a:pt x="147" y="241"/>
                  </a:cubicBezTo>
                  <a:cubicBezTo>
                    <a:pt x="148" y="241"/>
                    <a:pt x="149" y="241"/>
                    <a:pt x="150" y="241"/>
                  </a:cubicBezTo>
                  <a:cubicBezTo>
                    <a:pt x="157" y="234"/>
                    <a:pt x="157" y="234"/>
                    <a:pt x="157" y="234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E5B3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1">
              <a:extLst>
                <a:ext uri="{FF2B5EF4-FFF2-40B4-BE49-F238E27FC236}">
                  <a16:creationId xmlns="" xmlns:a16="http://schemas.microsoft.com/office/drawing/2014/main" id="{AA2EC0B7-8E7F-4BFD-9367-B6A8E0C24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" y="1477"/>
              <a:ext cx="342" cy="461"/>
            </a:xfrm>
            <a:custGeom>
              <a:avLst/>
              <a:gdLst>
                <a:gd name="T0" fmla="*/ 129 w 144"/>
                <a:gd name="T1" fmla="*/ 181 h 194"/>
                <a:gd name="T2" fmla="*/ 129 w 144"/>
                <a:gd name="T3" fmla="*/ 183 h 194"/>
                <a:gd name="T4" fmla="*/ 134 w 144"/>
                <a:gd name="T5" fmla="*/ 188 h 194"/>
                <a:gd name="T6" fmla="*/ 140 w 144"/>
                <a:gd name="T7" fmla="*/ 194 h 194"/>
                <a:gd name="T8" fmla="*/ 143 w 144"/>
                <a:gd name="T9" fmla="*/ 193 h 194"/>
                <a:gd name="T10" fmla="*/ 141 w 144"/>
                <a:gd name="T11" fmla="*/ 193 h 194"/>
                <a:gd name="T12" fmla="*/ 137 w 144"/>
                <a:gd name="T13" fmla="*/ 188 h 194"/>
                <a:gd name="T14" fmla="*/ 131 w 144"/>
                <a:gd name="T15" fmla="*/ 181 h 194"/>
                <a:gd name="T16" fmla="*/ 107 w 144"/>
                <a:gd name="T17" fmla="*/ 134 h 194"/>
                <a:gd name="T18" fmla="*/ 102 w 144"/>
                <a:gd name="T19" fmla="*/ 139 h 194"/>
                <a:gd name="T20" fmla="*/ 96 w 144"/>
                <a:gd name="T21" fmla="*/ 143 h 194"/>
                <a:gd name="T22" fmla="*/ 96 w 144"/>
                <a:gd name="T23" fmla="*/ 149 h 194"/>
                <a:gd name="T24" fmla="*/ 98 w 144"/>
                <a:gd name="T25" fmla="*/ 144 h 194"/>
                <a:gd name="T26" fmla="*/ 102 w 144"/>
                <a:gd name="T27" fmla="*/ 141 h 194"/>
                <a:gd name="T28" fmla="*/ 108 w 144"/>
                <a:gd name="T29" fmla="*/ 134 h 194"/>
                <a:gd name="T30" fmla="*/ 50 w 144"/>
                <a:gd name="T31" fmla="*/ 113 h 194"/>
                <a:gd name="T32" fmla="*/ 46 w 144"/>
                <a:gd name="T33" fmla="*/ 115 h 194"/>
                <a:gd name="T34" fmla="*/ 46 w 144"/>
                <a:gd name="T35" fmla="*/ 116 h 194"/>
                <a:gd name="T36" fmla="*/ 49 w 144"/>
                <a:gd name="T37" fmla="*/ 116 h 194"/>
                <a:gd name="T38" fmla="*/ 57 w 144"/>
                <a:gd name="T39" fmla="*/ 119 h 194"/>
                <a:gd name="T40" fmla="*/ 63 w 144"/>
                <a:gd name="T41" fmla="*/ 116 h 194"/>
                <a:gd name="T42" fmla="*/ 62 w 144"/>
                <a:gd name="T43" fmla="*/ 115 h 194"/>
                <a:gd name="T44" fmla="*/ 58 w 144"/>
                <a:gd name="T45" fmla="*/ 117 h 194"/>
                <a:gd name="T46" fmla="*/ 50 w 144"/>
                <a:gd name="T47" fmla="*/ 113 h 194"/>
                <a:gd name="T48" fmla="*/ 22 w 144"/>
                <a:gd name="T49" fmla="*/ 62 h 194"/>
                <a:gd name="T50" fmla="*/ 23 w 144"/>
                <a:gd name="T51" fmla="*/ 66 h 194"/>
                <a:gd name="T52" fmla="*/ 24 w 144"/>
                <a:gd name="T53" fmla="*/ 62 h 194"/>
                <a:gd name="T54" fmla="*/ 5 w 144"/>
                <a:gd name="T55" fmla="*/ 0 h 194"/>
                <a:gd name="T56" fmla="*/ 0 w 144"/>
                <a:gd name="T57" fmla="*/ 2 h 194"/>
                <a:gd name="T58" fmla="*/ 1 w 144"/>
                <a:gd name="T59" fmla="*/ 3 h 194"/>
                <a:gd name="T60" fmla="*/ 1 w 144"/>
                <a:gd name="T61" fmla="*/ 3 h 194"/>
                <a:gd name="T62" fmla="*/ 3 w 144"/>
                <a:gd name="T63" fmla="*/ 3 h 194"/>
                <a:gd name="T64" fmla="*/ 8 w 144"/>
                <a:gd name="T65" fmla="*/ 4 h 194"/>
                <a:gd name="T66" fmla="*/ 15 w 144"/>
                <a:gd name="T67" fmla="*/ 5 h 194"/>
                <a:gd name="T68" fmla="*/ 19 w 144"/>
                <a:gd name="T69" fmla="*/ 0 h 194"/>
                <a:gd name="T70" fmla="*/ 14 w 144"/>
                <a:gd name="T71" fmla="*/ 3 h 194"/>
                <a:gd name="T72" fmla="*/ 9 w 144"/>
                <a:gd name="T7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4" h="194">
                  <a:moveTo>
                    <a:pt x="131" y="181"/>
                  </a:moveTo>
                  <a:cubicBezTo>
                    <a:pt x="130" y="181"/>
                    <a:pt x="129" y="181"/>
                    <a:pt x="129" y="181"/>
                  </a:cubicBezTo>
                  <a:cubicBezTo>
                    <a:pt x="128" y="182"/>
                    <a:pt x="127" y="182"/>
                    <a:pt x="126" y="182"/>
                  </a:cubicBezTo>
                  <a:cubicBezTo>
                    <a:pt x="127" y="182"/>
                    <a:pt x="128" y="182"/>
                    <a:pt x="129" y="183"/>
                  </a:cubicBezTo>
                  <a:cubicBezTo>
                    <a:pt x="130" y="183"/>
                    <a:pt x="131" y="183"/>
                    <a:pt x="132" y="183"/>
                  </a:cubicBezTo>
                  <a:cubicBezTo>
                    <a:pt x="133" y="184"/>
                    <a:pt x="134" y="186"/>
                    <a:pt x="134" y="188"/>
                  </a:cubicBezTo>
                  <a:cubicBezTo>
                    <a:pt x="134" y="190"/>
                    <a:pt x="136" y="193"/>
                    <a:pt x="138" y="194"/>
                  </a:cubicBezTo>
                  <a:cubicBezTo>
                    <a:pt x="139" y="194"/>
                    <a:pt x="140" y="194"/>
                    <a:pt x="140" y="194"/>
                  </a:cubicBezTo>
                  <a:cubicBezTo>
                    <a:pt x="141" y="194"/>
                    <a:pt x="141" y="194"/>
                    <a:pt x="141" y="194"/>
                  </a:cubicBezTo>
                  <a:cubicBezTo>
                    <a:pt x="142" y="194"/>
                    <a:pt x="143" y="194"/>
                    <a:pt x="143" y="193"/>
                  </a:cubicBezTo>
                  <a:cubicBezTo>
                    <a:pt x="144" y="193"/>
                    <a:pt x="144" y="193"/>
                    <a:pt x="144" y="193"/>
                  </a:cubicBezTo>
                  <a:cubicBezTo>
                    <a:pt x="143" y="193"/>
                    <a:pt x="142" y="193"/>
                    <a:pt x="141" y="193"/>
                  </a:cubicBezTo>
                  <a:cubicBezTo>
                    <a:pt x="140" y="193"/>
                    <a:pt x="140" y="192"/>
                    <a:pt x="139" y="192"/>
                  </a:cubicBezTo>
                  <a:cubicBezTo>
                    <a:pt x="137" y="191"/>
                    <a:pt x="137" y="189"/>
                    <a:pt x="137" y="188"/>
                  </a:cubicBezTo>
                  <a:cubicBezTo>
                    <a:pt x="137" y="185"/>
                    <a:pt x="135" y="182"/>
                    <a:pt x="132" y="182"/>
                  </a:cubicBezTo>
                  <a:cubicBezTo>
                    <a:pt x="132" y="181"/>
                    <a:pt x="131" y="181"/>
                    <a:pt x="131" y="181"/>
                  </a:cubicBezTo>
                  <a:moveTo>
                    <a:pt x="107" y="131"/>
                  </a:moveTo>
                  <a:cubicBezTo>
                    <a:pt x="107" y="132"/>
                    <a:pt x="107" y="133"/>
                    <a:pt x="107" y="134"/>
                  </a:cubicBezTo>
                  <a:cubicBezTo>
                    <a:pt x="107" y="135"/>
                    <a:pt x="106" y="136"/>
                    <a:pt x="106" y="136"/>
                  </a:cubicBezTo>
                  <a:cubicBezTo>
                    <a:pt x="105" y="138"/>
                    <a:pt x="104" y="139"/>
                    <a:pt x="102" y="139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99" y="139"/>
                    <a:pt x="97" y="140"/>
                    <a:pt x="96" y="143"/>
                  </a:cubicBezTo>
                  <a:cubicBezTo>
                    <a:pt x="95" y="144"/>
                    <a:pt x="95" y="145"/>
                    <a:pt x="96" y="146"/>
                  </a:cubicBezTo>
                  <a:cubicBezTo>
                    <a:pt x="96" y="147"/>
                    <a:pt x="96" y="148"/>
                    <a:pt x="96" y="149"/>
                  </a:cubicBezTo>
                  <a:cubicBezTo>
                    <a:pt x="96" y="148"/>
                    <a:pt x="97" y="147"/>
                    <a:pt x="97" y="146"/>
                  </a:cubicBezTo>
                  <a:cubicBezTo>
                    <a:pt x="97" y="145"/>
                    <a:pt x="97" y="144"/>
                    <a:pt x="98" y="144"/>
                  </a:cubicBezTo>
                  <a:cubicBezTo>
                    <a:pt x="99" y="142"/>
                    <a:pt x="100" y="141"/>
                    <a:pt x="102" y="141"/>
                  </a:cubicBezTo>
                  <a:cubicBezTo>
                    <a:pt x="102" y="141"/>
                    <a:pt x="102" y="141"/>
                    <a:pt x="102" y="141"/>
                  </a:cubicBezTo>
                  <a:cubicBezTo>
                    <a:pt x="105" y="141"/>
                    <a:pt x="107" y="140"/>
                    <a:pt x="108" y="137"/>
                  </a:cubicBezTo>
                  <a:cubicBezTo>
                    <a:pt x="108" y="136"/>
                    <a:pt x="108" y="135"/>
                    <a:pt x="108" y="134"/>
                  </a:cubicBezTo>
                  <a:cubicBezTo>
                    <a:pt x="108" y="133"/>
                    <a:pt x="108" y="132"/>
                    <a:pt x="107" y="131"/>
                  </a:cubicBezTo>
                  <a:moveTo>
                    <a:pt x="50" y="113"/>
                  </a:moveTo>
                  <a:cubicBezTo>
                    <a:pt x="49" y="113"/>
                    <a:pt x="48" y="113"/>
                    <a:pt x="48" y="114"/>
                  </a:cubicBezTo>
                  <a:cubicBezTo>
                    <a:pt x="47" y="114"/>
                    <a:pt x="46" y="114"/>
                    <a:pt x="46" y="115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6"/>
                    <a:pt x="48" y="116"/>
                    <a:pt x="48" y="116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51" y="116"/>
                    <a:pt x="52" y="116"/>
                    <a:pt x="53" y="117"/>
                  </a:cubicBezTo>
                  <a:cubicBezTo>
                    <a:pt x="54" y="118"/>
                    <a:pt x="56" y="119"/>
                    <a:pt x="57" y="119"/>
                  </a:cubicBezTo>
                  <a:cubicBezTo>
                    <a:pt x="58" y="119"/>
                    <a:pt x="59" y="119"/>
                    <a:pt x="60" y="118"/>
                  </a:cubicBezTo>
                  <a:cubicBezTo>
                    <a:pt x="61" y="118"/>
                    <a:pt x="62" y="117"/>
                    <a:pt x="63" y="116"/>
                  </a:cubicBezTo>
                  <a:cubicBezTo>
                    <a:pt x="63" y="115"/>
                    <a:pt x="64" y="114"/>
                    <a:pt x="64" y="113"/>
                  </a:cubicBezTo>
                  <a:cubicBezTo>
                    <a:pt x="63" y="114"/>
                    <a:pt x="63" y="115"/>
                    <a:pt x="62" y="115"/>
                  </a:cubicBezTo>
                  <a:cubicBezTo>
                    <a:pt x="61" y="116"/>
                    <a:pt x="60" y="116"/>
                    <a:pt x="59" y="116"/>
                  </a:cubicBezTo>
                  <a:cubicBezTo>
                    <a:pt x="59" y="117"/>
                    <a:pt x="58" y="117"/>
                    <a:pt x="58" y="117"/>
                  </a:cubicBezTo>
                  <a:cubicBezTo>
                    <a:pt x="57" y="117"/>
                    <a:pt x="55" y="116"/>
                    <a:pt x="55" y="115"/>
                  </a:cubicBezTo>
                  <a:cubicBezTo>
                    <a:pt x="53" y="114"/>
                    <a:pt x="52" y="113"/>
                    <a:pt x="50" y="113"/>
                  </a:cubicBezTo>
                  <a:moveTo>
                    <a:pt x="23" y="59"/>
                  </a:moveTo>
                  <a:cubicBezTo>
                    <a:pt x="23" y="60"/>
                    <a:pt x="22" y="61"/>
                    <a:pt x="22" y="62"/>
                  </a:cubicBezTo>
                  <a:cubicBezTo>
                    <a:pt x="22" y="62"/>
                    <a:pt x="22" y="63"/>
                    <a:pt x="22" y="63"/>
                  </a:cubicBezTo>
                  <a:cubicBezTo>
                    <a:pt x="22" y="64"/>
                    <a:pt x="23" y="65"/>
                    <a:pt x="23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4"/>
                    <a:pt x="24" y="63"/>
                    <a:pt x="24" y="62"/>
                  </a:cubicBezTo>
                  <a:cubicBezTo>
                    <a:pt x="23" y="61"/>
                    <a:pt x="23" y="60"/>
                    <a:pt x="23" y="59"/>
                  </a:cubicBezTo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3"/>
                    <a:pt x="7" y="3"/>
                    <a:pt x="8" y="4"/>
                  </a:cubicBezTo>
                  <a:cubicBezTo>
                    <a:pt x="9" y="5"/>
                    <a:pt x="11" y="6"/>
                    <a:pt x="12" y="6"/>
                  </a:cubicBezTo>
                  <a:cubicBezTo>
                    <a:pt x="13" y="6"/>
                    <a:pt x="14" y="6"/>
                    <a:pt x="15" y="5"/>
                  </a:cubicBezTo>
                  <a:cubicBezTo>
                    <a:pt x="16" y="5"/>
                    <a:pt x="17" y="4"/>
                    <a:pt x="17" y="3"/>
                  </a:cubicBezTo>
                  <a:cubicBezTo>
                    <a:pt x="18" y="2"/>
                    <a:pt x="19" y="1"/>
                    <a:pt x="19" y="0"/>
                  </a:cubicBezTo>
                  <a:cubicBezTo>
                    <a:pt x="18" y="1"/>
                    <a:pt x="17" y="2"/>
                    <a:pt x="16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2" y="4"/>
                    <a:pt x="10" y="3"/>
                    <a:pt x="9" y="2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72">
              <a:extLst>
                <a:ext uri="{FF2B5EF4-FFF2-40B4-BE49-F238E27FC236}">
                  <a16:creationId xmlns="" xmlns:a16="http://schemas.microsoft.com/office/drawing/2014/main" id="{BDFC14FB-A0F9-4004-8B8D-AB530E433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" y="1993"/>
              <a:ext cx="40" cy="33"/>
            </a:xfrm>
            <a:custGeom>
              <a:avLst/>
              <a:gdLst>
                <a:gd name="T0" fmla="*/ 8 w 17"/>
                <a:gd name="T1" fmla="*/ 0 h 14"/>
                <a:gd name="T2" fmla="*/ 0 w 17"/>
                <a:gd name="T3" fmla="*/ 7 h 14"/>
                <a:gd name="T4" fmla="*/ 16 w 17"/>
                <a:gd name="T5" fmla="*/ 14 h 14"/>
                <a:gd name="T6" fmla="*/ 17 w 17"/>
                <a:gd name="T7" fmla="*/ 14 h 14"/>
                <a:gd name="T8" fmla="*/ 8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8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" y="9"/>
                    <a:pt x="11" y="11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E5B3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3">
              <a:extLst>
                <a:ext uri="{FF2B5EF4-FFF2-40B4-BE49-F238E27FC236}">
                  <a16:creationId xmlns="" xmlns:a16="http://schemas.microsoft.com/office/drawing/2014/main" id="{F4D60F13-77B8-4CFA-8436-7CA05A43C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748"/>
              <a:ext cx="28" cy="285"/>
            </a:xfrm>
            <a:custGeom>
              <a:avLst/>
              <a:gdLst>
                <a:gd name="T0" fmla="*/ 1 w 12"/>
                <a:gd name="T1" fmla="*/ 119 h 120"/>
                <a:gd name="T2" fmla="*/ 12 w 12"/>
                <a:gd name="T3" fmla="*/ 2 h 120"/>
                <a:gd name="T4" fmla="*/ 11 w 12"/>
                <a:gd name="T5" fmla="*/ 2 h 120"/>
                <a:gd name="T6" fmla="*/ 0 w 12"/>
                <a:gd name="T7" fmla="*/ 119 h 120"/>
                <a:gd name="T8" fmla="*/ 1 w 12"/>
                <a:gd name="T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0">
                  <a:moveTo>
                    <a:pt x="1" y="119"/>
                  </a:moveTo>
                  <a:cubicBezTo>
                    <a:pt x="3" y="100"/>
                    <a:pt x="11" y="19"/>
                    <a:pt x="12" y="2"/>
                  </a:cubicBezTo>
                  <a:cubicBezTo>
                    <a:pt x="12" y="1"/>
                    <a:pt x="11" y="0"/>
                    <a:pt x="11" y="2"/>
                  </a:cubicBezTo>
                  <a:cubicBezTo>
                    <a:pt x="2" y="60"/>
                    <a:pt x="2" y="100"/>
                    <a:pt x="0" y="119"/>
                  </a:cubicBezTo>
                  <a:cubicBezTo>
                    <a:pt x="0" y="120"/>
                    <a:pt x="1" y="120"/>
                    <a:pt x="1" y="1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4">
              <a:extLst>
                <a:ext uri="{FF2B5EF4-FFF2-40B4-BE49-F238E27FC236}">
                  <a16:creationId xmlns="" xmlns:a16="http://schemas.microsoft.com/office/drawing/2014/main" id="{CDD81DD4-7AD5-4871-B54F-5A917D695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" y="1323"/>
              <a:ext cx="619" cy="824"/>
            </a:xfrm>
            <a:custGeom>
              <a:avLst/>
              <a:gdLst>
                <a:gd name="T0" fmla="*/ 2 w 261"/>
                <a:gd name="T1" fmla="*/ 307 h 347"/>
                <a:gd name="T2" fmla="*/ 258 w 261"/>
                <a:gd name="T3" fmla="*/ 345 h 347"/>
                <a:gd name="T4" fmla="*/ 228 w 261"/>
                <a:gd name="T5" fmla="*/ 29 h 347"/>
                <a:gd name="T6" fmla="*/ 164 w 261"/>
                <a:gd name="T7" fmla="*/ 12 h 347"/>
                <a:gd name="T8" fmla="*/ 47 w 261"/>
                <a:gd name="T9" fmla="*/ 190 h 347"/>
                <a:gd name="T10" fmla="*/ 2 w 261"/>
                <a:gd name="T11" fmla="*/ 30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347">
                  <a:moveTo>
                    <a:pt x="2" y="307"/>
                  </a:moveTo>
                  <a:cubicBezTo>
                    <a:pt x="2" y="308"/>
                    <a:pt x="255" y="347"/>
                    <a:pt x="258" y="345"/>
                  </a:cubicBezTo>
                  <a:cubicBezTo>
                    <a:pt x="261" y="342"/>
                    <a:pt x="240" y="71"/>
                    <a:pt x="228" y="29"/>
                  </a:cubicBezTo>
                  <a:cubicBezTo>
                    <a:pt x="223" y="12"/>
                    <a:pt x="184" y="0"/>
                    <a:pt x="164" y="12"/>
                  </a:cubicBezTo>
                  <a:cubicBezTo>
                    <a:pt x="116" y="40"/>
                    <a:pt x="61" y="155"/>
                    <a:pt x="47" y="190"/>
                  </a:cubicBezTo>
                  <a:cubicBezTo>
                    <a:pt x="24" y="248"/>
                    <a:pt x="0" y="305"/>
                    <a:pt x="2" y="307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5">
              <a:extLst>
                <a:ext uri="{FF2B5EF4-FFF2-40B4-BE49-F238E27FC236}">
                  <a16:creationId xmlns="" xmlns:a16="http://schemas.microsoft.com/office/drawing/2014/main" id="{1D93A4F9-36A4-4C59-9240-2081454CD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4" y="1401"/>
              <a:ext cx="572" cy="736"/>
            </a:xfrm>
            <a:custGeom>
              <a:avLst/>
              <a:gdLst>
                <a:gd name="T0" fmla="*/ 124 w 241"/>
                <a:gd name="T1" fmla="*/ 6 h 310"/>
                <a:gd name="T2" fmla="*/ 113 w 241"/>
                <a:gd name="T3" fmla="*/ 16 h 310"/>
                <a:gd name="T4" fmla="*/ 120 w 241"/>
                <a:gd name="T5" fmla="*/ 11 h 310"/>
                <a:gd name="T6" fmla="*/ 123 w 241"/>
                <a:gd name="T7" fmla="*/ 68 h 310"/>
                <a:gd name="T8" fmla="*/ 110 w 241"/>
                <a:gd name="T9" fmla="*/ 59 h 310"/>
                <a:gd name="T10" fmla="*/ 122 w 241"/>
                <a:gd name="T11" fmla="*/ 70 h 310"/>
                <a:gd name="T12" fmla="*/ 193 w 241"/>
                <a:gd name="T13" fmla="*/ 276 h 310"/>
                <a:gd name="T14" fmla="*/ 181 w 241"/>
                <a:gd name="T15" fmla="*/ 265 h 310"/>
                <a:gd name="T16" fmla="*/ 186 w 241"/>
                <a:gd name="T17" fmla="*/ 271 h 310"/>
                <a:gd name="T18" fmla="*/ 193 w 241"/>
                <a:gd name="T19" fmla="*/ 276 h 310"/>
                <a:gd name="T20" fmla="*/ 110 w 241"/>
                <a:gd name="T21" fmla="*/ 236 h 310"/>
                <a:gd name="T22" fmla="*/ 110 w 241"/>
                <a:gd name="T23" fmla="*/ 237 h 310"/>
                <a:gd name="T24" fmla="*/ 123 w 241"/>
                <a:gd name="T25" fmla="*/ 247 h 310"/>
                <a:gd name="T26" fmla="*/ 11 w 241"/>
                <a:gd name="T27" fmla="*/ 264 h 310"/>
                <a:gd name="T28" fmla="*/ 3 w 241"/>
                <a:gd name="T29" fmla="*/ 260 h 310"/>
                <a:gd name="T30" fmla="*/ 16 w 241"/>
                <a:gd name="T31" fmla="*/ 271 h 310"/>
                <a:gd name="T32" fmla="*/ 156 w 241"/>
                <a:gd name="T33" fmla="*/ 158 h 310"/>
                <a:gd name="T34" fmla="*/ 143 w 241"/>
                <a:gd name="T35" fmla="*/ 148 h 310"/>
                <a:gd name="T36" fmla="*/ 155 w 241"/>
                <a:gd name="T37" fmla="*/ 160 h 310"/>
                <a:gd name="T38" fmla="*/ 238 w 241"/>
                <a:gd name="T39" fmla="*/ 219 h 310"/>
                <a:gd name="T40" fmla="*/ 226 w 241"/>
                <a:gd name="T41" fmla="*/ 208 h 310"/>
                <a:gd name="T42" fmla="*/ 231 w 241"/>
                <a:gd name="T43" fmla="*/ 214 h 310"/>
                <a:gd name="T44" fmla="*/ 232 w 241"/>
                <a:gd name="T45" fmla="*/ 148 h 310"/>
                <a:gd name="T46" fmla="*/ 216 w 241"/>
                <a:gd name="T47" fmla="*/ 148 h 310"/>
                <a:gd name="T48" fmla="*/ 224 w 241"/>
                <a:gd name="T49" fmla="*/ 149 h 310"/>
                <a:gd name="T50" fmla="*/ 101 w 241"/>
                <a:gd name="T51" fmla="*/ 177 h 310"/>
                <a:gd name="T52" fmla="*/ 95 w 241"/>
                <a:gd name="T53" fmla="*/ 182 h 310"/>
                <a:gd name="T54" fmla="*/ 90 w 241"/>
                <a:gd name="T55" fmla="*/ 190 h 310"/>
                <a:gd name="T56" fmla="*/ 101 w 241"/>
                <a:gd name="T57" fmla="*/ 177 h 310"/>
                <a:gd name="T58" fmla="*/ 222 w 241"/>
                <a:gd name="T59" fmla="*/ 308 h 310"/>
                <a:gd name="T60" fmla="*/ 224 w 241"/>
                <a:gd name="T61" fmla="*/ 306 h 310"/>
                <a:gd name="T62" fmla="*/ 192 w 241"/>
                <a:gd name="T63" fmla="*/ 96 h 310"/>
                <a:gd name="T64" fmla="*/ 183 w 241"/>
                <a:gd name="T65" fmla="*/ 109 h 310"/>
                <a:gd name="T66" fmla="*/ 194 w 241"/>
                <a:gd name="T67" fmla="*/ 97 h 310"/>
                <a:gd name="T68" fmla="*/ 49 w 241"/>
                <a:gd name="T69" fmla="*/ 148 h 310"/>
                <a:gd name="T70" fmla="*/ 41 w 241"/>
                <a:gd name="T71" fmla="*/ 143 h 310"/>
                <a:gd name="T72" fmla="*/ 54 w 241"/>
                <a:gd name="T73" fmla="*/ 154 h 310"/>
                <a:gd name="T74" fmla="*/ 59 w 241"/>
                <a:gd name="T75" fmla="*/ 278 h 310"/>
                <a:gd name="T76" fmla="*/ 59 w 241"/>
                <a:gd name="T77" fmla="*/ 286 h 310"/>
                <a:gd name="T78" fmla="*/ 185 w 241"/>
                <a:gd name="T79" fmla="*/ 35 h 310"/>
                <a:gd name="T80" fmla="*/ 169 w 241"/>
                <a:gd name="T81" fmla="*/ 38 h 310"/>
                <a:gd name="T82" fmla="*/ 186 w 241"/>
                <a:gd name="T83" fmla="*/ 37 h 310"/>
                <a:gd name="T84" fmla="*/ 103 w 241"/>
                <a:gd name="T85" fmla="*/ 111 h 310"/>
                <a:gd name="T86" fmla="*/ 86 w 241"/>
                <a:gd name="T87" fmla="*/ 112 h 310"/>
                <a:gd name="T88" fmla="*/ 94 w 241"/>
                <a:gd name="T89" fmla="*/ 113 h 310"/>
                <a:gd name="T90" fmla="*/ 103 w 241"/>
                <a:gd name="T91" fmla="*/ 111 h 310"/>
                <a:gd name="T92" fmla="*/ 31 w 241"/>
                <a:gd name="T93" fmla="*/ 223 h 310"/>
                <a:gd name="T94" fmla="*/ 32 w 241"/>
                <a:gd name="T95" fmla="*/ 225 h 310"/>
                <a:gd name="T96" fmla="*/ 48 w 241"/>
                <a:gd name="T97" fmla="*/ 223 h 310"/>
                <a:gd name="T98" fmla="*/ 174 w 241"/>
                <a:gd name="T99" fmla="*/ 213 h 310"/>
                <a:gd name="T100" fmla="*/ 165 w 241"/>
                <a:gd name="T101" fmla="*/ 215 h 310"/>
                <a:gd name="T102" fmla="*/ 182 w 241"/>
                <a:gd name="T103" fmla="*/ 214 h 310"/>
                <a:gd name="T104" fmla="*/ 131 w 241"/>
                <a:gd name="T105" fmla="*/ 286 h 310"/>
                <a:gd name="T106" fmla="*/ 115 w 241"/>
                <a:gd name="T107" fmla="*/ 288 h 310"/>
                <a:gd name="T108" fmla="*/ 132 w 241"/>
                <a:gd name="T109" fmla="*/ 288 h 310"/>
                <a:gd name="T110" fmla="*/ 241 w 241"/>
                <a:gd name="T111" fmla="*/ 261 h 310"/>
                <a:gd name="T112" fmla="*/ 241 w 241"/>
                <a:gd name="T113" fmla="*/ 26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1" h="310">
                  <a:moveTo>
                    <a:pt x="126" y="3"/>
                  </a:moveTo>
                  <a:cubicBezTo>
                    <a:pt x="126" y="2"/>
                    <a:pt x="126" y="1"/>
                    <a:pt x="125" y="0"/>
                  </a:cubicBezTo>
                  <a:cubicBezTo>
                    <a:pt x="125" y="1"/>
                    <a:pt x="125" y="2"/>
                    <a:pt x="125" y="3"/>
                  </a:cubicBezTo>
                  <a:cubicBezTo>
                    <a:pt x="124" y="4"/>
                    <a:pt x="124" y="5"/>
                    <a:pt x="124" y="6"/>
                  </a:cubicBezTo>
                  <a:cubicBezTo>
                    <a:pt x="123" y="7"/>
                    <a:pt x="121" y="8"/>
                    <a:pt x="120" y="8"/>
                  </a:cubicBezTo>
                  <a:cubicBezTo>
                    <a:pt x="119" y="8"/>
                    <a:pt x="117" y="8"/>
                    <a:pt x="116" y="9"/>
                  </a:cubicBezTo>
                  <a:cubicBezTo>
                    <a:pt x="115" y="10"/>
                    <a:pt x="115" y="11"/>
                    <a:pt x="114" y="12"/>
                  </a:cubicBezTo>
                  <a:cubicBezTo>
                    <a:pt x="113" y="13"/>
                    <a:pt x="113" y="15"/>
                    <a:pt x="113" y="16"/>
                  </a:cubicBezTo>
                  <a:cubicBezTo>
                    <a:pt x="114" y="17"/>
                    <a:pt x="114" y="18"/>
                    <a:pt x="114" y="19"/>
                  </a:cubicBezTo>
                  <a:cubicBezTo>
                    <a:pt x="114" y="18"/>
                    <a:pt x="114" y="17"/>
                    <a:pt x="115" y="16"/>
                  </a:cubicBezTo>
                  <a:cubicBezTo>
                    <a:pt x="115" y="14"/>
                    <a:pt x="115" y="14"/>
                    <a:pt x="116" y="13"/>
                  </a:cubicBezTo>
                  <a:cubicBezTo>
                    <a:pt x="116" y="12"/>
                    <a:pt x="118" y="11"/>
                    <a:pt x="120" y="11"/>
                  </a:cubicBezTo>
                  <a:cubicBezTo>
                    <a:pt x="122" y="11"/>
                    <a:pt x="125" y="9"/>
                    <a:pt x="126" y="7"/>
                  </a:cubicBezTo>
                  <a:cubicBezTo>
                    <a:pt x="126" y="5"/>
                    <a:pt x="126" y="4"/>
                    <a:pt x="126" y="3"/>
                  </a:cubicBezTo>
                  <a:close/>
                  <a:moveTo>
                    <a:pt x="126" y="69"/>
                  </a:moveTo>
                  <a:cubicBezTo>
                    <a:pt x="125" y="69"/>
                    <a:pt x="124" y="69"/>
                    <a:pt x="123" y="68"/>
                  </a:cubicBezTo>
                  <a:cubicBezTo>
                    <a:pt x="122" y="67"/>
                    <a:pt x="121" y="66"/>
                    <a:pt x="121" y="64"/>
                  </a:cubicBezTo>
                  <a:cubicBezTo>
                    <a:pt x="121" y="62"/>
                    <a:pt x="119" y="59"/>
                    <a:pt x="117" y="58"/>
                  </a:cubicBezTo>
                  <a:cubicBezTo>
                    <a:pt x="116" y="58"/>
                    <a:pt x="114" y="58"/>
                    <a:pt x="113" y="58"/>
                  </a:cubicBezTo>
                  <a:cubicBezTo>
                    <a:pt x="112" y="58"/>
                    <a:pt x="111" y="58"/>
                    <a:pt x="110" y="59"/>
                  </a:cubicBezTo>
                  <a:cubicBezTo>
                    <a:pt x="111" y="59"/>
                    <a:pt x="112" y="59"/>
                    <a:pt x="113" y="59"/>
                  </a:cubicBezTo>
                  <a:cubicBezTo>
                    <a:pt x="114" y="59"/>
                    <a:pt x="115" y="60"/>
                    <a:pt x="116" y="60"/>
                  </a:cubicBezTo>
                  <a:cubicBezTo>
                    <a:pt x="118" y="61"/>
                    <a:pt x="118" y="63"/>
                    <a:pt x="118" y="64"/>
                  </a:cubicBezTo>
                  <a:cubicBezTo>
                    <a:pt x="118" y="67"/>
                    <a:pt x="120" y="69"/>
                    <a:pt x="122" y="70"/>
                  </a:cubicBezTo>
                  <a:cubicBezTo>
                    <a:pt x="123" y="71"/>
                    <a:pt x="125" y="71"/>
                    <a:pt x="126" y="70"/>
                  </a:cubicBezTo>
                  <a:cubicBezTo>
                    <a:pt x="127" y="70"/>
                    <a:pt x="128" y="70"/>
                    <a:pt x="129" y="70"/>
                  </a:cubicBezTo>
                  <a:cubicBezTo>
                    <a:pt x="128" y="70"/>
                    <a:pt x="127" y="69"/>
                    <a:pt x="126" y="69"/>
                  </a:cubicBezTo>
                  <a:close/>
                  <a:moveTo>
                    <a:pt x="193" y="276"/>
                  </a:moveTo>
                  <a:cubicBezTo>
                    <a:pt x="192" y="276"/>
                    <a:pt x="191" y="276"/>
                    <a:pt x="191" y="275"/>
                  </a:cubicBezTo>
                  <a:cubicBezTo>
                    <a:pt x="189" y="274"/>
                    <a:pt x="188" y="273"/>
                    <a:pt x="188" y="271"/>
                  </a:cubicBezTo>
                  <a:cubicBezTo>
                    <a:pt x="188" y="268"/>
                    <a:pt x="187" y="266"/>
                    <a:pt x="184" y="265"/>
                  </a:cubicBezTo>
                  <a:cubicBezTo>
                    <a:pt x="183" y="264"/>
                    <a:pt x="182" y="265"/>
                    <a:pt x="181" y="265"/>
                  </a:cubicBezTo>
                  <a:cubicBezTo>
                    <a:pt x="180" y="265"/>
                    <a:pt x="179" y="265"/>
                    <a:pt x="178" y="265"/>
                  </a:cubicBezTo>
                  <a:cubicBezTo>
                    <a:pt x="179" y="266"/>
                    <a:pt x="180" y="266"/>
                    <a:pt x="181" y="266"/>
                  </a:cubicBezTo>
                  <a:cubicBezTo>
                    <a:pt x="182" y="266"/>
                    <a:pt x="183" y="266"/>
                    <a:pt x="183" y="267"/>
                  </a:cubicBezTo>
                  <a:cubicBezTo>
                    <a:pt x="185" y="268"/>
                    <a:pt x="186" y="269"/>
                    <a:pt x="186" y="271"/>
                  </a:cubicBezTo>
                  <a:cubicBezTo>
                    <a:pt x="186" y="273"/>
                    <a:pt x="187" y="276"/>
                    <a:pt x="190" y="277"/>
                  </a:cubicBezTo>
                  <a:cubicBezTo>
                    <a:pt x="191" y="277"/>
                    <a:pt x="192" y="277"/>
                    <a:pt x="193" y="277"/>
                  </a:cubicBezTo>
                  <a:cubicBezTo>
                    <a:pt x="194" y="277"/>
                    <a:pt x="195" y="277"/>
                    <a:pt x="196" y="277"/>
                  </a:cubicBezTo>
                  <a:cubicBezTo>
                    <a:pt x="195" y="276"/>
                    <a:pt x="194" y="276"/>
                    <a:pt x="193" y="276"/>
                  </a:cubicBezTo>
                  <a:close/>
                  <a:moveTo>
                    <a:pt x="119" y="247"/>
                  </a:moveTo>
                  <a:cubicBezTo>
                    <a:pt x="118" y="247"/>
                    <a:pt x="118" y="246"/>
                    <a:pt x="117" y="246"/>
                  </a:cubicBezTo>
                  <a:cubicBezTo>
                    <a:pt x="115" y="245"/>
                    <a:pt x="115" y="243"/>
                    <a:pt x="115" y="242"/>
                  </a:cubicBezTo>
                  <a:cubicBezTo>
                    <a:pt x="115" y="239"/>
                    <a:pt x="113" y="236"/>
                    <a:pt x="110" y="236"/>
                  </a:cubicBezTo>
                  <a:cubicBezTo>
                    <a:pt x="109" y="235"/>
                    <a:pt x="108" y="235"/>
                    <a:pt x="107" y="235"/>
                  </a:cubicBezTo>
                  <a:cubicBezTo>
                    <a:pt x="106" y="236"/>
                    <a:pt x="105" y="236"/>
                    <a:pt x="104" y="236"/>
                  </a:cubicBezTo>
                  <a:cubicBezTo>
                    <a:pt x="105" y="236"/>
                    <a:pt x="106" y="236"/>
                    <a:pt x="107" y="237"/>
                  </a:cubicBezTo>
                  <a:cubicBezTo>
                    <a:pt x="108" y="237"/>
                    <a:pt x="109" y="237"/>
                    <a:pt x="110" y="237"/>
                  </a:cubicBezTo>
                  <a:cubicBezTo>
                    <a:pt x="111" y="238"/>
                    <a:pt x="112" y="240"/>
                    <a:pt x="112" y="242"/>
                  </a:cubicBezTo>
                  <a:cubicBezTo>
                    <a:pt x="112" y="244"/>
                    <a:pt x="114" y="247"/>
                    <a:pt x="116" y="248"/>
                  </a:cubicBezTo>
                  <a:cubicBezTo>
                    <a:pt x="117" y="248"/>
                    <a:pt x="118" y="248"/>
                    <a:pt x="119" y="248"/>
                  </a:cubicBezTo>
                  <a:cubicBezTo>
                    <a:pt x="121" y="248"/>
                    <a:pt x="122" y="248"/>
                    <a:pt x="123" y="247"/>
                  </a:cubicBezTo>
                  <a:cubicBezTo>
                    <a:pt x="122" y="247"/>
                    <a:pt x="121" y="247"/>
                    <a:pt x="119" y="247"/>
                  </a:cubicBezTo>
                  <a:close/>
                  <a:moveTo>
                    <a:pt x="16" y="270"/>
                  </a:moveTo>
                  <a:cubicBezTo>
                    <a:pt x="15" y="269"/>
                    <a:pt x="14" y="269"/>
                    <a:pt x="13" y="269"/>
                  </a:cubicBezTo>
                  <a:cubicBezTo>
                    <a:pt x="12" y="268"/>
                    <a:pt x="11" y="266"/>
                    <a:pt x="11" y="264"/>
                  </a:cubicBezTo>
                  <a:cubicBezTo>
                    <a:pt x="11" y="262"/>
                    <a:pt x="9" y="259"/>
                    <a:pt x="7" y="259"/>
                  </a:cubicBezTo>
                  <a:cubicBezTo>
                    <a:pt x="6" y="258"/>
                    <a:pt x="4" y="258"/>
                    <a:pt x="3" y="258"/>
                  </a:cubicBezTo>
                  <a:cubicBezTo>
                    <a:pt x="2" y="259"/>
                    <a:pt x="1" y="259"/>
                    <a:pt x="0" y="259"/>
                  </a:cubicBezTo>
                  <a:cubicBezTo>
                    <a:pt x="1" y="259"/>
                    <a:pt x="2" y="259"/>
                    <a:pt x="3" y="260"/>
                  </a:cubicBezTo>
                  <a:cubicBezTo>
                    <a:pt x="5" y="260"/>
                    <a:pt x="5" y="260"/>
                    <a:pt x="6" y="260"/>
                  </a:cubicBezTo>
                  <a:cubicBezTo>
                    <a:pt x="8" y="261"/>
                    <a:pt x="9" y="263"/>
                    <a:pt x="9" y="265"/>
                  </a:cubicBezTo>
                  <a:cubicBezTo>
                    <a:pt x="8" y="267"/>
                    <a:pt x="10" y="270"/>
                    <a:pt x="12" y="270"/>
                  </a:cubicBezTo>
                  <a:cubicBezTo>
                    <a:pt x="14" y="271"/>
                    <a:pt x="15" y="271"/>
                    <a:pt x="16" y="271"/>
                  </a:cubicBezTo>
                  <a:cubicBezTo>
                    <a:pt x="17" y="271"/>
                    <a:pt x="18" y="270"/>
                    <a:pt x="19" y="270"/>
                  </a:cubicBezTo>
                  <a:cubicBezTo>
                    <a:pt x="18" y="270"/>
                    <a:pt x="17" y="270"/>
                    <a:pt x="16" y="270"/>
                  </a:cubicBezTo>
                  <a:close/>
                  <a:moveTo>
                    <a:pt x="158" y="159"/>
                  </a:moveTo>
                  <a:cubicBezTo>
                    <a:pt x="157" y="158"/>
                    <a:pt x="157" y="158"/>
                    <a:pt x="156" y="158"/>
                  </a:cubicBezTo>
                  <a:cubicBezTo>
                    <a:pt x="154" y="157"/>
                    <a:pt x="154" y="155"/>
                    <a:pt x="154" y="154"/>
                  </a:cubicBezTo>
                  <a:cubicBezTo>
                    <a:pt x="154" y="151"/>
                    <a:pt x="152" y="148"/>
                    <a:pt x="149" y="148"/>
                  </a:cubicBezTo>
                  <a:cubicBezTo>
                    <a:pt x="148" y="147"/>
                    <a:pt x="147" y="147"/>
                    <a:pt x="146" y="147"/>
                  </a:cubicBezTo>
                  <a:cubicBezTo>
                    <a:pt x="145" y="148"/>
                    <a:pt x="144" y="148"/>
                    <a:pt x="143" y="148"/>
                  </a:cubicBezTo>
                  <a:cubicBezTo>
                    <a:pt x="144" y="148"/>
                    <a:pt x="145" y="148"/>
                    <a:pt x="146" y="149"/>
                  </a:cubicBezTo>
                  <a:cubicBezTo>
                    <a:pt x="147" y="149"/>
                    <a:pt x="148" y="149"/>
                    <a:pt x="149" y="149"/>
                  </a:cubicBezTo>
                  <a:cubicBezTo>
                    <a:pt x="150" y="150"/>
                    <a:pt x="151" y="152"/>
                    <a:pt x="151" y="154"/>
                  </a:cubicBezTo>
                  <a:cubicBezTo>
                    <a:pt x="151" y="156"/>
                    <a:pt x="153" y="159"/>
                    <a:pt x="155" y="160"/>
                  </a:cubicBezTo>
                  <a:cubicBezTo>
                    <a:pt x="156" y="160"/>
                    <a:pt x="157" y="160"/>
                    <a:pt x="158" y="160"/>
                  </a:cubicBezTo>
                  <a:cubicBezTo>
                    <a:pt x="160" y="160"/>
                    <a:pt x="161" y="160"/>
                    <a:pt x="162" y="159"/>
                  </a:cubicBezTo>
                  <a:cubicBezTo>
                    <a:pt x="161" y="159"/>
                    <a:pt x="160" y="159"/>
                    <a:pt x="158" y="159"/>
                  </a:cubicBezTo>
                  <a:close/>
                  <a:moveTo>
                    <a:pt x="238" y="219"/>
                  </a:moveTo>
                  <a:cubicBezTo>
                    <a:pt x="237" y="219"/>
                    <a:pt x="237" y="219"/>
                    <a:pt x="236" y="219"/>
                  </a:cubicBezTo>
                  <a:cubicBezTo>
                    <a:pt x="235" y="218"/>
                    <a:pt x="234" y="216"/>
                    <a:pt x="234" y="214"/>
                  </a:cubicBezTo>
                  <a:cubicBezTo>
                    <a:pt x="234" y="212"/>
                    <a:pt x="232" y="209"/>
                    <a:pt x="230" y="208"/>
                  </a:cubicBezTo>
                  <a:cubicBezTo>
                    <a:pt x="229" y="208"/>
                    <a:pt x="227" y="208"/>
                    <a:pt x="226" y="208"/>
                  </a:cubicBezTo>
                  <a:cubicBezTo>
                    <a:pt x="225" y="208"/>
                    <a:pt x="224" y="209"/>
                    <a:pt x="223" y="209"/>
                  </a:cubicBezTo>
                  <a:cubicBezTo>
                    <a:pt x="224" y="209"/>
                    <a:pt x="225" y="209"/>
                    <a:pt x="226" y="210"/>
                  </a:cubicBezTo>
                  <a:cubicBezTo>
                    <a:pt x="228" y="210"/>
                    <a:pt x="228" y="210"/>
                    <a:pt x="229" y="210"/>
                  </a:cubicBezTo>
                  <a:cubicBezTo>
                    <a:pt x="231" y="211"/>
                    <a:pt x="231" y="213"/>
                    <a:pt x="231" y="214"/>
                  </a:cubicBezTo>
                  <a:cubicBezTo>
                    <a:pt x="231" y="217"/>
                    <a:pt x="233" y="220"/>
                    <a:pt x="235" y="220"/>
                  </a:cubicBezTo>
                  <a:cubicBezTo>
                    <a:pt x="236" y="221"/>
                    <a:pt x="237" y="221"/>
                    <a:pt x="238" y="221"/>
                  </a:cubicBezTo>
                  <a:cubicBezTo>
                    <a:pt x="238" y="220"/>
                    <a:pt x="238" y="220"/>
                    <a:pt x="238" y="219"/>
                  </a:cubicBezTo>
                  <a:close/>
                  <a:moveTo>
                    <a:pt x="232" y="148"/>
                  </a:moveTo>
                  <a:cubicBezTo>
                    <a:pt x="231" y="148"/>
                    <a:pt x="231" y="148"/>
                    <a:pt x="230" y="148"/>
                  </a:cubicBezTo>
                  <a:cubicBezTo>
                    <a:pt x="229" y="149"/>
                    <a:pt x="227" y="148"/>
                    <a:pt x="226" y="147"/>
                  </a:cubicBezTo>
                  <a:cubicBezTo>
                    <a:pt x="224" y="145"/>
                    <a:pt x="221" y="145"/>
                    <a:pt x="219" y="146"/>
                  </a:cubicBezTo>
                  <a:cubicBezTo>
                    <a:pt x="217" y="146"/>
                    <a:pt x="216" y="147"/>
                    <a:pt x="216" y="148"/>
                  </a:cubicBezTo>
                  <a:cubicBezTo>
                    <a:pt x="215" y="149"/>
                    <a:pt x="215" y="150"/>
                    <a:pt x="214" y="151"/>
                  </a:cubicBezTo>
                  <a:cubicBezTo>
                    <a:pt x="215" y="150"/>
                    <a:pt x="216" y="149"/>
                    <a:pt x="217" y="149"/>
                  </a:cubicBezTo>
                  <a:cubicBezTo>
                    <a:pt x="218" y="148"/>
                    <a:pt x="218" y="148"/>
                    <a:pt x="219" y="148"/>
                  </a:cubicBezTo>
                  <a:cubicBezTo>
                    <a:pt x="221" y="147"/>
                    <a:pt x="223" y="148"/>
                    <a:pt x="224" y="149"/>
                  </a:cubicBezTo>
                  <a:cubicBezTo>
                    <a:pt x="226" y="151"/>
                    <a:pt x="229" y="151"/>
                    <a:pt x="231" y="150"/>
                  </a:cubicBezTo>
                  <a:cubicBezTo>
                    <a:pt x="232" y="150"/>
                    <a:pt x="232" y="150"/>
                    <a:pt x="232" y="150"/>
                  </a:cubicBezTo>
                  <a:cubicBezTo>
                    <a:pt x="232" y="149"/>
                    <a:pt x="232" y="148"/>
                    <a:pt x="232" y="148"/>
                  </a:cubicBezTo>
                  <a:close/>
                  <a:moveTo>
                    <a:pt x="101" y="177"/>
                  </a:moveTo>
                  <a:cubicBezTo>
                    <a:pt x="101" y="176"/>
                    <a:pt x="101" y="175"/>
                    <a:pt x="100" y="174"/>
                  </a:cubicBezTo>
                  <a:cubicBezTo>
                    <a:pt x="100" y="175"/>
                    <a:pt x="100" y="176"/>
                    <a:pt x="100" y="177"/>
                  </a:cubicBezTo>
                  <a:cubicBezTo>
                    <a:pt x="99" y="178"/>
                    <a:pt x="99" y="179"/>
                    <a:pt x="99" y="180"/>
                  </a:cubicBezTo>
                  <a:cubicBezTo>
                    <a:pt x="98" y="181"/>
                    <a:pt x="96" y="182"/>
                    <a:pt x="95" y="182"/>
                  </a:cubicBezTo>
                  <a:cubicBezTo>
                    <a:pt x="92" y="182"/>
                    <a:pt x="90" y="184"/>
                    <a:pt x="89" y="186"/>
                  </a:cubicBezTo>
                  <a:cubicBezTo>
                    <a:pt x="88" y="187"/>
                    <a:pt x="88" y="189"/>
                    <a:pt x="88" y="190"/>
                  </a:cubicBezTo>
                  <a:cubicBezTo>
                    <a:pt x="89" y="191"/>
                    <a:pt x="89" y="192"/>
                    <a:pt x="89" y="193"/>
                  </a:cubicBezTo>
                  <a:cubicBezTo>
                    <a:pt x="89" y="192"/>
                    <a:pt x="89" y="191"/>
                    <a:pt x="90" y="190"/>
                  </a:cubicBezTo>
                  <a:cubicBezTo>
                    <a:pt x="90" y="189"/>
                    <a:pt x="90" y="188"/>
                    <a:pt x="91" y="187"/>
                  </a:cubicBezTo>
                  <a:cubicBezTo>
                    <a:pt x="91" y="186"/>
                    <a:pt x="93" y="185"/>
                    <a:pt x="95" y="185"/>
                  </a:cubicBezTo>
                  <a:cubicBezTo>
                    <a:pt x="97" y="185"/>
                    <a:pt x="100" y="183"/>
                    <a:pt x="101" y="181"/>
                  </a:cubicBezTo>
                  <a:cubicBezTo>
                    <a:pt x="101" y="180"/>
                    <a:pt x="101" y="178"/>
                    <a:pt x="101" y="177"/>
                  </a:cubicBezTo>
                  <a:close/>
                  <a:moveTo>
                    <a:pt x="224" y="306"/>
                  </a:moveTo>
                  <a:cubicBezTo>
                    <a:pt x="224" y="305"/>
                    <a:pt x="223" y="304"/>
                    <a:pt x="223" y="303"/>
                  </a:cubicBezTo>
                  <a:cubicBezTo>
                    <a:pt x="223" y="304"/>
                    <a:pt x="223" y="305"/>
                    <a:pt x="222" y="306"/>
                  </a:cubicBezTo>
                  <a:cubicBezTo>
                    <a:pt x="222" y="307"/>
                    <a:pt x="222" y="308"/>
                    <a:pt x="222" y="308"/>
                  </a:cubicBezTo>
                  <a:cubicBezTo>
                    <a:pt x="221" y="309"/>
                    <a:pt x="221" y="309"/>
                    <a:pt x="221" y="310"/>
                  </a:cubicBezTo>
                  <a:cubicBezTo>
                    <a:pt x="221" y="310"/>
                    <a:pt x="222" y="310"/>
                    <a:pt x="223" y="310"/>
                  </a:cubicBezTo>
                  <a:cubicBezTo>
                    <a:pt x="224" y="309"/>
                    <a:pt x="224" y="309"/>
                    <a:pt x="224" y="309"/>
                  </a:cubicBezTo>
                  <a:cubicBezTo>
                    <a:pt x="224" y="308"/>
                    <a:pt x="224" y="307"/>
                    <a:pt x="224" y="306"/>
                  </a:cubicBezTo>
                  <a:close/>
                  <a:moveTo>
                    <a:pt x="195" y="94"/>
                  </a:moveTo>
                  <a:cubicBezTo>
                    <a:pt x="194" y="93"/>
                    <a:pt x="194" y="92"/>
                    <a:pt x="194" y="91"/>
                  </a:cubicBezTo>
                  <a:cubicBezTo>
                    <a:pt x="194" y="92"/>
                    <a:pt x="193" y="93"/>
                    <a:pt x="193" y="94"/>
                  </a:cubicBezTo>
                  <a:cubicBezTo>
                    <a:pt x="193" y="95"/>
                    <a:pt x="193" y="96"/>
                    <a:pt x="192" y="96"/>
                  </a:cubicBezTo>
                  <a:cubicBezTo>
                    <a:pt x="192" y="98"/>
                    <a:pt x="190" y="99"/>
                    <a:pt x="188" y="99"/>
                  </a:cubicBezTo>
                  <a:cubicBezTo>
                    <a:pt x="186" y="99"/>
                    <a:pt x="183" y="100"/>
                    <a:pt x="182" y="103"/>
                  </a:cubicBezTo>
                  <a:cubicBezTo>
                    <a:pt x="182" y="104"/>
                    <a:pt x="182" y="105"/>
                    <a:pt x="182" y="106"/>
                  </a:cubicBezTo>
                  <a:cubicBezTo>
                    <a:pt x="182" y="107"/>
                    <a:pt x="182" y="108"/>
                    <a:pt x="183" y="109"/>
                  </a:cubicBezTo>
                  <a:cubicBezTo>
                    <a:pt x="183" y="108"/>
                    <a:pt x="183" y="107"/>
                    <a:pt x="183" y="106"/>
                  </a:cubicBezTo>
                  <a:cubicBezTo>
                    <a:pt x="183" y="105"/>
                    <a:pt x="184" y="104"/>
                    <a:pt x="184" y="104"/>
                  </a:cubicBezTo>
                  <a:cubicBezTo>
                    <a:pt x="185" y="102"/>
                    <a:pt x="187" y="101"/>
                    <a:pt x="188" y="101"/>
                  </a:cubicBezTo>
                  <a:cubicBezTo>
                    <a:pt x="191" y="101"/>
                    <a:pt x="193" y="100"/>
                    <a:pt x="194" y="97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54" y="153"/>
                  </a:moveTo>
                  <a:cubicBezTo>
                    <a:pt x="53" y="153"/>
                    <a:pt x="52" y="153"/>
                    <a:pt x="51" y="152"/>
                  </a:cubicBezTo>
                  <a:cubicBezTo>
                    <a:pt x="50" y="151"/>
                    <a:pt x="49" y="150"/>
                    <a:pt x="49" y="148"/>
                  </a:cubicBezTo>
                  <a:cubicBezTo>
                    <a:pt x="49" y="145"/>
                    <a:pt x="47" y="143"/>
                    <a:pt x="45" y="142"/>
                  </a:cubicBezTo>
                  <a:cubicBezTo>
                    <a:pt x="44" y="142"/>
                    <a:pt x="42" y="142"/>
                    <a:pt x="41" y="142"/>
                  </a:cubicBezTo>
                  <a:cubicBezTo>
                    <a:pt x="40" y="142"/>
                    <a:pt x="39" y="142"/>
                    <a:pt x="38" y="142"/>
                  </a:cubicBezTo>
                  <a:cubicBezTo>
                    <a:pt x="39" y="143"/>
                    <a:pt x="40" y="143"/>
                    <a:pt x="41" y="143"/>
                  </a:cubicBezTo>
                  <a:cubicBezTo>
                    <a:pt x="43" y="143"/>
                    <a:pt x="43" y="143"/>
                    <a:pt x="44" y="144"/>
                  </a:cubicBezTo>
                  <a:cubicBezTo>
                    <a:pt x="46" y="145"/>
                    <a:pt x="46" y="146"/>
                    <a:pt x="46" y="148"/>
                  </a:cubicBezTo>
                  <a:cubicBezTo>
                    <a:pt x="46" y="151"/>
                    <a:pt x="48" y="153"/>
                    <a:pt x="50" y="154"/>
                  </a:cubicBezTo>
                  <a:cubicBezTo>
                    <a:pt x="52" y="155"/>
                    <a:pt x="53" y="155"/>
                    <a:pt x="54" y="154"/>
                  </a:cubicBezTo>
                  <a:cubicBezTo>
                    <a:pt x="55" y="154"/>
                    <a:pt x="56" y="154"/>
                    <a:pt x="57" y="154"/>
                  </a:cubicBezTo>
                  <a:cubicBezTo>
                    <a:pt x="56" y="153"/>
                    <a:pt x="55" y="153"/>
                    <a:pt x="54" y="153"/>
                  </a:cubicBezTo>
                  <a:close/>
                  <a:moveTo>
                    <a:pt x="60" y="281"/>
                  </a:moveTo>
                  <a:cubicBezTo>
                    <a:pt x="60" y="280"/>
                    <a:pt x="60" y="279"/>
                    <a:pt x="59" y="278"/>
                  </a:cubicBezTo>
                  <a:cubicBezTo>
                    <a:pt x="59" y="279"/>
                    <a:pt x="59" y="280"/>
                    <a:pt x="59" y="281"/>
                  </a:cubicBezTo>
                  <a:cubicBezTo>
                    <a:pt x="59" y="282"/>
                    <a:pt x="58" y="283"/>
                    <a:pt x="58" y="283"/>
                  </a:cubicBezTo>
                  <a:cubicBezTo>
                    <a:pt x="57" y="284"/>
                    <a:pt x="57" y="285"/>
                    <a:pt x="56" y="285"/>
                  </a:cubicBezTo>
                  <a:cubicBezTo>
                    <a:pt x="57" y="285"/>
                    <a:pt x="58" y="286"/>
                    <a:pt x="59" y="286"/>
                  </a:cubicBezTo>
                  <a:cubicBezTo>
                    <a:pt x="59" y="285"/>
                    <a:pt x="59" y="285"/>
                    <a:pt x="60" y="284"/>
                  </a:cubicBezTo>
                  <a:cubicBezTo>
                    <a:pt x="60" y="283"/>
                    <a:pt x="60" y="282"/>
                    <a:pt x="60" y="281"/>
                  </a:cubicBezTo>
                  <a:close/>
                  <a:moveTo>
                    <a:pt x="187" y="34"/>
                  </a:moveTo>
                  <a:cubicBezTo>
                    <a:pt x="187" y="35"/>
                    <a:pt x="186" y="35"/>
                    <a:pt x="185" y="35"/>
                  </a:cubicBezTo>
                  <a:cubicBezTo>
                    <a:pt x="183" y="36"/>
                    <a:pt x="182" y="35"/>
                    <a:pt x="180" y="34"/>
                  </a:cubicBezTo>
                  <a:cubicBezTo>
                    <a:pt x="179" y="32"/>
                    <a:pt x="176" y="32"/>
                    <a:pt x="173" y="33"/>
                  </a:cubicBezTo>
                  <a:cubicBezTo>
                    <a:pt x="172" y="33"/>
                    <a:pt x="171" y="34"/>
                    <a:pt x="171" y="35"/>
                  </a:cubicBezTo>
                  <a:cubicBezTo>
                    <a:pt x="170" y="36"/>
                    <a:pt x="169" y="37"/>
                    <a:pt x="169" y="38"/>
                  </a:cubicBezTo>
                  <a:cubicBezTo>
                    <a:pt x="170" y="37"/>
                    <a:pt x="171" y="37"/>
                    <a:pt x="172" y="36"/>
                  </a:cubicBezTo>
                  <a:cubicBezTo>
                    <a:pt x="172" y="35"/>
                    <a:pt x="173" y="35"/>
                    <a:pt x="174" y="35"/>
                  </a:cubicBezTo>
                  <a:cubicBezTo>
                    <a:pt x="176" y="34"/>
                    <a:pt x="178" y="35"/>
                    <a:pt x="179" y="36"/>
                  </a:cubicBezTo>
                  <a:cubicBezTo>
                    <a:pt x="180" y="38"/>
                    <a:pt x="183" y="38"/>
                    <a:pt x="186" y="37"/>
                  </a:cubicBezTo>
                  <a:cubicBezTo>
                    <a:pt x="187" y="37"/>
                    <a:pt x="188" y="36"/>
                    <a:pt x="188" y="35"/>
                  </a:cubicBezTo>
                  <a:cubicBezTo>
                    <a:pt x="189" y="34"/>
                    <a:pt x="190" y="33"/>
                    <a:pt x="190" y="32"/>
                  </a:cubicBezTo>
                  <a:cubicBezTo>
                    <a:pt x="189" y="33"/>
                    <a:pt x="188" y="34"/>
                    <a:pt x="187" y="34"/>
                  </a:cubicBezTo>
                  <a:close/>
                  <a:moveTo>
                    <a:pt x="103" y="111"/>
                  </a:moveTo>
                  <a:cubicBezTo>
                    <a:pt x="102" y="112"/>
                    <a:pt x="101" y="112"/>
                    <a:pt x="100" y="112"/>
                  </a:cubicBezTo>
                  <a:cubicBezTo>
                    <a:pt x="98" y="113"/>
                    <a:pt x="97" y="112"/>
                    <a:pt x="96" y="111"/>
                  </a:cubicBezTo>
                  <a:cubicBezTo>
                    <a:pt x="94" y="109"/>
                    <a:pt x="91" y="109"/>
                    <a:pt x="88" y="110"/>
                  </a:cubicBezTo>
                  <a:cubicBezTo>
                    <a:pt x="87" y="110"/>
                    <a:pt x="86" y="111"/>
                    <a:pt x="86" y="112"/>
                  </a:cubicBezTo>
                  <a:cubicBezTo>
                    <a:pt x="85" y="113"/>
                    <a:pt x="85" y="114"/>
                    <a:pt x="84" y="115"/>
                  </a:cubicBezTo>
                  <a:cubicBezTo>
                    <a:pt x="85" y="114"/>
                    <a:pt x="86" y="114"/>
                    <a:pt x="87" y="113"/>
                  </a:cubicBezTo>
                  <a:cubicBezTo>
                    <a:pt x="88" y="112"/>
                    <a:pt x="88" y="112"/>
                    <a:pt x="89" y="112"/>
                  </a:cubicBezTo>
                  <a:cubicBezTo>
                    <a:pt x="91" y="111"/>
                    <a:pt x="93" y="112"/>
                    <a:pt x="94" y="113"/>
                  </a:cubicBezTo>
                  <a:cubicBezTo>
                    <a:pt x="95" y="115"/>
                    <a:pt x="98" y="115"/>
                    <a:pt x="101" y="114"/>
                  </a:cubicBezTo>
                  <a:cubicBezTo>
                    <a:pt x="102" y="114"/>
                    <a:pt x="103" y="113"/>
                    <a:pt x="103" y="112"/>
                  </a:cubicBezTo>
                  <a:cubicBezTo>
                    <a:pt x="104" y="111"/>
                    <a:pt x="105" y="110"/>
                    <a:pt x="105" y="109"/>
                  </a:cubicBezTo>
                  <a:cubicBezTo>
                    <a:pt x="104" y="110"/>
                    <a:pt x="103" y="111"/>
                    <a:pt x="103" y="111"/>
                  </a:cubicBezTo>
                  <a:close/>
                  <a:moveTo>
                    <a:pt x="45" y="224"/>
                  </a:moveTo>
                  <a:cubicBezTo>
                    <a:pt x="44" y="225"/>
                    <a:pt x="43" y="226"/>
                    <a:pt x="43" y="226"/>
                  </a:cubicBezTo>
                  <a:cubicBezTo>
                    <a:pt x="41" y="226"/>
                    <a:pt x="39" y="226"/>
                    <a:pt x="38" y="224"/>
                  </a:cubicBezTo>
                  <a:cubicBezTo>
                    <a:pt x="36" y="223"/>
                    <a:pt x="33" y="222"/>
                    <a:pt x="31" y="223"/>
                  </a:cubicBezTo>
                  <a:cubicBezTo>
                    <a:pt x="30" y="224"/>
                    <a:pt x="29" y="225"/>
                    <a:pt x="28" y="225"/>
                  </a:cubicBezTo>
                  <a:cubicBezTo>
                    <a:pt x="28" y="226"/>
                    <a:pt x="27" y="227"/>
                    <a:pt x="26" y="228"/>
                  </a:cubicBezTo>
                  <a:cubicBezTo>
                    <a:pt x="27" y="228"/>
                    <a:pt x="28" y="227"/>
                    <a:pt x="29" y="226"/>
                  </a:cubicBezTo>
                  <a:cubicBezTo>
                    <a:pt x="30" y="226"/>
                    <a:pt x="31" y="225"/>
                    <a:pt x="32" y="225"/>
                  </a:cubicBezTo>
                  <a:cubicBezTo>
                    <a:pt x="33" y="225"/>
                    <a:pt x="35" y="225"/>
                    <a:pt x="36" y="226"/>
                  </a:cubicBezTo>
                  <a:cubicBezTo>
                    <a:pt x="38" y="228"/>
                    <a:pt x="41" y="229"/>
                    <a:pt x="43" y="228"/>
                  </a:cubicBezTo>
                  <a:cubicBezTo>
                    <a:pt x="44" y="227"/>
                    <a:pt x="45" y="226"/>
                    <a:pt x="46" y="225"/>
                  </a:cubicBezTo>
                  <a:cubicBezTo>
                    <a:pt x="46" y="225"/>
                    <a:pt x="47" y="224"/>
                    <a:pt x="48" y="223"/>
                  </a:cubicBezTo>
                  <a:cubicBezTo>
                    <a:pt x="47" y="223"/>
                    <a:pt x="46" y="224"/>
                    <a:pt x="45" y="224"/>
                  </a:cubicBezTo>
                  <a:close/>
                  <a:moveTo>
                    <a:pt x="181" y="213"/>
                  </a:moveTo>
                  <a:cubicBezTo>
                    <a:pt x="180" y="214"/>
                    <a:pt x="180" y="214"/>
                    <a:pt x="179" y="214"/>
                  </a:cubicBezTo>
                  <a:cubicBezTo>
                    <a:pt x="177" y="214"/>
                    <a:pt x="175" y="214"/>
                    <a:pt x="174" y="213"/>
                  </a:cubicBezTo>
                  <a:cubicBezTo>
                    <a:pt x="172" y="211"/>
                    <a:pt x="169" y="210"/>
                    <a:pt x="167" y="211"/>
                  </a:cubicBezTo>
                  <a:cubicBezTo>
                    <a:pt x="166" y="212"/>
                    <a:pt x="165" y="213"/>
                    <a:pt x="164" y="214"/>
                  </a:cubicBezTo>
                  <a:cubicBezTo>
                    <a:pt x="164" y="215"/>
                    <a:pt x="163" y="215"/>
                    <a:pt x="163" y="216"/>
                  </a:cubicBezTo>
                  <a:cubicBezTo>
                    <a:pt x="164" y="216"/>
                    <a:pt x="164" y="215"/>
                    <a:pt x="165" y="215"/>
                  </a:cubicBezTo>
                  <a:cubicBezTo>
                    <a:pt x="166" y="214"/>
                    <a:pt x="167" y="214"/>
                    <a:pt x="168" y="213"/>
                  </a:cubicBezTo>
                  <a:cubicBezTo>
                    <a:pt x="169" y="213"/>
                    <a:pt x="171" y="213"/>
                    <a:pt x="172" y="215"/>
                  </a:cubicBezTo>
                  <a:cubicBezTo>
                    <a:pt x="174" y="216"/>
                    <a:pt x="177" y="217"/>
                    <a:pt x="179" y="216"/>
                  </a:cubicBezTo>
                  <a:cubicBezTo>
                    <a:pt x="181" y="216"/>
                    <a:pt x="182" y="215"/>
                    <a:pt x="182" y="214"/>
                  </a:cubicBezTo>
                  <a:cubicBezTo>
                    <a:pt x="183" y="213"/>
                    <a:pt x="183" y="212"/>
                    <a:pt x="184" y="211"/>
                  </a:cubicBezTo>
                  <a:cubicBezTo>
                    <a:pt x="183" y="212"/>
                    <a:pt x="182" y="212"/>
                    <a:pt x="181" y="213"/>
                  </a:cubicBezTo>
                  <a:close/>
                  <a:moveTo>
                    <a:pt x="134" y="285"/>
                  </a:moveTo>
                  <a:cubicBezTo>
                    <a:pt x="133" y="285"/>
                    <a:pt x="132" y="286"/>
                    <a:pt x="131" y="286"/>
                  </a:cubicBezTo>
                  <a:cubicBezTo>
                    <a:pt x="130" y="286"/>
                    <a:pt x="128" y="286"/>
                    <a:pt x="127" y="285"/>
                  </a:cubicBezTo>
                  <a:cubicBezTo>
                    <a:pt x="125" y="283"/>
                    <a:pt x="122" y="282"/>
                    <a:pt x="120" y="283"/>
                  </a:cubicBezTo>
                  <a:cubicBezTo>
                    <a:pt x="119" y="284"/>
                    <a:pt x="118" y="285"/>
                    <a:pt x="117" y="286"/>
                  </a:cubicBezTo>
                  <a:cubicBezTo>
                    <a:pt x="117" y="287"/>
                    <a:pt x="116" y="287"/>
                    <a:pt x="115" y="288"/>
                  </a:cubicBezTo>
                  <a:cubicBezTo>
                    <a:pt x="116" y="288"/>
                    <a:pt x="117" y="287"/>
                    <a:pt x="118" y="287"/>
                  </a:cubicBezTo>
                  <a:cubicBezTo>
                    <a:pt x="119" y="286"/>
                    <a:pt x="120" y="286"/>
                    <a:pt x="121" y="285"/>
                  </a:cubicBezTo>
                  <a:cubicBezTo>
                    <a:pt x="122" y="285"/>
                    <a:pt x="124" y="285"/>
                    <a:pt x="125" y="286"/>
                  </a:cubicBezTo>
                  <a:cubicBezTo>
                    <a:pt x="127" y="288"/>
                    <a:pt x="130" y="289"/>
                    <a:pt x="132" y="288"/>
                  </a:cubicBezTo>
                  <a:cubicBezTo>
                    <a:pt x="133" y="288"/>
                    <a:pt x="134" y="287"/>
                    <a:pt x="135" y="286"/>
                  </a:cubicBezTo>
                  <a:cubicBezTo>
                    <a:pt x="135" y="285"/>
                    <a:pt x="136" y="284"/>
                    <a:pt x="137" y="283"/>
                  </a:cubicBezTo>
                  <a:cubicBezTo>
                    <a:pt x="136" y="284"/>
                    <a:pt x="135" y="284"/>
                    <a:pt x="134" y="285"/>
                  </a:cubicBezTo>
                  <a:close/>
                  <a:moveTo>
                    <a:pt x="241" y="261"/>
                  </a:moveTo>
                  <a:cubicBezTo>
                    <a:pt x="240" y="261"/>
                    <a:pt x="240" y="262"/>
                    <a:pt x="239" y="263"/>
                  </a:cubicBezTo>
                  <a:cubicBezTo>
                    <a:pt x="239" y="263"/>
                    <a:pt x="238" y="264"/>
                    <a:pt x="238" y="265"/>
                  </a:cubicBezTo>
                  <a:cubicBezTo>
                    <a:pt x="239" y="265"/>
                    <a:pt x="239" y="264"/>
                    <a:pt x="240" y="263"/>
                  </a:cubicBezTo>
                  <a:cubicBezTo>
                    <a:pt x="241" y="263"/>
                    <a:pt x="241" y="263"/>
                    <a:pt x="241" y="263"/>
                  </a:cubicBezTo>
                  <a:cubicBezTo>
                    <a:pt x="241" y="262"/>
                    <a:pt x="241" y="262"/>
                    <a:pt x="241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76">
              <a:extLst>
                <a:ext uri="{FF2B5EF4-FFF2-40B4-BE49-F238E27FC236}">
                  <a16:creationId xmlns="" xmlns:a16="http://schemas.microsoft.com/office/drawing/2014/main" id="{828C87D2-C09A-49BA-9911-8BC6BAF6D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1691"/>
              <a:ext cx="359" cy="328"/>
            </a:xfrm>
            <a:custGeom>
              <a:avLst/>
              <a:gdLst>
                <a:gd name="T0" fmla="*/ 55 w 359"/>
                <a:gd name="T1" fmla="*/ 328 h 328"/>
                <a:gd name="T2" fmla="*/ 0 w 359"/>
                <a:gd name="T3" fmla="*/ 266 h 328"/>
                <a:gd name="T4" fmla="*/ 304 w 359"/>
                <a:gd name="T5" fmla="*/ 0 h 328"/>
                <a:gd name="T6" fmla="*/ 359 w 359"/>
                <a:gd name="T7" fmla="*/ 62 h 328"/>
                <a:gd name="T8" fmla="*/ 55 w 359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328">
                  <a:moveTo>
                    <a:pt x="55" y="328"/>
                  </a:moveTo>
                  <a:lnTo>
                    <a:pt x="0" y="266"/>
                  </a:lnTo>
                  <a:lnTo>
                    <a:pt x="304" y="0"/>
                  </a:lnTo>
                  <a:lnTo>
                    <a:pt x="359" y="62"/>
                  </a:lnTo>
                  <a:lnTo>
                    <a:pt x="55" y="328"/>
                  </a:lnTo>
                  <a:close/>
                </a:path>
              </a:pathLst>
            </a:custGeom>
            <a:solidFill>
              <a:srgbClr val="0B08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77">
              <a:extLst>
                <a:ext uri="{FF2B5EF4-FFF2-40B4-BE49-F238E27FC236}">
                  <a16:creationId xmlns="" xmlns:a16="http://schemas.microsoft.com/office/drawing/2014/main" id="{B53388B1-77E5-41A2-9D4A-E1871734B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1691"/>
              <a:ext cx="359" cy="328"/>
            </a:xfrm>
            <a:custGeom>
              <a:avLst/>
              <a:gdLst>
                <a:gd name="T0" fmla="*/ 55 w 359"/>
                <a:gd name="T1" fmla="*/ 328 h 328"/>
                <a:gd name="T2" fmla="*/ 0 w 359"/>
                <a:gd name="T3" fmla="*/ 266 h 328"/>
                <a:gd name="T4" fmla="*/ 304 w 359"/>
                <a:gd name="T5" fmla="*/ 0 h 328"/>
                <a:gd name="T6" fmla="*/ 359 w 359"/>
                <a:gd name="T7" fmla="*/ 62 h 328"/>
                <a:gd name="T8" fmla="*/ 55 w 359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328">
                  <a:moveTo>
                    <a:pt x="55" y="328"/>
                  </a:moveTo>
                  <a:lnTo>
                    <a:pt x="0" y="266"/>
                  </a:lnTo>
                  <a:lnTo>
                    <a:pt x="304" y="0"/>
                  </a:lnTo>
                  <a:lnTo>
                    <a:pt x="359" y="62"/>
                  </a:lnTo>
                  <a:lnTo>
                    <a:pt x="55" y="3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78">
              <a:extLst>
                <a:ext uri="{FF2B5EF4-FFF2-40B4-BE49-F238E27FC236}">
                  <a16:creationId xmlns="" xmlns:a16="http://schemas.microsoft.com/office/drawing/2014/main" id="{32E4DBA7-23F4-41DB-AB09-0C1FCCE7B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5" y="1012"/>
              <a:ext cx="963" cy="966"/>
            </a:xfrm>
            <a:custGeom>
              <a:avLst/>
              <a:gdLst>
                <a:gd name="T0" fmla="*/ 340 w 406"/>
                <a:gd name="T1" fmla="*/ 83 h 407"/>
                <a:gd name="T2" fmla="*/ 83 w 406"/>
                <a:gd name="T3" fmla="*/ 67 h 407"/>
                <a:gd name="T4" fmla="*/ 66 w 406"/>
                <a:gd name="T5" fmla="*/ 324 h 407"/>
                <a:gd name="T6" fmla="*/ 323 w 406"/>
                <a:gd name="T7" fmla="*/ 341 h 407"/>
                <a:gd name="T8" fmla="*/ 340 w 406"/>
                <a:gd name="T9" fmla="*/ 83 h 407"/>
                <a:gd name="T10" fmla="*/ 95 w 406"/>
                <a:gd name="T11" fmla="*/ 298 h 407"/>
                <a:gd name="T12" fmla="*/ 108 w 406"/>
                <a:gd name="T13" fmla="*/ 95 h 407"/>
                <a:gd name="T14" fmla="*/ 311 w 406"/>
                <a:gd name="T15" fmla="*/ 109 h 407"/>
                <a:gd name="T16" fmla="*/ 298 w 406"/>
                <a:gd name="T17" fmla="*/ 312 h 407"/>
                <a:gd name="T18" fmla="*/ 95 w 406"/>
                <a:gd name="T19" fmla="*/ 29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" h="407">
                  <a:moveTo>
                    <a:pt x="340" y="83"/>
                  </a:moveTo>
                  <a:cubicBezTo>
                    <a:pt x="274" y="8"/>
                    <a:pt x="158" y="0"/>
                    <a:pt x="83" y="67"/>
                  </a:cubicBezTo>
                  <a:cubicBezTo>
                    <a:pt x="7" y="133"/>
                    <a:pt x="0" y="248"/>
                    <a:pt x="66" y="324"/>
                  </a:cubicBezTo>
                  <a:cubicBezTo>
                    <a:pt x="132" y="399"/>
                    <a:pt x="248" y="407"/>
                    <a:pt x="323" y="341"/>
                  </a:cubicBezTo>
                  <a:cubicBezTo>
                    <a:pt x="399" y="274"/>
                    <a:pt x="406" y="159"/>
                    <a:pt x="340" y="83"/>
                  </a:cubicBezTo>
                  <a:moveTo>
                    <a:pt x="95" y="298"/>
                  </a:moveTo>
                  <a:cubicBezTo>
                    <a:pt x="42" y="239"/>
                    <a:pt x="48" y="148"/>
                    <a:pt x="108" y="95"/>
                  </a:cubicBezTo>
                  <a:cubicBezTo>
                    <a:pt x="168" y="43"/>
                    <a:pt x="259" y="49"/>
                    <a:pt x="311" y="109"/>
                  </a:cubicBezTo>
                  <a:cubicBezTo>
                    <a:pt x="364" y="168"/>
                    <a:pt x="358" y="259"/>
                    <a:pt x="298" y="312"/>
                  </a:cubicBezTo>
                  <a:cubicBezTo>
                    <a:pt x="238" y="364"/>
                    <a:pt x="147" y="358"/>
                    <a:pt x="95" y="298"/>
                  </a:cubicBezTo>
                </a:path>
              </a:pathLst>
            </a:custGeom>
            <a:solidFill>
              <a:srgbClr val="140E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79">
              <a:extLst>
                <a:ext uri="{FF2B5EF4-FFF2-40B4-BE49-F238E27FC236}">
                  <a16:creationId xmlns="" xmlns:a16="http://schemas.microsoft.com/office/drawing/2014/main" id="{FDCD4CA0-C564-478F-8AA6-FF56831AC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" y="1907"/>
              <a:ext cx="318" cy="302"/>
            </a:xfrm>
            <a:custGeom>
              <a:avLst/>
              <a:gdLst>
                <a:gd name="T0" fmla="*/ 29 w 134"/>
                <a:gd name="T1" fmla="*/ 124 h 127"/>
                <a:gd name="T2" fmla="*/ 2 w 134"/>
                <a:gd name="T3" fmla="*/ 94 h 127"/>
                <a:gd name="T4" fmla="*/ 3 w 134"/>
                <a:gd name="T5" fmla="*/ 84 h 127"/>
                <a:gd name="T6" fmla="*/ 96 w 134"/>
                <a:gd name="T7" fmla="*/ 3 h 127"/>
                <a:gd name="T8" fmla="*/ 105 w 134"/>
                <a:gd name="T9" fmla="*/ 3 h 127"/>
                <a:gd name="T10" fmla="*/ 132 w 134"/>
                <a:gd name="T11" fmla="*/ 33 h 127"/>
                <a:gd name="T12" fmla="*/ 131 w 134"/>
                <a:gd name="T13" fmla="*/ 43 h 127"/>
                <a:gd name="T14" fmla="*/ 38 w 134"/>
                <a:gd name="T15" fmla="*/ 125 h 127"/>
                <a:gd name="T16" fmla="*/ 29 w 134"/>
                <a:gd name="T17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27">
                  <a:moveTo>
                    <a:pt x="29" y="124"/>
                  </a:moveTo>
                  <a:cubicBezTo>
                    <a:pt x="2" y="94"/>
                    <a:pt x="2" y="94"/>
                    <a:pt x="2" y="94"/>
                  </a:cubicBezTo>
                  <a:cubicBezTo>
                    <a:pt x="0" y="91"/>
                    <a:pt x="0" y="87"/>
                    <a:pt x="3" y="84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9" y="0"/>
                    <a:pt x="103" y="0"/>
                    <a:pt x="105" y="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4" y="36"/>
                    <a:pt x="134" y="40"/>
                    <a:pt x="131" y="43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5" y="127"/>
                    <a:pt x="31" y="127"/>
                    <a:pt x="29" y="124"/>
                  </a:cubicBezTo>
                  <a:close/>
                </a:path>
              </a:pathLst>
            </a:custGeom>
            <a:solidFill>
              <a:srgbClr val="140E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80">
              <a:extLst>
                <a:ext uri="{FF2B5EF4-FFF2-40B4-BE49-F238E27FC236}">
                  <a16:creationId xmlns="" xmlns:a16="http://schemas.microsoft.com/office/drawing/2014/main" id="{A2ADF0FC-9301-41FD-9CD4-2CBC4A01C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6" y="1154"/>
              <a:ext cx="121" cy="599"/>
            </a:xfrm>
            <a:custGeom>
              <a:avLst/>
              <a:gdLst>
                <a:gd name="T0" fmla="*/ 0 w 51"/>
                <a:gd name="T1" fmla="*/ 186 h 252"/>
                <a:gd name="T2" fmla="*/ 0 w 51"/>
                <a:gd name="T3" fmla="*/ 234 h 252"/>
                <a:gd name="T4" fmla="*/ 51 w 51"/>
                <a:gd name="T5" fmla="*/ 252 h 252"/>
                <a:gd name="T6" fmla="*/ 51 w 51"/>
                <a:gd name="T7" fmla="*/ 204 h 252"/>
                <a:gd name="T8" fmla="*/ 0 w 51"/>
                <a:gd name="T9" fmla="*/ 186 h 252"/>
                <a:gd name="T10" fmla="*/ 0 w 51"/>
                <a:gd name="T11" fmla="*/ 105 h 252"/>
                <a:gd name="T12" fmla="*/ 0 w 51"/>
                <a:gd name="T13" fmla="*/ 157 h 252"/>
                <a:gd name="T14" fmla="*/ 51 w 51"/>
                <a:gd name="T15" fmla="*/ 175 h 252"/>
                <a:gd name="T16" fmla="*/ 51 w 51"/>
                <a:gd name="T17" fmla="*/ 124 h 252"/>
                <a:gd name="T18" fmla="*/ 0 w 51"/>
                <a:gd name="T19" fmla="*/ 105 h 252"/>
                <a:gd name="T20" fmla="*/ 0 w 51"/>
                <a:gd name="T21" fmla="*/ 85 h 252"/>
                <a:gd name="T22" fmla="*/ 0 w 51"/>
                <a:gd name="T23" fmla="*/ 100 h 252"/>
                <a:gd name="T24" fmla="*/ 51 w 51"/>
                <a:gd name="T25" fmla="*/ 118 h 252"/>
                <a:gd name="T26" fmla="*/ 51 w 51"/>
                <a:gd name="T27" fmla="*/ 103 h 252"/>
                <a:gd name="T28" fmla="*/ 0 w 51"/>
                <a:gd name="T29" fmla="*/ 85 h 252"/>
                <a:gd name="T30" fmla="*/ 51 w 51"/>
                <a:gd name="T31" fmla="*/ 0 h 252"/>
                <a:gd name="T32" fmla="*/ 0 w 51"/>
                <a:gd name="T33" fmla="*/ 9 h 252"/>
                <a:gd name="T34" fmla="*/ 0 w 51"/>
                <a:gd name="T35" fmla="*/ 18 h 252"/>
                <a:gd name="T36" fmla="*/ 51 w 51"/>
                <a:gd name="T37" fmla="*/ 36 h 252"/>
                <a:gd name="T38" fmla="*/ 51 w 51"/>
                <a:gd name="T39" fmla="*/ 6 h 252"/>
                <a:gd name="T40" fmla="*/ 35 w 51"/>
                <a:gd name="T41" fmla="*/ 1 h 252"/>
                <a:gd name="T42" fmla="*/ 48 w 51"/>
                <a:gd name="T43" fmla="*/ 0 h 252"/>
                <a:gd name="T44" fmla="*/ 51 w 51"/>
                <a:gd name="T45" fmla="*/ 1 h 252"/>
                <a:gd name="T46" fmla="*/ 51 w 51"/>
                <a:gd name="T47" fmla="*/ 0 h 252"/>
                <a:gd name="T48" fmla="*/ 51 w 51"/>
                <a:gd name="T4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252">
                  <a:moveTo>
                    <a:pt x="0" y="186"/>
                  </a:moveTo>
                  <a:cubicBezTo>
                    <a:pt x="0" y="234"/>
                    <a:pt x="0" y="234"/>
                    <a:pt x="0" y="234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1" y="204"/>
                    <a:pt x="51" y="204"/>
                    <a:pt x="51" y="204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05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0" y="105"/>
                    <a:pt x="0" y="105"/>
                    <a:pt x="0" y="105"/>
                  </a:cubicBezTo>
                  <a:moveTo>
                    <a:pt x="0" y="85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0" y="85"/>
                    <a:pt x="0" y="85"/>
                    <a:pt x="0" y="85"/>
                  </a:cubicBezTo>
                  <a:moveTo>
                    <a:pt x="51" y="0"/>
                  </a:moveTo>
                  <a:cubicBezTo>
                    <a:pt x="34" y="0"/>
                    <a:pt x="17" y="3"/>
                    <a:pt x="0" y="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9" y="0"/>
                    <a:pt x="44" y="0"/>
                    <a:pt x="48" y="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1">
              <a:extLst>
                <a:ext uri="{FF2B5EF4-FFF2-40B4-BE49-F238E27FC236}">
                  <a16:creationId xmlns="" xmlns:a16="http://schemas.microsoft.com/office/drawing/2014/main" id="{7ED1C6E5-1D51-43BF-B253-0357DBD92F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" y="1176"/>
              <a:ext cx="221" cy="534"/>
            </a:xfrm>
            <a:custGeom>
              <a:avLst/>
              <a:gdLst>
                <a:gd name="T0" fmla="*/ 59 w 93"/>
                <a:gd name="T1" fmla="*/ 164 h 225"/>
                <a:gd name="T2" fmla="*/ 59 w 93"/>
                <a:gd name="T3" fmla="*/ 167 h 225"/>
                <a:gd name="T4" fmla="*/ 4 w 93"/>
                <a:gd name="T5" fmla="*/ 167 h 225"/>
                <a:gd name="T6" fmla="*/ 8 w 93"/>
                <a:gd name="T7" fmla="*/ 182 h 225"/>
                <a:gd name="T8" fmla="*/ 15 w 93"/>
                <a:gd name="T9" fmla="*/ 182 h 225"/>
                <a:gd name="T10" fmla="*/ 15 w 93"/>
                <a:gd name="T11" fmla="*/ 186 h 225"/>
                <a:gd name="T12" fmla="*/ 10 w 93"/>
                <a:gd name="T13" fmla="*/ 186 h 225"/>
                <a:gd name="T14" fmla="*/ 14 w 93"/>
                <a:gd name="T15" fmla="*/ 197 h 225"/>
                <a:gd name="T16" fmla="*/ 93 w 93"/>
                <a:gd name="T17" fmla="*/ 225 h 225"/>
                <a:gd name="T18" fmla="*/ 93 w 93"/>
                <a:gd name="T19" fmla="*/ 177 h 225"/>
                <a:gd name="T20" fmla="*/ 59 w 93"/>
                <a:gd name="T21" fmla="*/ 164 h 225"/>
                <a:gd name="T22" fmla="*/ 11 w 93"/>
                <a:gd name="T23" fmla="*/ 147 h 225"/>
                <a:gd name="T24" fmla="*/ 1 w 93"/>
                <a:gd name="T25" fmla="*/ 147 h 225"/>
                <a:gd name="T26" fmla="*/ 3 w 93"/>
                <a:gd name="T27" fmla="*/ 162 h 225"/>
                <a:gd name="T28" fmla="*/ 54 w 93"/>
                <a:gd name="T29" fmla="*/ 162 h 225"/>
                <a:gd name="T30" fmla="*/ 11 w 93"/>
                <a:gd name="T31" fmla="*/ 147 h 225"/>
                <a:gd name="T32" fmla="*/ 0 w 93"/>
                <a:gd name="T33" fmla="*/ 128 h 225"/>
                <a:gd name="T34" fmla="*/ 0 w 93"/>
                <a:gd name="T35" fmla="*/ 128 h 225"/>
                <a:gd name="T36" fmla="*/ 0 w 93"/>
                <a:gd name="T37" fmla="*/ 135 h 225"/>
                <a:gd name="T38" fmla="*/ 0 w 93"/>
                <a:gd name="T39" fmla="*/ 143 h 225"/>
                <a:gd name="T40" fmla="*/ 0 w 93"/>
                <a:gd name="T41" fmla="*/ 143 h 225"/>
                <a:gd name="T42" fmla="*/ 0 w 93"/>
                <a:gd name="T43" fmla="*/ 128 h 225"/>
                <a:gd name="T44" fmla="*/ 20 w 93"/>
                <a:gd name="T45" fmla="*/ 70 h 225"/>
                <a:gd name="T46" fmla="*/ 15 w 93"/>
                <a:gd name="T47" fmla="*/ 70 h 225"/>
                <a:gd name="T48" fmla="*/ 9 w 93"/>
                <a:gd name="T49" fmla="*/ 85 h 225"/>
                <a:gd name="T50" fmla="*/ 15 w 93"/>
                <a:gd name="T51" fmla="*/ 85 h 225"/>
                <a:gd name="T52" fmla="*/ 15 w 93"/>
                <a:gd name="T53" fmla="*/ 89 h 225"/>
                <a:gd name="T54" fmla="*/ 7 w 93"/>
                <a:gd name="T55" fmla="*/ 89 h 225"/>
                <a:gd name="T56" fmla="*/ 1 w 93"/>
                <a:gd name="T57" fmla="*/ 124 h 225"/>
                <a:gd name="T58" fmla="*/ 1 w 93"/>
                <a:gd name="T59" fmla="*/ 124 h 225"/>
                <a:gd name="T60" fmla="*/ 1 w 93"/>
                <a:gd name="T61" fmla="*/ 115 h 225"/>
                <a:gd name="T62" fmla="*/ 26 w 93"/>
                <a:gd name="T63" fmla="*/ 124 h 225"/>
                <a:gd name="T64" fmla="*/ 59 w 93"/>
                <a:gd name="T65" fmla="*/ 124 h 225"/>
                <a:gd name="T66" fmla="*/ 59 w 93"/>
                <a:gd name="T67" fmla="*/ 128 h 225"/>
                <a:gd name="T68" fmla="*/ 37 w 93"/>
                <a:gd name="T69" fmla="*/ 128 h 225"/>
                <a:gd name="T70" fmla="*/ 93 w 93"/>
                <a:gd name="T71" fmla="*/ 148 h 225"/>
                <a:gd name="T72" fmla="*/ 93 w 93"/>
                <a:gd name="T73" fmla="*/ 96 h 225"/>
                <a:gd name="T74" fmla="*/ 20 w 93"/>
                <a:gd name="T75" fmla="*/ 70 h 225"/>
                <a:gd name="T76" fmla="*/ 27 w 93"/>
                <a:gd name="T77" fmla="*/ 51 h 225"/>
                <a:gd name="T78" fmla="*/ 27 w 93"/>
                <a:gd name="T79" fmla="*/ 51 h 225"/>
                <a:gd name="T80" fmla="*/ 17 w 93"/>
                <a:gd name="T81" fmla="*/ 66 h 225"/>
                <a:gd name="T82" fmla="*/ 17 w 93"/>
                <a:gd name="T83" fmla="*/ 66 h 225"/>
                <a:gd name="T84" fmla="*/ 19 w 93"/>
                <a:gd name="T85" fmla="*/ 64 h 225"/>
                <a:gd name="T86" fmla="*/ 24 w 93"/>
                <a:gd name="T87" fmla="*/ 66 h 225"/>
                <a:gd name="T88" fmla="*/ 59 w 93"/>
                <a:gd name="T89" fmla="*/ 66 h 225"/>
                <a:gd name="T90" fmla="*/ 59 w 93"/>
                <a:gd name="T91" fmla="*/ 70 h 225"/>
                <a:gd name="T92" fmla="*/ 35 w 93"/>
                <a:gd name="T93" fmla="*/ 70 h 225"/>
                <a:gd name="T94" fmla="*/ 93 w 93"/>
                <a:gd name="T95" fmla="*/ 91 h 225"/>
                <a:gd name="T96" fmla="*/ 93 w 93"/>
                <a:gd name="T97" fmla="*/ 76 h 225"/>
                <a:gd name="T98" fmla="*/ 26 w 93"/>
                <a:gd name="T99" fmla="*/ 52 h 225"/>
                <a:gd name="T100" fmla="*/ 27 w 93"/>
                <a:gd name="T101" fmla="*/ 51 h 225"/>
                <a:gd name="T102" fmla="*/ 49 w 93"/>
                <a:gd name="T103" fmla="*/ 26 h 225"/>
                <a:gd name="T104" fmla="*/ 30 w 93"/>
                <a:gd name="T105" fmla="*/ 47 h 225"/>
                <a:gd name="T106" fmla="*/ 30 w 93"/>
                <a:gd name="T107" fmla="*/ 47 h 225"/>
                <a:gd name="T108" fmla="*/ 49 w 93"/>
                <a:gd name="T109" fmla="*/ 26 h 225"/>
                <a:gd name="T110" fmla="*/ 93 w 93"/>
                <a:gd name="T111" fmla="*/ 0 h 225"/>
                <a:gd name="T112" fmla="*/ 69 w 93"/>
                <a:gd name="T113" fmla="*/ 12 h 225"/>
                <a:gd name="T114" fmla="*/ 82 w 93"/>
                <a:gd name="T115" fmla="*/ 5 h 225"/>
                <a:gd name="T116" fmla="*/ 93 w 93"/>
                <a:gd name="T117" fmla="*/ 9 h 225"/>
                <a:gd name="T118" fmla="*/ 93 w 93"/>
                <a:gd name="T11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" h="225">
                  <a:moveTo>
                    <a:pt x="59" y="164"/>
                  </a:moveTo>
                  <a:cubicBezTo>
                    <a:pt x="59" y="167"/>
                    <a:pt x="59" y="167"/>
                    <a:pt x="59" y="167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5" y="172"/>
                    <a:pt x="6" y="177"/>
                    <a:pt x="8" y="182"/>
                  </a:cubicBezTo>
                  <a:cubicBezTo>
                    <a:pt x="15" y="182"/>
                    <a:pt x="15" y="182"/>
                    <a:pt x="15" y="182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1" y="189"/>
                    <a:pt x="12" y="193"/>
                    <a:pt x="14" y="197"/>
                  </a:cubicBezTo>
                  <a:cubicBezTo>
                    <a:pt x="93" y="225"/>
                    <a:pt x="93" y="225"/>
                    <a:pt x="93" y="225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59" y="164"/>
                    <a:pt x="59" y="164"/>
                    <a:pt x="59" y="164"/>
                  </a:cubicBezTo>
                  <a:moveTo>
                    <a:pt x="11" y="147"/>
                  </a:moveTo>
                  <a:cubicBezTo>
                    <a:pt x="1" y="147"/>
                    <a:pt x="1" y="147"/>
                    <a:pt x="1" y="147"/>
                  </a:cubicBezTo>
                  <a:cubicBezTo>
                    <a:pt x="1" y="152"/>
                    <a:pt x="2" y="157"/>
                    <a:pt x="3" y="162"/>
                  </a:cubicBezTo>
                  <a:cubicBezTo>
                    <a:pt x="54" y="162"/>
                    <a:pt x="54" y="162"/>
                    <a:pt x="54" y="162"/>
                  </a:cubicBezTo>
                  <a:cubicBezTo>
                    <a:pt x="11" y="147"/>
                    <a:pt x="11" y="147"/>
                    <a:pt x="11" y="147"/>
                  </a:cubicBezTo>
                  <a:moveTo>
                    <a:pt x="0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2"/>
                    <a:pt x="0" y="135"/>
                  </a:cubicBezTo>
                  <a:cubicBezTo>
                    <a:pt x="0" y="138"/>
                    <a:pt x="0" y="140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38"/>
                    <a:pt x="0" y="133"/>
                    <a:pt x="0" y="128"/>
                  </a:cubicBezTo>
                  <a:moveTo>
                    <a:pt x="20" y="70"/>
                  </a:moveTo>
                  <a:cubicBezTo>
                    <a:pt x="15" y="70"/>
                    <a:pt x="15" y="70"/>
                    <a:pt x="15" y="70"/>
                  </a:cubicBezTo>
                  <a:cubicBezTo>
                    <a:pt x="13" y="75"/>
                    <a:pt x="11" y="80"/>
                    <a:pt x="9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4" y="101"/>
                    <a:pt x="1" y="112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" y="121"/>
                    <a:pt x="1" y="118"/>
                    <a:pt x="1" y="11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20" y="70"/>
                    <a:pt x="20" y="70"/>
                    <a:pt x="20" y="70"/>
                  </a:cubicBezTo>
                  <a:moveTo>
                    <a:pt x="27" y="51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3" y="56"/>
                    <a:pt x="20" y="61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8" y="65"/>
                    <a:pt x="19" y="64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1"/>
                    <a:pt x="27" y="51"/>
                    <a:pt x="27" y="51"/>
                  </a:cubicBezTo>
                  <a:moveTo>
                    <a:pt x="49" y="26"/>
                  </a:moveTo>
                  <a:cubicBezTo>
                    <a:pt x="42" y="33"/>
                    <a:pt x="36" y="40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6" y="40"/>
                    <a:pt x="42" y="33"/>
                    <a:pt x="49" y="26"/>
                  </a:cubicBezTo>
                  <a:moveTo>
                    <a:pt x="93" y="0"/>
                  </a:moveTo>
                  <a:cubicBezTo>
                    <a:pt x="85" y="3"/>
                    <a:pt x="77" y="7"/>
                    <a:pt x="69" y="12"/>
                  </a:cubicBezTo>
                  <a:cubicBezTo>
                    <a:pt x="73" y="9"/>
                    <a:pt x="77" y="7"/>
                    <a:pt x="82" y="5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0"/>
                    <a:pt x="93" y="0"/>
                    <a:pt x="93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2">
              <a:extLst>
                <a:ext uri="{FF2B5EF4-FFF2-40B4-BE49-F238E27FC236}">
                  <a16:creationId xmlns="" xmlns:a16="http://schemas.microsoft.com/office/drawing/2014/main" id="{E6C05D4D-217D-4F75-B2C7-14A891A1D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7" y="1154"/>
              <a:ext cx="334" cy="668"/>
            </a:xfrm>
            <a:custGeom>
              <a:avLst/>
              <a:gdLst>
                <a:gd name="T0" fmla="*/ 0 w 141"/>
                <a:gd name="T1" fmla="*/ 252 h 281"/>
                <a:gd name="T2" fmla="*/ 43 w 141"/>
                <a:gd name="T3" fmla="*/ 281 h 281"/>
                <a:gd name="T4" fmla="*/ 91 w 141"/>
                <a:gd name="T5" fmla="*/ 244 h 281"/>
                <a:gd name="T6" fmla="*/ 0 w 141"/>
                <a:gd name="T7" fmla="*/ 204 h 281"/>
                <a:gd name="T8" fmla="*/ 93 w 141"/>
                <a:gd name="T9" fmla="*/ 184 h 281"/>
                <a:gd name="T10" fmla="*/ 93 w 141"/>
                <a:gd name="T11" fmla="*/ 188 h 281"/>
                <a:gd name="T12" fmla="*/ 122 w 141"/>
                <a:gd name="T13" fmla="*/ 219 h 281"/>
                <a:gd name="T14" fmla="*/ 93 w 141"/>
                <a:gd name="T15" fmla="*/ 237 h 281"/>
                <a:gd name="T16" fmla="*/ 93 w 141"/>
                <a:gd name="T17" fmla="*/ 253 h 281"/>
                <a:gd name="T18" fmla="*/ 130 w 141"/>
                <a:gd name="T19" fmla="*/ 206 h 281"/>
                <a:gd name="T20" fmla="*/ 93 w 141"/>
                <a:gd name="T21" fmla="*/ 157 h 281"/>
                <a:gd name="T22" fmla="*/ 91 w 141"/>
                <a:gd name="T23" fmla="*/ 151 h 281"/>
                <a:gd name="T24" fmla="*/ 81 w 141"/>
                <a:gd name="T25" fmla="*/ 147 h 281"/>
                <a:gd name="T26" fmla="*/ 93 w 141"/>
                <a:gd name="T27" fmla="*/ 144 h 281"/>
                <a:gd name="T28" fmla="*/ 106 w 141"/>
                <a:gd name="T29" fmla="*/ 146 h 281"/>
                <a:gd name="T30" fmla="*/ 93 w 141"/>
                <a:gd name="T31" fmla="*/ 151 h 281"/>
                <a:gd name="T32" fmla="*/ 130 w 141"/>
                <a:gd name="T33" fmla="*/ 150 h 281"/>
                <a:gd name="T34" fmla="*/ 0 w 141"/>
                <a:gd name="T35" fmla="*/ 124 h 281"/>
                <a:gd name="T36" fmla="*/ 91 w 141"/>
                <a:gd name="T37" fmla="*/ 208 h 281"/>
                <a:gd name="T38" fmla="*/ 78 w 141"/>
                <a:gd name="T39" fmla="*/ 186 h 281"/>
                <a:gd name="T40" fmla="*/ 91 w 141"/>
                <a:gd name="T41" fmla="*/ 156 h 281"/>
                <a:gd name="T42" fmla="*/ 0 w 141"/>
                <a:gd name="T43" fmla="*/ 103 h 281"/>
                <a:gd name="T44" fmla="*/ 78 w 141"/>
                <a:gd name="T45" fmla="*/ 146 h 281"/>
                <a:gd name="T46" fmla="*/ 91 w 141"/>
                <a:gd name="T47" fmla="*/ 144 h 281"/>
                <a:gd name="T48" fmla="*/ 0 w 141"/>
                <a:gd name="T49" fmla="*/ 103 h 281"/>
                <a:gd name="T50" fmla="*/ 92 w 141"/>
                <a:gd name="T51" fmla="*/ 69 h 281"/>
                <a:gd name="T52" fmla="*/ 90 w 141"/>
                <a:gd name="T53" fmla="*/ 68 h 281"/>
                <a:gd name="T54" fmla="*/ 0 w 141"/>
                <a:gd name="T55" fmla="*/ 36 h 281"/>
                <a:gd name="T56" fmla="*/ 92 w 141"/>
                <a:gd name="T57" fmla="*/ 65 h 281"/>
                <a:gd name="T58" fmla="*/ 92 w 141"/>
                <a:gd name="T59" fmla="*/ 65 h 281"/>
                <a:gd name="T60" fmla="*/ 92 w 141"/>
                <a:gd name="T61" fmla="*/ 68 h 281"/>
                <a:gd name="T62" fmla="*/ 131 w 141"/>
                <a:gd name="T63" fmla="*/ 83 h 281"/>
                <a:gd name="T64" fmla="*/ 141 w 141"/>
                <a:gd name="T65" fmla="*/ 113 h 281"/>
                <a:gd name="T66" fmla="*/ 101 w 141"/>
                <a:gd name="T67" fmla="*/ 41 h 281"/>
                <a:gd name="T68" fmla="*/ 0 w 141"/>
                <a:gd name="T69" fmla="*/ 6 h 281"/>
                <a:gd name="T70" fmla="*/ 0 w 141"/>
                <a:gd name="T71" fmla="*/ 1 h 281"/>
                <a:gd name="T72" fmla="*/ 95 w 141"/>
                <a:gd name="T73" fmla="*/ 3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281">
                  <a:moveTo>
                    <a:pt x="0" y="204"/>
                  </a:moveTo>
                  <a:cubicBezTo>
                    <a:pt x="0" y="252"/>
                    <a:pt x="0" y="252"/>
                    <a:pt x="0" y="252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55" y="277"/>
                    <a:pt x="49" y="279"/>
                    <a:pt x="43" y="281"/>
                  </a:cubicBezTo>
                  <a:cubicBezTo>
                    <a:pt x="60" y="275"/>
                    <a:pt x="76" y="267"/>
                    <a:pt x="91" y="255"/>
                  </a:cubicBezTo>
                  <a:cubicBezTo>
                    <a:pt x="91" y="244"/>
                    <a:pt x="91" y="244"/>
                    <a:pt x="91" y="244"/>
                  </a:cubicBezTo>
                  <a:cubicBezTo>
                    <a:pt x="91" y="237"/>
                    <a:pt x="91" y="237"/>
                    <a:pt x="91" y="237"/>
                  </a:cubicBezTo>
                  <a:cubicBezTo>
                    <a:pt x="0" y="204"/>
                    <a:pt x="0" y="204"/>
                    <a:pt x="0" y="204"/>
                  </a:cubicBezTo>
                  <a:moveTo>
                    <a:pt x="93" y="157"/>
                  </a:moveTo>
                  <a:cubicBezTo>
                    <a:pt x="93" y="184"/>
                    <a:pt x="93" y="184"/>
                    <a:pt x="93" y="184"/>
                  </a:cubicBezTo>
                  <a:cubicBezTo>
                    <a:pt x="97" y="184"/>
                    <a:pt x="102" y="185"/>
                    <a:pt x="106" y="186"/>
                  </a:cubicBezTo>
                  <a:cubicBezTo>
                    <a:pt x="102" y="188"/>
                    <a:pt x="97" y="188"/>
                    <a:pt x="93" y="188"/>
                  </a:cubicBezTo>
                  <a:cubicBezTo>
                    <a:pt x="93" y="209"/>
                    <a:pt x="93" y="209"/>
                    <a:pt x="93" y="209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118" y="227"/>
                    <a:pt x="112" y="235"/>
                    <a:pt x="105" y="242"/>
                  </a:cubicBezTo>
                  <a:cubicBezTo>
                    <a:pt x="93" y="237"/>
                    <a:pt x="93" y="237"/>
                    <a:pt x="93" y="237"/>
                  </a:cubicBezTo>
                  <a:cubicBezTo>
                    <a:pt x="93" y="244"/>
                    <a:pt x="93" y="244"/>
                    <a:pt x="93" y="244"/>
                  </a:cubicBezTo>
                  <a:cubicBezTo>
                    <a:pt x="93" y="253"/>
                    <a:pt x="93" y="253"/>
                    <a:pt x="93" y="253"/>
                  </a:cubicBezTo>
                  <a:cubicBezTo>
                    <a:pt x="94" y="253"/>
                    <a:pt x="94" y="252"/>
                    <a:pt x="95" y="252"/>
                  </a:cubicBezTo>
                  <a:cubicBezTo>
                    <a:pt x="110" y="238"/>
                    <a:pt x="122" y="223"/>
                    <a:pt x="130" y="206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93" y="157"/>
                    <a:pt x="93" y="157"/>
                    <a:pt x="93" y="157"/>
                  </a:cubicBezTo>
                  <a:moveTo>
                    <a:pt x="81" y="147"/>
                  </a:moveTo>
                  <a:cubicBezTo>
                    <a:pt x="91" y="151"/>
                    <a:pt x="91" y="151"/>
                    <a:pt x="91" y="151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88" y="148"/>
                    <a:pt x="84" y="148"/>
                    <a:pt x="81" y="147"/>
                  </a:cubicBezTo>
                  <a:moveTo>
                    <a:pt x="93" y="136"/>
                  </a:moveTo>
                  <a:cubicBezTo>
                    <a:pt x="93" y="144"/>
                    <a:pt x="93" y="144"/>
                    <a:pt x="93" y="144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7" y="145"/>
                    <a:pt x="102" y="145"/>
                    <a:pt x="106" y="146"/>
                  </a:cubicBezTo>
                  <a:cubicBezTo>
                    <a:pt x="102" y="148"/>
                    <a:pt x="97" y="148"/>
                    <a:pt x="93" y="148"/>
                  </a:cubicBezTo>
                  <a:cubicBezTo>
                    <a:pt x="93" y="151"/>
                    <a:pt x="93" y="151"/>
                    <a:pt x="93" y="151"/>
                  </a:cubicBezTo>
                  <a:cubicBezTo>
                    <a:pt x="130" y="165"/>
                    <a:pt x="130" y="165"/>
                    <a:pt x="130" y="165"/>
                  </a:cubicBezTo>
                  <a:cubicBezTo>
                    <a:pt x="130" y="150"/>
                    <a:pt x="130" y="150"/>
                    <a:pt x="130" y="150"/>
                  </a:cubicBezTo>
                  <a:cubicBezTo>
                    <a:pt x="93" y="136"/>
                    <a:pt x="93" y="136"/>
                    <a:pt x="93" y="136"/>
                  </a:cubicBezTo>
                  <a:moveTo>
                    <a:pt x="0" y="124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91" y="208"/>
                    <a:pt x="91" y="208"/>
                    <a:pt x="91" y="208"/>
                  </a:cubicBezTo>
                  <a:cubicBezTo>
                    <a:pt x="91" y="188"/>
                    <a:pt x="91" y="188"/>
                    <a:pt x="91" y="188"/>
                  </a:cubicBezTo>
                  <a:cubicBezTo>
                    <a:pt x="87" y="188"/>
                    <a:pt x="82" y="188"/>
                    <a:pt x="78" y="186"/>
                  </a:cubicBezTo>
                  <a:cubicBezTo>
                    <a:pt x="82" y="185"/>
                    <a:pt x="87" y="184"/>
                    <a:pt x="91" y="184"/>
                  </a:cubicBezTo>
                  <a:cubicBezTo>
                    <a:pt x="91" y="156"/>
                    <a:pt x="91" y="156"/>
                    <a:pt x="91" y="156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03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78" y="146"/>
                    <a:pt x="78" y="146"/>
                    <a:pt x="78" y="146"/>
                  </a:cubicBezTo>
                  <a:cubicBezTo>
                    <a:pt x="83" y="145"/>
                    <a:pt x="87" y="145"/>
                    <a:pt x="91" y="144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0" y="103"/>
                    <a:pt x="0" y="103"/>
                    <a:pt x="0" y="103"/>
                  </a:cubicBezTo>
                  <a:moveTo>
                    <a:pt x="90" y="68"/>
                  </a:moveTo>
                  <a:cubicBezTo>
                    <a:pt x="92" y="69"/>
                    <a:pt x="92" y="69"/>
                    <a:pt x="92" y="69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68"/>
                    <a:pt x="91" y="68"/>
                    <a:pt x="90" y="68"/>
                  </a:cubicBezTo>
                  <a:moveTo>
                    <a:pt x="0" y="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5" y="65"/>
                    <a:pt x="89" y="65"/>
                    <a:pt x="92" y="65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7" y="65"/>
                    <a:pt x="102" y="65"/>
                    <a:pt x="106" y="67"/>
                  </a:cubicBezTo>
                  <a:cubicBezTo>
                    <a:pt x="102" y="68"/>
                    <a:pt x="97" y="68"/>
                    <a:pt x="92" y="68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131" y="83"/>
                    <a:pt x="131" y="83"/>
                    <a:pt x="131" y="83"/>
                  </a:cubicBezTo>
                  <a:cubicBezTo>
                    <a:pt x="135" y="93"/>
                    <a:pt x="138" y="103"/>
                    <a:pt x="141" y="113"/>
                  </a:cubicBezTo>
                  <a:cubicBezTo>
                    <a:pt x="141" y="113"/>
                    <a:pt x="141" y="113"/>
                    <a:pt x="141" y="113"/>
                  </a:cubicBezTo>
                  <a:cubicBezTo>
                    <a:pt x="136" y="90"/>
                    <a:pt x="125" y="68"/>
                    <a:pt x="108" y="49"/>
                  </a:cubicBezTo>
                  <a:cubicBezTo>
                    <a:pt x="106" y="46"/>
                    <a:pt x="103" y="43"/>
                    <a:pt x="101" y="41"/>
                  </a:cubicBezTo>
                  <a:cubicBezTo>
                    <a:pt x="102" y="42"/>
                    <a:pt x="102" y="42"/>
                    <a:pt x="103" y="43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4" y="35"/>
                    <a:pt x="95" y="35"/>
                    <a:pt x="95" y="35"/>
                  </a:cubicBezTo>
                  <a:cubicBezTo>
                    <a:pt x="68" y="12"/>
                    <a:pt x="34" y="0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3">
              <a:extLst>
                <a:ext uri="{FF2B5EF4-FFF2-40B4-BE49-F238E27FC236}">
                  <a16:creationId xmlns="" xmlns:a16="http://schemas.microsoft.com/office/drawing/2014/main" id="{8C0139EA-A786-4F34-8A30-2BC8F72C8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423"/>
              <a:ext cx="36" cy="220"/>
            </a:xfrm>
            <a:custGeom>
              <a:avLst/>
              <a:gdLst>
                <a:gd name="T0" fmla="*/ 11 w 15"/>
                <a:gd name="T1" fmla="*/ 0 h 93"/>
                <a:gd name="T2" fmla="*/ 11 w 15"/>
                <a:gd name="T3" fmla="*/ 0 h 93"/>
                <a:gd name="T4" fmla="*/ 14 w 15"/>
                <a:gd name="T5" fmla="*/ 42 h 93"/>
                <a:gd name="T6" fmla="*/ 0 w 15"/>
                <a:gd name="T7" fmla="*/ 37 h 93"/>
                <a:gd name="T8" fmla="*/ 0 w 15"/>
                <a:gd name="T9" fmla="*/ 52 h 93"/>
                <a:gd name="T10" fmla="*/ 12 w 15"/>
                <a:gd name="T11" fmla="*/ 56 h 93"/>
                <a:gd name="T12" fmla="*/ 11 w 15"/>
                <a:gd name="T13" fmla="*/ 61 h 93"/>
                <a:gd name="T14" fmla="*/ 0 w 15"/>
                <a:gd name="T15" fmla="*/ 57 h 93"/>
                <a:gd name="T16" fmla="*/ 0 w 15"/>
                <a:gd name="T17" fmla="*/ 93 h 93"/>
                <a:gd name="T18" fmla="*/ 14 w 15"/>
                <a:gd name="T19" fmla="*/ 30 h 93"/>
                <a:gd name="T20" fmla="*/ 11 w 15"/>
                <a:gd name="T2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9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4" y="14"/>
                    <a:pt x="15" y="28"/>
                    <a:pt x="14" y="4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8"/>
                    <a:pt x="11" y="59"/>
                    <a:pt x="11" y="61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" y="73"/>
                    <a:pt x="14" y="52"/>
                    <a:pt x="14" y="30"/>
                  </a:cubicBezTo>
                  <a:cubicBezTo>
                    <a:pt x="14" y="20"/>
                    <a:pt x="13" y="10"/>
                    <a:pt x="11" y="0"/>
                  </a:cubicBezTo>
                </a:path>
              </a:pathLst>
            </a:custGeom>
            <a:solidFill>
              <a:srgbClr val="FFDD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84">
              <a:extLst>
                <a:ext uri="{FF2B5EF4-FFF2-40B4-BE49-F238E27FC236}">
                  <a16:creationId xmlns="" xmlns:a16="http://schemas.microsoft.com/office/drawing/2014/main" id="{023BC266-4B98-45BA-95A0-285035AA04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" y="1256"/>
              <a:ext cx="4" cy="504"/>
            </a:xfrm>
            <a:custGeom>
              <a:avLst/>
              <a:gdLst>
                <a:gd name="T0" fmla="*/ 0 w 2"/>
                <a:gd name="T1" fmla="*/ 194 h 212"/>
                <a:gd name="T2" fmla="*/ 0 w 2"/>
                <a:gd name="T3" fmla="*/ 201 h 212"/>
                <a:gd name="T4" fmla="*/ 0 w 2"/>
                <a:gd name="T5" fmla="*/ 212 h 212"/>
                <a:gd name="T6" fmla="*/ 2 w 2"/>
                <a:gd name="T7" fmla="*/ 210 h 212"/>
                <a:gd name="T8" fmla="*/ 2 w 2"/>
                <a:gd name="T9" fmla="*/ 201 h 212"/>
                <a:gd name="T10" fmla="*/ 2 w 2"/>
                <a:gd name="T11" fmla="*/ 194 h 212"/>
                <a:gd name="T12" fmla="*/ 0 w 2"/>
                <a:gd name="T13" fmla="*/ 194 h 212"/>
                <a:gd name="T14" fmla="*/ 0 w 2"/>
                <a:gd name="T15" fmla="*/ 145 h 212"/>
                <a:gd name="T16" fmla="*/ 0 w 2"/>
                <a:gd name="T17" fmla="*/ 165 h 212"/>
                <a:gd name="T18" fmla="*/ 2 w 2"/>
                <a:gd name="T19" fmla="*/ 166 h 212"/>
                <a:gd name="T20" fmla="*/ 2 w 2"/>
                <a:gd name="T21" fmla="*/ 145 h 212"/>
                <a:gd name="T22" fmla="*/ 1 w 2"/>
                <a:gd name="T23" fmla="*/ 145 h 212"/>
                <a:gd name="T24" fmla="*/ 0 w 2"/>
                <a:gd name="T25" fmla="*/ 145 h 212"/>
                <a:gd name="T26" fmla="*/ 0 w 2"/>
                <a:gd name="T27" fmla="*/ 113 h 212"/>
                <a:gd name="T28" fmla="*/ 0 w 2"/>
                <a:gd name="T29" fmla="*/ 141 h 212"/>
                <a:gd name="T30" fmla="*/ 1 w 2"/>
                <a:gd name="T31" fmla="*/ 141 h 212"/>
                <a:gd name="T32" fmla="*/ 2 w 2"/>
                <a:gd name="T33" fmla="*/ 141 h 212"/>
                <a:gd name="T34" fmla="*/ 2 w 2"/>
                <a:gd name="T35" fmla="*/ 114 h 212"/>
                <a:gd name="T36" fmla="*/ 0 w 2"/>
                <a:gd name="T37" fmla="*/ 113 h 212"/>
                <a:gd name="T38" fmla="*/ 0 w 2"/>
                <a:gd name="T39" fmla="*/ 105 h 212"/>
                <a:gd name="T40" fmla="*/ 0 w 2"/>
                <a:gd name="T41" fmla="*/ 108 h 212"/>
                <a:gd name="T42" fmla="*/ 2 w 2"/>
                <a:gd name="T43" fmla="*/ 108 h 212"/>
                <a:gd name="T44" fmla="*/ 2 w 2"/>
                <a:gd name="T45" fmla="*/ 105 h 212"/>
                <a:gd name="T46" fmla="*/ 1 w 2"/>
                <a:gd name="T47" fmla="*/ 105 h 212"/>
                <a:gd name="T48" fmla="*/ 0 w 2"/>
                <a:gd name="T49" fmla="*/ 105 h 212"/>
                <a:gd name="T50" fmla="*/ 0 w 2"/>
                <a:gd name="T51" fmla="*/ 93 h 212"/>
                <a:gd name="T52" fmla="*/ 0 w 2"/>
                <a:gd name="T53" fmla="*/ 101 h 212"/>
                <a:gd name="T54" fmla="*/ 0 w 2"/>
                <a:gd name="T55" fmla="*/ 101 h 212"/>
                <a:gd name="T56" fmla="*/ 1 w 2"/>
                <a:gd name="T57" fmla="*/ 101 h 212"/>
                <a:gd name="T58" fmla="*/ 2 w 2"/>
                <a:gd name="T59" fmla="*/ 101 h 212"/>
                <a:gd name="T60" fmla="*/ 2 w 2"/>
                <a:gd name="T61" fmla="*/ 101 h 212"/>
                <a:gd name="T62" fmla="*/ 2 w 2"/>
                <a:gd name="T63" fmla="*/ 93 h 212"/>
                <a:gd name="T64" fmla="*/ 0 w 2"/>
                <a:gd name="T65" fmla="*/ 93 h 212"/>
                <a:gd name="T66" fmla="*/ 1 w 2"/>
                <a:gd name="T67" fmla="*/ 25 h 212"/>
                <a:gd name="T68" fmla="*/ 1 w 2"/>
                <a:gd name="T69" fmla="*/ 26 h 212"/>
                <a:gd name="T70" fmla="*/ 1 w 2"/>
                <a:gd name="T71" fmla="*/ 26 h 212"/>
                <a:gd name="T72" fmla="*/ 1 w 2"/>
                <a:gd name="T73" fmla="*/ 25 h 212"/>
                <a:gd name="T74" fmla="*/ 1 w 2"/>
                <a:gd name="T75" fmla="*/ 25 h 212"/>
                <a:gd name="T76" fmla="*/ 1 w 2"/>
                <a:gd name="T77" fmla="*/ 25 h 212"/>
                <a:gd name="T78" fmla="*/ 1 w 2"/>
                <a:gd name="T79" fmla="*/ 0 h 212"/>
                <a:gd name="T80" fmla="*/ 1 w 2"/>
                <a:gd name="T81" fmla="*/ 22 h 212"/>
                <a:gd name="T82" fmla="*/ 1 w 2"/>
                <a:gd name="T83" fmla="*/ 22 h 212"/>
                <a:gd name="T84" fmla="*/ 1 w 2"/>
                <a:gd name="T85" fmla="*/ 22 h 212"/>
                <a:gd name="T86" fmla="*/ 1 w 2"/>
                <a:gd name="T8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" h="212">
                  <a:moveTo>
                    <a:pt x="0" y="194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" y="212"/>
                    <a:pt x="1" y="211"/>
                    <a:pt x="2" y="210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2" y="194"/>
                    <a:pt x="2" y="194"/>
                    <a:pt x="2" y="194"/>
                  </a:cubicBezTo>
                  <a:cubicBezTo>
                    <a:pt x="0" y="194"/>
                    <a:pt x="0" y="194"/>
                    <a:pt x="0" y="194"/>
                  </a:cubicBezTo>
                  <a:moveTo>
                    <a:pt x="0" y="145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2" y="145"/>
                    <a:pt x="1" y="145"/>
                    <a:pt x="1" y="145"/>
                  </a:cubicBezTo>
                  <a:cubicBezTo>
                    <a:pt x="1" y="145"/>
                    <a:pt x="0" y="145"/>
                    <a:pt x="0" y="145"/>
                  </a:cubicBezTo>
                  <a:moveTo>
                    <a:pt x="0" y="113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1" y="141"/>
                    <a:pt x="1" y="141"/>
                  </a:cubicBezTo>
                  <a:cubicBezTo>
                    <a:pt x="1" y="141"/>
                    <a:pt x="2" y="141"/>
                    <a:pt x="2" y="141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0" y="113"/>
                    <a:pt x="0" y="113"/>
                    <a:pt x="0" y="113"/>
                  </a:cubicBezTo>
                  <a:moveTo>
                    <a:pt x="0" y="105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1" y="105"/>
                    <a:pt x="1" y="105"/>
                  </a:cubicBezTo>
                  <a:cubicBezTo>
                    <a:pt x="1" y="105"/>
                    <a:pt x="0" y="105"/>
                    <a:pt x="0" y="105"/>
                  </a:cubicBezTo>
                  <a:moveTo>
                    <a:pt x="0" y="93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1" y="101"/>
                    <a:pt x="1" y="101"/>
                  </a:cubicBezTo>
                  <a:cubicBezTo>
                    <a:pt x="1" y="101"/>
                    <a:pt x="2" y="101"/>
                    <a:pt x="2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0" y="93"/>
                    <a:pt x="0" y="93"/>
                    <a:pt x="0" y="93"/>
                  </a:cubicBezTo>
                  <a:moveTo>
                    <a:pt x="1" y="25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moveTo>
                    <a:pt x="1" y="0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85">
              <a:extLst>
                <a:ext uri="{FF2B5EF4-FFF2-40B4-BE49-F238E27FC236}">
                  <a16:creationId xmlns="" xmlns:a16="http://schemas.microsoft.com/office/drawing/2014/main" id="{9B8FE088-82D3-4FC5-83DF-79ACC0F3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" y="1309"/>
              <a:ext cx="57" cy="7"/>
            </a:xfrm>
            <a:custGeom>
              <a:avLst/>
              <a:gdLst>
                <a:gd name="T0" fmla="*/ 10 w 24"/>
                <a:gd name="T1" fmla="*/ 0 h 3"/>
                <a:gd name="T2" fmla="*/ 10 w 24"/>
                <a:gd name="T3" fmla="*/ 0 h 3"/>
                <a:gd name="T4" fmla="*/ 0 w 24"/>
                <a:gd name="T5" fmla="*/ 1 h 3"/>
                <a:gd name="T6" fmla="*/ 8 w 24"/>
                <a:gd name="T7" fmla="*/ 3 h 3"/>
                <a:gd name="T8" fmla="*/ 10 w 24"/>
                <a:gd name="T9" fmla="*/ 3 h 3"/>
                <a:gd name="T10" fmla="*/ 10 w 24"/>
                <a:gd name="T11" fmla="*/ 3 h 3"/>
                <a:gd name="T12" fmla="*/ 10 w 24"/>
                <a:gd name="T13" fmla="*/ 3 h 3"/>
                <a:gd name="T14" fmla="*/ 24 w 24"/>
                <a:gd name="T15" fmla="*/ 2 h 3"/>
                <a:gd name="T16" fmla="*/ 10 w 24"/>
                <a:gd name="T17" fmla="*/ 0 h 3"/>
                <a:gd name="T18" fmla="*/ 10 w 2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5" y="3"/>
                    <a:pt x="20" y="3"/>
                    <a:pt x="24" y="2"/>
                  </a:cubicBezTo>
                  <a:cubicBezTo>
                    <a:pt x="20" y="0"/>
                    <a:pt x="1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86">
              <a:extLst>
                <a:ext uri="{FF2B5EF4-FFF2-40B4-BE49-F238E27FC236}">
                  <a16:creationId xmlns="" xmlns:a16="http://schemas.microsoft.com/office/drawing/2014/main" id="{16312882-699E-4F0A-9811-493347F44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496"/>
              <a:ext cx="66" cy="10"/>
            </a:xfrm>
            <a:custGeom>
              <a:avLst/>
              <a:gdLst>
                <a:gd name="T0" fmla="*/ 14 w 28"/>
                <a:gd name="T1" fmla="*/ 0 h 4"/>
                <a:gd name="T2" fmla="*/ 13 w 28"/>
                <a:gd name="T3" fmla="*/ 0 h 4"/>
                <a:gd name="T4" fmla="*/ 0 w 28"/>
                <a:gd name="T5" fmla="*/ 2 h 4"/>
                <a:gd name="T6" fmla="*/ 3 w 28"/>
                <a:gd name="T7" fmla="*/ 3 h 4"/>
                <a:gd name="T8" fmla="*/ 13 w 28"/>
                <a:gd name="T9" fmla="*/ 4 h 4"/>
                <a:gd name="T10" fmla="*/ 14 w 28"/>
                <a:gd name="T11" fmla="*/ 4 h 4"/>
                <a:gd name="T12" fmla="*/ 15 w 28"/>
                <a:gd name="T13" fmla="*/ 4 h 4"/>
                <a:gd name="T14" fmla="*/ 28 w 28"/>
                <a:gd name="T15" fmla="*/ 2 h 4"/>
                <a:gd name="T16" fmla="*/ 15 w 28"/>
                <a:gd name="T17" fmla="*/ 0 h 4"/>
                <a:gd name="T18" fmla="*/ 14 w 28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9" y="1"/>
                    <a:pt x="5" y="1"/>
                    <a:pt x="0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4"/>
                    <a:pt x="10" y="4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9" y="4"/>
                    <a:pt x="24" y="4"/>
                    <a:pt x="28" y="2"/>
                  </a:cubicBezTo>
                  <a:cubicBezTo>
                    <a:pt x="24" y="1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87">
              <a:extLst>
                <a:ext uri="{FF2B5EF4-FFF2-40B4-BE49-F238E27FC236}">
                  <a16:creationId xmlns="" xmlns:a16="http://schemas.microsoft.com/office/drawing/2014/main" id="{88A6B25A-D9A5-4AE5-B94B-B5578B7DE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591"/>
              <a:ext cx="66" cy="10"/>
            </a:xfrm>
            <a:custGeom>
              <a:avLst/>
              <a:gdLst>
                <a:gd name="T0" fmla="*/ 14 w 28"/>
                <a:gd name="T1" fmla="*/ 0 h 4"/>
                <a:gd name="T2" fmla="*/ 13 w 28"/>
                <a:gd name="T3" fmla="*/ 0 h 4"/>
                <a:gd name="T4" fmla="*/ 0 w 28"/>
                <a:gd name="T5" fmla="*/ 2 h 4"/>
                <a:gd name="T6" fmla="*/ 13 w 28"/>
                <a:gd name="T7" fmla="*/ 4 h 4"/>
                <a:gd name="T8" fmla="*/ 14 w 28"/>
                <a:gd name="T9" fmla="*/ 4 h 4"/>
                <a:gd name="T10" fmla="*/ 15 w 28"/>
                <a:gd name="T11" fmla="*/ 4 h 4"/>
                <a:gd name="T12" fmla="*/ 28 w 28"/>
                <a:gd name="T13" fmla="*/ 2 h 4"/>
                <a:gd name="T14" fmla="*/ 15 w 28"/>
                <a:gd name="T15" fmla="*/ 0 h 4"/>
                <a:gd name="T16" fmla="*/ 14 w 2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4" y="4"/>
                    <a:pt x="9" y="4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9" y="4"/>
                    <a:pt x="24" y="4"/>
                    <a:pt x="28" y="2"/>
                  </a:cubicBezTo>
                  <a:cubicBezTo>
                    <a:pt x="24" y="1"/>
                    <a:pt x="19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88">
              <a:extLst>
                <a:ext uri="{FF2B5EF4-FFF2-40B4-BE49-F238E27FC236}">
                  <a16:creationId xmlns="" xmlns:a16="http://schemas.microsoft.com/office/drawing/2014/main" id="{4066A09E-A5BF-48F4-9B76-26CC0F8CA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" y="1287"/>
              <a:ext cx="7" cy="1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4 h 4"/>
                <a:gd name="T6" fmla="*/ 0 w 3"/>
                <a:gd name="T7" fmla="*/ 4 h 4"/>
                <a:gd name="T8" fmla="*/ 3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2" y="1"/>
                    <a:pt x="3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89">
              <a:extLst>
                <a:ext uri="{FF2B5EF4-FFF2-40B4-BE49-F238E27FC236}">
                  <a16:creationId xmlns="" xmlns:a16="http://schemas.microsoft.com/office/drawing/2014/main" id="{E25612B0-F7E5-4908-9DB6-4B7C1B83F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1" y="1332"/>
              <a:ext cx="104" cy="10"/>
            </a:xfrm>
            <a:custGeom>
              <a:avLst/>
              <a:gdLst>
                <a:gd name="T0" fmla="*/ 2 w 44"/>
                <a:gd name="T1" fmla="*/ 0 h 4"/>
                <a:gd name="T2" fmla="*/ 2 w 44"/>
                <a:gd name="T3" fmla="*/ 0 h 4"/>
                <a:gd name="T4" fmla="*/ 0 w 44"/>
                <a:gd name="T5" fmla="*/ 4 h 4"/>
                <a:gd name="T6" fmla="*/ 5 w 44"/>
                <a:gd name="T7" fmla="*/ 4 h 4"/>
                <a:gd name="T8" fmla="*/ 1 w 44"/>
                <a:gd name="T9" fmla="*/ 3 h 4"/>
                <a:gd name="T10" fmla="*/ 2 w 44"/>
                <a:gd name="T11" fmla="*/ 0 h 4"/>
                <a:gd name="T12" fmla="*/ 44 w 44"/>
                <a:gd name="T13" fmla="*/ 0 h 4"/>
                <a:gd name="T14" fmla="*/ 9 w 44"/>
                <a:gd name="T15" fmla="*/ 0 h 4"/>
                <a:gd name="T16" fmla="*/ 20 w 44"/>
                <a:gd name="T17" fmla="*/ 4 h 4"/>
                <a:gd name="T18" fmla="*/ 44 w 44"/>
                <a:gd name="T19" fmla="*/ 4 h 4"/>
                <a:gd name="T20" fmla="*/ 44 w 44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1"/>
                    <a:pt x="2" y="0"/>
                  </a:cubicBezTo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90">
              <a:extLst>
                <a:ext uri="{FF2B5EF4-FFF2-40B4-BE49-F238E27FC236}">
                  <a16:creationId xmlns="" xmlns:a16="http://schemas.microsoft.com/office/drawing/2014/main" id="{8364C5B2-8589-4768-BAEC-D08EC4A68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2" y="1377"/>
              <a:ext cx="19" cy="10"/>
            </a:xfrm>
            <a:custGeom>
              <a:avLst/>
              <a:gdLst>
                <a:gd name="T0" fmla="*/ 8 w 8"/>
                <a:gd name="T1" fmla="*/ 0 h 4"/>
                <a:gd name="T2" fmla="*/ 2 w 8"/>
                <a:gd name="T3" fmla="*/ 0 h 4"/>
                <a:gd name="T4" fmla="*/ 0 w 8"/>
                <a:gd name="T5" fmla="*/ 4 h 4"/>
                <a:gd name="T6" fmla="*/ 8 w 8"/>
                <a:gd name="T7" fmla="*/ 4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1">
              <a:extLst>
                <a:ext uri="{FF2B5EF4-FFF2-40B4-BE49-F238E27FC236}">
                  <a16:creationId xmlns="" xmlns:a16="http://schemas.microsoft.com/office/drawing/2014/main" id="{5B6FADEA-E9B2-4057-ACC4-D8A36D508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" y="1470"/>
              <a:ext cx="140" cy="10"/>
            </a:xfrm>
            <a:custGeom>
              <a:avLst/>
              <a:gdLst>
                <a:gd name="T0" fmla="*/ 1 w 59"/>
                <a:gd name="T1" fmla="*/ 0 h 4"/>
                <a:gd name="T2" fmla="*/ 1 w 59"/>
                <a:gd name="T3" fmla="*/ 0 h 4"/>
                <a:gd name="T4" fmla="*/ 0 w 59"/>
                <a:gd name="T5" fmla="*/ 4 h 4"/>
                <a:gd name="T6" fmla="*/ 0 w 59"/>
                <a:gd name="T7" fmla="*/ 4 h 4"/>
                <a:gd name="T8" fmla="*/ 1 w 59"/>
                <a:gd name="T9" fmla="*/ 0 h 4"/>
                <a:gd name="T10" fmla="*/ 59 w 59"/>
                <a:gd name="T11" fmla="*/ 0 h 4"/>
                <a:gd name="T12" fmla="*/ 26 w 59"/>
                <a:gd name="T13" fmla="*/ 0 h 4"/>
                <a:gd name="T14" fmla="*/ 37 w 59"/>
                <a:gd name="T15" fmla="*/ 4 h 4"/>
                <a:gd name="T16" fmla="*/ 59 w 59"/>
                <a:gd name="T17" fmla="*/ 4 h 4"/>
                <a:gd name="T18" fmla="*/ 59 w 59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moveTo>
                    <a:pt x="5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2">
              <a:extLst>
                <a:ext uri="{FF2B5EF4-FFF2-40B4-BE49-F238E27FC236}">
                  <a16:creationId xmlns="" xmlns:a16="http://schemas.microsoft.com/office/drawing/2014/main" id="{619104B7-D037-4E53-B99E-3FAB2B08F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1515"/>
              <a:ext cx="26" cy="10"/>
            </a:xfrm>
            <a:custGeom>
              <a:avLst/>
              <a:gdLst>
                <a:gd name="T0" fmla="*/ 0 w 11"/>
                <a:gd name="T1" fmla="*/ 0 h 4"/>
                <a:gd name="T2" fmla="*/ 0 w 11"/>
                <a:gd name="T3" fmla="*/ 0 h 4"/>
                <a:gd name="T4" fmla="*/ 1 w 11"/>
                <a:gd name="T5" fmla="*/ 4 h 4"/>
                <a:gd name="T6" fmla="*/ 11 w 11"/>
                <a:gd name="T7" fmla="*/ 4 h 4"/>
                <a:gd name="T8" fmla="*/ 0 w 11"/>
                <a:gd name="T9" fmla="*/ 0 h 4"/>
                <a:gd name="T10" fmla="*/ 0 w 1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93">
              <a:extLst>
                <a:ext uri="{FF2B5EF4-FFF2-40B4-BE49-F238E27FC236}">
                  <a16:creationId xmlns="" xmlns:a16="http://schemas.microsoft.com/office/drawing/2014/main" id="{B1BE4485-DF8E-420A-8E79-D1B27D68D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" y="1560"/>
              <a:ext cx="133" cy="12"/>
            </a:xfrm>
            <a:custGeom>
              <a:avLst/>
              <a:gdLst>
                <a:gd name="T0" fmla="*/ 51 w 56"/>
                <a:gd name="T1" fmla="*/ 0 h 5"/>
                <a:gd name="T2" fmla="*/ 0 w 56"/>
                <a:gd name="T3" fmla="*/ 0 h 5"/>
                <a:gd name="T4" fmla="*/ 1 w 56"/>
                <a:gd name="T5" fmla="*/ 5 h 5"/>
                <a:gd name="T6" fmla="*/ 56 w 56"/>
                <a:gd name="T7" fmla="*/ 5 h 5"/>
                <a:gd name="T8" fmla="*/ 56 w 56"/>
                <a:gd name="T9" fmla="*/ 2 h 5"/>
                <a:gd name="T10" fmla="*/ 51 w 5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">
                  <a:moveTo>
                    <a:pt x="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94">
              <a:extLst>
                <a:ext uri="{FF2B5EF4-FFF2-40B4-BE49-F238E27FC236}">
                  <a16:creationId xmlns="" xmlns:a16="http://schemas.microsoft.com/office/drawing/2014/main" id="{B07C9BB9-D319-439B-972D-22EE94C2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1608"/>
              <a:ext cx="17" cy="9"/>
            </a:xfrm>
            <a:custGeom>
              <a:avLst/>
              <a:gdLst>
                <a:gd name="T0" fmla="*/ 7 w 7"/>
                <a:gd name="T1" fmla="*/ 0 h 4"/>
                <a:gd name="T2" fmla="*/ 0 w 7"/>
                <a:gd name="T3" fmla="*/ 0 h 4"/>
                <a:gd name="T4" fmla="*/ 2 w 7"/>
                <a:gd name="T5" fmla="*/ 4 h 4"/>
                <a:gd name="T6" fmla="*/ 7 w 7"/>
                <a:gd name="T7" fmla="*/ 4 h 4"/>
                <a:gd name="T8" fmla="*/ 7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2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95">
              <a:extLst>
                <a:ext uri="{FF2B5EF4-FFF2-40B4-BE49-F238E27FC236}">
                  <a16:creationId xmlns="" xmlns:a16="http://schemas.microsoft.com/office/drawing/2014/main" id="{651D515C-84D8-47CC-B73E-F8DB722F0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" y="1154"/>
              <a:ext cx="683" cy="342"/>
            </a:xfrm>
            <a:custGeom>
              <a:avLst/>
              <a:gdLst>
                <a:gd name="T0" fmla="*/ 245 w 288"/>
                <a:gd name="T1" fmla="*/ 41 h 144"/>
                <a:gd name="T2" fmla="*/ 245 w 288"/>
                <a:gd name="T3" fmla="*/ 41 h 144"/>
                <a:gd name="T4" fmla="*/ 252 w 288"/>
                <a:gd name="T5" fmla="*/ 49 h 144"/>
                <a:gd name="T6" fmla="*/ 285 w 288"/>
                <a:gd name="T7" fmla="*/ 113 h 144"/>
                <a:gd name="T8" fmla="*/ 288 w 288"/>
                <a:gd name="T9" fmla="*/ 143 h 144"/>
                <a:gd name="T10" fmla="*/ 252 w 288"/>
                <a:gd name="T11" fmla="*/ 49 h 144"/>
                <a:gd name="T12" fmla="*/ 245 w 288"/>
                <a:gd name="T13" fmla="*/ 41 h 144"/>
                <a:gd name="T14" fmla="*/ 49 w 288"/>
                <a:gd name="T15" fmla="*/ 35 h 144"/>
                <a:gd name="T16" fmla="*/ 0 w 288"/>
                <a:gd name="T17" fmla="*/ 144 h 144"/>
                <a:gd name="T18" fmla="*/ 0 w 288"/>
                <a:gd name="T19" fmla="*/ 137 h 144"/>
                <a:gd name="T20" fmla="*/ 1 w 288"/>
                <a:gd name="T21" fmla="*/ 133 h 144"/>
                <a:gd name="T22" fmla="*/ 7 w 288"/>
                <a:gd name="T23" fmla="*/ 98 h 144"/>
                <a:gd name="T24" fmla="*/ 9 w 288"/>
                <a:gd name="T25" fmla="*/ 94 h 144"/>
                <a:gd name="T26" fmla="*/ 15 w 288"/>
                <a:gd name="T27" fmla="*/ 79 h 144"/>
                <a:gd name="T28" fmla="*/ 17 w 288"/>
                <a:gd name="T29" fmla="*/ 75 h 144"/>
                <a:gd name="T30" fmla="*/ 27 w 288"/>
                <a:gd name="T31" fmla="*/ 60 h 144"/>
                <a:gd name="T32" fmla="*/ 30 w 288"/>
                <a:gd name="T33" fmla="*/ 56 h 144"/>
                <a:gd name="T34" fmla="*/ 49 w 288"/>
                <a:gd name="T35" fmla="*/ 35 h 144"/>
                <a:gd name="T36" fmla="*/ 49 w 288"/>
                <a:gd name="T37" fmla="*/ 35 h 144"/>
                <a:gd name="T38" fmla="*/ 144 w 288"/>
                <a:gd name="T39" fmla="*/ 0 h 144"/>
                <a:gd name="T40" fmla="*/ 69 w 288"/>
                <a:gd name="T41" fmla="*/ 21 h 144"/>
                <a:gd name="T42" fmla="*/ 69 w 288"/>
                <a:gd name="T43" fmla="*/ 21 h 144"/>
                <a:gd name="T44" fmla="*/ 93 w 288"/>
                <a:gd name="T45" fmla="*/ 9 h 144"/>
                <a:gd name="T46" fmla="*/ 144 w 288"/>
                <a:gd name="T47" fmla="*/ 0 h 144"/>
                <a:gd name="T48" fmla="*/ 144 w 288"/>
                <a:gd name="T49" fmla="*/ 0 h 144"/>
                <a:gd name="T50" fmla="*/ 239 w 288"/>
                <a:gd name="T51" fmla="*/ 35 h 144"/>
                <a:gd name="T52" fmla="*/ 239 w 288"/>
                <a:gd name="T53" fmla="*/ 35 h 144"/>
                <a:gd name="T54" fmla="*/ 144 w 288"/>
                <a:gd name="T5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8" h="144">
                  <a:moveTo>
                    <a:pt x="245" y="41"/>
                  </a:moveTo>
                  <a:cubicBezTo>
                    <a:pt x="245" y="41"/>
                    <a:pt x="245" y="41"/>
                    <a:pt x="245" y="41"/>
                  </a:cubicBezTo>
                  <a:cubicBezTo>
                    <a:pt x="247" y="43"/>
                    <a:pt x="250" y="46"/>
                    <a:pt x="252" y="49"/>
                  </a:cubicBezTo>
                  <a:cubicBezTo>
                    <a:pt x="269" y="68"/>
                    <a:pt x="280" y="90"/>
                    <a:pt x="285" y="113"/>
                  </a:cubicBezTo>
                  <a:cubicBezTo>
                    <a:pt x="287" y="123"/>
                    <a:pt x="288" y="133"/>
                    <a:pt x="288" y="143"/>
                  </a:cubicBezTo>
                  <a:cubicBezTo>
                    <a:pt x="288" y="110"/>
                    <a:pt x="276" y="76"/>
                    <a:pt x="252" y="49"/>
                  </a:cubicBezTo>
                  <a:cubicBezTo>
                    <a:pt x="250" y="46"/>
                    <a:pt x="247" y="43"/>
                    <a:pt x="245" y="41"/>
                  </a:cubicBezTo>
                  <a:moveTo>
                    <a:pt x="49" y="35"/>
                  </a:moveTo>
                  <a:cubicBezTo>
                    <a:pt x="17" y="64"/>
                    <a:pt x="0" y="104"/>
                    <a:pt x="0" y="144"/>
                  </a:cubicBezTo>
                  <a:cubicBezTo>
                    <a:pt x="0" y="141"/>
                    <a:pt x="0" y="139"/>
                    <a:pt x="0" y="137"/>
                  </a:cubicBezTo>
                  <a:cubicBezTo>
                    <a:pt x="0" y="136"/>
                    <a:pt x="0" y="134"/>
                    <a:pt x="1" y="133"/>
                  </a:cubicBezTo>
                  <a:cubicBezTo>
                    <a:pt x="1" y="121"/>
                    <a:pt x="4" y="110"/>
                    <a:pt x="7" y="98"/>
                  </a:cubicBezTo>
                  <a:cubicBezTo>
                    <a:pt x="8" y="97"/>
                    <a:pt x="8" y="96"/>
                    <a:pt x="9" y="94"/>
                  </a:cubicBezTo>
                  <a:cubicBezTo>
                    <a:pt x="11" y="89"/>
                    <a:pt x="13" y="84"/>
                    <a:pt x="15" y="79"/>
                  </a:cubicBezTo>
                  <a:cubicBezTo>
                    <a:pt x="16" y="78"/>
                    <a:pt x="17" y="76"/>
                    <a:pt x="17" y="75"/>
                  </a:cubicBezTo>
                  <a:cubicBezTo>
                    <a:pt x="20" y="70"/>
                    <a:pt x="23" y="65"/>
                    <a:pt x="27" y="60"/>
                  </a:cubicBezTo>
                  <a:cubicBezTo>
                    <a:pt x="28" y="58"/>
                    <a:pt x="29" y="57"/>
                    <a:pt x="30" y="56"/>
                  </a:cubicBezTo>
                  <a:cubicBezTo>
                    <a:pt x="36" y="49"/>
                    <a:pt x="42" y="42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moveTo>
                    <a:pt x="144" y="0"/>
                  </a:moveTo>
                  <a:cubicBezTo>
                    <a:pt x="118" y="0"/>
                    <a:pt x="92" y="7"/>
                    <a:pt x="69" y="21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77" y="16"/>
                    <a:pt x="85" y="12"/>
                    <a:pt x="93" y="9"/>
                  </a:cubicBezTo>
                  <a:cubicBezTo>
                    <a:pt x="110" y="3"/>
                    <a:pt x="127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78" y="0"/>
                    <a:pt x="212" y="12"/>
                    <a:pt x="239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12" y="12"/>
                    <a:pt x="178" y="0"/>
                    <a:pt x="144" y="0"/>
                  </a:cubicBezTo>
                </a:path>
              </a:pathLst>
            </a:custGeom>
            <a:solidFill>
              <a:srgbClr val="7D84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96">
              <a:extLst>
                <a:ext uri="{FF2B5EF4-FFF2-40B4-BE49-F238E27FC236}">
                  <a16:creationId xmlns="" xmlns:a16="http://schemas.microsoft.com/office/drawing/2014/main" id="{43845407-6F12-45CE-B682-F526915C5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" y="182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7">
              <a:extLst>
                <a:ext uri="{FF2B5EF4-FFF2-40B4-BE49-F238E27FC236}">
                  <a16:creationId xmlns="" xmlns:a16="http://schemas.microsoft.com/office/drawing/2014/main" id="{8C59F3BC-8898-4068-8F54-F9BA6A032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710"/>
              <a:ext cx="121" cy="126"/>
            </a:xfrm>
            <a:custGeom>
              <a:avLst/>
              <a:gdLst>
                <a:gd name="T0" fmla="*/ 0 w 51"/>
                <a:gd name="T1" fmla="*/ 0 h 53"/>
                <a:gd name="T2" fmla="*/ 0 w 51"/>
                <a:gd name="T3" fmla="*/ 44 h 53"/>
                <a:gd name="T4" fmla="*/ 51 w 51"/>
                <a:gd name="T5" fmla="*/ 53 h 53"/>
                <a:gd name="T6" fmla="*/ 51 w 51"/>
                <a:gd name="T7" fmla="*/ 53 h 53"/>
                <a:gd name="T8" fmla="*/ 51 w 51"/>
                <a:gd name="T9" fmla="*/ 18 h 53"/>
                <a:gd name="T10" fmla="*/ 0 w 51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3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7" y="50"/>
                    <a:pt x="34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98">
              <a:extLst>
                <a:ext uri="{FF2B5EF4-FFF2-40B4-BE49-F238E27FC236}">
                  <a16:creationId xmlns="" xmlns:a16="http://schemas.microsoft.com/office/drawing/2014/main" id="{CF135A8E-D1FB-4265-96A9-13E548B4B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1643"/>
              <a:ext cx="188" cy="171"/>
            </a:xfrm>
            <a:custGeom>
              <a:avLst/>
              <a:gdLst>
                <a:gd name="T0" fmla="*/ 0 w 79"/>
                <a:gd name="T1" fmla="*/ 0 h 72"/>
                <a:gd name="T2" fmla="*/ 15 w 79"/>
                <a:gd name="T3" fmla="*/ 23 h 72"/>
                <a:gd name="T4" fmla="*/ 45 w 79"/>
                <a:gd name="T5" fmla="*/ 23 h 72"/>
                <a:gd name="T6" fmla="*/ 45 w 79"/>
                <a:gd name="T7" fmla="*/ 27 h 72"/>
                <a:gd name="T8" fmla="*/ 18 w 79"/>
                <a:gd name="T9" fmla="*/ 27 h 72"/>
                <a:gd name="T10" fmla="*/ 22 w 79"/>
                <a:gd name="T11" fmla="*/ 32 h 72"/>
                <a:gd name="T12" fmla="*/ 32 w 79"/>
                <a:gd name="T13" fmla="*/ 43 h 72"/>
                <a:gd name="T14" fmla="*/ 45 w 79"/>
                <a:gd name="T15" fmla="*/ 43 h 72"/>
                <a:gd name="T16" fmla="*/ 45 w 79"/>
                <a:gd name="T17" fmla="*/ 47 h 72"/>
                <a:gd name="T18" fmla="*/ 36 w 79"/>
                <a:gd name="T19" fmla="*/ 47 h 72"/>
                <a:gd name="T20" fmla="*/ 79 w 79"/>
                <a:gd name="T21" fmla="*/ 72 h 72"/>
                <a:gd name="T22" fmla="*/ 79 w 79"/>
                <a:gd name="T23" fmla="*/ 28 h 72"/>
                <a:gd name="T24" fmla="*/ 0 w 79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2">
                  <a:moveTo>
                    <a:pt x="0" y="0"/>
                  </a:moveTo>
                  <a:cubicBezTo>
                    <a:pt x="4" y="8"/>
                    <a:pt x="9" y="16"/>
                    <a:pt x="1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9"/>
                    <a:pt x="20" y="31"/>
                    <a:pt x="22" y="32"/>
                  </a:cubicBezTo>
                  <a:cubicBezTo>
                    <a:pt x="25" y="36"/>
                    <a:pt x="28" y="39"/>
                    <a:pt x="32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49" y="58"/>
                    <a:pt x="64" y="66"/>
                    <a:pt x="79" y="72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99">
              <a:extLst>
                <a:ext uri="{FF2B5EF4-FFF2-40B4-BE49-F238E27FC236}">
                  <a16:creationId xmlns="" xmlns:a16="http://schemas.microsoft.com/office/drawing/2014/main" id="{49E0E022-9569-49B0-A601-4326A6DD8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" y="1753"/>
              <a:ext cx="144" cy="83"/>
            </a:xfrm>
            <a:custGeom>
              <a:avLst/>
              <a:gdLst>
                <a:gd name="T0" fmla="*/ 0 w 61"/>
                <a:gd name="T1" fmla="*/ 0 h 35"/>
                <a:gd name="T2" fmla="*/ 0 w 61"/>
                <a:gd name="T3" fmla="*/ 35 h 35"/>
                <a:gd name="T4" fmla="*/ 43 w 61"/>
                <a:gd name="T5" fmla="*/ 29 h 35"/>
                <a:gd name="T6" fmla="*/ 43 w 61"/>
                <a:gd name="T7" fmla="*/ 29 h 35"/>
                <a:gd name="T8" fmla="*/ 43 w 61"/>
                <a:gd name="T9" fmla="*/ 29 h 35"/>
                <a:gd name="T10" fmla="*/ 43 w 61"/>
                <a:gd name="T11" fmla="*/ 29 h 35"/>
                <a:gd name="T12" fmla="*/ 43 w 61"/>
                <a:gd name="T13" fmla="*/ 29 h 35"/>
                <a:gd name="T14" fmla="*/ 43 w 61"/>
                <a:gd name="T15" fmla="*/ 29 h 35"/>
                <a:gd name="T16" fmla="*/ 61 w 61"/>
                <a:gd name="T17" fmla="*/ 22 h 35"/>
                <a:gd name="T18" fmla="*/ 0 w 61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35">
                  <a:moveTo>
                    <a:pt x="0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5" y="35"/>
                    <a:pt x="29" y="33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9" y="27"/>
                    <a:pt x="55" y="25"/>
                    <a:pt x="61" y="2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00">
              <a:extLst>
                <a:ext uri="{FF2B5EF4-FFF2-40B4-BE49-F238E27FC236}">
                  <a16:creationId xmlns="" xmlns:a16="http://schemas.microsoft.com/office/drawing/2014/main" id="{7F92986A-CB5A-4E85-B894-BF70B73AB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1698"/>
              <a:ext cx="71" cy="10"/>
            </a:xfrm>
            <a:custGeom>
              <a:avLst/>
              <a:gdLst>
                <a:gd name="T0" fmla="*/ 30 w 30"/>
                <a:gd name="T1" fmla="*/ 0 h 4"/>
                <a:gd name="T2" fmla="*/ 0 w 30"/>
                <a:gd name="T3" fmla="*/ 0 h 4"/>
                <a:gd name="T4" fmla="*/ 3 w 30"/>
                <a:gd name="T5" fmla="*/ 4 h 4"/>
                <a:gd name="T6" fmla="*/ 30 w 30"/>
                <a:gd name="T7" fmla="*/ 4 h 4"/>
                <a:gd name="T8" fmla="*/ 30 w 3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3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1">
              <a:extLst>
                <a:ext uri="{FF2B5EF4-FFF2-40B4-BE49-F238E27FC236}">
                  <a16:creationId xmlns="" xmlns:a16="http://schemas.microsoft.com/office/drawing/2014/main" id="{398AD196-AD74-4AE4-977B-E4912A692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1746"/>
              <a:ext cx="31" cy="9"/>
            </a:xfrm>
            <a:custGeom>
              <a:avLst/>
              <a:gdLst>
                <a:gd name="T0" fmla="*/ 13 w 13"/>
                <a:gd name="T1" fmla="*/ 0 h 4"/>
                <a:gd name="T2" fmla="*/ 0 w 13"/>
                <a:gd name="T3" fmla="*/ 0 h 4"/>
                <a:gd name="T4" fmla="*/ 4 w 13"/>
                <a:gd name="T5" fmla="*/ 4 h 4"/>
                <a:gd name="T6" fmla="*/ 13 w 13"/>
                <a:gd name="T7" fmla="*/ 4 h 4"/>
                <a:gd name="T8" fmla="*/ 13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2">
              <a:extLst>
                <a:ext uri="{FF2B5EF4-FFF2-40B4-BE49-F238E27FC236}">
                  <a16:creationId xmlns="" xmlns:a16="http://schemas.microsoft.com/office/drawing/2014/main" id="{28C2D287-87E1-4CA5-976D-B9D3410EA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8" y="1643"/>
              <a:ext cx="411" cy="193"/>
            </a:xfrm>
            <a:custGeom>
              <a:avLst/>
              <a:gdLst>
                <a:gd name="T0" fmla="*/ 173 w 173"/>
                <a:gd name="T1" fmla="*/ 75 h 81"/>
                <a:gd name="T2" fmla="*/ 173 w 173"/>
                <a:gd name="T3" fmla="*/ 75 h 81"/>
                <a:gd name="T4" fmla="*/ 173 w 173"/>
                <a:gd name="T5" fmla="*/ 75 h 81"/>
                <a:gd name="T6" fmla="*/ 0 w 173"/>
                <a:gd name="T7" fmla="*/ 0 h 81"/>
                <a:gd name="T8" fmla="*/ 22 w 173"/>
                <a:gd name="T9" fmla="*/ 32 h 81"/>
                <a:gd name="T10" fmla="*/ 130 w 173"/>
                <a:gd name="T11" fmla="*/ 81 h 81"/>
                <a:gd name="T12" fmla="*/ 173 w 173"/>
                <a:gd name="T13" fmla="*/ 75 h 81"/>
                <a:gd name="T14" fmla="*/ 130 w 173"/>
                <a:gd name="T15" fmla="*/ 81 h 81"/>
                <a:gd name="T16" fmla="*/ 130 w 173"/>
                <a:gd name="T17" fmla="*/ 81 h 81"/>
                <a:gd name="T18" fmla="*/ 79 w 173"/>
                <a:gd name="T19" fmla="*/ 72 h 81"/>
                <a:gd name="T20" fmla="*/ 36 w 173"/>
                <a:gd name="T21" fmla="*/ 47 h 81"/>
                <a:gd name="T22" fmla="*/ 32 w 173"/>
                <a:gd name="T23" fmla="*/ 43 h 81"/>
                <a:gd name="T24" fmla="*/ 22 w 173"/>
                <a:gd name="T25" fmla="*/ 32 h 81"/>
                <a:gd name="T26" fmla="*/ 18 w 173"/>
                <a:gd name="T27" fmla="*/ 27 h 81"/>
                <a:gd name="T28" fmla="*/ 15 w 173"/>
                <a:gd name="T29" fmla="*/ 23 h 81"/>
                <a:gd name="T30" fmla="*/ 0 w 173"/>
                <a:gd name="T31" fmla="*/ 0 h 81"/>
                <a:gd name="T32" fmla="*/ 0 w 173"/>
                <a:gd name="T3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81">
                  <a:moveTo>
                    <a:pt x="173" y="75"/>
                  </a:moveTo>
                  <a:cubicBezTo>
                    <a:pt x="173" y="75"/>
                    <a:pt x="173" y="75"/>
                    <a:pt x="173" y="75"/>
                  </a:cubicBezTo>
                  <a:cubicBezTo>
                    <a:pt x="173" y="75"/>
                    <a:pt x="173" y="75"/>
                    <a:pt x="173" y="75"/>
                  </a:cubicBezTo>
                  <a:moveTo>
                    <a:pt x="0" y="0"/>
                  </a:moveTo>
                  <a:cubicBezTo>
                    <a:pt x="6" y="11"/>
                    <a:pt x="13" y="22"/>
                    <a:pt x="22" y="32"/>
                  </a:cubicBezTo>
                  <a:cubicBezTo>
                    <a:pt x="50" y="65"/>
                    <a:pt x="90" y="81"/>
                    <a:pt x="130" y="81"/>
                  </a:cubicBezTo>
                  <a:cubicBezTo>
                    <a:pt x="145" y="81"/>
                    <a:pt x="159" y="79"/>
                    <a:pt x="173" y="75"/>
                  </a:cubicBezTo>
                  <a:cubicBezTo>
                    <a:pt x="159" y="79"/>
                    <a:pt x="145" y="81"/>
                    <a:pt x="130" y="81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113" y="81"/>
                    <a:pt x="96" y="78"/>
                    <a:pt x="79" y="72"/>
                  </a:cubicBezTo>
                  <a:cubicBezTo>
                    <a:pt x="64" y="66"/>
                    <a:pt x="49" y="58"/>
                    <a:pt x="36" y="47"/>
                  </a:cubicBezTo>
                  <a:cubicBezTo>
                    <a:pt x="35" y="45"/>
                    <a:pt x="33" y="44"/>
                    <a:pt x="32" y="43"/>
                  </a:cubicBezTo>
                  <a:cubicBezTo>
                    <a:pt x="28" y="39"/>
                    <a:pt x="25" y="36"/>
                    <a:pt x="22" y="32"/>
                  </a:cubicBezTo>
                  <a:cubicBezTo>
                    <a:pt x="20" y="31"/>
                    <a:pt x="19" y="29"/>
                    <a:pt x="18" y="27"/>
                  </a:cubicBezTo>
                  <a:cubicBezTo>
                    <a:pt x="17" y="26"/>
                    <a:pt x="16" y="25"/>
                    <a:pt x="15" y="23"/>
                  </a:cubicBezTo>
                  <a:cubicBezTo>
                    <a:pt x="9" y="16"/>
                    <a:pt x="4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57C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3">
              <a:extLst>
                <a:ext uri="{FF2B5EF4-FFF2-40B4-BE49-F238E27FC236}">
                  <a16:creationId xmlns="" xmlns:a16="http://schemas.microsoft.com/office/drawing/2014/main" id="{6F1D38CB-D590-4544-B4E5-1600D57CF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197"/>
              <a:ext cx="121" cy="202"/>
            </a:xfrm>
            <a:custGeom>
              <a:avLst/>
              <a:gdLst>
                <a:gd name="T0" fmla="*/ 0 w 121"/>
                <a:gd name="T1" fmla="*/ 0 h 202"/>
                <a:gd name="T2" fmla="*/ 0 w 121"/>
                <a:gd name="T3" fmla="*/ 159 h 202"/>
                <a:gd name="T4" fmla="*/ 121 w 121"/>
                <a:gd name="T5" fmla="*/ 202 h 202"/>
                <a:gd name="T6" fmla="*/ 121 w 121"/>
                <a:gd name="T7" fmla="*/ 43 h 202"/>
                <a:gd name="T8" fmla="*/ 0 w 121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02">
                  <a:moveTo>
                    <a:pt x="0" y="0"/>
                  </a:moveTo>
                  <a:lnTo>
                    <a:pt x="0" y="159"/>
                  </a:lnTo>
                  <a:lnTo>
                    <a:pt x="121" y="202"/>
                  </a:lnTo>
                  <a:lnTo>
                    <a:pt x="121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04">
              <a:extLst>
                <a:ext uri="{FF2B5EF4-FFF2-40B4-BE49-F238E27FC236}">
                  <a16:creationId xmlns="" xmlns:a16="http://schemas.microsoft.com/office/drawing/2014/main" id="{17D998CC-3633-41CE-A4E8-81C516278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197"/>
              <a:ext cx="121" cy="202"/>
            </a:xfrm>
            <a:custGeom>
              <a:avLst/>
              <a:gdLst>
                <a:gd name="T0" fmla="*/ 0 w 121"/>
                <a:gd name="T1" fmla="*/ 0 h 202"/>
                <a:gd name="T2" fmla="*/ 0 w 121"/>
                <a:gd name="T3" fmla="*/ 159 h 202"/>
                <a:gd name="T4" fmla="*/ 121 w 121"/>
                <a:gd name="T5" fmla="*/ 202 h 202"/>
                <a:gd name="T6" fmla="*/ 121 w 121"/>
                <a:gd name="T7" fmla="*/ 43 h 202"/>
                <a:gd name="T8" fmla="*/ 0 w 121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02">
                  <a:moveTo>
                    <a:pt x="0" y="0"/>
                  </a:moveTo>
                  <a:lnTo>
                    <a:pt x="0" y="159"/>
                  </a:lnTo>
                  <a:lnTo>
                    <a:pt x="121" y="202"/>
                  </a:lnTo>
                  <a:lnTo>
                    <a:pt x="121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05">
              <a:extLst>
                <a:ext uri="{FF2B5EF4-FFF2-40B4-BE49-F238E27FC236}">
                  <a16:creationId xmlns="" xmlns:a16="http://schemas.microsoft.com/office/drawing/2014/main" id="{0F8F0EE1-D0DA-4549-987D-405070BA8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" y="1187"/>
              <a:ext cx="159" cy="169"/>
            </a:xfrm>
            <a:custGeom>
              <a:avLst/>
              <a:gdLst>
                <a:gd name="T0" fmla="*/ 56 w 67"/>
                <a:gd name="T1" fmla="*/ 0 h 71"/>
                <a:gd name="T2" fmla="*/ 43 w 67"/>
                <a:gd name="T3" fmla="*/ 7 h 71"/>
                <a:gd name="T4" fmla="*/ 23 w 67"/>
                <a:gd name="T5" fmla="*/ 21 h 71"/>
                <a:gd name="T6" fmla="*/ 23 w 67"/>
                <a:gd name="T7" fmla="*/ 21 h 71"/>
                <a:gd name="T8" fmla="*/ 4 w 67"/>
                <a:gd name="T9" fmla="*/ 42 h 71"/>
                <a:gd name="T10" fmla="*/ 33 w 67"/>
                <a:gd name="T11" fmla="*/ 42 h 71"/>
                <a:gd name="T12" fmla="*/ 33 w 67"/>
                <a:gd name="T13" fmla="*/ 46 h 71"/>
                <a:gd name="T14" fmla="*/ 1 w 67"/>
                <a:gd name="T15" fmla="*/ 46 h 71"/>
                <a:gd name="T16" fmla="*/ 0 w 67"/>
                <a:gd name="T17" fmla="*/ 47 h 71"/>
                <a:gd name="T18" fmla="*/ 67 w 67"/>
                <a:gd name="T19" fmla="*/ 71 h 71"/>
                <a:gd name="T20" fmla="*/ 67 w 67"/>
                <a:gd name="T21" fmla="*/ 4 h 71"/>
                <a:gd name="T22" fmla="*/ 56 w 67"/>
                <a:gd name="T2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71">
                  <a:moveTo>
                    <a:pt x="56" y="0"/>
                  </a:moveTo>
                  <a:cubicBezTo>
                    <a:pt x="51" y="2"/>
                    <a:pt x="47" y="4"/>
                    <a:pt x="43" y="7"/>
                  </a:cubicBezTo>
                  <a:cubicBezTo>
                    <a:pt x="36" y="11"/>
                    <a:pt x="29" y="16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6" y="28"/>
                    <a:pt x="10" y="35"/>
                    <a:pt x="4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0" y="47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06">
              <a:extLst>
                <a:ext uri="{FF2B5EF4-FFF2-40B4-BE49-F238E27FC236}">
                  <a16:creationId xmlns="" xmlns:a16="http://schemas.microsoft.com/office/drawing/2014/main" id="{342531E2-A8C3-4B84-BC2C-8915DD51E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7" y="1240"/>
              <a:ext cx="334" cy="270"/>
            </a:xfrm>
            <a:custGeom>
              <a:avLst/>
              <a:gdLst>
                <a:gd name="T0" fmla="*/ 92 w 141"/>
                <a:gd name="T1" fmla="*/ 33 h 114"/>
                <a:gd name="T2" fmla="*/ 92 w 141"/>
                <a:gd name="T3" fmla="*/ 69 h 114"/>
                <a:gd name="T4" fmla="*/ 106 w 141"/>
                <a:gd name="T5" fmla="*/ 70 h 114"/>
                <a:gd name="T6" fmla="*/ 92 w 141"/>
                <a:gd name="T7" fmla="*/ 72 h 114"/>
                <a:gd name="T8" fmla="*/ 93 w 141"/>
                <a:gd name="T9" fmla="*/ 100 h 114"/>
                <a:gd name="T10" fmla="*/ 130 w 141"/>
                <a:gd name="T11" fmla="*/ 114 h 114"/>
                <a:gd name="T12" fmla="*/ 130 w 141"/>
                <a:gd name="T13" fmla="*/ 77 h 114"/>
                <a:gd name="T14" fmla="*/ 141 w 141"/>
                <a:gd name="T15" fmla="*/ 77 h 114"/>
                <a:gd name="T16" fmla="*/ 131 w 141"/>
                <a:gd name="T17" fmla="*/ 47 h 114"/>
                <a:gd name="T18" fmla="*/ 92 w 141"/>
                <a:gd name="T19" fmla="*/ 33 h 114"/>
                <a:gd name="T20" fmla="*/ 0 w 141"/>
                <a:gd name="T21" fmla="*/ 0 h 114"/>
                <a:gd name="T22" fmla="*/ 0 w 141"/>
                <a:gd name="T23" fmla="*/ 67 h 114"/>
                <a:gd name="T24" fmla="*/ 91 w 141"/>
                <a:gd name="T25" fmla="*/ 100 h 114"/>
                <a:gd name="T26" fmla="*/ 92 w 141"/>
                <a:gd name="T27" fmla="*/ 72 h 114"/>
                <a:gd name="T28" fmla="*/ 78 w 141"/>
                <a:gd name="T29" fmla="*/ 70 h 114"/>
                <a:gd name="T30" fmla="*/ 92 w 141"/>
                <a:gd name="T31" fmla="*/ 69 h 114"/>
                <a:gd name="T32" fmla="*/ 92 w 141"/>
                <a:gd name="T33" fmla="*/ 33 h 114"/>
                <a:gd name="T34" fmla="*/ 90 w 141"/>
                <a:gd name="T35" fmla="*/ 32 h 114"/>
                <a:gd name="T36" fmla="*/ 78 w 141"/>
                <a:gd name="T37" fmla="*/ 31 h 114"/>
                <a:gd name="T38" fmla="*/ 82 w 141"/>
                <a:gd name="T39" fmla="*/ 30 h 114"/>
                <a:gd name="T40" fmla="*/ 0 w 141"/>
                <a:gd name="T4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" h="114">
                  <a:moveTo>
                    <a:pt x="92" y="33"/>
                  </a:moveTo>
                  <a:cubicBezTo>
                    <a:pt x="92" y="69"/>
                    <a:pt x="92" y="69"/>
                    <a:pt x="92" y="69"/>
                  </a:cubicBezTo>
                  <a:cubicBezTo>
                    <a:pt x="97" y="69"/>
                    <a:pt x="102" y="69"/>
                    <a:pt x="106" y="70"/>
                  </a:cubicBezTo>
                  <a:cubicBezTo>
                    <a:pt x="102" y="72"/>
                    <a:pt x="97" y="72"/>
                    <a:pt x="92" y="72"/>
                  </a:cubicBezTo>
                  <a:cubicBezTo>
                    <a:pt x="93" y="100"/>
                    <a:pt x="93" y="100"/>
                    <a:pt x="93" y="100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38" y="67"/>
                    <a:pt x="135" y="57"/>
                    <a:pt x="131" y="47"/>
                  </a:cubicBezTo>
                  <a:cubicBezTo>
                    <a:pt x="92" y="33"/>
                    <a:pt x="92" y="33"/>
                    <a:pt x="92" y="33"/>
                  </a:cubicBezTo>
                  <a:moveTo>
                    <a:pt x="0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87" y="72"/>
                    <a:pt x="82" y="72"/>
                    <a:pt x="78" y="70"/>
                  </a:cubicBezTo>
                  <a:cubicBezTo>
                    <a:pt x="82" y="69"/>
                    <a:pt x="87" y="69"/>
                    <a:pt x="92" y="69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6" y="32"/>
                    <a:pt x="82" y="32"/>
                    <a:pt x="78" y="31"/>
                  </a:cubicBezTo>
                  <a:cubicBezTo>
                    <a:pt x="79" y="30"/>
                    <a:pt x="80" y="30"/>
                    <a:pt x="82" y="3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07">
              <a:extLst>
                <a:ext uri="{FF2B5EF4-FFF2-40B4-BE49-F238E27FC236}">
                  <a16:creationId xmlns="" xmlns:a16="http://schemas.microsoft.com/office/drawing/2014/main" id="{65793FDB-9570-4883-B681-00E18D5B1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423"/>
              <a:ext cx="36" cy="99"/>
            </a:xfrm>
            <a:custGeom>
              <a:avLst/>
              <a:gdLst>
                <a:gd name="T0" fmla="*/ 11 w 15"/>
                <a:gd name="T1" fmla="*/ 0 h 42"/>
                <a:gd name="T2" fmla="*/ 0 w 15"/>
                <a:gd name="T3" fmla="*/ 0 h 42"/>
                <a:gd name="T4" fmla="*/ 0 w 15"/>
                <a:gd name="T5" fmla="*/ 37 h 42"/>
                <a:gd name="T6" fmla="*/ 14 w 15"/>
                <a:gd name="T7" fmla="*/ 42 h 42"/>
                <a:gd name="T8" fmla="*/ 11 w 1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2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28"/>
                    <a:pt x="14" y="14"/>
                    <a:pt x="11" y="0"/>
                  </a:cubicBezTo>
                </a:path>
              </a:pathLst>
            </a:custGeom>
            <a:solidFill>
              <a:srgbClr val="F7D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08">
              <a:extLst>
                <a:ext uri="{FF2B5EF4-FFF2-40B4-BE49-F238E27FC236}">
                  <a16:creationId xmlns="" xmlns:a16="http://schemas.microsoft.com/office/drawing/2014/main" id="{1B22E7D0-03B8-4A4F-8424-2E77505F7C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" y="1318"/>
              <a:ext cx="4" cy="159"/>
            </a:xfrm>
            <a:custGeom>
              <a:avLst/>
              <a:gdLst>
                <a:gd name="T0" fmla="*/ 1 w 2"/>
                <a:gd name="T1" fmla="*/ 39 h 67"/>
                <a:gd name="T2" fmla="*/ 0 w 2"/>
                <a:gd name="T3" fmla="*/ 67 h 67"/>
                <a:gd name="T4" fmla="*/ 2 w 2"/>
                <a:gd name="T5" fmla="*/ 67 h 67"/>
                <a:gd name="T6" fmla="*/ 1 w 2"/>
                <a:gd name="T7" fmla="*/ 39 h 67"/>
                <a:gd name="T8" fmla="*/ 1 w 2"/>
                <a:gd name="T9" fmla="*/ 39 h 67"/>
                <a:gd name="T10" fmla="*/ 1 w 2"/>
                <a:gd name="T11" fmla="*/ 39 h 67"/>
                <a:gd name="T12" fmla="*/ 1 w 2"/>
                <a:gd name="T13" fmla="*/ 0 h 67"/>
                <a:gd name="T14" fmla="*/ 1 w 2"/>
                <a:gd name="T15" fmla="*/ 36 h 67"/>
                <a:gd name="T16" fmla="*/ 1 w 2"/>
                <a:gd name="T17" fmla="*/ 36 h 67"/>
                <a:gd name="T18" fmla="*/ 1 w 2"/>
                <a:gd name="T19" fmla="*/ 36 h 67"/>
                <a:gd name="T20" fmla="*/ 1 w 2"/>
                <a:gd name="T21" fmla="*/ 0 h 67"/>
                <a:gd name="T22" fmla="*/ 1 w 2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7">
                  <a:moveTo>
                    <a:pt x="1" y="39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moveTo>
                    <a:pt x="1" y="0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09">
              <a:extLst>
                <a:ext uri="{FF2B5EF4-FFF2-40B4-BE49-F238E27FC236}">
                  <a16:creationId xmlns="" xmlns:a16="http://schemas.microsoft.com/office/drawing/2014/main" id="{CB3DCF77-1818-4144-AD6D-C11D29324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311"/>
              <a:ext cx="28" cy="5"/>
            </a:xfrm>
            <a:custGeom>
              <a:avLst/>
              <a:gdLst>
                <a:gd name="T0" fmla="*/ 4 w 12"/>
                <a:gd name="T1" fmla="*/ 0 h 2"/>
                <a:gd name="T2" fmla="*/ 0 w 12"/>
                <a:gd name="T3" fmla="*/ 1 h 2"/>
                <a:gd name="T4" fmla="*/ 12 w 12"/>
                <a:gd name="T5" fmla="*/ 2 h 2"/>
                <a:gd name="T6" fmla="*/ 4 w 1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">
                  <a:moveTo>
                    <a:pt x="4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2"/>
                    <a:pt x="8" y="2"/>
                    <a:pt x="12" y="2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10">
              <a:extLst>
                <a:ext uri="{FF2B5EF4-FFF2-40B4-BE49-F238E27FC236}">
                  <a16:creationId xmlns="" xmlns:a16="http://schemas.microsoft.com/office/drawing/2014/main" id="{BF5BCF8D-BF8F-4A3C-9EB2-22B6839EC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404"/>
              <a:ext cx="66" cy="7"/>
            </a:xfrm>
            <a:custGeom>
              <a:avLst/>
              <a:gdLst>
                <a:gd name="T0" fmla="*/ 14 w 28"/>
                <a:gd name="T1" fmla="*/ 0 h 3"/>
                <a:gd name="T2" fmla="*/ 14 w 28"/>
                <a:gd name="T3" fmla="*/ 0 h 3"/>
                <a:gd name="T4" fmla="*/ 0 w 28"/>
                <a:gd name="T5" fmla="*/ 1 h 3"/>
                <a:gd name="T6" fmla="*/ 14 w 28"/>
                <a:gd name="T7" fmla="*/ 3 h 3"/>
                <a:gd name="T8" fmla="*/ 14 w 28"/>
                <a:gd name="T9" fmla="*/ 3 h 3"/>
                <a:gd name="T10" fmla="*/ 14 w 28"/>
                <a:gd name="T11" fmla="*/ 3 h 3"/>
                <a:gd name="T12" fmla="*/ 28 w 28"/>
                <a:gd name="T13" fmla="*/ 1 h 3"/>
                <a:gd name="T14" fmla="*/ 14 w 28"/>
                <a:gd name="T15" fmla="*/ 0 h 3"/>
                <a:gd name="T16" fmla="*/ 14 w 28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4" y="0"/>
                    <a:pt x="0" y="1"/>
                  </a:cubicBezTo>
                  <a:cubicBezTo>
                    <a:pt x="4" y="3"/>
                    <a:pt x="9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9" y="3"/>
                    <a:pt x="24" y="3"/>
                    <a:pt x="28" y="1"/>
                  </a:cubicBezTo>
                  <a:cubicBezTo>
                    <a:pt x="24" y="0"/>
                    <a:pt x="19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11">
              <a:extLst>
                <a:ext uri="{FF2B5EF4-FFF2-40B4-BE49-F238E27FC236}">
                  <a16:creationId xmlns="" xmlns:a16="http://schemas.microsoft.com/office/drawing/2014/main" id="{1AAF43E6-7B3E-4478-BB09-2814231B8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" y="1287"/>
              <a:ext cx="76" cy="10"/>
            </a:xfrm>
            <a:custGeom>
              <a:avLst/>
              <a:gdLst>
                <a:gd name="T0" fmla="*/ 32 w 32"/>
                <a:gd name="T1" fmla="*/ 0 h 4"/>
                <a:gd name="T2" fmla="*/ 3 w 32"/>
                <a:gd name="T3" fmla="*/ 0 h 4"/>
                <a:gd name="T4" fmla="*/ 0 w 32"/>
                <a:gd name="T5" fmla="*/ 4 h 4"/>
                <a:gd name="T6" fmla="*/ 32 w 32"/>
                <a:gd name="T7" fmla="*/ 4 h 4"/>
                <a:gd name="T8" fmla="*/ 32 w 3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">
                  <a:moveTo>
                    <a:pt x="3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2">
              <a:extLst>
                <a:ext uri="{FF2B5EF4-FFF2-40B4-BE49-F238E27FC236}">
                  <a16:creationId xmlns="" xmlns:a16="http://schemas.microsoft.com/office/drawing/2014/main" id="{72FC77FE-B59F-41DE-9B25-3054B7F02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1" y="1204"/>
              <a:ext cx="48" cy="33"/>
            </a:xfrm>
            <a:custGeom>
              <a:avLst/>
              <a:gdLst>
                <a:gd name="T0" fmla="*/ 20 w 20"/>
                <a:gd name="T1" fmla="*/ 0 h 14"/>
                <a:gd name="T2" fmla="*/ 20 w 20"/>
                <a:gd name="T3" fmla="*/ 0 h 14"/>
                <a:gd name="T4" fmla="*/ 0 w 20"/>
                <a:gd name="T5" fmla="*/ 14 h 14"/>
                <a:gd name="T6" fmla="*/ 0 w 20"/>
                <a:gd name="T7" fmla="*/ 14 h 14"/>
                <a:gd name="T8" fmla="*/ 0 w 20"/>
                <a:gd name="T9" fmla="*/ 14 h 14"/>
                <a:gd name="T10" fmla="*/ 0 w 20"/>
                <a:gd name="T11" fmla="*/ 14 h 14"/>
                <a:gd name="T12" fmla="*/ 20 w 20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4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3" y="4"/>
                    <a:pt x="6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6" y="9"/>
                    <a:pt x="13" y="4"/>
                    <a:pt x="20" y="0"/>
                  </a:cubicBezTo>
                </a:path>
              </a:pathLst>
            </a:custGeom>
            <a:solidFill>
              <a:srgbClr val="757C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13">
              <a:extLst>
                <a:ext uri="{FF2B5EF4-FFF2-40B4-BE49-F238E27FC236}">
                  <a16:creationId xmlns="" xmlns:a16="http://schemas.microsoft.com/office/drawing/2014/main" id="{8D39FF12-6FED-44D3-BC9D-55205AEB5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527"/>
              <a:ext cx="121" cy="112"/>
            </a:xfrm>
            <a:custGeom>
              <a:avLst/>
              <a:gdLst>
                <a:gd name="T0" fmla="*/ 0 w 121"/>
                <a:gd name="T1" fmla="*/ 0 h 112"/>
                <a:gd name="T2" fmla="*/ 0 w 121"/>
                <a:gd name="T3" fmla="*/ 69 h 112"/>
                <a:gd name="T4" fmla="*/ 121 w 121"/>
                <a:gd name="T5" fmla="*/ 112 h 112"/>
                <a:gd name="T6" fmla="*/ 121 w 121"/>
                <a:gd name="T7" fmla="*/ 43 h 112"/>
                <a:gd name="T8" fmla="*/ 0 w 12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12">
                  <a:moveTo>
                    <a:pt x="0" y="0"/>
                  </a:moveTo>
                  <a:lnTo>
                    <a:pt x="0" y="69"/>
                  </a:lnTo>
                  <a:lnTo>
                    <a:pt x="121" y="112"/>
                  </a:lnTo>
                  <a:lnTo>
                    <a:pt x="121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4">
              <a:extLst>
                <a:ext uri="{FF2B5EF4-FFF2-40B4-BE49-F238E27FC236}">
                  <a16:creationId xmlns="" xmlns:a16="http://schemas.microsoft.com/office/drawing/2014/main" id="{2C5257E8-619E-49F9-B91C-15D952B05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527"/>
              <a:ext cx="121" cy="112"/>
            </a:xfrm>
            <a:custGeom>
              <a:avLst/>
              <a:gdLst>
                <a:gd name="T0" fmla="*/ 0 w 121"/>
                <a:gd name="T1" fmla="*/ 0 h 112"/>
                <a:gd name="T2" fmla="*/ 0 w 121"/>
                <a:gd name="T3" fmla="*/ 69 h 112"/>
                <a:gd name="T4" fmla="*/ 121 w 121"/>
                <a:gd name="T5" fmla="*/ 112 h 112"/>
                <a:gd name="T6" fmla="*/ 121 w 121"/>
                <a:gd name="T7" fmla="*/ 43 h 112"/>
                <a:gd name="T8" fmla="*/ 0 w 12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12">
                  <a:moveTo>
                    <a:pt x="0" y="0"/>
                  </a:moveTo>
                  <a:lnTo>
                    <a:pt x="0" y="69"/>
                  </a:lnTo>
                  <a:lnTo>
                    <a:pt x="121" y="112"/>
                  </a:lnTo>
                  <a:lnTo>
                    <a:pt x="121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15">
              <a:extLst>
                <a:ext uri="{FF2B5EF4-FFF2-40B4-BE49-F238E27FC236}">
                  <a16:creationId xmlns="" xmlns:a16="http://schemas.microsoft.com/office/drawing/2014/main" id="{3EE34005-ED0E-489D-9D16-E78D1D3D2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" y="1449"/>
              <a:ext cx="221" cy="147"/>
            </a:xfrm>
            <a:custGeom>
              <a:avLst/>
              <a:gdLst>
                <a:gd name="T0" fmla="*/ 37 w 93"/>
                <a:gd name="T1" fmla="*/ 13 h 62"/>
                <a:gd name="T2" fmla="*/ 0 w 93"/>
                <a:gd name="T3" fmla="*/ 13 h 62"/>
                <a:gd name="T4" fmla="*/ 0 w 93"/>
                <a:gd name="T5" fmla="*/ 28 h 62"/>
                <a:gd name="T6" fmla="*/ 59 w 93"/>
                <a:gd name="T7" fmla="*/ 28 h 62"/>
                <a:gd name="T8" fmla="*/ 59 w 93"/>
                <a:gd name="T9" fmla="*/ 32 h 62"/>
                <a:gd name="T10" fmla="*/ 11 w 93"/>
                <a:gd name="T11" fmla="*/ 32 h 62"/>
                <a:gd name="T12" fmla="*/ 54 w 93"/>
                <a:gd name="T13" fmla="*/ 47 h 62"/>
                <a:gd name="T14" fmla="*/ 59 w 93"/>
                <a:gd name="T15" fmla="*/ 47 h 62"/>
                <a:gd name="T16" fmla="*/ 59 w 93"/>
                <a:gd name="T17" fmla="*/ 49 h 62"/>
                <a:gd name="T18" fmla="*/ 93 w 93"/>
                <a:gd name="T19" fmla="*/ 62 h 62"/>
                <a:gd name="T20" fmla="*/ 93 w 93"/>
                <a:gd name="T21" fmla="*/ 33 h 62"/>
                <a:gd name="T22" fmla="*/ 37 w 93"/>
                <a:gd name="T23" fmla="*/ 13 h 62"/>
                <a:gd name="T24" fmla="*/ 1 w 93"/>
                <a:gd name="T25" fmla="*/ 0 h 62"/>
                <a:gd name="T26" fmla="*/ 1 w 93"/>
                <a:gd name="T27" fmla="*/ 9 h 62"/>
                <a:gd name="T28" fmla="*/ 26 w 93"/>
                <a:gd name="T29" fmla="*/ 9 h 62"/>
                <a:gd name="T30" fmla="*/ 1 w 93"/>
                <a:gd name="T3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62">
                  <a:moveTo>
                    <a:pt x="37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8"/>
                    <a:pt x="0" y="23"/>
                    <a:pt x="0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37" y="13"/>
                    <a:pt x="37" y="13"/>
                    <a:pt x="37" y="13"/>
                  </a:cubicBezTo>
                  <a:moveTo>
                    <a:pt x="1" y="0"/>
                  </a:moveTo>
                  <a:cubicBezTo>
                    <a:pt x="1" y="3"/>
                    <a:pt x="1" y="6"/>
                    <a:pt x="1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16">
              <a:extLst>
                <a:ext uri="{FF2B5EF4-FFF2-40B4-BE49-F238E27FC236}">
                  <a16:creationId xmlns="" xmlns:a16="http://schemas.microsoft.com/office/drawing/2014/main" id="{F401D4D4-270F-485C-806D-7425D7B259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7" y="1570"/>
              <a:ext cx="289" cy="159"/>
            </a:xfrm>
            <a:custGeom>
              <a:avLst/>
              <a:gdLst>
                <a:gd name="T0" fmla="*/ 93 w 122"/>
                <a:gd name="T1" fmla="*/ 34 h 67"/>
                <a:gd name="T2" fmla="*/ 93 w 122"/>
                <a:gd name="T3" fmla="*/ 49 h 67"/>
                <a:gd name="T4" fmla="*/ 106 w 122"/>
                <a:gd name="T5" fmla="*/ 51 h 67"/>
                <a:gd name="T6" fmla="*/ 93 w 122"/>
                <a:gd name="T7" fmla="*/ 53 h 67"/>
                <a:gd name="T8" fmla="*/ 93 w 122"/>
                <a:gd name="T9" fmla="*/ 62 h 67"/>
                <a:gd name="T10" fmla="*/ 105 w 122"/>
                <a:gd name="T11" fmla="*/ 67 h 67"/>
                <a:gd name="T12" fmla="*/ 122 w 122"/>
                <a:gd name="T13" fmla="*/ 44 h 67"/>
                <a:gd name="T14" fmla="*/ 93 w 122"/>
                <a:gd name="T15" fmla="*/ 34 h 67"/>
                <a:gd name="T16" fmla="*/ 0 w 122"/>
                <a:gd name="T17" fmla="*/ 0 h 67"/>
                <a:gd name="T18" fmla="*/ 0 w 122"/>
                <a:gd name="T19" fmla="*/ 29 h 67"/>
                <a:gd name="T20" fmla="*/ 91 w 122"/>
                <a:gd name="T21" fmla="*/ 62 h 67"/>
                <a:gd name="T22" fmla="*/ 91 w 122"/>
                <a:gd name="T23" fmla="*/ 53 h 67"/>
                <a:gd name="T24" fmla="*/ 78 w 122"/>
                <a:gd name="T25" fmla="*/ 51 h 67"/>
                <a:gd name="T26" fmla="*/ 91 w 122"/>
                <a:gd name="T27" fmla="*/ 49 h 67"/>
                <a:gd name="T28" fmla="*/ 91 w 122"/>
                <a:gd name="T29" fmla="*/ 33 h 67"/>
                <a:gd name="T30" fmla="*/ 0 w 122"/>
                <a:gd name="T3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67">
                  <a:moveTo>
                    <a:pt x="93" y="34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8" y="49"/>
                    <a:pt x="102" y="50"/>
                    <a:pt x="106" y="51"/>
                  </a:cubicBezTo>
                  <a:cubicBezTo>
                    <a:pt x="102" y="52"/>
                    <a:pt x="98" y="53"/>
                    <a:pt x="93" y="5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12" y="60"/>
                    <a:pt x="118" y="52"/>
                    <a:pt x="122" y="44"/>
                  </a:cubicBezTo>
                  <a:cubicBezTo>
                    <a:pt x="93" y="34"/>
                    <a:pt x="93" y="34"/>
                    <a:pt x="93" y="34"/>
                  </a:cubicBezTo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86" y="53"/>
                    <a:pt x="82" y="52"/>
                    <a:pt x="78" y="51"/>
                  </a:cubicBezTo>
                  <a:cubicBezTo>
                    <a:pt x="82" y="50"/>
                    <a:pt x="86" y="49"/>
                    <a:pt x="91" y="49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17">
              <a:extLst>
                <a:ext uri="{FF2B5EF4-FFF2-40B4-BE49-F238E27FC236}">
                  <a16:creationId xmlns="" xmlns:a16="http://schemas.microsoft.com/office/drawing/2014/main" id="{DF03296D-20DA-4395-9228-66E70E67B2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" y="1648"/>
              <a:ext cx="4" cy="69"/>
            </a:xfrm>
            <a:custGeom>
              <a:avLst/>
              <a:gdLst>
                <a:gd name="T0" fmla="*/ 0 w 2"/>
                <a:gd name="T1" fmla="*/ 20 h 29"/>
                <a:gd name="T2" fmla="*/ 0 w 2"/>
                <a:gd name="T3" fmla="*/ 29 h 29"/>
                <a:gd name="T4" fmla="*/ 2 w 2"/>
                <a:gd name="T5" fmla="*/ 29 h 29"/>
                <a:gd name="T6" fmla="*/ 2 w 2"/>
                <a:gd name="T7" fmla="*/ 20 h 29"/>
                <a:gd name="T8" fmla="*/ 1 w 2"/>
                <a:gd name="T9" fmla="*/ 20 h 29"/>
                <a:gd name="T10" fmla="*/ 0 w 2"/>
                <a:gd name="T11" fmla="*/ 20 h 29"/>
                <a:gd name="T12" fmla="*/ 0 w 2"/>
                <a:gd name="T13" fmla="*/ 0 h 29"/>
                <a:gd name="T14" fmla="*/ 0 w 2"/>
                <a:gd name="T15" fmla="*/ 16 h 29"/>
                <a:gd name="T16" fmla="*/ 1 w 2"/>
                <a:gd name="T17" fmla="*/ 16 h 29"/>
                <a:gd name="T18" fmla="*/ 2 w 2"/>
                <a:gd name="T19" fmla="*/ 16 h 29"/>
                <a:gd name="T20" fmla="*/ 2 w 2"/>
                <a:gd name="T21" fmla="*/ 1 h 29"/>
                <a:gd name="T22" fmla="*/ 0 w 2"/>
                <a:gd name="T2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9">
                  <a:moveTo>
                    <a:pt x="0" y="2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0"/>
                    <a:pt x="0" y="20"/>
                    <a:pt x="0" y="20"/>
                  </a:cubicBezTo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18">
              <a:extLst>
                <a:ext uri="{FF2B5EF4-FFF2-40B4-BE49-F238E27FC236}">
                  <a16:creationId xmlns="" xmlns:a16="http://schemas.microsoft.com/office/drawing/2014/main" id="{B594B978-1FEA-4C90-898F-516F9F858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686"/>
              <a:ext cx="66" cy="10"/>
            </a:xfrm>
            <a:custGeom>
              <a:avLst/>
              <a:gdLst>
                <a:gd name="T0" fmla="*/ 14 w 28"/>
                <a:gd name="T1" fmla="*/ 0 h 4"/>
                <a:gd name="T2" fmla="*/ 13 w 28"/>
                <a:gd name="T3" fmla="*/ 0 h 4"/>
                <a:gd name="T4" fmla="*/ 0 w 28"/>
                <a:gd name="T5" fmla="*/ 2 h 4"/>
                <a:gd name="T6" fmla="*/ 13 w 28"/>
                <a:gd name="T7" fmla="*/ 4 h 4"/>
                <a:gd name="T8" fmla="*/ 14 w 28"/>
                <a:gd name="T9" fmla="*/ 4 h 4"/>
                <a:gd name="T10" fmla="*/ 15 w 28"/>
                <a:gd name="T11" fmla="*/ 4 h 4"/>
                <a:gd name="T12" fmla="*/ 28 w 28"/>
                <a:gd name="T13" fmla="*/ 2 h 4"/>
                <a:gd name="T14" fmla="*/ 15 w 28"/>
                <a:gd name="T15" fmla="*/ 0 h 4"/>
                <a:gd name="T16" fmla="*/ 14 w 2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8" y="0"/>
                    <a:pt x="4" y="1"/>
                    <a:pt x="0" y="2"/>
                  </a:cubicBezTo>
                  <a:cubicBezTo>
                    <a:pt x="4" y="3"/>
                    <a:pt x="8" y="4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20" y="4"/>
                    <a:pt x="24" y="3"/>
                    <a:pt x="28" y="2"/>
                  </a:cubicBezTo>
                  <a:cubicBezTo>
                    <a:pt x="24" y="1"/>
                    <a:pt x="20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19">
              <a:extLst>
                <a:ext uri="{FF2B5EF4-FFF2-40B4-BE49-F238E27FC236}">
                  <a16:creationId xmlns="" xmlns:a16="http://schemas.microsoft.com/office/drawing/2014/main" id="{6C925EC0-66A9-4790-9CC6-8171A0DF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1470"/>
              <a:ext cx="88" cy="10"/>
            </a:xfrm>
            <a:custGeom>
              <a:avLst/>
              <a:gdLst>
                <a:gd name="T0" fmla="*/ 26 w 37"/>
                <a:gd name="T1" fmla="*/ 0 h 4"/>
                <a:gd name="T2" fmla="*/ 1 w 37"/>
                <a:gd name="T3" fmla="*/ 0 h 4"/>
                <a:gd name="T4" fmla="*/ 0 w 37"/>
                <a:gd name="T5" fmla="*/ 4 h 4"/>
                <a:gd name="T6" fmla="*/ 37 w 37"/>
                <a:gd name="T7" fmla="*/ 4 h 4"/>
                <a:gd name="T8" fmla="*/ 26 w 3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">
                  <a:moveTo>
                    <a:pt x="2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20">
              <a:extLst>
                <a:ext uri="{FF2B5EF4-FFF2-40B4-BE49-F238E27FC236}">
                  <a16:creationId xmlns="" xmlns:a16="http://schemas.microsoft.com/office/drawing/2014/main" id="{E315C8BC-7B26-4127-940E-781640655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1515"/>
              <a:ext cx="140" cy="10"/>
            </a:xfrm>
            <a:custGeom>
              <a:avLst/>
              <a:gdLst>
                <a:gd name="T0" fmla="*/ 59 w 59"/>
                <a:gd name="T1" fmla="*/ 0 h 4"/>
                <a:gd name="T2" fmla="*/ 0 w 59"/>
                <a:gd name="T3" fmla="*/ 0 h 4"/>
                <a:gd name="T4" fmla="*/ 0 w 59"/>
                <a:gd name="T5" fmla="*/ 0 h 4"/>
                <a:gd name="T6" fmla="*/ 11 w 59"/>
                <a:gd name="T7" fmla="*/ 4 h 4"/>
                <a:gd name="T8" fmla="*/ 59 w 59"/>
                <a:gd name="T9" fmla="*/ 4 h 4"/>
                <a:gd name="T10" fmla="*/ 59 w 59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4">
                  <a:moveTo>
                    <a:pt x="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21">
              <a:extLst>
                <a:ext uri="{FF2B5EF4-FFF2-40B4-BE49-F238E27FC236}">
                  <a16:creationId xmlns="" xmlns:a16="http://schemas.microsoft.com/office/drawing/2014/main" id="{388976C4-BDAA-4BCD-A7B7-FBAB3067A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1560"/>
              <a:ext cx="12" cy="5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0 h 5"/>
                <a:gd name="T4" fmla="*/ 12 w 12"/>
                <a:gd name="T5" fmla="*/ 5 h 5"/>
                <a:gd name="T6" fmla="*/ 12 w 1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lnTo>
                    <a:pt x="0" y="0"/>
                  </a:lnTo>
                  <a:lnTo>
                    <a:pt x="12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22">
              <a:extLst>
                <a:ext uri="{FF2B5EF4-FFF2-40B4-BE49-F238E27FC236}">
                  <a16:creationId xmlns="" xmlns:a16="http://schemas.microsoft.com/office/drawing/2014/main" id="{A7560271-7762-48D6-A99F-AF2F6E6DC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1560"/>
              <a:ext cx="12" cy="5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0 h 5"/>
                <a:gd name="T4" fmla="*/ 12 w 12"/>
                <a:gd name="T5" fmla="*/ 5 h 5"/>
                <a:gd name="T6" fmla="*/ 12 w 1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lnTo>
                    <a:pt x="0" y="0"/>
                  </a:lnTo>
                  <a:lnTo>
                    <a:pt x="12" y="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23">
              <a:extLst>
                <a:ext uri="{FF2B5EF4-FFF2-40B4-BE49-F238E27FC236}">
                  <a16:creationId xmlns="" xmlns:a16="http://schemas.microsoft.com/office/drawing/2014/main" id="{725B5DEC-822A-4CCB-BC5E-12B806EE4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392"/>
              <a:ext cx="121" cy="57"/>
            </a:xfrm>
            <a:custGeom>
              <a:avLst/>
              <a:gdLst>
                <a:gd name="T0" fmla="*/ 0 w 121"/>
                <a:gd name="T1" fmla="*/ 0 h 57"/>
                <a:gd name="T2" fmla="*/ 0 w 121"/>
                <a:gd name="T3" fmla="*/ 12 h 57"/>
                <a:gd name="T4" fmla="*/ 121 w 121"/>
                <a:gd name="T5" fmla="*/ 57 h 57"/>
                <a:gd name="T6" fmla="*/ 121 w 121"/>
                <a:gd name="T7" fmla="*/ 42 h 57"/>
                <a:gd name="T8" fmla="*/ 0 w 12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57">
                  <a:moveTo>
                    <a:pt x="0" y="0"/>
                  </a:moveTo>
                  <a:lnTo>
                    <a:pt x="0" y="12"/>
                  </a:lnTo>
                  <a:lnTo>
                    <a:pt x="121" y="57"/>
                  </a:lnTo>
                  <a:lnTo>
                    <a:pt x="121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24">
              <a:extLst>
                <a:ext uri="{FF2B5EF4-FFF2-40B4-BE49-F238E27FC236}">
                  <a16:creationId xmlns="" xmlns:a16="http://schemas.microsoft.com/office/drawing/2014/main" id="{FD1C8DCA-6AE7-4529-8697-9F5932775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392"/>
              <a:ext cx="121" cy="57"/>
            </a:xfrm>
            <a:custGeom>
              <a:avLst/>
              <a:gdLst>
                <a:gd name="T0" fmla="*/ 0 w 121"/>
                <a:gd name="T1" fmla="*/ 0 h 57"/>
                <a:gd name="T2" fmla="*/ 0 w 121"/>
                <a:gd name="T3" fmla="*/ 12 h 57"/>
                <a:gd name="T4" fmla="*/ 121 w 121"/>
                <a:gd name="T5" fmla="*/ 57 h 57"/>
                <a:gd name="T6" fmla="*/ 121 w 121"/>
                <a:gd name="T7" fmla="*/ 42 h 57"/>
                <a:gd name="T8" fmla="*/ 0 w 12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57">
                  <a:moveTo>
                    <a:pt x="0" y="0"/>
                  </a:moveTo>
                  <a:lnTo>
                    <a:pt x="0" y="12"/>
                  </a:lnTo>
                  <a:lnTo>
                    <a:pt x="121" y="57"/>
                  </a:lnTo>
                  <a:lnTo>
                    <a:pt x="121" y="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25">
              <a:extLst>
                <a:ext uri="{FF2B5EF4-FFF2-40B4-BE49-F238E27FC236}">
                  <a16:creationId xmlns="" xmlns:a16="http://schemas.microsoft.com/office/drawing/2014/main" id="{278DF736-C288-4AB8-A3AF-51B898CF6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" y="1328"/>
              <a:ext cx="181" cy="76"/>
            </a:xfrm>
            <a:custGeom>
              <a:avLst/>
              <a:gdLst>
                <a:gd name="T0" fmla="*/ 18 w 76"/>
                <a:gd name="T1" fmla="*/ 6 h 32"/>
                <a:gd name="T2" fmla="*/ 3 w 76"/>
                <a:gd name="T3" fmla="*/ 6 h 32"/>
                <a:gd name="T4" fmla="*/ 76 w 76"/>
                <a:gd name="T5" fmla="*/ 32 h 32"/>
                <a:gd name="T6" fmla="*/ 76 w 76"/>
                <a:gd name="T7" fmla="*/ 27 h 32"/>
                <a:gd name="T8" fmla="*/ 18 w 76"/>
                <a:gd name="T9" fmla="*/ 6 h 32"/>
                <a:gd name="T10" fmla="*/ 2 w 76"/>
                <a:gd name="T11" fmla="*/ 0 h 32"/>
                <a:gd name="T12" fmla="*/ 0 w 76"/>
                <a:gd name="T13" fmla="*/ 2 h 32"/>
                <a:gd name="T14" fmla="*/ 7 w 76"/>
                <a:gd name="T15" fmla="*/ 2 h 32"/>
                <a:gd name="T16" fmla="*/ 2 w 7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2">
                  <a:moveTo>
                    <a:pt x="18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18" y="6"/>
                    <a:pt x="18" y="6"/>
                    <a:pt x="18" y="6"/>
                  </a:cubicBezTo>
                  <a:moveTo>
                    <a:pt x="2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26">
              <a:extLst>
                <a:ext uri="{FF2B5EF4-FFF2-40B4-BE49-F238E27FC236}">
                  <a16:creationId xmlns="" xmlns:a16="http://schemas.microsoft.com/office/drawing/2014/main" id="{0F30C38E-7BA5-4210-BC4F-24FD53335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7" y="1434"/>
              <a:ext cx="308" cy="124"/>
            </a:xfrm>
            <a:custGeom>
              <a:avLst/>
              <a:gdLst>
                <a:gd name="T0" fmla="*/ 93 w 130"/>
                <a:gd name="T1" fmla="*/ 33 h 52"/>
                <a:gd name="T2" fmla="*/ 93 w 130"/>
                <a:gd name="T3" fmla="*/ 39 h 52"/>
                <a:gd name="T4" fmla="*/ 130 w 130"/>
                <a:gd name="T5" fmla="*/ 52 h 52"/>
                <a:gd name="T6" fmla="*/ 130 w 130"/>
                <a:gd name="T7" fmla="*/ 47 h 52"/>
                <a:gd name="T8" fmla="*/ 93 w 130"/>
                <a:gd name="T9" fmla="*/ 33 h 52"/>
                <a:gd name="T10" fmla="*/ 0 w 130"/>
                <a:gd name="T11" fmla="*/ 0 h 52"/>
                <a:gd name="T12" fmla="*/ 0 w 130"/>
                <a:gd name="T13" fmla="*/ 6 h 52"/>
                <a:gd name="T14" fmla="*/ 91 w 130"/>
                <a:gd name="T15" fmla="*/ 38 h 52"/>
                <a:gd name="T16" fmla="*/ 91 w 130"/>
                <a:gd name="T17" fmla="*/ 33 h 52"/>
                <a:gd name="T18" fmla="*/ 81 w 130"/>
                <a:gd name="T19" fmla="*/ 29 h 52"/>
                <a:gd name="T20" fmla="*/ 78 w 130"/>
                <a:gd name="T21" fmla="*/ 28 h 52"/>
                <a:gd name="T22" fmla="*/ 78 w 130"/>
                <a:gd name="T23" fmla="*/ 28 h 52"/>
                <a:gd name="T24" fmla="*/ 0 w 130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52">
                  <a:moveTo>
                    <a:pt x="93" y="33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93" y="33"/>
                    <a:pt x="93" y="33"/>
                    <a:pt x="93" y="33"/>
                  </a:cubicBezTo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0" y="29"/>
                    <a:pt x="79" y="29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27">
              <a:extLst>
                <a:ext uri="{FF2B5EF4-FFF2-40B4-BE49-F238E27FC236}">
                  <a16:creationId xmlns="" xmlns:a16="http://schemas.microsoft.com/office/drawing/2014/main" id="{763DA4DA-5895-4512-98B1-E1E55D27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546"/>
              <a:ext cx="29" cy="21"/>
            </a:xfrm>
            <a:custGeom>
              <a:avLst/>
              <a:gdLst>
                <a:gd name="T0" fmla="*/ 0 w 12"/>
                <a:gd name="T1" fmla="*/ 0 h 9"/>
                <a:gd name="T2" fmla="*/ 0 w 12"/>
                <a:gd name="T3" fmla="*/ 5 h 9"/>
                <a:gd name="T4" fmla="*/ 11 w 12"/>
                <a:gd name="T5" fmla="*/ 9 h 9"/>
                <a:gd name="T6" fmla="*/ 12 w 12"/>
                <a:gd name="T7" fmla="*/ 4 h 9"/>
                <a:gd name="T8" fmla="*/ 0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7"/>
                    <a:pt x="11" y="6"/>
                    <a:pt x="12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8">
              <a:extLst>
                <a:ext uri="{FF2B5EF4-FFF2-40B4-BE49-F238E27FC236}">
                  <a16:creationId xmlns="" xmlns:a16="http://schemas.microsoft.com/office/drawing/2014/main" id="{8EE9AD73-7947-4AB4-8794-C402534AD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" y="1513"/>
              <a:ext cx="4" cy="14"/>
            </a:xfrm>
            <a:custGeom>
              <a:avLst/>
              <a:gdLst>
                <a:gd name="T0" fmla="*/ 0 w 4"/>
                <a:gd name="T1" fmla="*/ 0 h 14"/>
                <a:gd name="T2" fmla="*/ 0 w 4"/>
                <a:gd name="T3" fmla="*/ 12 h 14"/>
                <a:gd name="T4" fmla="*/ 4 w 4"/>
                <a:gd name="T5" fmla="*/ 14 h 14"/>
                <a:gd name="T6" fmla="*/ 4 w 4"/>
                <a:gd name="T7" fmla="*/ 0 h 14"/>
                <a:gd name="T8" fmla="*/ 0 w 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29">
              <a:extLst>
                <a:ext uri="{FF2B5EF4-FFF2-40B4-BE49-F238E27FC236}">
                  <a16:creationId xmlns="" xmlns:a16="http://schemas.microsoft.com/office/drawing/2014/main" id="{BBBB932D-8732-43CC-9ECA-B6FA8673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" y="1513"/>
              <a:ext cx="4" cy="14"/>
            </a:xfrm>
            <a:custGeom>
              <a:avLst/>
              <a:gdLst>
                <a:gd name="T0" fmla="*/ 0 w 4"/>
                <a:gd name="T1" fmla="*/ 0 h 14"/>
                <a:gd name="T2" fmla="*/ 0 w 4"/>
                <a:gd name="T3" fmla="*/ 12 h 14"/>
                <a:gd name="T4" fmla="*/ 4 w 4"/>
                <a:gd name="T5" fmla="*/ 14 h 14"/>
                <a:gd name="T6" fmla="*/ 4 w 4"/>
                <a:gd name="T7" fmla="*/ 0 h 14"/>
                <a:gd name="T8" fmla="*/ 0 w 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30">
              <a:extLst>
                <a:ext uri="{FF2B5EF4-FFF2-40B4-BE49-F238E27FC236}">
                  <a16:creationId xmlns="" xmlns:a16="http://schemas.microsoft.com/office/drawing/2014/main" id="{D3DF9F55-6425-4023-941B-9B148E782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501"/>
              <a:ext cx="7" cy="2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3 w 3"/>
                <a:gd name="T5" fmla="*/ 1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31">
              <a:extLst>
                <a:ext uri="{FF2B5EF4-FFF2-40B4-BE49-F238E27FC236}">
                  <a16:creationId xmlns="" xmlns:a16="http://schemas.microsoft.com/office/drawing/2014/main" id="{04932A99-D29F-4F3F-B103-D95BCB052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" y="1332"/>
              <a:ext cx="45" cy="10"/>
            </a:xfrm>
            <a:custGeom>
              <a:avLst/>
              <a:gdLst>
                <a:gd name="T0" fmla="*/ 8 w 19"/>
                <a:gd name="T1" fmla="*/ 0 h 4"/>
                <a:gd name="T2" fmla="*/ 1 w 19"/>
                <a:gd name="T3" fmla="*/ 0 h 4"/>
                <a:gd name="T4" fmla="*/ 0 w 19"/>
                <a:gd name="T5" fmla="*/ 3 h 4"/>
                <a:gd name="T6" fmla="*/ 4 w 19"/>
                <a:gd name="T7" fmla="*/ 4 h 4"/>
                <a:gd name="T8" fmla="*/ 19 w 19"/>
                <a:gd name="T9" fmla="*/ 4 h 4"/>
                <a:gd name="T10" fmla="*/ 8 w 19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32">
              <a:extLst>
                <a:ext uri="{FF2B5EF4-FFF2-40B4-BE49-F238E27FC236}">
                  <a16:creationId xmlns="" xmlns:a16="http://schemas.microsoft.com/office/drawing/2014/main" id="{0EA43BE6-3662-422F-9E7E-C5FA8082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1154"/>
              <a:ext cx="38" cy="14"/>
            </a:xfrm>
            <a:custGeom>
              <a:avLst/>
              <a:gdLst>
                <a:gd name="T0" fmla="*/ 13 w 16"/>
                <a:gd name="T1" fmla="*/ 0 h 6"/>
                <a:gd name="T2" fmla="*/ 0 w 16"/>
                <a:gd name="T3" fmla="*/ 1 h 6"/>
                <a:gd name="T4" fmla="*/ 16 w 16"/>
                <a:gd name="T5" fmla="*/ 6 h 6"/>
                <a:gd name="T6" fmla="*/ 16 w 16"/>
                <a:gd name="T7" fmla="*/ 1 h 6"/>
                <a:gd name="T8" fmla="*/ 13 w 1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13" y="0"/>
                  </a:moveTo>
                  <a:cubicBezTo>
                    <a:pt x="9" y="0"/>
                    <a:pt x="4" y="0"/>
                    <a:pt x="0" y="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33">
              <a:extLst>
                <a:ext uri="{FF2B5EF4-FFF2-40B4-BE49-F238E27FC236}">
                  <a16:creationId xmlns="" xmlns:a16="http://schemas.microsoft.com/office/drawing/2014/main" id="{C1DD262A-F35D-4E08-9497-68C93E76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" y="1157"/>
              <a:ext cx="244" cy="99"/>
            </a:xfrm>
            <a:custGeom>
              <a:avLst/>
              <a:gdLst>
                <a:gd name="T0" fmla="*/ 0 w 103"/>
                <a:gd name="T1" fmla="*/ 0 h 42"/>
                <a:gd name="T2" fmla="*/ 0 w 103"/>
                <a:gd name="T3" fmla="*/ 5 h 42"/>
                <a:gd name="T4" fmla="*/ 103 w 103"/>
                <a:gd name="T5" fmla="*/ 42 h 42"/>
                <a:gd name="T6" fmla="*/ 101 w 103"/>
                <a:gd name="T7" fmla="*/ 40 h 42"/>
                <a:gd name="T8" fmla="*/ 95 w 103"/>
                <a:gd name="T9" fmla="*/ 34 h 42"/>
                <a:gd name="T10" fmla="*/ 94 w 103"/>
                <a:gd name="T11" fmla="*/ 33 h 42"/>
                <a:gd name="T12" fmla="*/ 0 w 10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2" y="41"/>
                    <a:pt x="102" y="41"/>
                    <a:pt x="101" y="40"/>
                  </a:cubicBezTo>
                  <a:cubicBezTo>
                    <a:pt x="99" y="38"/>
                    <a:pt x="97" y="36"/>
                    <a:pt x="95" y="34"/>
                  </a:cubicBezTo>
                  <a:cubicBezTo>
                    <a:pt x="95" y="34"/>
                    <a:pt x="94" y="34"/>
                    <a:pt x="94" y="3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34">
              <a:extLst>
                <a:ext uri="{FF2B5EF4-FFF2-40B4-BE49-F238E27FC236}">
                  <a16:creationId xmlns="" xmlns:a16="http://schemas.microsoft.com/office/drawing/2014/main" id="{3EECDEAF-B905-41B1-BAC5-22530B675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1237"/>
              <a:ext cx="14" cy="15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6 w 6"/>
                <a:gd name="T5" fmla="*/ 6 h 6"/>
                <a:gd name="T6" fmla="*/ 0 w 6"/>
                <a:gd name="T7" fmla="*/ 0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2" y="2"/>
                    <a:pt x="4" y="4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4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57C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35">
              <a:extLst>
                <a:ext uri="{FF2B5EF4-FFF2-40B4-BE49-F238E27FC236}">
                  <a16:creationId xmlns="" xmlns:a16="http://schemas.microsoft.com/office/drawing/2014/main" id="{FC6BB443-EE45-418D-ADEB-47D979FDC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1192"/>
              <a:ext cx="418" cy="126"/>
            </a:xfrm>
            <a:custGeom>
              <a:avLst/>
              <a:gdLst>
                <a:gd name="T0" fmla="*/ 20 w 176"/>
                <a:gd name="T1" fmla="*/ 49 h 53"/>
                <a:gd name="T2" fmla="*/ 20 w 176"/>
                <a:gd name="T3" fmla="*/ 49 h 53"/>
                <a:gd name="T4" fmla="*/ 20 w 176"/>
                <a:gd name="T5" fmla="*/ 49 h 53"/>
                <a:gd name="T6" fmla="*/ 25 w 176"/>
                <a:gd name="T7" fmla="*/ 46 h 53"/>
                <a:gd name="T8" fmla="*/ 46 w 176"/>
                <a:gd name="T9" fmla="*/ 34 h 53"/>
                <a:gd name="T10" fmla="*/ 49 w 176"/>
                <a:gd name="T11" fmla="*/ 33 h 53"/>
                <a:gd name="T12" fmla="*/ 49 w 176"/>
                <a:gd name="T13" fmla="*/ 33 h 53"/>
                <a:gd name="T14" fmla="*/ 51 w 176"/>
                <a:gd name="T15" fmla="*/ 33 h 53"/>
                <a:gd name="T16" fmla="*/ 58 w 176"/>
                <a:gd name="T17" fmla="*/ 30 h 53"/>
                <a:gd name="T18" fmla="*/ 75 w 176"/>
                <a:gd name="T19" fmla="*/ 26 h 53"/>
                <a:gd name="T20" fmla="*/ 79 w 176"/>
                <a:gd name="T21" fmla="*/ 25 h 53"/>
                <a:gd name="T22" fmla="*/ 79 w 176"/>
                <a:gd name="T23" fmla="*/ 25 h 53"/>
                <a:gd name="T24" fmla="*/ 82 w 176"/>
                <a:gd name="T25" fmla="*/ 25 h 53"/>
                <a:gd name="T26" fmla="*/ 91 w 176"/>
                <a:gd name="T27" fmla="*/ 25 h 53"/>
                <a:gd name="T28" fmla="*/ 102 w 176"/>
                <a:gd name="T29" fmla="*/ 25 h 53"/>
                <a:gd name="T30" fmla="*/ 106 w 176"/>
                <a:gd name="T31" fmla="*/ 25 h 53"/>
                <a:gd name="T32" fmla="*/ 107 w 176"/>
                <a:gd name="T33" fmla="*/ 25 h 53"/>
                <a:gd name="T34" fmla="*/ 110 w 176"/>
                <a:gd name="T35" fmla="*/ 26 h 53"/>
                <a:gd name="T36" fmla="*/ 134 w 176"/>
                <a:gd name="T37" fmla="*/ 33 h 53"/>
                <a:gd name="T38" fmla="*/ 135 w 176"/>
                <a:gd name="T39" fmla="*/ 33 h 53"/>
                <a:gd name="T40" fmla="*/ 136 w 176"/>
                <a:gd name="T41" fmla="*/ 33 h 53"/>
                <a:gd name="T42" fmla="*/ 139 w 176"/>
                <a:gd name="T43" fmla="*/ 35 h 53"/>
                <a:gd name="T44" fmla="*/ 145 w 176"/>
                <a:gd name="T45" fmla="*/ 38 h 53"/>
                <a:gd name="T46" fmla="*/ 159 w 176"/>
                <a:gd name="T47" fmla="*/ 46 h 53"/>
                <a:gd name="T48" fmla="*/ 173 w 176"/>
                <a:gd name="T49" fmla="*/ 42 h 53"/>
                <a:gd name="T50" fmla="*/ 169 w 176"/>
                <a:gd name="T51" fmla="*/ 27 h 53"/>
                <a:gd name="T52" fmla="*/ 78 w 176"/>
                <a:gd name="T53" fmla="*/ 4 h 53"/>
                <a:gd name="T54" fmla="*/ 17 w 176"/>
                <a:gd name="T55" fmla="*/ 25 h 53"/>
                <a:gd name="T56" fmla="*/ 5 w 176"/>
                <a:gd name="T57" fmla="*/ 34 h 53"/>
                <a:gd name="T58" fmla="*/ 4 w 176"/>
                <a:gd name="T59" fmla="*/ 49 h 53"/>
                <a:gd name="T60" fmla="*/ 20 w 176"/>
                <a:gd name="T61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53">
                  <a:moveTo>
                    <a:pt x="20" y="49"/>
                  </a:moveTo>
                  <a:cubicBezTo>
                    <a:pt x="20" y="49"/>
                    <a:pt x="20" y="49"/>
                    <a:pt x="20" y="49"/>
                  </a:cubicBezTo>
                  <a:cubicBezTo>
                    <a:pt x="22" y="47"/>
                    <a:pt x="18" y="51"/>
                    <a:pt x="20" y="49"/>
                  </a:cubicBezTo>
                  <a:cubicBezTo>
                    <a:pt x="21" y="48"/>
                    <a:pt x="23" y="47"/>
                    <a:pt x="25" y="46"/>
                  </a:cubicBezTo>
                  <a:cubicBezTo>
                    <a:pt x="32" y="41"/>
                    <a:pt x="39" y="38"/>
                    <a:pt x="46" y="34"/>
                  </a:cubicBezTo>
                  <a:cubicBezTo>
                    <a:pt x="47" y="34"/>
                    <a:pt x="48" y="34"/>
                    <a:pt x="49" y="33"/>
                  </a:cubicBezTo>
                  <a:cubicBezTo>
                    <a:pt x="49" y="33"/>
                    <a:pt x="47" y="34"/>
                    <a:pt x="49" y="33"/>
                  </a:cubicBezTo>
                  <a:cubicBezTo>
                    <a:pt x="49" y="33"/>
                    <a:pt x="50" y="33"/>
                    <a:pt x="51" y="33"/>
                  </a:cubicBezTo>
                  <a:cubicBezTo>
                    <a:pt x="53" y="32"/>
                    <a:pt x="56" y="31"/>
                    <a:pt x="58" y="30"/>
                  </a:cubicBezTo>
                  <a:cubicBezTo>
                    <a:pt x="64" y="28"/>
                    <a:pt x="69" y="27"/>
                    <a:pt x="75" y="26"/>
                  </a:cubicBezTo>
                  <a:cubicBezTo>
                    <a:pt x="76" y="26"/>
                    <a:pt x="78" y="26"/>
                    <a:pt x="79" y="25"/>
                  </a:cubicBezTo>
                  <a:cubicBezTo>
                    <a:pt x="81" y="25"/>
                    <a:pt x="77" y="26"/>
                    <a:pt x="79" y="25"/>
                  </a:cubicBezTo>
                  <a:cubicBezTo>
                    <a:pt x="80" y="25"/>
                    <a:pt x="81" y="25"/>
                    <a:pt x="82" y="25"/>
                  </a:cubicBezTo>
                  <a:cubicBezTo>
                    <a:pt x="85" y="25"/>
                    <a:pt x="88" y="25"/>
                    <a:pt x="91" y="25"/>
                  </a:cubicBezTo>
                  <a:cubicBezTo>
                    <a:pt x="95" y="25"/>
                    <a:pt x="98" y="25"/>
                    <a:pt x="102" y="25"/>
                  </a:cubicBezTo>
                  <a:cubicBezTo>
                    <a:pt x="103" y="25"/>
                    <a:pt x="105" y="25"/>
                    <a:pt x="106" y="25"/>
                  </a:cubicBezTo>
                  <a:cubicBezTo>
                    <a:pt x="109" y="26"/>
                    <a:pt x="105" y="25"/>
                    <a:pt x="107" y="25"/>
                  </a:cubicBezTo>
                  <a:cubicBezTo>
                    <a:pt x="108" y="26"/>
                    <a:pt x="109" y="26"/>
                    <a:pt x="110" y="26"/>
                  </a:cubicBezTo>
                  <a:cubicBezTo>
                    <a:pt x="118" y="27"/>
                    <a:pt x="126" y="30"/>
                    <a:pt x="134" y="33"/>
                  </a:cubicBezTo>
                  <a:cubicBezTo>
                    <a:pt x="134" y="33"/>
                    <a:pt x="136" y="33"/>
                    <a:pt x="135" y="33"/>
                  </a:cubicBezTo>
                  <a:cubicBezTo>
                    <a:pt x="134" y="32"/>
                    <a:pt x="135" y="33"/>
                    <a:pt x="136" y="33"/>
                  </a:cubicBezTo>
                  <a:cubicBezTo>
                    <a:pt x="137" y="34"/>
                    <a:pt x="138" y="34"/>
                    <a:pt x="139" y="35"/>
                  </a:cubicBezTo>
                  <a:cubicBezTo>
                    <a:pt x="141" y="36"/>
                    <a:pt x="143" y="37"/>
                    <a:pt x="145" y="38"/>
                  </a:cubicBezTo>
                  <a:cubicBezTo>
                    <a:pt x="150" y="41"/>
                    <a:pt x="154" y="43"/>
                    <a:pt x="159" y="46"/>
                  </a:cubicBezTo>
                  <a:cubicBezTo>
                    <a:pt x="163" y="49"/>
                    <a:pt x="171" y="47"/>
                    <a:pt x="173" y="42"/>
                  </a:cubicBezTo>
                  <a:cubicBezTo>
                    <a:pt x="176" y="37"/>
                    <a:pt x="174" y="30"/>
                    <a:pt x="169" y="27"/>
                  </a:cubicBezTo>
                  <a:cubicBezTo>
                    <a:pt x="142" y="9"/>
                    <a:pt x="110" y="0"/>
                    <a:pt x="78" y="4"/>
                  </a:cubicBezTo>
                  <a:cubicBezTo>
                    <a:pt x="56" y="6"/>
                    <a:pt x="35" y="14"/>
                    <a:pt x="17" y="25"/>
                  </a:cubicBezTo>
                  <a:cubicBezTo>
                    <a:pt x="12" y="28"/>
                    <a:pt x="8" y="31"/>
                    <a:pt x="5" y="34"/>
                  </a:cubicBezTo>
                  <a:cubicBezTo>
                    <a:pt x="0" y="37"/>
                    <a:pt x="0" y="45"/>
                    <a:pt x="4" y="49"/>
                  </a:cubicBezTo>
                  <a:cubicBezTo>
                    <a:pt x="9" y="53"/>
                    <a:pt x="15" y="53"/>
                    <a:pt x="2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6">
              <a:extLst>
                <a:ext uri="{FF2B5EF4-FFF2-40B4-BE49-F238E27FC236}">
                  <a16:creationId xmlns="" xmlns:a16="http://schemas.microsoft.com/office/drawing/2014/main" id="{036EC808-629F-4B9F-8BC4-1BD90853C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" y="1318"/>
              <a:ext cx="55" cy="57"/>
            </a:xfrm>
            <a:custGeom>
              <a:avLst/>
              <a:gdLst>
                <a:gd name="T0" fmla="*/ 19 w 23"/>
                <a:gd name="T1" fmla="*/ 19 h 24"/>
                <a:gd name="T2" fmla="*/ 4 w 23"/>
                <a:gd name="T3" fmla="*/ 19 h 24"/>
                <a:gd name="T4" fmla="*/ 4 w 23"/>
                <a:gd name="T5" fmla="*/ 4 h 24"/>
                <a:gd name="T6" fmla="*/ 19 w 23"/>
                <a:gd name="T7" fmla="*/ 4 h 24"/>
                <a:gd name="T8" fmla="*/ 19 w 23"/>
                <a:gd name="T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9" y="19"/>
                  </a:moveTo>
                  <a:cubicBezTo>
                    <a:pt x="15" y="24"/>
                    <a:pt x="8" y="23"/>
                    <a:pt x="4" y="19"/>
                  </a:cubicBezTo>
                  <a:cubicBezTo>
                    <a:pt x="0" y="15"/>
                    <a:pt x="0" y="8"/>
                    <a:pt x="4" y="4"/>
                  </a:cubicBezTo>
                  <a:cubicBezTo>
                    <a:pt x="8" y="0"/>
                    <a:pt x="15" y="0"/>
                    <a:pt x="19" y="4"/>
                  </a:cubicBezTo>
                  <a:cubicBezTo>
                    <a:pt x="23" y="8"/>
                    <a:pt x="23" y="15"/>
                    <a:pt x="1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37">
              <a:extLst>
                <a:ext uri="{FF2B5EF4-FFF2-40B4-BE49-F238E27FC236}">
                  <a16:creationId xmlns="" xmlns:a16="http://schemas.microsoft.com/office/drawing/2014/main" id="{7A09BCA1-DAE0-496C-9AF8-5D5E210F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1320"/>
              <a:ext cx="572" cy="889"/>
            </a:xfrm>
            <a:custGeom>
              <a:avLst/>
              <a:gdLst>
                <a:gd name="T0" fmla="*/ 150 w 241"/>
                <a:gd name="T1" fmla="*/ 32 h 374"/>
                <a:gd name="T2" fmla="*/ 15 w 241"/>
                <a:gd name="T3" fmla="*/ 236 h 374"/>
                <a:gd name="T4" fmla="*/ 155 w 241"/>
                <a:gd name="T5" fmla="*/ 367 h 374"/>
                <a:gd name="T6" fmla="*/ 230 w 241"/>
                <a:gd name="T7" fmla="*/ 272 h 374"/>
                <a:gd name="T8" fmla="*/ 124 w 241"/>
                <a:gd name="T9" fmla="*/ 191 h 374"/>
                <a:gd name="T10" fmla="*/ 178 w 241"/>
                <a:gd name="T11" fmla="*/ 66 h 374"/>
                <a:gd name="T12" fmla="*/ 150 w 241"/>
                <a:gd name="T13" fmla="*/ 3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374">
                  <a:moveTo>
                    <a:pt x="150" y="32"/>
                  </a:moveTo>
                  <a:cubicBezTo>
                    <a:pt x="97" y="79"/>
                    <a:pt x="0" y="211"/>
                    <a:pt x="15" y="236"/>
                  </a:cubicBezTo>
                  <a:cubicBezTo>
                    <a:pt x="52" y="292"/>
                    <a:pt x="125" y="349"/>
                    <a:pt x="155" y="367"/>
                  </a:cubicBezTo>
                  <a:cubicBezTo>
                    <a:pt x="168" y="374"/>
                    <a:pt x="241" y="283"/>
                    <a:pt x="230" y="272"/>
                  </a:cubicBezTo>
                  <a:cubicBezTo>
                    <a:pt x="216" y="259"/>
                    <a:pt x="124" y="196"/>
                    <a:pt x="124" y="191"/>
                  </a:cubicBezTo>
                  <a:cubicBezTo>
                    <a:pt x="125" y="185"/>
                    <a:pt x="160" y="120"/>
                    <a:pt x="178" y="66"/>
                  </a:cubicBezTo>
                  <a:cubicBezTo>
                    <a:pt x="201" y="0"/>
                    <a:pt x="173" y="12"/>
                    <a:pt x="150" y="32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38">
              <a:extLst>
                <a:ext uri="{FF2B5EF4-FFF2-40B4-BE49-F238E27FC236}">
                  <a16:creationId xmlns="" xmlns:a16="http://schemas.microsoft.com/office/drawing/2014/main" id="{7B685809-691C-4052-B614-3494EECA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1914"/>
              <a:ext cx="600" cy="347"/>
            </a:xfrm>
            <a:custGeom>
              <a:avLst/>
              <a:gdLst>
                <a:gd name="T0" fmla="*/ 30 w 253"/>
                <a:gd name="T1" fmla="*/ 3 h 146"/>
                <a:gd name="T2" fmla="*/ 106 w 253"/>
                <a:gd name="T3" fmla="*/ 0 h 146"/>
                <a:gd name="T4" fmla="*/ 163 w 253"/>
                <a:gd name="T5" fmla="*/ 7 h 146"/>
                <a:gd name="T6" fmla="*/ 243 w 253"/>
                <a:gd name="T7" fmla="*/ 79 h 146"/>
                <a:gd name="T8" fmla="*/ 176 w 253"/>
                <a:gd name="T9" fmla="*/ 48 h 146"/>
                <a:gd name="T10" fmla="*/ 223 w 253"/>
                <a:gd name="T11" fmla="*/ 107 h 146"/>
                <a:gd name="T12" fmla="*/ 150 w 253"/>
                <a:gd name="T13" fmla="*/ 63 h 146"/>
                <a:gd name="T14" fmla="*/ 194 w 253"/>
                <a:gd name="T15" fmla="*/ 123 h 146"/>
                <a:gd name="T16" fmla="*/ 125 w 253"/>
                <a:gd name="T17" fmla="*/ 81 h 146"/>
                <a:gd name="T18" fmla="*/ 165 w 253"/>
                <a:gd name="T19" fmla="*/ 133 h 146"/>
                <a:gd name="T20" fmla="*/ 96 w 253"/>
                <a:gd name="T21" fmla="*/ 101 h 146"/>
                <a:gd name="T22" fmla="*/ 5 w 253"/>
                <a:gd name="T23" fmla="*/ 117 h 146"/>
                <a:gd name="T24" fmla="*/ 30 w 253"/>
                <a:gd name="T25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146">
                  <a:moveTo>
                    <a:pt x="30" y="3"/>
                  </a:moveTo>
                  <a:cubicBezTo>
                    <a:pt x="30" y="3"/>
                    <a:pt x="76" y="1"/>
                    <a:pt x="106" y="0"/>
                  </a:cubicBezTo>
                  <a:cubicBezTo>
                    <a:pt x="122" y="0"/>
                    <a:pt x="151" y="2"/>
                    <a:pt x="163" y="7"/>
                  </a:cubicBezTo>
                  <a:cubicBezTo>
                    <a:pt x="182" y="15"/>
                    <a:pt x="253" y="61"/>
                    <a:pt x="243" y="79"/>
                  </a:cubicBezTo>
                  <a:cubicBezTo>
                    <a:pt x="233" y="95"/>
                    <a:pt x="176" y="48"/>
                    <a:pt x="176" y="48"/>
                  </a:cubicBezTo>
                  <a:cubicBezTo>
                    <a:pt x="176" y="48"/>
                    <a:pt x="238" y="90"/>
                    <a:pt x="223" y="107"/>
                  </a:cubicBezTo>
                  <a:cubicBezTo>
                    <a:pt x="208" y="124"/>
                    <a:pt x="150" y="63"/>
                    <a:pt x="150" y="63"/>
                  </a:cubicBezTo>
                  <a:cubicBezTo>
                    <a:pt x="150" y="63"/>
                    <a:pt x="213" y="107"/>
                    <a:pt x="194" y="123"/>
                  </a:cubicBezTo>
                  <a:cubicBezTo>
                    <a:pt x="180" y="134"/>
                    <a:pt x="125" y="81"/>
                    <a:pt x="125" y="81"/>
                  </a:cubicBezTo>
                  <a:cubicBezTo>
                    <a:pt x="125" y="81"/>
                    <a:pt x="179" y="120"/>
                    <a:pt x="165" y="133"/>
                  </a:cubicBezTo>
                  <a:cubicBezTo>
                    <a:pt x="150" y="146"/>
                    <a:pt x="96" y="101"/>
                    <a:pt x="96" y="101"/>
                  </a:cubicBezTo>
                  <a:cubicBezTo>
                    <a:pt x="55" y="126"/>
                    <a:pt x="26" y="124"/>
                    <a:pt x="5" y="117"/>
                  </a:cubicBezTo>
                  <a:cubicBezTo>
                    <a:pt x="0" y="115"/>
                    <a:pt x="30" y="3"/>
                    <a:pt x="30" y="3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39">
              <a:extLst>
                <a:ext uri="{FF2B5EF4-FFF2-40B4-BE49-F238E27FC236}">
                  <a16:creationId xmlns="" xmlns:a16="http://schemas.microsoft.com/office/drawing/2014/main" id="{7AF00385-563D-441C-997F-EB9B6A92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" y="1995"/>
              <a:ext cx="147" cy="133"/>
            </a:xfrm>
            <a:custGeom>
              <a:avLst/>
              <a:gdLst>
                <a:gd name="T0" fmla="*/ 0 w 62"/>
                <a:gd name="T1" fmla="*/ 0 h 56"/>
                <a:gd name="T2" fmla="*/ 62 w 62"/>
                <a:gd name="T3" fmla="*/ 55 h 56"/>
                <a:gd name="T4" fmla="*/ 17 w 62"/>
                <a:gd name="T5" fmla="*/ 14 h 56"/>
                <a:gd name="T6" fmla="*/ 0 w 6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6">
                  <a:moveTo>
                    <a:pt x="0" y="0"/>
                  </a:moveTo>
                  <a:cubicBezTo>
                    <a:pt x="47" y="27"/>
                    <a:pt x="62" y="56"/>
                    <a:pt x="62" y="55"/>
                  </a:cubicBezTo>
                  <a:cubicBezTo>
                    <a:pt x="49" y="39"/>
                    <a:pt x="24" y="20"/>
                    <a:pt x="17" y="14"/>
                  </a:cubicBezTo>
                  <a:cubicBezTo>
                    <a:pt x="10" y="9"/>
                    <a:pt x="7" y="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40">
              <a:extLst>
                <a:ext uri="{FF2B5EF4-FFF2-40B4-BE49-F238E27FC236}">
                  <a16:creationId xmlns="" xmlns:a16="http://schemas.microsoft.com/office/drawing/2014/main" id="{459F9B8B-E665-43E6-B96F-2799BA40D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2047"/>
              <a:ext cx="126" cy="100"/>
            </a:xfrm>
            <a:custGeom>
              <a:avLst/>
              <a:gdLst>
                <a:gd name="T0" fmla="*/ 0 w 53"/>
                <a:gd name="T1" fmla="*/ 0 h 42"/>
                <a:gd name="T2" fmla="*/ 53 w 53"/>
                <a:gd name="T3" fmla="*/ 41 h 42"/>
                <a:gd name="T4" fmla="*/ 52 w 53"/>
                <a:gd name="T5" fmla="*/ 41 h 42"/>
                <a:gd name="T6" fmla="*/ 0 w 53"/>
                <a:gd name="T7" fmla="*/ 1 h 42"/>
                <a:gd name="T8" fmla="*/ 0 w 5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0" y="0"/>
                  </a:moveTo>
                  <a:cubicBezTo>
                    <a:pt x="24" y="12"/>
                    <a:pt x="46" y="33"/>
                    <a:pt x="53" y="41"/>
                  </a:cubicBezTo>
                  <a:cubicBezTo>
                    <a:pt x="53" y="42"/>
                    <a:pt x="53" y="42"/>
                    <a:pt x="52" y="41"/>
                  </a:cubicBezTo>
                  <a:cubicBezTo>
                    <a:pt x="44" y="34"/>
                    <a:pt x="9" y="7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1">
              <a:extLst>
                <a:ext uri="{FF2B5EF4-FFF2-40B4-BE49-F238E27FC236}">
                  <a16:creationId xmlns="" xmlns:a16="http://schemas.microsoft.com/office/drawing/2014/main" id="{F96D0991-0EE3-4AB7-8432-1D2BB351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" y="2092"/>
              <a:ext cx="98" cy="79"/>
            </a:xfrm>
            <a:custGeom>
              <a:avLst/>
              <a:gdLst>
                <a:gd name="T0" fmla="*/ 0 w 41"/>
                <a:gd name="T1" fmla="*/ 0 h 33"/>
                <a:gd name="T2" fmla="*/ 40 w 41"/>
                <a:gd name="T3" fmla="*/ 32 h 33"/>
                <a:gd name="T4" fmla="*/ 39 w 41"/>
                <a:gd name="T5" fmla="*/ 32 h 33"/>
                <a:gd name="T6" fmla="*/ 0 w 41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0"/>
                  </a:moveTo>
                  <a:cubicBezTo>
                    <a:pt x="21" y="12"/>
                    <a:pt x="28" y="19"/>
                    <a:pt x="40" y="32"/>
                  </a:cubicBezTo>
                  <a:cubicBezTo>
                    <a:pt x="41" y="33"/>
                    <a:pt x="40" y="33"/>
                    <a:pt x="39" y="32"/>
                  </a:cubicBezTo>
                  <a:cubicBezTo>
                    <a:pt x="26" y="21"/>
                    <a:pt x="16" y="1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42">
              <a:extLst>
                <a:ext uri="{FF2B5EF4-FFF2-40B4-BE49-F238E27FC236}">
                  <a16:creationId xmlns="" xmlns:a16="http://schemas.microsoft.com/office/drawing/2014/main" id="{D0C282A5-DB84-4AC2-A92B-99ABB3C48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1332"/>
              <a:ext cx="465" cy="822"/>
            </a:xfrm>
            <a:custGeom>
              <a:avLst/>
              <a:gdLst>
                <a:gd name="T0" fmla="*/ 196 w 196"/>
                <a:gd name="T1" fmla="*/ 242 h 346"/>
                <a:gd name="T2" fmla="*/ 110 w 196"/>
                <a:gd name="T3" fmla="*/ 346 h 346"/>
                <a:gd name="T4" fmla="*/ 3 w 196"/>
                <a:gd name="T5" fmla="*/ 218 h 346"/>
                <a:gd name="T6" fmla="*/ 144 w 196"/>
                <a:gd name="T7" fmla="*/ 24 h 346"/>
                <a:gd name="T8" fmla="*/ 177 w 196"/>
                <a:gd name="T9" fmla="*/ 44 h 346"/>
                <a:gd name="T10" fmla="*/ 122 w 196"/>
                <a:gd name="T11" fmla="*/ 184 h 346"/>
                <a:gd name="T12" fmla="*/ 196 w 196"/>
                <a:gd name="T13" fmla="*/ 24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346">
                  <a:moveTo>
                    <a:pt x="196" y="242"/>
                  </a:moveTo>
                  <a:cubicBezTo>
                    <a:pt x="110" y="346"/>
                    <a:pt x="110" y="346"/>
                    <a:pt x="110" y="346"/>
                  </a:cubicBezTo>
                  <a:cubicBezTo>
                    <a:pt x="110" y="346"/>
                    <a:pt x="0" y="247"/>
                    <a:pt x="3" y="218"/>
                  </a:cubicBezTo>
                  <a:cubicBezTo>
                    <a:pt x="7" y="178"/>
                    <a:pt x="114" y="48"/>
                    <a:pt x="144" y="24"/>
                  </a:cubicBezTo>
                  <a:cubicBezTo>
                    <a:pt x="172" y="0"/>
                    <a:pt x="189" y="6"/>
                    <a:pt x="177" y="44"/>
                  </a:cubicBezTo>
                  <a:cubicBezTo>
                    <a:pt x="166" y="79"/>
                    <a:pt x="122" y="182"/>
                    <a:pt x="122" y="184"/>
                  </a:cubicBezTo>
                  <a:cubicBezTo>
                    <a:pt x="122" y="185"/>
                    <a:pt x="196" y="242"/>
                    <a:pt x="196" y="242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43">
              <a:extLst>
                <a:ext uri="{FF2B5EF4-FFF2-40B4-BE49-F238E27FC236}">
                  <a16:creationId xmlns="" xmlns:a16="http://schemas.microsoft.com/office/drawing/2014/main" id="{BABCA9CC-8B22-4636-9352-E48B97226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0" y="1401"/>
              <a:ext cx="430" cy="682"/>
            </a:xfrm>
            <a:custGeom>
              <a:avLst/>
              <a:gdLst>
                <a:gd name="T0" fmla="*/ 180 w 181"/>
                <a:gd name="T1" fmla="*/ 213 h 287"/>
                <a:gd name="T2" fmla="*/ 173 w 181"/>
                <a:gd name="T3" fmla="*/ 211 h 287"/>
                <a:gd name="T4" fmla="*/ 171 w 181"/>
                <a:gd name="T5" fmla="*/ 215 h 287"/>
                <a:gd name="T6" fmla="*/ 179 w 181"/>
                <a:gd name="T7" fmla="*/ 215 h 287"/>
                <a:gd name="T8" fmla="*/ 49 w 181"/>
                <a:gd name="T9" fmla="*/ 226 h 287"/>
                <a:gd name="T10" fmla="*/ 34 w 181"/>
                <a:gd name="T11" fmla="*/ 225 h 287"/>
                <a:gd name="T12" fmla="*/ 38 w 181"/>
                <a:gd name="T13" fmla="*/ 225 h 287"/>
                <a:gd name="T14" fmla="*/ 52 w 181"/>
                <a:gd name="T15" fmla="*/ 225 h 287"/>
                <a:gd name="T16" fmla="*/ 31 w 181"/>
                <a:gd name="T17" fmla="*/ 111 h 287"/>
                <a:gd name="T18" fmla="*/ 29 w 181"/>
                <a:gd name="T19" fmla="*/ 114 h 287"/>
                <a:gd name="T20" fmla="*/ 31 w 181"/>
                <a:gd name="T21" fmla="*/ 111 h 287"/>
                <a:gd name="T22" fmla="*/ 102 w 181"/>
                <a:gd name="T23" fmla="*/ 111 h 287"/>
                <a:gd name="T24" fmla="*/ 90 w 181"/>
                <a:gd name="T25" fmla="*/ 115 h 287"/>
                <a:gd name="T26" fmla="*/ 100 w 181"/>
                <a:gd name="T27" fmla="*/ 113 h 287"/>
                <a:gd name="T28" fmla="*/ 111 w 181"/>
                <a:gd name="T29" fmla="*/ 109 h 287"/>
                <a:gd name="T30" fmla="*/ 65 w 181"/>
                <a:gd name="T31" fmla="*/ 278 h 287"/>
                <a:gd name="T32" fmla="*/ 62 w 181"/>
                <a:gd name="T33" fmla="*/ 285 h 287"/>
                <a:gd name="T34" fmla="*/ 66 w 181"/>
                <a:gd name="T35" fmla="*/ 281 h 287"/>
                <a:gd name="T36" fmla="*/ 74 w 181"/>
                <a:gd name="T37" fmla="*/ 64 h 287"/>
                <a:gd name="T38" fmla="*/ 63 w 181"/>
                <a:gd name="T39" fmla="*/ 73 h 287"/>
                <a:gd name="T40" fmla="*/ 64 w 181"/>
                <a:gd name="T41" fmla="*/ 77 h 287"/>
                <a:gd name="T42" fmla="*/ 75 w 181"/>
                <a:gd name="T43" fmla="*/ 68 h 287"/>
                <a:gd name="T44" fmla="*/ 57 w 181"/>
                <a:gd name="T45" fmla="*/ 152 h 287"/>
                <a:gd name="T46" fmla="*/ 47 w 181"/>
                <a:gd name="T47" fmla="*/ 142 h 287"/>
                <a:gd name="T48" fmla="*/ 50 w 181"/>
                <a:gd name="T49" fmla="*/ 144 h 287"/>
                <a:gd name="T50" fmla="*/ 60 w 181"/>
                <a:gd name="T51" fmla="*/ 154 h 287"/>
                <a:gd name="T52" fmla="*/ 13 w 181"/>
                <a:gd name="T53" fmla="*/ 171 h 287"/>
                <a:gd name="T54" fmla="*/ 11 w 181"/>
                <a:gd name="T55" fmla="*/ 174 h 287"/>
                <a:gd name="T56" fmla="*/ 0 w 181"/>
                <a:gd name="T57" fmla="*/ 183 h 287"/>
                <a:gd name="T58" fmla="*/ 2 w 181"/>
                <a:gd name="T59" fmla="*/ 181 h 287"/>
                <a:gd name="T60" fmla="*/ 13 w 181"/>
                <a:gd name="T61" fmla="*/ 171 h 287"/>
                <a:gd name="T62" fmla="*/ 106 w 181"/>
                <a:gd name="T63" fmla="*/ 177 h 287"/>
                <a:gd name="T64" fmla="*/ 95 w 181"/>
                <a:gd name="T65" fmla="*/ 186 h 287"/>
                <a:gd name="T66" fmla="*/ 96 w 181"/>
                <a:gd name="T67" fmla="*/ 190 h 287"/>
                <a:gd name="T68" fmla="*/ 107 w 181"/>
                <a:gd name="T69" fmla="*/ 181 h 287"/>
                <a:gd name="T70" fmla="*/ 120 w 181"/>
                <a:gd name="T71" fmla="*/ 3 h 287"/>
                <a:gd name="T72" fmla="*/ 125 w 181"/>
                <a:gd name="T73" fmla="*/ 247 h 287"/>
                <a:gd name="T74" fmla="*/ 116 w 181"/>
                <a:gd name="T75" fmla="*/ 236 h 287"/>
                <a:gd name="T76" fmla="*/ 113 w 181"/>
                <a:gd name="T77" fmla="*/ 237 h 287"/>
                <a:gd name="T78" fmla="*/ 122 w 181"/>
                <a:gd name="T79" fmla="*/ 248 h 287"/>
                <a:gd name="T80" fmla="*/ 125 w 181"/>
                <a:gd name="T81" fmla="*/ 247 h 287"/>
                <a:gd name="T82" fmla="*/ 127 w 181"/>
                <a:gd name="T83" fmla="*/ 64 h 287"/>
                <a:gd name="T84" fmla="*/ 116 w 181"/>
                <a:gd name="T85" fmla="*/ 59 h 287"/>
                <a:gd name="T86" fmla="*/ 124 w 181"/>
                <a:gd name="T87" fmla="*/ 64 h 287"/>
                <a:gd name="T88" fmla="*/ 135 w 181"/>
                <a:gd name="T89" fmla="*/ 70 h 287"/>
                <a:gd name="T90" fmla="*/ 131 w 181"/>
                <a:gd name="T91" fmla="*/ 0 h 287"/>
                <a:gd name="T92" fmla="*/ 126 w 181"/>
                <a:gd name="T93" fmla="*/ 8 h 287"/>
                <a:gd name="T94" fmla="*/ 120 w 181"/>
                <a:gd name="T95" fmla="*/ 19 h 287"/>
                <a:gd name="T96" fmla="*/ 126 w 181"/>
                <a:gd name="T97" fmla="*/ 1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1" h="287">
                  <a:moveTo>
                    <a:pt x="181" y="213"/>
                  </a:moveTo>
                  <a:cubicBezTo>
                    <a:pt x="181" y="213"/>
                    <a:pt x="181" y="213"/>
                    <a:pt x="181" y="213"/>
                  </a:cubicBezTo>
                  <a:cubicBezTo>
                    <a:pt x="180" y="213"/>
                    <a:pt x="180" y="213"/>
                    <a:pt x="180" y="213"/>
                  </a:cubicBezTo>
                  <a:cubicBezTo>
                    <a:pt x="180" y="213"/>
                    <a:pt x="180" y="213"/>
                    <a:pt x="180" y="213"/>
                  </a:cubicBezTo>
                  <a:cubicBezTo>
                    <a:pt x="180" y="212"/>
                    <a:pt x="179" y="212"/>
                    <a:pt x="179" y="212"/>
                  </a:cubicBezTo>
                  <a:cubicBezTo>
                    <a:pt x="177" y="211"/>
                    <a:pt x="175" y="211"/>
                    <a:pt x="173" y="211"/>
                  </a:cubicBezTo>
                  <a:cubicBezTo>
                    <a:pt x="172" y="212"/>
                    <a:pt x="171" y="213"/>
                    <a:pt x="170" y="214"/>
                  </a:cubicBezTo>
                  <a:cubicBezTo>
                    <a:pt x="170" y="215"/>
                    <a:pt x="169" y="215"/>
                    <a:pt x="169" y="216"/>
                  </a:cubicBezTo>
                  <a:cubicBezTo>
                    <a:pt x="170" y="216"/>
                    <a:pt x="170" y="215"/>
                    <a:pt x="171" y="215"/>
                  </a:cubicBezTo>
                  <a:cubicBezTo>
                    <a:pt x="172" y="214"/>
                    <a:pt x="173" y="214"/>
                    <a:pt x="174" y="213"/>
                  </a:cubicBezTo>
                  <a:cubicBezTo>
                    <a:pt x="175" y="213"/>
                    <a:pt x="177" y="213"/>
                    <a:pt x="178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81" y="213"/>
                    <a:pt x="181" y="213"/>
                    <a:pt x="181" y="213"/>
                  </a:cubicBezTo>
                  <a:close/>
                  <a:moveTo>
                    <a:pt x="51" y="224"/>
                  </a:moveTo>
                  <a:cubicBezTo>
                    <a:pt x="50" y="225"/>
                    <a:pt x="49" y="226"/>
                    <a:pt x="49" y="226"/>
                  </a:cubicBezTo>
                  <a:cubicBezTo>
                    <a:pt x="47" y="226"/>
                    <a:pt x="45" y="226"/>
                    <a:pt x="44" y="224"/>
                  </a:cubicBezTo>
                  <a:cubicBezTo>
                    <a:pt x="42" y="223"/>
                    <a:pt x="39" y="222"/>
                    <a:pt x="37" y="223"/>
                  </a:cubicBezTo>
                  <a:cubicBezTo>
                    <a:pt x="36" y="224"/>
                    <a:pt x="35" y="225"/>
                    <a:pt x="34" y="225"/>
                  </a:cubicBezTo>
                  <a:cubicBezTo>
                    <a:pt x="34" y="226"/>
                    <a:pt x="33" y="227"/>
                    <a:pt x="32" y="228"/>
                  </a:cubicBezTo>
                  <a:cubicBezTo>
                    <a:pt x="33" y="228"/>
                    <a:pt x="34" y="227"/>
                    <a:pt x="35" y="226"/>
                  </a:cubicBezTo>
                  <a:cubicBezTo>
                    <a:pt x="36" y="226"/>
                    <a:pt x="37" y="225"/>
                    <a:pt x="38" y="225"/>
                  </a:cubicBezTo>
                  <a:cubicBezTo>
                    <a:pt x="39" y="225"/>
                    <a:pt x="41" y="225"/>
                    <a:pt x="42" y="226"/>
                  </a:cubicBezTo>
                  <a:cubicBezTo>
                    <a:pt x="44" y="228"/>
                    <a:pt x="47" y="229"/>
                    <a:pt x="49" y="228"/>
                  </a:cubicBezTo>
                  <a:cubicBezTo>
                    <a:pt x="50" y="227"/>
                    <a:pt x="51" y="226"/>
                    <a:pt x="52" y="225"/>
                  </a:cubicBezTo>
                  <a:cubicBezTo>
                    <a:pt x="52" y="225"/>
                    <a:pt x="53" y="224"/>
                    <a:pt x="54" y="223"/>
                  </a:cubicBezTo>
                  <a:cubicBezTo>
                    <a:pt x="53" y="223"/>
                    <a:pt x="52" y="224"/>
                    <a:pt x="51" y="224"/>
                  </a:cubicBezTo>
                  <a:close/>
                  <a:moveTo>
                    <a:pt x="31" y="111"/>
                  </a:moveTo>
                  <a:cubicBezTo>
                    <a:pt x="31" y="112"/>
                    <a:pt x="30" y="112"/>
                    <a:pt x="29" y="112"/>
                  </a:cubicBezTo>
                  <a:cubicBezTo>
                    <a:pt x="29" y="113"/>
                    <a:pt x="28" y="114"/>
                    <a:pt x="28" y="115"/>
                  </a:cubicBezTo>
                  <a:cubicBezTo>
                    <a:pt x="28" y="115"/>
                    <a:pt x="29" y="115"/>
                    <a:pt x="29" y="114"/>
                  </a:cubicBezTo>
                  <a:cubicBezTo>
                    <a:pt x="31" y="114"/>
                    <a:pt x="32" y="113"/>
                    <a:pt x="32" y="112"/>
                  </a:cubicBezTo>
                  <a:cubicBezTo>
                    <a:pt x="33" y="111"/>
                    <a:pt x="33" y="110"/>
                    <a:pt x="34" y="109"/>
                  </a:cubicBezTo>
                  <a:cubicBezTo>
                    <a:pt x="33" y="110"/>
                    <a:pt x="32" y="111"/>
                    <a:pt x="31" y="111"/>
                  </a:cubicBezTo>
                  <a:close/>
                  <a:moveTo>
                    <a:pt x="109" y="111"/>
                  </a:moveTo>
                  <a:cubicBezTo>
                    <a:pt x="108" y="112"/>
                    <a:pt x="107" y="112"/>
                    <a:pt x="106" y="112"/>
                  </a:cubicBezTo>
                  <a:cubicBezTo>
                    <a:pt x="104" y="113"/>
                    <a:pt x="103" y="112"/>
                    <a:pt x="102" y="111"/>
                  </a:cubicBezTo>
                  <a:cubicBezTo>
                    <a:pt x="100" y="109"/>
                    <a:pt x="97" y="109"/>
                    <a:pt x="94" y="110"/>
                  </a:cubicBezTo>
                  <a:cubicBezTo>
                    <a:pt x="93" y="110"/>
                    <a:pt x="92" y="111"/>
                    <a:pt x="92" y="112"/>
                  </a:cubicBezTo>
                  <a:cubicBezTo>
                    <a:pt x="91" y="113"/>
                    <a:pt x="91" y="114"/>
                    <a:pt x="90" y="115"/>
                  </a:cubicBezTo>
                  <a:cubicBezTo>
                    <a:pt x="91" y="114"/>
                    <a:pt x="92" y="114"/>
                    <a:pt x="93" y="113"/>
                  </a:cubicBezTo>
                  <a:cubicBezTo>
                    <a:pt x="94" y="112"/>
                    <a:pt x="94" y="112"/>
                    <a:pt x="95" y="112"/>
                  </a:cubicBezTo>
                  <a:cubicBezTo>
                    <a:pt x="97" y="111"/>
                    <a:pt x="99" y="112"/>
                    <a:pt x="100" y="113"/>
                  </a:cubicBezTo>
                  <a:cubicBezTo>
                    <a:pt x="101" y="115"/>
                    <a:pt x="104" y="115"/>
                    <a:pt x="107" y="114"/>
                  </a:cubicBezTo>
                  <a:cubicBezTo>
                    <a:pt x="108" y="114"/>
                    <a:pt x="109" y="113"/>
                    <a:pt x="109" y="112"/>
                  </a:cubicBezTo>
                  <a:cubicBezTo>
                    <a:pt x="110" y="111"/>
                    <a:pt x="111" y="110"/>
                    <a:pt x="111" y="109"/>
                  </a:cubicBezTo>
                  <a:cubicBezTo>
                    <a:pt x="110" y="110"/>
                    <a:pt x="109" y="111"/>
                    <a:pt x="109" y="111"/>
                  </a:cubicBezTo>
                  <a:close/>
                  <a:moveTo>
                    <a:pt x="66" y="281"/>
                  </a:moveTo>
                  <a:cubicBezTo>
                    <a:pt x="66" y="280"/>
                    <a:pt x="66" y="279"/>
                    <a:pt x="65" y="278"/>
                  </a:cubicBezTo>
                  <a:cubicBezTo>
                    <a:pt x="65" y="279"/>
                    <a:pt x="65" y="280"/>
                    <a:pt x="65" y="281"/>
                  </a:cubicBezTo>
                  <a:cubicBezTo>
                    <a:pt x="65" y="282"/>
                    <a:pt x="64" y="283"/>
                    <a:pt x="64" y="283"/>
                  </a:cubicBezTo>
                  <a:cubicBezTo>
                    <a:pt x="63" y="284"/>
                    <a:pt x="63" y="285"/>
                    <a:pt x="62" y="285"/>
                  </a:cubicBezTo>
                  <a:cubicBezTo>
                    <a:pt x="62" y="286"/>
                    <a:pt x="63" y="286"/>
                    <a:pt x="64" y="287"/>
                  </a:cubicBezTo>
                  <a:cubicBezTo>
                    <a:pt x="65" y="286"/>
                    <a:pt x="65" y="285"/>
                    <a:pt x="66" y="284"/>
                  </a:cubicBezTo>
                  <a:cubicBezTo>
                    <a:pt x="66" y="283"/>
                    <a:pt x="66" y="282"/>
                    <a:pt x="66" y="281"/>
                  </a:cubicBezTo>
                  <a:close/>
                  <a:moveTo>
                    <a:pt x="75" y="64"/>
                  </a:moveTo>
                  <a:cubicBezTo>
                    <a:pt x="75" y="63"/>
                    <a:pt x="75" y="62"/>
                    <a:pt x="74" y="61"/>
                  </a:cubicBezTo>
                  <a:cubicBezTo>
                    <a:pt x="74" y="62"/>
                    <a:pt x="74" y="63"/>
                    <a:pt x="74" y="64"/>
                  </a:cubicBezTo>
                  <a:cubicBezTo>
                    <a:pt x="74" y="65"/>
                    <a:pt x="73" y="66"/>
                    <a:pt x="73" y="67"/>
                  </a:cubicBezTo>
                  <a:cubicBezTo>
                    <a:pt x="72" y="69"/>
                    <a:pt x="70" y="69"/>
                    <a:pt x="69" y="69"/>
                  </a:cubicBezTo>
                  <a:cubicBezTo>
                    <a:pt x="66" y="69"/>
                    <a:pt x="64" y="71"/>
                    <a:pt x="63" y="73"/>
                  </a:cubicBezTo>
                  <a:cubicBezTo>
                    <a:pt x="62" y="74"/>
                    <a:pt x="62" y="76"/>
                    <a:pt x="63" y="77"/>
                  </a:cubicBezTo>
                  <a:cubicBezTo>
                    <a:pt x="63" y="78"/>
                    <a:pt x="63" y="79"/>
                    <a:pt x="63" y="80"/>
                  </a:cubicBezTo>
                  <a:cubicBezTo>
                    <a:pt x="63" y="79"/>
                    <a:pt x="64" y="78"/>
                    <a:pt x="64" y="77"/>
                  </a:cubicBezTo>
                  <a:cubicBezTo>
                    <a:pt x="64" y="76"/>
                    <a:pt x="64" y="75"/>
                    <a:pt x="65" y="74"/>
                  </a:cubicBezTo>
                  <a:cubicBezTo>
                    <a:pt x="66" y="73"/>
                    <a:pt x="67" y="72"/>
                    <a:pt x="69" y="72"/>
                  </a:cubicBezTo>
                  <a:cubicBezTo>
                    <a:pt x="72" y="72"/>
                    <a:pt x="74" y="70"/>
                    <a:pt x="75" y="68"/>
                  </a:cubicBezTo>
                  <a:cubicBezTo>
                    <a:pt x="75" y="67"/>
                    <a:pt x="75" y="65"/>
                    <a:pt x="75" y="64"/>
                  </a:cubicBezTo>
                  <a:close/>
                  <a:moveTo>
                    <a:pt x="60" y="153"/>
                  </a:moveTo>
                  <a:cubicBezTo>
                    <a:pt x="59" y="153"/>
                    <a:pt x="58" y="153"/>
                    <a:pt x="57" y="152"/>
                  </a:cubicBezTo>
                  <a:cubicBezTo>
                    <a:pt x="56" y="151"/>
                    <a:pt x="55" y="150"/>
                    <a:pt x="55" y="148"/>
                  </a:cubicBezTo>
                  <a:cubicBezTo>
                    <a:pt x="55" y="145"/>
                    <a:pt x="53" y="143"/>
                    <a:pt x="51" y="142"/>
                  </a:cubicBezTo>
                  <a:cubicBezTo>
                    <a:pt x="50" y="142"/>
                    <a:pt x="48" y="142"/>
                    <a:pt x="47" y="142"/>
                  </a:cubicBezTo>
                  <a:cubicBezTo>
                    <a:pt x="46" y="142"/>
                    <a:pt x="45" y="142"/>
                    <a:pt x="44" y="142"/>
                  </a:cubicBezTo>
                  <a:cubicBezTo>
                    <a:pt x="45" y="143"/>
                    <a:pt x="46" y="143"/>
                    <a:pt x="47" y="143"/>
                  </a:cubicBezTo>
                  <a:cubicBezTo>
                    <a:pt x="49" y="143"/>
                    <a:pt x="49" y="143"/>
                    <a:pt x="50" y="144"/>
                  </a:cubicBezTo>
                  <a:cubicBezTo>
                    <a:pt x="52" y="145"/>
                    <a:pt x="52" y="146"/>
                    <a:pt x="52" y="148"/>
                  </a:cubicBezTo>
                  <a:cubicBezTo>
                    <a:pt x="52" y="151"/>
                    <a:pt x="54" y="153"/>
                    <a:pt x="56" y="154"/>
                  </a:cubicBezTo>
                  <a:cubicBezTo>
                    <a:pt x="58" y="155"/>
                    <a:pt x="59" y="155"/>
                    <a:pt x="60" y="154"/>
                  </a:cubicBezTo>
                  <a:cubicBezTo>
                    <a:pt x="61" y="154"/>
                    <a:pt x="62" y="154"/>
                    <a:pt x="63" y="154"/>
                  </a:cubicBezTo>
                  <a:cubicBezTo>
                    <a:pt x="62" y="153"/>
                    <a:pt x="61" y="153"/>
                    <a:pt x="60" y="153"/>
                  </a:cubicBezTo>
                  <a:close/>
                  <a:moveTo>
                    <a:pt x="13" y="171"/>
                  </a:moveTo>
                  <a:cubicBezTo>
                    <a:pt x="12" y="170"/>
                    <a:pt x="12" y="169"/>
                    <a:pt x="12" y="168"/>
                  </a:cubicBezTo>
                  <a:cubicBezTo>
                    <a:pt x="12" y="169"/>
                    <a:pt x="12" y="170"/>
                    <a:pt x="11" y="171"/>
                  </a:cubicBezTo>
                  <a:cubicBezTo>
                    <a:pt x="11" y="172"/>
                    <a:pt x="11" y="173"/>
                    <a:pt x="11" y="174"/>
                  </a:cubicBezTo>
                  <a:cubicBezTo>
                    <a:pt x="10" y="175"/>
                    <a:pt x="8" y="176"/>
                    <a:pt x="6" y="176"/>
                  </a:cubicBezTo>
                  <a:cubicBezTo>
                    <a:pt x="4" y="176"/>
                    <a:pt x="1" y="178"/>
                    <a:pt x="0" y="180"/>
                  </a:cubicBezTo>
                  <a:cubicBezTo>
                    <a:pt x="0" y="181"/>
                    <a:pt x="0" y="182"/>
                    <a:pt x="0" y="183"/>
                  </a:cubicBezTo>
                  <a:cubicBezTo>
                    <a:pt x="0" y="184"/>
                    <a:pt x="0" y="185"/>
                    <a:pt x="1" y="187"/>
                  </a:cubicBezTo>
                  <a:cubicBezTo>
                    <a:pt x="1" y="185"/>
                    <a:pt x="1" y="184"/>
                    <a:pt x="1" y="183"/>
                  </a:cubicBezTo>
                  <a:cubicBezTo>
                    <a:pt x="1" y="182"/>
                    <a:pt x="2" y="182"/>
                    <a:pt x="2" y="181"/>
                  </a:cubicBezTo>
                  <a:cubicBezTo>
                    <a:pt x="3" y="179"/>
                    <a:pt x="5" y="178"/>
                    <a:pt x="6" y="179"/>
                  </a:cubicBezTo>
                  <a:cubicBezTo>
                    <a:pt x="9" y="178"/>
                    <a:pt x="12" y="177"/>
                    <a:pt x="12" y="174"/>
                  </a:cubicBezTo>
                  <a:cubicBezTo>
                    <a:pt x="13" y="173"/>
                    <a:pt x="13" y="172"/>
                    <a:pt x="13" y="171"/>
                  </a:cubicBezTo>
                  <a:close/>
                  <a:moveTo>
                    <a:pt x="107" y="177"/>
                  </a:moveTo>
                  <a:cubicBezTo>
                    <a:pt x="107" y="176"/>
                    <a:pt x="107" y="175"/>
                    <a:pt x="106" y="174"/>
                  </a:cubicBezTo>
                  <a:cubicBezTo>
                    <a:pt x="106" y="175"/>
                    <a:pt x="106" y="176"/>
                    <a:pt x="106" y="177"/>
                  </a:cubicBezTo>
                  <a:cubicBezTo>
                    <a:pt x="105" y="178"/>
                    <a:pt x="105" y="179"/>
                    <a:pt x="105" y="180"/>
                  </a:cubicBezTo>
                  <a:cubicBezTo>
                    <a:pt x="104" y="181"/>
                    <a:pt x="102" y="182"/>
                    <a:pt x="101" y="182"/>
                  </a:cubicBezTo>
                  <a:cubicBezTo>
                    <a:pt x="98" y="182"/>
                    <a:pt x="96" y="184"/>
                    <a:pt x="95" y="186"/>
                  </a:cubicBezTo>
                  <a:cubicBezTo>
                    <a:pt x="94" y="187"/>
                    <a:pt x="94" y="189"/>
                    <a:pt x="94" y="190"/>
                  </a:cubicBezTo>
                  <a:cubicBezTo>
                    <a:pt x="95" y="191"/>
                    <a:pt x="95" y="192"/>
                    <a:pt x="95" y="193"/>
                  </a:cubicBezTo>
                  <a:cubicBezTo>
                    <a:pt x="95" y="192"/>
                    <a:pt x="95" y="191"/>
                    <a:pt x="96" y="190"/>
                  </a:cubicBezTo>
                  <a:cubicBezTo>
                    <a:pt x="96" y="189"/>
                    <a:pt x="96" y="188"/>
                    <a:pt x="97" y="187"/>
                  </a:cubicBezTo>
                  <a:cubicBezTo>
                    <a:pt x="97" y="186"/>
                    <a:pt x="99" y="185"/>
                    <a:pt x="101" y="185"/>
                  </a:cubicBezTo>
                  <a:cubicBezTo>
                    <a:pt x="103" y="185"/>
                    <a:pt x="106" y="183"/>
                    <a:pt x="107" y="181"/>
                  </a:cubicBezTo>
                  <a:cubicBezTo>
                    <a:pt x="107" y="180"/>
                    <a:pt x="107" y="178"/>
                    <a:pt x="107" y="177"/>
                  </a:cubicBezTo>
                  <a:close/>
                  <a:moveTo>
                    <a:pt x="120" y="3"/>
                  </a:move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2"/>
                    <a:pt x="120" y="2"/>
                  </a:cubicBezTo>
                  <a:lnTo>
                    <a:pt x="120" y="3"/>
                  </a:lnTo>
                  <a:close/>
                  <a:moveTo>
                    <a:pt x="125" y="247"/>
                  </a:moveTo>
                  <a:cubicBezTo>
                    <a:pt x="124" y="247"/>
                    <a:pt x="124" y="246"/>
                    <a:pt x="123" y="246"/>
                  </a:cubicBezTo>
                  <a:cubicBezTo>
                    <a:pt x="121" y="245"/>
                    <a:pt x="121" y="243"/>
                    <a:pt x="121" y="242"/>
                  </a:cubicBezTo>
                  <a:cubicBezTo>
                    <a:pt x="121" y="239"/>
                    <a:pt x="119" y="236"/>
                    <a:pt x="116" y="236"/>
                  </a:cubicBezTo>
                  <a:cubicBezTo>
                    <a:pt x="115" y="235"/>
                    <a:pt x="114" y="235"/>
                    <a:pt x="113" y="235"/>
                  </a:cubicBezTo>
                  <a:cubicBezTo>
                    <a:pt x="112" y="236"/>
                    <a:pt x="111" y="236"/>
                    <a:pt x="110" y="236"/>
                  </a:cubicBezTo>
                  <a:cubicBezTo>
                    <a:pt x="111" y="236"/>
                    <a:pt x="112" y="236"/>
                    <a:pt x="113" y="237"/>
                  </a:cubicBezTo>
                  <a:cubicBezTo>
                    <a:pt x="114" y="237"/>
                    <a:pt x="115" y="237"/>
                    <a:pt x="116" y="237"/>
                  </a:cubicBezTo>
                  <a:cubicBezTo>
                    <a:pt x="117" y="238"/>
                    <a:pt x="118" y="240"/>
                    <a:pt x="118" y="242"/>
                  </a:cubicBezTo>
                  <a:cubicBezTo>
                    <a:pt x="118" y="244"/>
                    <a:pt x="120" y="247"/>
                    <a:pt x="122" y="248"/>
                  </a:cubicBezTo>
                  <a:cubicBezTo>
                    <a:pt x="123" y="248"/>
                    <a:pt x="124" y="248"/>
                    <a:pt x="125" y="248"/>
                  </a:cubicBezTo>
                  <a:cubicBezTo>
                    <a:pt x="127" y="248"/>
                    <a:pt x="128" y="248"/>
                    <a:pt x="129" y="247"/>
                  </a:cubicBezTo>
                  <a:cubicBezTo>
                    <a:pt x="128" y="247"/>
                    <a:pt x="127" y="247"/>
                    <a:pt x="125" y="247"/>
                  </a:cubicBezTo>
                  <a:close/>
                  <a:moveTo>
                    <a:pt x="132" y="69"/>
                  </a:moveTo>
                  <a:cubicBezTo>
                    <a:pt x="131" y="69"/>
                    <a:pt x="130" y="69"/>
                    <a:pt x="129" y="68"/>
                  </a:cubicBezTo>
                  <a:cubicBezTo>
                    <a:pt x="128" y="67"/>
                    <a:pt x="127" y="66"/>
                    <a:pt x="127" y="64"/>
                  </a:cubicBezTo>
                  <a:cubicBezTo>
                    <a:pt x="127" y="62"/>
                    <a:pt x="125" y="59"/>
                    <a:pt x="123" y="58"/>
                  </a:cubicBezTo>
                  <a:cubicBezTo>
                    <a:pt x="122" y="58"/>
                    <a:pt x="120" y="58"/>
                    <a:pt x="119" y="58"/>
                  </a:cubicBezTo>
                  <a:cubicBezTo>
                    <a:pt x="118" y="58"/>
                    <a:pt x="117" y="58"/>
                    <a:pt x="116" y="59"/>
                  </a:cubicBezTo>
                  <a:cubicBezTo>
                    <a:pt x="117" y="59"/>
                    <a:pt x="118" y="59"/>
                    <a:pt x="119" y="59"/>
                  </a:cubicBezTo>
                  <a:cubicBezTo>
                    <a:pt x="120" y="59"/>
                    <a:pt x="121" y="60"/>
                    <a:pt x="122" y="60"/>
                  </a:cubicBezTo>
                  <a:cubicBezTo>
                    <a:pt x="124" y="61"/>
                    <a:pt x="124" y="63"/>
                    <a:pt x="124" y="64"/>
                  </a:cubicBezTo>
                  <a:cubicBezTo>
                    <a:pt x="124" y="67"/>
                    <a:pt x="126" y="69"/>
                    <a:pt x="128" y="70"/>
                  </a:cubicBezTo>
                  <a:cubicBezTo>
                    <a:pt x="129" y="71"/>
                    <a:pt x="131" y="71"/>
                    <a:pt x="132" y="70"/>
                  </a:cubicBezTo>
                  <a:cubicBezTo>
                    <a:pt x="133" y="70"/>
                    <a:pt x="134" y="70"/>
                    <a:pt x="135" y="70"/>
                  </a:cubicBezTo>
                  <a:cubicBezTo>
                    <a:pt x="134" y="70"/>
                    <a:pt x="133" y="69"/>
                    <a:pt x="132" y="69"/>
                  </a:cubicBezTo>
                  <a:close/>
                  <a:moveTo>
                    <a:pt x="132" y="3"/>
                  </a:moveTo>
                  <a:cubicBezTo>
                    <a:pt x="132" y="2"/>
                    <a:pt x="132" y="1"/>
                    <a:pt x="131" y="0"/>
                  </a:cubicBezTo>
                  <a:cubicBezTo>
                    <a:pt x="131" y="1"/>
                    <a:pt x="131" y="2"/>
                    <a:pt x="131" y="3"/>
                  </a:cubicBezTo>
                  <a:cubicBezTo>
                    <a:pt x="130" y="4"/>
                    <a:pt x="130" y="5"/>
                    <a:pt x="130" y="6"/>
                  </a:cubicBezTo>
                  <a:cubicBezTo>
                    <a:pt x="129" y="7"/>
                    <a:pt x="127" y="8"/>
                    <a:pt x="126" y="8"/>
                  </a:cubicBezTo>
                  <a:cubicBezTo>
                    <a:pt x="123" y="8"/>
                    <a:pt x="121" y="10"/>
                    <a:pt x="120" y="12"/>
                  </a:cubicBezTo>
                  <a:cubicBezTo>
                    <a:pt x="119" y="13"/>
                    <a:pt x="119" y="15"/>
                    <a:pt x="119" y="16"/>
                  </a:cubicBezTo>
                  <a:cubicBezTo>
                    <a:pt x="120" y="17"/>
                    <a:pt x="120" y="18"/>
                    <a:pt x="120" y="19"/>
                  </a:cubicBezTo>
                  <a:cubicBezTo>
                    <a:pt x="120" y="18"/>
                    <a:pt x="120" y="17"/>
                    <a:pt x="121" y="16"/>
                  </a:cubicBezTo>
                  <a:cubicBezTo>
                    <a:pt x="121" y="14"/>
                    <a:pt x="121" y="14"/>
                    <a:pt x="122" y="13"/>
                  </a:cubicBezTo>
                  <a:cubicBezTo>
                    <a:pt x="122" y="12"/>
                    <a:pt x="124" y="11"/>
                    <a:pt x="126" y="11"/>
                  </a:cubicBezTo>
                  <a:cubicBezTo>
                    <a:pt x="128" y="11"/>
                    <a:pt x="131" y="9"/>
                    <a:pt x="132" y="7"/>
                  </a:cubicBezTo>
                  <a:cubicBezTo>
                    <a:pt x="132" y="5"/>
                    <a:pt x="132" y="4"/>
                    <a:pt x="13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44">
              <a:extLst>
                <a:ext uri="{FF2B5EF4-FFF2-40B4-BE49-F238E27FC236}">
                  <a16:creationId xmlns="" xmlns:a16="http://schemas.microsoft.com/office/drawing/2014/main" id="{3DC2D79B-1009-4B94-8E23-D6A0F07C9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" y="1874"/>
              <a:ext cx="180" cy="223"/>
            </a:xfrm>
            <a:custGeom>
              <a:avLst/>
              <a:gdLst>
                <a:gd name="T0" fmla="*/ 0 w 76"/>
                <a:gd name="T1" fmla="*/ 93 h 94"/>
                <a:gd name="T2" fmla="*/ 75 w 76"/>
                <a:gd name="T3" fmla="*/ 2 h 94"/>
                <a:gd name="T4" fmla="*/ 74 w 76"/>
                <a:gd name="T5" fmla="*/ 1 h 94"/>
                <a:gd name="T6" fmla="*/ 0 w 76"/>
                <a:gd name="T7" fmla="*/ 93 h 94"/>
                <a:gd name="T8" fmla="*/ 0 w 76"/>
                <a:gd name="T9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4">
                  <a:moveTo>
                    <a:pt x="0" y="93"/>
                  </a:moveTo>
                  <a:cubicBezTo>
                    <a:pt x="13" y="78"/>
                    <a:pt x="65" y="16"/>
                    <a:pt x="75" y="2"/>
                  </a:cubicBezTo>
                  <a:cubicBezTo>
                    <a:pt x="76" y="1"/>
                    <a:pt x="75" y="0"/>
                    <a:pt x="74" y="1"/>
                  </a:cubicBezTo>
                  <a:cubicBezTo>
                    <a:pt x="34" y="44"/>
                    <a:pt x="12" y="78"/>
                    <a:pt x="0" y="93"/>
                  </a:cubicBezTo>
                  <a:cubicBezTo>
                    <a:pt x="0" y="93"/>
                    <a:pt x="0" y="94"/>
                    <a:pt x="0" y="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45">
              <a:extLst>
                <a:ext uri="{FF2B5EF4-FFF2-40B4-BE49-F238E27FC236}">
                  <a16:creationId xmlns="" xmlns:a16="http://schemas.microsoft.com/office/drawing/2014/main" id="{52805F3B-3B57-4AEB-ADF1-28850F2B5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" y="1506"/>
              <a:ext cx="183" cy="411"/>
            </a:xfrm>
            <a:custGeom>
              <a:avLst/>
              <a:gdLst>
                <a:gd name="T0" fmla="*/ 47 w 77"/>
                <a:gd name="T1" fmla="*/ 1 h 173"/>
                <a:gd name="T2" fmla="*/ 47 w 77"/>
                <a:gd name="T3" fmla="*/ 1 h 173"/>
                <a:gd name="T4" fmla="*/ 40 w 77"/>
                <a:gd name="T5" fmla="*/ 21 h 173"/>
                <a:gd name="T6" fmla="*/ 41 w 77"/>
                <a:gd name="T7" fmla="*/ 19 h 173"/>
                <a:gd name="T8" fmla="*/ 47 w 77"/>
                <a:gd name="T9" fmla="*/ 9 h 173"/>
                <a:gd name="T10" fmla="*/ 47 w 77"/>
                <a:gd name="T11" fmla="*/ 10 h 173"/>
                <a:gd name="T12" fmla="*/ 42 w 77"/>
                <a:gd name="T13" fmla="*/ 20 h 173"/>
                <a:gd name="T14" fmla="*/ 38 w 77"/>
                <a:gd name="T15" fmla="*/ 27 h 173"/>
                <a:gd name="T16" fmla="*/ 5 w 77"/>
                <a:gd name="T17" fmla="*/ 110 h 173"/>
                <a:gd name="T18" fmla="*/ 76 w 77"/>
                <a:gd name="T19" fmla="*/ 169 h 173"/>
                <a:gd name="T20" fmla="*/ 74 w 77"/>
                <a:gd name="T21" fmla="*/ 172 h 173"/>
                <a:gd name="T22" fmla="*/ 73 w 77"/>
                <a:gd name="T23" fmla="*/ 172 h 173"/>
                <a:gd name="T24" fmla="*/ 74 w 77"/>
                <a:gd name="T25" fmla="*/ 169 h 173"/>
                <a:gd name="T26" fmla="*/ 1 w 77"/>
                <a:gd name="T27" fmla="*/ 111 h 173"/>
                <a:gd name="T28" fmla="*/ 47 w 77"/>
                <a:gd name="T29" fmla="*/ 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73">
                  <a:moveTo>
                    <a:pt x="47" y="1"/>
                  </a:moveTo>
                  <a:cubicBezTo>
                    <a:pt x="47" y="0"/>
                    <a:pt x="48" y="0"/>
                    <a:pt x="47" y="1"/>
                  </a:cubicBezTo>
                  <a:cubicBezTo>
                    <a:pt x="46" y="6"/>
                    <a:pt x="43" y="13"/>
                    <a:pt x="40" y="21"/>
                  </a:cubicBezTo>
                  <a:cubicBezTo>
                    <a:pt x="41" y="20"/>
                    <a:pt x="41" y="20"/>
                    <a:pt x="41" y="19"/>
                  </a:cubicBezTo>
                  <a:cubicBezTo>
                    <a:pt x="43" y="16"/>
                    <a:pt x="45" y="13"/>
                    <a:pt x="47" y="9"/>
                  </a:cubicBezTo>
                  <a:cubicBezTo>
                    <a:pt x="47" y="9"/>
                    <a:pt x="47" y="9"/>
                    <a:pt x="47" y="10"/>
                  </a:cubicBezTo>
                  <a:cubicBezTo>
                    <a:pt x="45" y="13"/>
                    <a:pt x="44" y="17"/>
                    <a:pt x="42" y="20"/>
                  </a:cubicBezTo>
                  <a:cubicBezTo>
                    <a:pt x="41" y="22"/>
                    <a:pt x="39" y="25"/>
                    <a:pt x="38" y="27"/>
                  </a:cubicBezTo>
                  <a:cubicBezTo>
                    <a:pt x="25" y="61"/>
                    <a:pt x="5" y="109"/>
                    <a:pt x="5" y="110"/>
                  </a:cubicBezTo>
                  <a:cubicBezTo>
                    <a:pt x="5" y="113"/>
                    <a:pt x="64" y="158"/>
                    <a:pt x="76" y="169"/>
                  </a:cubicBezTo>
                  <a:cubicBezTo>
                    <a:pt x="77" y="169"/>
                    <a:pt x="74" y="172"/>
                    <a:pt x="74" y="172"/>
                  </a:cubicBezTo>
                  <a:cubicBezTo>
                    <a:pt x="73" y="173"/>
                    <a:pt x="73" y="173"/>
                    <a:pt x="73" y="172"/>
                  </a:cubicBezTo>
                  <a:cubicBezTo>
                    <a:pt x="73" y="172"/>
                    <a:pt x="74" y="171"/>
                    <a:pt x="74" y="169"/>
                  </a:cubicBezTo>
                  <a:cubicBezTo>
                    <a:pt x="63" y="161"/>
                    <a:pt x="2" y="114"/>
                    <a:pt x="1" y="111"/>
                  </a:cubicBezTo>
                  <a:cubicBezTo>
                    <a:pt x="0" y="109"/>
                    <a:pt x="40" y="15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46">
              <a:extLst>
                <a:ext uri="{FF2B5EF4-FFF2-40B4-BE49-F238E27FC236}">
                  <a16:creationId xmlns="" xmlns:a16="http://schemas.microsoft.com/office/drawing/2014/main" id="{5B1FC240-4C92-4299-BD5B-CC91E6DFD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1" y="1957"/>
              <a:ext cx="93" cy="100"/>
            </a:xfrm>
            <a:custGeom>
              <a:avLst/>
              <a:gdLst>
                <a:gd name="T0" fmla="*/ 1 w 39"/>
                <a:gd name="T1" fmla="*/ 0 h 42"/>
                <a:gd name="T2" fmla="*/ 39 w 39"/>
                <a:gd name="T3" fmla="*/ 42 h 42"/>
                <a:gd name="T4" fmla="*/ 39 w 39"/>
                <a:gd name="T5" fmla="*/ 42 h 42"/>
                <a:gd name="T6" fmla="*/ 0 w 39"/>
                <a:gd name="T7" fmla="*/ 0 h 42"/>
                <a:gd name="T8" fmla="*/ 1 w 3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2">
                  <a:moveTo>
                    <a:pt x="1" y="0"/>
                  </a:moveTo>
                  <a:cubicBezTo>
                    <a:pt x="4" y="3"/>
                    <a:pt x="36" y="38"/>
                    <a:pt x="39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25" y="32"/>
                    <a:pt x="3" y="6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47">
              <a:extLst>
                <a:ext uri="{FF2B5EF4-FFF2-40B4-BE49-F238E27FC236}">
                  <a16:creationId xmlns="" xmlns:a16="http://schemas.microsoft.com/office/drawing/2014/main" id="{C3590448-C0BD-453D-AF99-A355535E0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1710"/>
              <a:ext cx="325" cy="425"/>
            </a:xfrm>
            <a:custGeom>
              <a:avLst/>
              <a:gdLst>
                <a:gd name="T0" fmla="*/ 126 w 137"/>
                <a:gd name="T1" fmla="*/ 18 h 179"/>
                <a:gd name="T2" fmla="*/ 133 w 137"/>
                <a:gd name="T3" fmla="*/ 77 h 179"/>
                <a:gd name="T4" fmla="*/ 119 w 137"/>
                <a:gd name="T5" fmla="*/ 89 h 179"/>
                <a:gd name="T6" fmla="*/ 123 w 137"/>
                <a:gd name="T7" fmla="*/ 112 h 179"/>
                <a:gd name="T8" fmla="*/ 109 w 137"/>
                <a:gd name="T9" fmla="*/ 119 h 179"/>
                <a:gd name="T10" fmla="*/ 111 w 137"/>
                <a:gd name="T11" fmla="*/ 139 h 179"/>
                <a:gd name="T12" fmla="*/ 95 w 137"/>
                <a:gd name="T13" fmla="*/ 146 h 179"/>
                <a:gd name="T14" fmla="*/ 91 w 137"/>
                <a:gd name="T15" fmla="*/ 166 h 179"/>
                <a:gd name="T16" fmla="*/ 5 w 137"/>
                <a:gd name="T17" fmla="*/ 118 h 179"/>
                <a:gd name="T18" fmla="*/ 22 w 137"/>
                <a:gd name="T19" fmla="*/ 112 h 179"/>
                <a:gd name="T20" fmla="*/ 6 w 137"/>
                <a:gd name="T21" fmla="*/ 79 h 179"/>
                <a:gd name="T22" fmla="*/ 33 w 137"/>
                <a:gd name="T23" fmla="*/ 76 h 179"/>
                <a:gd name="T24" fmla="*/ 20 w 137"/>
                <a:gd name="T25" fmla="*/ 44 h 179"/>
                <a:gd name="T26" fmla="*/ 47 w 137"/>
                <a:gd name="T27" fmla="*/ 44 h 179"/>
                <a:gd name="T28" fmla="*/ 44 w 137"/>
                <a:gd name="T29" fmla="*/ 17 h 179"/>
                <a:gd name="T30" fmla="*/ 102 w 137"/>
                <a:gd name="T31" fmla="*/ 42 h 179"/>
                <a:gd name="T32" fmla="*/ 114 w 137"/>
                <a:gd name="T33" fmla="*/ 17 h 179"/>
                <a:gd name="T34" fmla="*/ 126 w 137"/>
                <a:gd name="T3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7" h="179">
                  <a:moveTo>
                    <a:pt x="126" y="18"/>
                  </a:moveTo>
                  <a:cubicBezTo>
                    <a:pt x="127" y="37"/>
                    <a:pt x="137" y="64"/>
                    <a:pt x="133" y="77"/>
                  </a:cubicBezTo>
                  <a:cubicBezTo>
                    <a:pt x="130" y="89"/>
                    <a:pt x="119" y="89"/>
                    <a:pt x="119" y="89"/>
                  </a:cubicBezTo>
                  <a:cubicBezTo>
                    <a:pt x="119" y="89"/>
                    <a:pt x="129" y="101"/>
                    <a:pt x="123" y="112"/>
                  </a:cubicBezTo>
                  <a:cubicBezTo>
                    <a:pt x="121" y="118"/>
                    <a:pt x="109" y="119"/>
                    <a:pt x="109" y="119"/>
                  </a:cubicBezTo>
                  <a:cubicBezTo>
                    <a:pt x="109" y="119"/>
                    <a:pt x="116" y="129"/>
                    <a:pt x="111" y="139"/>
                  </a:cubicBezTo>
                  <a:cubicBezTo>
                    <a:pt x="107" y="147"/>
                    <a:pt x="95" y="146"/>
                    <a:pt x="95" y="146"/>
                  </a:cubicBezTo>
                  <a:cubicBezTo>
                    <a:pt x="95" y="146"/>
                    <a:pt x="98" y="159"/>
                    <a:pt x="91" y="166"/>
                  </a:cubicBezTo>
                  <a:cubicBezTo>
                    <a:pt x="77" y="179"/>
                    <a:pt x="5" y="150"/>
                    <a:pt x="5" y="118"/>
                  </a:cubicBezTo>
                  <a:cubicBezTo>
                    <a:pt x="5" y="104"/>
                    <a:pt x="22" y="112"/>
                    <a:pt x="22" y="112"/>
                  </a:cubicBezTo>
                  <a:cubicBezTo>
                    <a:pt x="22" y="112"/>
                    <a:pt x="0" y="94"/>
                    <a:pt x="6" y="79"/>
                  </a:cubicBezTo>
                  <a:cubicBezTo>
                    <a:pt x="12" y="64"/>
                    <a:pt x="33" y="76"/>
                    <a:pt x="33" y="76"/>
                  </a:cubicBezTo>
                  <a:cubicBezTo>
                    <a:pt x="33" y="76"/>
                    <a:pt x="12" y="59"/>
                    <a:pt x="20" y="44"/>
                  </a:cubicBezTo>
                  <a:cubicBezTo>
                    <a:pt x="28" y="29"/>
                    <a:pt x="47" y="44"/>
                    <a:pt x="47" y="44"/>
                  </a:cubicBezTo>
                  <a:cubicBezTo>
                    <a:pt x="47" y="44"/>
                    <a:pt x="36" y="27"/>
                    <a:pt x="44" y="17"/>
                  </a:cubicBezTo>
                  <a:cubicBezTo>
                    <a:pt x="58" y="0"/>
                    <a:pt x="85" y="39"/>
                    <a:pt x="102" y="42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26" y="18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48">
              <a:extLst>
                <a:ext uri="{FF2B5EF4-FFF2-40B4-BE49-F238E27FC236}">
                  <a16:creationId xmlns="" xmlns:a16="http://schemas.microsoft.com/office/drawing/2014/main" id="{845A79C1-CFB9-437B-BB1F-A8D1B7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1681"/>
              <a:ext cx="125" cy="138"/>
            </a:xfrm>
            <a:custGeom>
              <a:avLst/>
              <a:gdLst>
                <a:gd name="T0" fmla="*/ 27 w 53"/>
                <a:gd name="T1" fmla="*/ 58 h 58"/>
                <a:gd name="T2" fmla="*/ 47 w 53"/>
                <a:gd name="T3" fmla="*/ 22 h 58"/>
                <a:gd name="T4" fmla="*/ 12 w 53"/>
                <a:gd name="T5" fmla="*/ 28 h 58"/>
                <a:gd name="T6" fmla="*/ 0 w 53"/>
                <a:gd name="T7" fmla="*/ 54 h 58"/>
                <a:gd name="T8" fmla="*/ 27 w 5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8">
                  <a:moveTo>
                    <a:pt x="27" y="58"/>
                  </a:moveTo>
                  <a:cubicBezTo>
                    <a:pt x="28" y="40"/>
                    <a:pt x="42" y="38"/>
                    <a:pt x="47" y="22"/>
                  </a:cubicBezTo>
                  <a:cubicBezTo>
                    <a:pt x="53" y="4"/>
                    <a:pt x="30" y="0"/>
                    <a:pt x="12" y="28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27" y="58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49">
              <a:extLst>
                <a:ext uri="{FF2B5EF4-FFF2-40B4-BE49-F238E27FC236}">
                  <a16:creationId xmlns="" xmlns:a16="http://schemas.microsoft.com/office/drawing/2014/main" id="{3C97A38C-C648-4D2A-A966-E2C9CC6CA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1971"/>
              <a:ext cx="174" cy="88"/>
            </a:xfrm>
            <a:custGeom>
              <a:avLst/>
              <a:gdLst>
                <a:gd name="T0" fmla="*/ 73 w 73"/>
                <a:gd name="T1" fmla="*/ 37 h 37"/>
                <a:gd name="T2" fmla="*/ 72 w 73"/>
                <a:gd name="T3" fmla="*/ 37 h 37"/>
                <a:gd name="T4" fmla="*/ 0 w 73"/>
                <a:gd name="T5" fmla="*/ 2 h 37"/>
                <a:gd name="T6" fmla="*/ 1 w 73"/>
                <a:gd name="T7" fmla="*/ 1 h 37"/>
                <a:gd name="T8" fmla="*/ 73 w 7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7">
                  <a:moveTo>
                    <a:pt x="73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46" y="33"/>
                    <a:pt x="19" y="21"/>
                    <a:pt x="0" y="2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24" y="16"/>
                    <a:pt x="46" y="28"/>
                    <a:pt x="73" y="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50">
              <a:extLst>
                <a:ext uri="{FF2B5EF4-FFF2-40B4-BE49-F238E27FC236}">
                  <a16:creationId xmlns="" xmlns:a16="http://schemas.microsoft.com/office/drawing/2014/main" id="{6778C123-E143-4C97-AC25-4D4220E7A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1888"/>
              <a:ext cx="182" cy="107"/>
            </a:xfrm>
            <a:custGeom>
              <a:avLst/>
              <a:gdLst>
                <a:gd name="T0" fmla="*/ 77 w 77"/>
                <a:gd name="T1" fmla="*/ 44 h 45"/>
                <a:gd name="T2" fmla="*/ 77 w 77"/>
                <a:gd name="T3" fmla="*/ 45 h 45"/>
                <a:gd name="T4" fmla="*/ 0 w 77"/>
                <a:gd name="T5" fmla="*/ 2 h 45"/>
                <a:gd name="T6" fmla="*/ 1 w 77"/>
                <a:gd name="T7" fmla="*/ 0 h 45"/>
                <a:gd name="T8" fmla="*/ 77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77" y="44"/>
                  </a:moveTo>
                  <a:cubicBezTo>
                    <a:pt x="77" y="45"/>
                    <a:pt x="77" y="45"/>
                    <a:pt x="77" y="45"/>
                  </a:cubicBezTo>
                  <a:cubicBezTo>
                    <a:pt x="50" y="41"/>
                    <a:pt x="20" y="26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5" y="15"/>
                    <a:pt x="53" y="37"/>
                    <a:pt x="77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51">
              <a:extLst>
                <a:ext uri="{FF2B5EF4-FFF2-40B4-BE49-F238E27FC236}">
                  <a16:creationId xmlns="" xmlns:a16="http://schemas.microsoft.com/office/drawing/2014/main" id="{9559BD1C-B25C-4C8F-AA69-E94F0BAF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1810"/>
              <a:ext cx="171" cy="114"/>
            </a:xfrm>
            <a:custGeom>
              <a:avLst/>
              <a:gdLst>
                <a:gd name="T0" fmla="*/ 1 w 72"/>
                <a:gd name="T1" fmla="*/ 0 h 48"/>
                <a:gd name="T2" fmla="*/ 72 w 72"/>
                <a:gd name="T3" fmla="*/ 47 h 48"/>
                <a:gd name="T4" fmla="*/ 71 w 72"/>
                <a:gd name="T5" fmla="*/ 48 h 48"/>
                <a:gd name="T6" fmla="*/ 28 w 72"/>
                <a:gd name="T7" fmla="*/ 30 h 48"/>
                <a:gd name="T8" fmla="*/ 0 w 72"/>
                <a:gd name="T9" fmla="*/ 1 h 48"/>
                <a:gd name="T10" fmla="*/ 1 w 72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48">
                  <a:moveTo>
                    <a:pt x="1" y="0"/>
                  </a:moveTo>
                  <a:cubicBezTo>
                    <a:pt x="20" y="22"/>
                    <a:pt x="44" y="36"/>
                    <a:pt x="72" y="47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57" y="46"/>
                    <a:pt x="40" y="37"/>
                    <a:pt x="28" y="30"/>
                  </a:cubicBezTo>
                  <a:cubicBezTo>
                    <a:pt x="16" y="22"/>
                    <a:pt x="7" y="13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52">
              <a:extLst>
                <a:ext uri="{FF2B5EF4-FFF2-40B4-BE49-F238E27FC236}">
                  <a16:creationId xmlns="" xmlns:a16="http://schemas.microsoft.com/office/drawing/2014/main" id="{DE763B60-FB0A-46FD-9899-79F4A4A2B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" y="1228"/>
              <a:ext cx="161" cy="228"/>
            </a:xfrm>
            <a:custGeom>
              <a:avLst/>
              <a:gdLst>
                <a:gd name="T0" fmla="*/ 35 w 68"/>
                <a:gd name="T1" fmla="*/ 96 h 96"/>
                <a:gd name="T2" fmla="*/ 1 w 68"/>
                <a:gd name="T3" fmla="*/ 50 h 96"/>
                <a:gd name="T4" fmla="*/ 11 w 68"/>
                <a:gd name="T5" fmla="*/ 25 h 96"/>
                <a:gd name="T6" fmla="*/ 20 w 68"/>
                <a:gd name="T7" fmla="*/ 0 h 96"/>
                <a:gd name="T8" fmla="*/ 68 w 68"/>
                <a:gd name="T9" fmla="*/ 28 h 96"/>
                <a:gd name="T10" fmla="*/ 54 w 68"/>
                <a:gd name="T11" fmla="*/ 59 h 96"/>
                <a:gd name="T12" fmla="*/ 53 w 68"/>
                <a:gd name="T13" fmla="*/ 62 h 96"/>
                <a:gd name="T14" fmla="*/ 53 w 68"/>
                <a:gd name="T15" fmla="*/ 63 h 96"/>
                <a:gd name="T16" fmla="*/ 35 w 68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6">
                  <a:moveTo>
                    <a:pt x="35" y="96"/>
                  </a:moveTo>
                  <a:cubicBezTo>
                    <a:pt x="22" y="95"/>
                    <a:pt x="5" y="68"/>
                    <a:pt x="1" y="50"/>
                  </a:cubicBezTo>
                  <a:cubicBezTo>
                    <a:pt x="0" y="49"/>
                    <a:pt x="5" y="38"/>
                    <a:pt x="11" y="25"/>
                  </a:cubicBezTo>
                  <a:cubicBezTo>
                    <a:pt x="14" y="17"/>
                    <a:pt x="17" y="8"/>
                    <a:pt x="20" y="0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8" y="28"/>
                    <a:pt x="58" y="44"/>
                    <a:pt x="54" y="59"/>
                  </a:cubicBezTo>
                  <a:cubicBezTo>
                    <a:pt x="53" y="60"/>
                    <a:pt x="53" y="61"/>
                    <a:pt x="53" y="62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70"/>
                    <a:pt x="48" y="96"/>
                    <a:pt x="35" y="96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53">
              <a:extLst>
                <a:ext uri="{FF2B5EF4-FFF2-40B4-BE49-F238E27FC236}">
                  <a16:creationId xmlns="" xmlns:a16="http://schemas.microsoft.com/office/drawing/2014/main" id="{BB1C3FD6-2271-4DFF-AA31-4AC6EA7ED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" y="1230"/>
              <a:ext cx="119" cy="147"/>
            </a:xfrm>
            <a:custGeom>
              <a:avLst/>
              <a:gdLst>
                <a:gd name="T0" fmla="*/ 29 w 50"/>
                <a:gd name="T1" fmla="*/ 60 h 62"/>
                <a:gd name="T2" fmla="*/ 35 w 50"/>
                <a:gd name="T3" fmla="*/ 62 h 62"/>
                <a:gd name="T4" fmla="*/ 35 w 50"/>
                <a:gd name="T5" fmla="*/ 61 h 62"/>
                <a:gd name="T6" fmla="*/ 36 w 50"/>
                <a:gd name="T7" fmla="*/ 58 h 62"/>
                <a:gd name="T8" fmla="*/ 50 w 50"/>
                <a:gd name="T9" fmla="*/ 27 h 62"/>
                <a:gd name="T10" fmla="*/ 3 w 50"/>
                <a:gd name="T11" fmla="*/ 0 h 62"/>
                <a:gd name="T12" fmla="*/ 29 w 50"/>
                <a:gd name="T13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2">
                  <a:moveTo>
                    <a:pt x="29" y="60"/>
                  </a:moveTo>
                  <a:cubicBezTo>
                    <a:pt x="31" y="61"/>
                    <a:pt x="33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59"/>
                    <a:pt x="36" y="58"/>
                  </a:cubicBezTo>
                  <a:cubicBezTo>
                    <a:pt x="40" y="43"/>
                    <a:pt x="50" y="27"/>
                    <a:pt x="50" y="2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2"/>
                    <a:pt x="0" y="51"/>
                    <a:pt x="29" y="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54">
              <a:extLst>
                <a:ext uri="{FF2B5EF4-FFF2-40B4-BE49-F238E27FC236}">
                  <a16:creationId xmlns="" xmlns:a16="http://schemas.microsoft.com/office/drawing/2014/main" id="{3895B93A-2E64-4B21-BE12-6A80E78B3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" y="1012"/>
              <a:ext cx="251" cy="354"/>
            </a:xfrm>
            <a:custGeom>
              <a:avLst/>
              <a:gdLst>
                <a:gd name="T0" fmla="*/ 6 w 106"/>
                <a:gd name="T1" fmla="*/ 40 h 149"/>
                <a:gd name="T2" fmla="*/ 22 w 106"/>
                <a:gd name="T3" fmla="*/ 128 h 149"/>
                <a:gd name="T4" fmla="*/ 90 w 106"/>
                <a:gd name="T5" fmla="*/ 125 h 149"/>
                <a:gd name="T6" fmla="*/ 78 w 106"/>
                <a:gd name="T7" fmla="*/ 18 h 149"/>
                <a:gd name="T8" fmla="*/ 6 w 106"/>
                <a:gd name="T9" fmla="*/ 4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49">
                  <a:moveTo>
                    <a:pt x="6" y="40"/>
                  </a:moveTo>
                  <a:cubicBezTo>
                    <a:pt x="0" y="59"/>
                    <a:pt x="9" y="115"/>
                    <a:pt x="22" y="128"/>
                  </a:cubicBezTo>
                  <a:cubicBezTo>
                    <a:pt x="42" y="146"/>
                    <a:pt x="74" y="149"/>
                    <a:pt x="90" y="125"/>
                  </a:cubicBezTo>
                  <a:cubicBezTo>
                    <a:pt x="106" y="102"/>
                    <a:pt x="93" y="29"/>
                    <a:pt x="78" y="18"/>
                  </a:cubicBezTo>
                  <a:cubicBezTo>
                    <a:pt x="55" y="0"/>
                    <a:pt x="15" y="11"/>
                    <a:pt x="6" y="4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55">
              <a:extLst>
                <a:ext uri="{FF2B5EF4-FFF2-40B4-BE49-F238E27FC236}">
                  <a16:creationId xmlns="" xmlns:a16="http://schemas.microsoft.com/office/drawing/2014/main" id="{727CD6DA-9AA7-4F96-B425-39B3E126E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1195"/>
              <a:ext cx="9" cy="23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0 h 10"/>
                <a:gd name="T4" fmla="*/ 0 w 4"/>
                <a:gd name="T5" fmla="*/ 10 h 10"/>
                <a:gd name="T6" fmla="*/ 0 w 4"/>
                <a:gd name="T7" fmla="*/ 10 h 10"/>
                <a:gd name="T8" fmla="*/ 3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4"/>
                    <a:pt x="3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9"/>
                    <a:pt x="4" y="3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56">
              <a:extLst>
                <a:ext uri="{FF2B5EF4-FFF2-40B4-BE49-F238E27FC236}">
                  <a16:creationId xmlns="" xmlns:a16="http://schemas.microsoft.com/office/drawing/2014/main" id="{88FBE9E9-AD7F-4816-9F62-4EAEA0D95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1185"/>
              <a:ext cx="29" cy="31"/>
            </a:xfrm>
            <a:custGeom>
              <a:avLst/>
              <a:gdLst>
                <a:gd name="T0" fmla="*/ 6 w 12"/>
                <a:gd name="T1" fmla="*/ 0 h 13"/>
                <a:gd name="T2" fmla="*/ 7 w 12"/>
                <a:gd name="T3" fmla="*/ 13 h 13"/>
                <a:gd name="T4" fmla="*/ 6 w 12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0" y="1"/>
                    <a:pt x="1" y="13"/>
                    <a:pt x="7" y="13"/>
                  </a:cubicBezTo>
                  <a:cubicBezTo>
                    <a:pt x="12" y="12"/>
                    <a:pt x="11" y="0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57">
              <a:extLst>
                <a:ext uri="{FF2B5EF4-FFF2-40B4-BE49-F238E27FC236}">
                  <a16:creationId xmlns="" xmlns:a16="http://schemas.microsoft.com/office/drawing/2014/main" id="{B275E1F1-CCB6-4FA8-A538-F0BEF4994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1187"/>
              <a:ext cx="12" cy="24"/>
            </a:xfrm>
            <a:custGeom>
              <a:avLst/>
              <a:gdLst>
                <a:gd name="T0" fmla="*/ 0 w 5"/>
                <a:gd name="T1" fmla="*/ 0 h 10"/>
                <a:gd name="T2" fmla="*/ 0 w 5"/>
                <a:gd name="T3" fmla="*/ 0 h 10"/>
                <a:gd name="T4" fmla="*/ 5 w 5"/>
                <a:gd name="T5" fmla="*/ 9 h 10"/>
                <a:gd name="T6" fmla="*/ 5 w 5"/>
                <a:gd name="T7" fmla="*/ 10 h 10"/>
                <a:gd name="T8" fmla="*/ 0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" y="9"/>
                    <a:pt x="0" y="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58">
              <a:extLst>
                <a:ext uri="{FF2B5EF4-FFF2-40B4-BE49-F238E27FC236}">
                  <a16:creationId xmlns="" xmlns:a16="http://schemas.microsoft.com/office/drawing/2014/main" id="{F8727482-7069-44F7-ABB3-482236FC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" y="1176"/>
              <a:ext cx="31" cy="33"/>
            </a:xfrm>
            <a:custGeom>
              <a:avLst/>
              <a:gdLst>
                <a:gd name="T0" fmla="*/ 5 w 13"/>
                <a:gd name="T1" fmla="*/ 1 h 14"/>
                <a:gd name="T2" fmla="*/ 7 w 13"/>
                <a:gd name="T3" fmla="*/ 13 h 14"/>
                <a:gd name="T4" fmla="*/ 5 w 13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4">
                  <a:moveTo>
                    <a:pt x="5" y="1"/>
                  </a:moveTo>
                  <a:cubicBezTo>
                    <a:pt x="11" y="0"/>
                    <a:pt x="13" y="12"/>
                    <a:pt x="7" y="13"/>
                  </a:cubicBezTo>
                  <a:cubicBezTo>
                    <a:pt x="2" y="14"/>
                    <a:pt x="0" y="2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59">
              <a:extLst>
                <a:ext uri="{FF2B5EF4-FFF2-40B4-BE49-F238E27FC236}">
                  <a16:creationId xmlns="" xmlns:a16="http://schemas.microsoft.com/office/drawing/2014/main" id="{53883E42-6279-4990-AA7F-03112A609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" y="1149"/>
              <a:ext cx="33" cy="27"/>
            </a:xfrm>
            <a:custGeom>
              <a:avLst/>
              <a:gdLst>
                <a:gd name="T0" fmla="*/ 4 w 14"/>
                <a:gd name="T1" fmla="*/ 10 h 11"/>
                <a:gd name="T2" fmla="*/ 9 w 14"/>
                <a:gd name="T3" fmla="*/ 8 h 11"/>
                <a:gd name="T4" fmla="*/ 13 w 14"/>
                <a:gd name="T5" fmla="*/ 5 h 11"/>
                <a:gd name="T6" fmla="*/ 12 w 14"/>
                <a:gd name="T7" fmla="*/ 2 h 11"/>
                <a:gd name="T8" fmla="*/ 6 w 14"/>
                <a:gd name="T9" fmla="*/ 2 h 11"/>
                <a:gd name="T10" fmla="*/ 1 w 14"/>
                <a:gd name="T11" fmla="*/ 7 h 11"/>
                <a:gd name="T12" fmla="*/ 4 w 14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1">
                  <a:moveTo>
                    <a:pt x="4" y="10"/>
                  </a:moveTo>
                  <a:cubicBezTo>
                    <a:pt x="6" y="10"/>
                    <a:pt x="7" y="9"/>
                    <a:pt x="9" y="8"/>
                  </a:cubicBezTo>
                  <a:cubicBezTo>
                    <a:pt x="11" y="7"/>
                    <a:pt x="12" y="7"/>
                    <a:pt x="13" y="5"/>
                  </a:cubicBezTo>
                  <a:cubicBezTo>
                    <a:pt x="14" y="4"/>
                    <a:pt x="13" y="2"/>
                    <a:pt x="12" y="2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3" y="3"/>
                    <a:pt x="2" y="4"/>
                    <a:pt x="1" y="7"/>
                  </a:cubicBezTo>
                  <a:cubicBezTo>
                    <a:pt x="0" y="9"/>
                    <a:pt x="2" y="11"/>
                    <a:pt x="4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60">
              <a:extLst>
                <a:ext uri="{FF2B5EF4-FFF2-40B4-BE49-F238E27FC236}">
                  <a16:creationId xmlns="" xmlns:a16="http://schemas.microsoft.com/office/drawing/2014/main" id="{7962E83F-D296-418B-B963-0904C64FE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" y="1142"/>
              <a:ext cx="36" cy="19"/>
            </a:xfrm>
            <a:custGeom>
              <a:avLst/>
              <a:gdLst>
                <a:gd name="T0" fmla="*/ 11 w 15"/>
                <a:gd name="T1" fmla="*/ 8 h 8"/>
                <a:gd name="T2" fmla="*/ 6 w 15"/>
                <a:gd name="T3" fmla="*/ 7 h 8"/>
                <a:gd name="T4" fmla="*/ 1 w 15"/>
                <a:gd name="T5" fmla="*/ 6 h 8"/>
                <a:gd name="T6" fmla="*/ 1 w 15"/>
                <a:gd name="T7" fmla="*/ 2 h 8"/>
                <a:gd name="T8" fmla="*/ 7 w 15"/>
                <a:gd name="T9" fmla="*/ 0 h 8"/>
                <a:gd name="T10" fmla="*/ 13 w 15"/>
                <a:gd name="T11" fmla="*/ 3 h 8"/>
                <a:gd name="T12" fmla="*/ 11 w 1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9" y="8"/>
                    <a:pt x="7" y="8"/>
                    <a:pt x="6" y="7"/>
                  </a:cubicBezTo>
                  <a:cubicBezTo>
                    <a:pt x="4" y="7"/>
                    <a:pt x="2" y="7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1"/>
                    <a:pt x="11" y="2"/>
                    <a:pt x="13" y="3"/>
                  </a:cubicBezTo>
                  <a:cubicBezTo>
                    <a:pt x="15" y="5"/>
                    <a:pt x="13" y="8"/>
                    <a:pt x="11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61">
              <a:extLst>
                <a:ext uri="{FF2B5EF4-FFF2-40B4-BE49-F238E27FC236}">
                  <a16:creationId xmlns="" xmlns:a16="http://schemas.microsoft.com/office/drawing/2014/main" id="{33627258-A4B3-4360-B989-94EB7294E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278"/>
              <a:ext cx="19" cy="7"/>
            </a:xfrm>
            <a:custGeom>
              <a:avLst/>
              <a:gdLst>
                <a:gd name="T0" fmla="*/ 0 w 8"/>
                <a:gd name="T1" fmla="*/ 0 h 3"/>
                <a:gd name="T2" fmla="*/ 4 w 8"/>
                <a:gd name="T3" fmla="*/ 2 h 3"/>
                <a:gd name="T4" fmla="*/ 8 w 8"/>
                <a:gd name="T5" fmla="*/ 0 h 3"/>
                <a:gd name="T6" fmla="*/ 8 w 8"/>
                <a:gd name="T7" fmla="*/ 0 h 3"/>
                <a:gd name="T8" fmla="*/ 3 w 8"/>
                <a:gd name="T9" fmla="*/ 3 h 3"/>
                <a:gd name="T10" fmla="*/ 0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cubicBezTo>
                    <a:pt x="1" y="1"/>
                    <a:pt x="2" y="2"/>
                    <a:pt x="4" y="2"/>
                  </a:cubicBezTo>
                  <a:cubicBezTo>
                    <a:pt x="5" y="2"/>
                    <a:pt x="6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"/>
                    <a:pt x="5" y="3"/>
                    <a:pt x="3" y="3"/>
                  </a:cubicBezTo>
                  <a:cubicBezTo>
                    <a:pt x="1" y="3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62">
              <a:extLst>
                <a:ext uri="{FF2B5EF4-FFF2-40B4-BE49-F238E27FC236}">
                  <a16:creationId xmlns="" xmlns:a16="http://schemas.microsoft.com/office/drawing/2014/main" id="{EDF246FA-9E94-4662-AC5A-DE6954F43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" y="1145"/>
              <a:ext cx="52" cy="116"/>
            </a:xfrm>
            <a:custGeom>
              <a:avLst/>
              <a:gdLst>
                <a:gd name="T0" fmla="*/ 0 w 22"/>
                <a:gd name="T1" fmla="*/ 44 h 49"/>
                <a:gd name="T2" fmla="*/ 9 w 22"/>
                <a:gd name="T3" fmla="*/ 49 h 49"/>
                <a:gd name="T4" fmla="*/ 14 w 22"/>
                <a:gd name="T5" fmla="*/ 48 h 49"/>
                <a:gd name="T6" fmla="*/ 15 w 22"/>
                <a:gd name="T7" fmla="*/ 48 h 49"/>
                <a:gd name="T8" fmla="*/ 16 w 22"/>
                <a:gd name="T9" fmla="*/ 48 h 49"/>
                <a:gd name="T10" fmla="*/ 16 w 22"/>
                <a:gd name="T11" fmla="*/ 47 h 49"/>
                <a:gd name="T12" fmla="*/ 16 w 22"/>
                <a:gd name="T13" fmla="*/ 47 h 49"/>
                <a:gd name="T14" fmla="*/ 16 w 22"/>
                <a:gd name="T15" fmla="*/ 47 h 49"/>
                <a:gd name="T16" fmla="*/ 16 w 22"/>
                <a:gd name="T17" fmla="*/ 47 h 49"/>
                <a:gd name="T18" fmla="*/ 16 w 22"/>
                <a:gd name="T19" fmla="*/ 46 h 49"/>
                <a:gd name="T20" fmla="*/ 15 w 22"/>
                <a:gd name="T21" fmla="*/ 39 h 49"/>
                <a:gd name="T22" fmla="*/ 22 w 22"/>
                <a:gd name="T23" fmla="*/ 40 h 49"/>
                <a:gd name="T24" fmla="*/ 12 w 22"/>
                <a:gd name="T25" fmla="*/ 1 h 49"/>
                <a:gd name="T26" fmla="*/ 11 w 22"/>
                <a:gd name="T27" fmla="*/ 1 h 49"/>
                <a:gd name="T28" fmla="*/ 19 w 22"/>
                <a:gd name="T29" fmla="*/ 37 h 49"/>
                <a:gd name="T30" fmla="*/ 12 w 22"/>
                <a:gd name="T31" fmla="*/ 36 h 49"/>
                <a:gd name="T32" fmla="*/ 14 w 22"/>
                <a:gd name="T33" fmla="*/ 46 h 49"/>
                <a:gd name="T34" fmla="*/ 14 w 22"/>
                <a:gd name="T35" fmla="*/ 46 h 49"/>
                <a:gd name="T36" fmla="*/ 0 w 22"/>
                <a:gd name="T37" fmla="*/ 43 h 49"/>
                <a:gd name="T38" fmla="*/ 0 w 22"/>
                <a:gd name="T39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49">
                  <a:moveTo>
                    <a:pt x="0" y="44"/>
                  </a:moveTo>
                  <a:cubicBezTo>
                    <a:pt x="2" y="47"/>
                    <a:pt x="6" y="48"/>
                    <a:pt x="9" y="49"/>
                  </a:cubicBezTo>
                  <a:cubicBezTo>
                    <a:pt x="11" y="49"/>
                    <a:pt x="12" y="49"/>
                    <a:pt x="14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5" y="39"/>
                    <a:pt x="15" y="39"/>
                  </a:cubicBezTo>
                  <a:cubicBezTo>
                    <a:pt x="16" y="39"/>
                    <a:pt x="22" y="41"/>
                    <a:pt x="22" y="40"/>
                  </a:cubicBezTo>
                  <a:cubicBezTo>
                    <a:pt x="19" y="27"/>
                    <a:pt x="17" y="13"/>
                    <a:pt x="12" y="1"/>
                  </a:cubicBezTo>
                  <a:cubicBezTo>
                    <a:pt x="12" y="0"/>
                    <a:pt x="11" y="1"/>
                    <a:pt x="11" y="1"/>
                  </a:cubicBezTo>
                  <a:cubicBezTo>
                    <a:pt x="13" y="13"/>
                    <a:pt x="17" y="25"/>
                    <a:pt x="19" y="37"/>
                  </a:cubicBezTo>
                  <a:cubicBezTo>
                    <a:pt x="17" y="37"/>
                    <a:pt x="14" y="36"/>
                    <a:pt x="12" y="36"/>
                  </a:cubicBezTo>
                  <a:cubicBezTo>
                    <a:pt x="12" y="36"/>
                    <a:pt x="14" y="45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9" y="47"/>
                    <a:pt x="5" y="46"/>
                    <a:pt x="0" y="43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63">
              <a:extLst>
                <a:ext uri="{FF2B5EF4-FFF2-40B4-BE49-F238E27FC236}">
                  <a16:creationId xmlns="" xmlns:a16="http://schemas.microsoft.com/office/drawing/2014/main" id="{CE0882CB-6D3F-4123-A92E-A545256B1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1249"/>
              <a:ext cx="31" cy="22"/>
            </a:xfrm>
            <a:custGeom>
              <a:avLst/>
              <a:gdLst>
                <a:gd name="T0" fmla="*/ 13 w 13"/>
                <a:gd name="T1" fmla="*/ 3 h 9"/>
                <a:gd name="T2" fmla="*/ 7 w 13"/>
                <a:gd name="T3" fmla="*/ 9 h 9"/>
                <a:gd name="T4" fmla="*/ 3 w 13"/>
                <a:gd name="T5" fmla="*/ 9 h 9"/>
                <a:gd name="T6" fmla="*/ 0 w 13"/>
                <a:gd name="T7" fmla="*/ 4 h 9"/>
                <a:gd name="T8" fmla="*/ 1 w 13"/>
                <a:gd name="T9" fmla="*/ 0 h 9"/>
                <a:gd name="T10" fmla="*/ 13 w 13"/>
                <a:gd name="T1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3"/>
                  </a:moveTo>
                  <a:cubicBezTo>
                    <a:pt x="13" y="3"/>
                    <a:pt x="11" y="7"/>
                    <a:pt x="7" y="9"/>
                  </a:cubicBezTo>
                  <a:cubicBezTo>
                    <a:pt x="6" y="9"/>
                    <a:pt x="5" y="9"/>
                    <a:pt x="3" y="9"/>
                  </a:cubicBezTo>
                  <a:cubicBezTo>
                    <a:pt x="0" y="9"/>
                    <a:pt x="0" y="6"/>
                    <a:pt x="0" y="4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6" y="3"/>
                    <a:pt x="13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4">
              <a:extLst>
                <a:ext uri="{FF2B5EF4-FFF2-40B4-BE49-F238E27FC236}">
                  <a16:creationId xmlns="" xmlns:a16="http://schemas.microsoft.com/office/drawing/2014/main" id="{0FF6E692-485A-4612-B7C3-FF4C99DBA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1259"/>
              <a:ext cx="16" cy="12"/>
            </a:xfrm>
            <a:custGeom>
              <a:avLst/>
              <a:gdLst>
                <a:gd name="T0" fmla="*/ 7 w 7"/>
                <a:gd name="T1" fmla="*/ 5 h 5"/>
                <a:gd name="T2" fmla="*/ 3 w 7"/>
                <a:gd name="T3" fmla="*/ 5 h 5"/>
                <a:gd name="T4" fmla="*/ 0 w 7"/>
                <a:gd name="T5" fmla="*/ 0 h 5"/>
                <a:gd name="T6" fmla="*/ 7 w 7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cubicBezTo>
                    <a:pt x="6" y="5"/>
                    <a:pt x="5" y="5"/>
                    <a:pt x="3" y="5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7" y="1"/>
                    <a:pt x="7" y="5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5">
              <a:extLst>
                <a:ext uri="{FF2B5EF4-FFF2-40B4-BE49-F238E27FC236}">
                  <a16:creationId xmlns="" xmlns:a16="http://schemas.microsoft.com/office/drawing/2014/main" id="{D9228932-D2F7-4E47-8561-1C1019820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1002"/>
              <a:ext cx="263" cy="223"/>
            </a:xfrm>
            <a:custGeom>
              <a:avLst/>
              <a:gdLst>
                <a:gd name="T0" fmla="*/ 33 w 111"/>
                <a:gd name="T1" fmla="*/ 74 h 94"/>
                <a:gd name="T2" fmla="*/ 37 w 111"/>
                <a:gd name="T3" fmla="*/ 40 h 94"/>
                <a:gd name="T4" fmla="*/ 89 w 111"/>
                <a:gd name="T5" fmla="*/ 51 h 94"/>
                <a:gd name="T6" fmla="*/ 108 w 111"/>
                <a:gd name="T7" fmla="*/ 27 h 94"/>
                <a:gd name="T8" fmla="*/ 76 w 111"/>
                <a:gd name="T9" fmla="*/ 3 h 94"/>
                <a:gd name="T10" fmla="*/ 31 w 111"/>
                <a:gd name="T11" fmla="*/ 13 h 94"/>
                <a:gd name="T12" fmla="*/ 34 w 111"/>
                <a:gd name="T13" fmla="*/ 4 h 94"/>
                <a:gd name="T14" fmla="*/ 22 w 111"/>
                <a:gd name="T15" fmla="*/ 11 h 94"/>
                <a:gd name="T16" fmla="*/ 18 w 111"/>
                <a:gd name="T17" fmla="*/ 19 h 94"/>
                <a:gd name="T18" fmla="*/ 10 w 111"/>
                <a:gd name="T19" fmla="*/ 18 h 94"/>
                <a:gd name="T20" fmla="*/ 1 w 111"/>
                <a:gd name="T21" fmla="*/ 22 h 94"/>
                <a:gd name="T22" fmla="*/ 10 w 111"/>
                <a:gd name="T23" fmla="*/ 24 h 94"/>
                <a:gd name="T24" fmla="*/ 3 w 111"/>
                <a:gd name="T25" fmla="*/ 43 h 94"/>
                <a:gd name="T26" fmla="*/ 19 w 111"/>
                <a:gd name="T27" fmla="*/ 94 h 94"/>
                <a:gd name="T28" fmla="*/ 33 w 111"/>
                <a:gd name="T29" fmla="*/ 7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94">
                  <a:moveTo>
                    <a:pt x="33" y="74"/>
                  </a:moveTo>
                  <a:cubicBezTo>
                    <a:pt x="37" y="64"/>
                    <a:pt x="31" y="45"/>
                    <a:pt x="37" y="40"/>
                  </a:cubicBezTo>
                  <a:cubicBezTo>
                    <a:pt x="48" y="30"/>
                    <a:pt x="73" y="50"/>
                    <a:pt x="89" y="51"/>
                  </a:cubicBezTo>
                  <a:cubicBezTo>
                    <a:pt x="105" y="51"/>
                    <a:pt x="111" y="41"/>
                    <a:pt x="108" y="27"/>
                  </a:cubicBezTo>
                  <a:cubicBezTo>
                    <a:pt x="105" y="14"/>
                    <a:pt x="94" y="5"/>
                    <a:pt x="76" y="3"/>
                  </a:cubicBezTo>
                  <a:cubicBezTo>
                    <a:pt x="57" y="0"/>
                    <a:pt x="40" y="7"/>
                    <a:pt x="31" y="13"/>
                  </a:cubicBezTo>
                  <a:cubicBezTo>
                    <a:pt x="31" y="13"/>
                    <a:pt x="35" y="6"/>
                    <a:pt x="34" y="4"/>
                  </a:cubicBezTo>
                  <a:cubicBezTo>
                    <a:pt x="32" y="2"/>
                    <a:pt x="24" y="9"/>
                    <a:pt x="22" y="11"/>
                  </a:cubicBezTo>
                  <a:cubicBezTo>
                    <a:pt x="19" y="14"/>
                    <a:pt x="18" y="19"/>
                    <a:pt x="18" y="19"/>
                  </a:cubicBezTo>
                  <a:cubicBezTo>
                    <a:pt x="18" y="19"/>
                    <a:pt x="15" y="18"/>
                    <a:pt x="10" y="18"/>
                  </a:cubicBezTo>
                  <a:cubicBezTo>
                    <a:pt x="6" y="18"/>
                    <a:pt x="1" y="21"/>
                    <a:pt x="1" y="22"/>
                  </a:cubicBezTo>
                  <a:cubicBezTo>
                    <a:pt x="0" y="23"/>
                    <a:pt x="6" y="24"/>
                    <a:pt x="10" y="24"/>
                  </a:cubicBezTo>
                  <a:cubicBezTo>
                    <a:pt x="10" y="24"/>
                    <a:pt x="3" y="34"/>
                    <a:pt x="3" y="43"/>
                  </a:cubicBezTo>
                  <a:cubicBezTo>
                    <a:pt x="3" y="52"/>
                    <a:pt x="16" y="93"/>
                    <a:pt x="19" y="94"/>
                  </a:cubicBezTo>
                  <a:cubicBezTo>
                    <a:pt x="23" y="94"/>
                    <a:pt x="32" y="79"/>
                    <a:pt x="33" y="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6">
              <a:extLst>
                <a:ext uri="{FF2B5EF4-FFF2-40B4-BE49-F238E27FC236}">
                  <a16:creationId xmlns="" xmlns:a16="http://schemas.microsoft.com/office/drawing/2014/main" id="{B531832C-CC78-40D5-B4B6-B059CDA67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1057"/>
              <a:ext cx="38" cy="149"/>
            </a:xfrm>
            <a:custGeom>
              <a:avLst/>
              <a:gdLst>
                <a:gd name="T0" fmla="*/ 12 w 16"/>
                <a:gd name="T1" fmla="*/ 0 h 63"/>
                <a:gd name="T2" fmla="*/ 12 w 16"/>
                <a:gd name="T3" fmla="*/ 0 h 63"/>
                <a:gd name="T4" fmla="*/ 3 w 16"/>
                <a:gd name="T5" fmla="*/ 13 h 63"/>
                <a:gd name="T6" fmla="*/ 3 w 16"/>
                <a:gd name="T7" fmla="*/ 31 h 63"/>
                <a:gd name="T8" fmla="*/ 16 w 16"/>
                <a:gd name="T9" fmla="*/ 63 h 63"/>
                <a:gd name="T10" fmla="*/ 15 w 16"/>
                <a:gd name="T11" fmla="*/ 63 h 63"/>
                <a:gd name="T12" fmla="*/ 1 w 16"/>
                <a:gd name="T13" fmla="*/ 28 h 63"/>
                <a:gd name="T14" fmla="*/ 12 w 16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63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4"/>
                    <a:pt x="5" y="8"/>
                    <a:pt x="3" y="13"/>
                  </a:cubicBezTo>
                  <a:cubicBezTo>
                    <a:pt x="1" y="19"/>
                    <a:pt x="2" y="25"/>
                    <a:pt x="3" y="31"/>
                  </a:cubicBezTo>
                  <a:cubicBezTo>
                    <a:pt x="5" y="42"/>
                    <a:pt x="11" y="53"/>
                    <a:pt x="16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9" y="53"/>
                    <a:pt x="4" y="41"/>
                    <a:pt x="1" y="28"/>
                  </a:cubicBezTo>
                  <a:cubicBezTo>
                    <a:pt x="0" y="18"/>
                    <a:pt x="2" y="6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67">
              <a:extLst>
                <a:ext uri="{FF2B5EF4-FFF2-40B4-BE49-F238E27FC236}">
                  <a16:creationId xmlns="" xmlns:a16="http://schemas.microsoft.com/office/drawing/2014/main" id="{F37A7417-3205-4D36-8F44-E712FC910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1085"/>
              <a:ext cx="138" cy="43"/>
            </a:xfrm>
            <a:custGeom>
              <a:avLst/>
              <a:gdLst>
                <a:gd name="T0" fmla="*/ 1 w 58"/>
                <a:gd name="T1" fmla="*/ 1 h 18"/>
                <a:gd name="T2" fmla="*/ 16 w 58"/>
                <a:gd name="T3" fmla="*/ 2 h 18"/>
                <a:gd name="T4" fmla="*/ 28 w 58"/>
                <a:gd name="T5" fmla="*/ 8 h 18"/>
                <a:gd name="T6" fmla="*/ 58 w 58"/>
                <a:gd name="T7" fmla="*/ 17 h 18"/>
                <a:gd name="T8" fmla="*/ 58 w 58"/>
                <a:gd name="T9" fmla="*/ 17 h 18"/>
                <a:gd name="T10" fmla="*/ 30 w 58"/>
                <a:gd name="T11" fmla="*/ 11 h 18"/>
                <a:gd name="T12" fmla="*/ 17 w 58"/>
                <a:gd name="T13" fmla="*/ 4 h 18"/>
                <a:gd name="T14" fmla="*/ 1 w 58"/>
                <a:gd name="T15" fmla="*/ 2 h 18"/>
                <a:gd name="T16" fmla="*/ 1 w 58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8">
                  <a:moveTo>
                    <a:pt x="1" y="1"/>
                  </a:moveTo>
                  <a:cubicBezTo>
                    <a:pt x="6" y="0"/>
                    <a:pt x="11" y="1"/>
                    <a:pt x="16" y="2"/>
                  </a:cubicBezTo>
                  <a:cubicBezTo>
                    <a:pt x="20" y="3"/>
                    <a:pt x="24" y="6"/>
                    <a:pt x="28" y="8"/>
                  </a:cubicBezTo>
                  <a:cubicBezTo>
                    <a:pt x="37" y="14"/>
                    <a:pt x="47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48" y="18"/>
                    <a:pt x="39" y="15"/>
                    <a:pt x="30" y="11"/>
                  </a:cubicBezTo>
                  <a:cubicBezTo>
                    <a:pt x="26" y="9"/>
                    <a:pt x="22" y="6"/>
                    <a:pt x="17" y="4"/>
                  </a:cubicBezTo>
                  <a:cubicBezTo>
                    <a:pt x="12" y="2"/>
                    <a:pt x="6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68">
              <a:extLst>
                <a:ext uri="{FF2B5EF4-FFF2-40B4-BE49-F238E27FC236}">
                  <a16:creationId xmlns="" xmlns:a16="http://schemas.microsoft.com/office/drawing/2014/main" id="{B9F2C038-48F7-4E88-8262-6F06D30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" y="1002"/>
              <a:ext cx="164" cy="100"/>
            </a:xfrm>
            <a:custGeom>
              <a:avLst/>
              <a:gdLst>
                <a:gd name="T0" fmla="*/ 0 w 69"/>
                <a:gd name="T1" fmla="*/ 8 h 42"/>
                <a:gd name="T2" fmla="*/ 21 w 69"/>
                <a:gd name="T3" fmla="*/ 2 h 42"/>
                <a:gd name="T4" fmla="*/ 41 w 69"/>
                <a:gd name="T5" fmla="*/ 1 h 42"/>
                <a:gd name="T6" fmla="*/ 67 w 69"/>
                <a:gd name="T7" fmla="*/ 23 h 42"/>
                <a:gd name="T8" fmla="*/ 64 w 69"/>
                <a:gd name="T9" fmla="*/ 42 h 42"/>
                <a:gd name="T10" fmla="*/ 64 w 69"/>
                <a:gd name="T11" fmla="*/ 42 h 42"/>
                <a:gd name="T12" fmla="*/ 58 w 69"/>
                <a:gd name="T13" fmla="*/ 10 h 42"/>
                <a:gd name="T14" fmla="*/ 22 w 69"/>
                <a:gd name="T15" fmla="*/ 2 h 42"/>
                <a:gd name="T16" fmla="*/ 0 w 69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2">
                  <a:moveTo>
                    <a:pt x="0" y="8"/>
                  </a:moveTo>
                  <a:cubicBezTo>
                    <a:pt x="6" y="5"/>
                    <a:pt x="13" y="3"/>
                    <a:pt x="21" y="2"/>
                  </a:cubicBezTo>
                  <a:cubicBezTo>
                    <a:pt x="27" y="1"/>
                    <a:pt x="35" y="0"/>
                    <a:pt x="41" y="1"/>
                  </a:cubicBezTo>
                  <a:cubicBezTo>
                    <a:pt x="53" y="3"/>
                    <a:pt x="64" y="11"/>
                    <a:pt x="67" y="23"/>
                  </a:cubicBezTo>
                  <a:cubicBezTo>
                    <a:pt x="68" y="29"/>
                    <a:pt x="68" y="36"/>
                    <a:pt x="64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9" y="31"/>
                    <a:pt x="67" y="18"/>
                    <a:pt x="58" y="10"/>
                  </a:cubicBezTo>
                  <a:cubicBezTo>
                    <a:pt x="48" y="1"/>
                    <a:pt x="34" y="0"/>
                    <a:pt x="22" y="2"/>
                  </a:cubicBezTo>
                  <a:cubicBezTo>
                    <a:pt x="15" y="3"/>
                    <a:pt x="7" y="6"/>
                    <a:pt x="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69">
              <a:extLst>
                <a:ext uri="{FF2B5EF4-FFF2-40B4-BE49-F238E27FC236}">
                  <a16:creationId xmlns="" xmlns:a16="http://schemas.microsoft.com/office/drawing/2014/main" id="{D0594C7E-A50C-46AC-98DC-1AE120756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1171"/>
              <a:ext cx="76" cy="102"/>
            </a:xfrm>
            <a:custGeom>
              <a:avLst/>
              <a:gdLst>
                <a:gd name="T0" fmla="*/ 29 w 32"/>
                <a:gd name="T1" fmla="*/ 19 h 43"/>
                <a:gd name="T2" fmla="*/ 8 w 32"/>
                <a:gd name="T3" fmla="*/ 5 h 43"/>
                <a:gd name="T4" fmla="*/ 19 w 32"/>
                <a:gd name="T5" fmla="*/ 39 h 43"/>
                <a:gd name="T6" fmla="*/ 32 w 32"/>
                <a:gd name="T7" fmla="*/ 34 h 43"/>
                <a:gd name="T8" fmla="*/ 29 w 32"/>
                <a:gd name="T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3">
                  <a:moveTo>
                    <a:pt x="29" y="19"/>
                  </a:moveTo>
                  <a:cubicBezTo>
                    <a:pt x="29" y="19"/>
                    <a:pt x="16" y="0"/>
                    <a:pt x="8" y="5"/>
                  </a:cubicBezTo>
                  <a:cubicBezTo>
                    <a:pt x="0" y="9"/>
                    <a:pt x="9" y="36"/>
                    <a:pt x="19" y="39"/>
                  </a:cubicBezTo>
                  <a:cubicBezTo>
                    <a:pt x="29" y="43"/>
                    <a:pt x="32" y="34"/>
                    <a:pt x="32" y="34"/>
                  </a:cubicBezTo>
                  <a:lnTo>
                    <a:pt x="29" y="19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70">
              <a:extLst>
                <a:ext uri="{FF2B5EF4-FFF2-40B4-BE49-F238E27FC236}">
                  <a16:creationId xmlns="" xmlns:a16="http://schemas.microsoft.com/office/drawing/2014/main" id="{2CD3FD7D-BBE8-4553-8716-FF21D91A7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" y="1199"/>
              <a:ext cx="38" cy="55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1 h 23"/>
                <a:gd name="T4" fmla="*/ 13 w 16"/>
                <a:gd name="T5" fmla="*/ 16 h 23"/>
                <a:gd name="T6" fmla="*/ 5 w 16"/>
                <a:gd name="T7" fmla="*/ 15 h 23"/>
                <a:gd name="T8" fmla="*/ 5 w 16"/>
                <a:gd name="T9" fmla="*/ 15 h 23"/>
                <a:gd name="T10" fmla="*/ 11 w 16"/>
                <a:gd name="T11" fmla="*/ 17 h 23"/>
                <a:gd name="T12" fmla="*/ 15 w 16"/>
                <a:gd name="T13" fmla="*/ 23 h 23"/>
                <a:gd name="T14" fmla="*/ 16 w 16"/>
                <a:gd name="T15" fmla="*/ 22 h 23"/>
                <a:gd name="T16" fmla="*/ 16 w 16"/>
                <a:gd name="T17" fmla="*/ 22 h 23"/>
                <a:gd name="T18" fmla="*/ 0 w 1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7" y="3"/>
                    <a:pt x="10" y="10"/>
                    <a:pt x="13" y="16"/>
                  </a:cubicBezTo>
                  <a:cubicBezTo>
                    <a:pt x="11" y="14"/>
                    <a:pt x="8" y="12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8" y="14"/>
                    <a:pt x="10" y="15"/>
                    <a:pt x="11" y="17"/>
                  </a:cubicBezTo>
                  <a:cubicBezTo>
                    <a:pt x="13" y="19"/>
                    <a:pt x="14" y="21"/>
                    <a:pt x="15" y="23"/>
                  </a:cubicBezTo>
                  <a:cubicBezTo>
                    <a:pt x="15" y="23"/>
                    <a:pt x="16" y="23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3"/>
                    <a:pt x="9" y="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71">
              <a:extLst>
                <a:ext uri="{FF2B5EF4-FFF2-40B4-BE49-F238E27FC236}">
                  <a16:creationId xmlns="" xmlns:a16="http://schemas.microsoft.com/office/drawing/2014/main" id="{64316886-7EBC-4B86-B2B2-590D12599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" y="1330"/>
              <a:ext cx="163" cy="192"/>
            </a:xfrm>
            <a:custGeom>
              <a:avLst/>
              <a:gdLst>
                <a:gd name="T0" fmla="*/ 65 w 69"/>
                <a:gd name="T1" fmla="*/ 16 h 81"/>
                <a:gd name="T2" fmla="*/ 47 w 69"/>
                <a:gd name="T3" fmla="*/ 46 h 81"/>
                <a:gd name="T4" fmla="*/ 13 w 69"/>
                <a:gd name="T5" fmla="*/ 0 h 81"/>
                <a:gd name="T6" fmla="*/ 0 w 69"/>
                <a:gd name="T7" fmla="*/ 12 h 81"/>
                <a:gd name="T8" fmla="*/ 31 w 69"/>
                <a:gd name="T9" fmla="*/ 78 h 81"/>
                <a:gd name="T10" fmla="*/ 48 w 69"/>
                <a:gd name="T11" fmla="*/ 53 h 81"/>
                <a:gd name="T12" fmla="*/ 64 w 69"/>
                <a:gd name="T13" fmla="*/ 74 h 81"/>
                <a:gd name="T14" fmla="*/ 69 w 69"/>
                <a:gd name="T15" fmla="*/ 26 h 81"/>
                <a:gd name="T16" fmla="*/ 65 w 69"/>
                <a:gd name="T17" fmla="*/ 1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81">
                  <a:moveTo>
                    <a:pt x="65" y="1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30" y="81"/>
                    <a:pt x="31" y="78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9" y="26"/>
                    <a:pt x="69" y="26"/>
                    <a:pt x="69" y="26"/>
                  </a:cubicBezTo>
                  <a:lnTo>
                    <a:pt x="6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72">
              <a:extLst>
                <a:ext uri="{FF2B5EF4-FFF2-40B4-BE49-F238E27FC236}">
                  <a16:creationId xmlns="" xmlns:a16="http://schemas.microsoft.com/office/drawing/2014/main" id="{732393C9-66C6-4B06-B07F-93CC815CB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" y="1366"/>
              <a:ext cx="161" cy="156"/>
            </a:xfrm>
            <a:custGeom>
              <a:avLst/>
              <a:gdLst>
                <a:gd name="T0" fmla="*/ 67 w 68"/>
                <a:gd name="T1" fmla="*/ 36 h 66"/>
                <a:gd name="T2" fmla="*/ 68 w 68"/>
                <a:gd name="T3" fmla="*/ 12 h 66"/>
                <a:gd name="T4" fmla="*/ 68 w 68"/>
                <a:gd name="T5" fmla="*/ 11 h 66"/>
                <a:gd name="T6" fmla="*/ 62 w 68"/>
                <a:gd name="T7" fmla="*/ 57 h 66"/>
                <a:gd name="T8" fmla="*/ 62 w 68"/>
                <a:gd name="T9" fmla="*/ 57 h 66"/>
                <a:gd name="T10" fmla="*/ 47 w 68"/>
                <a:gd name="T11" fmla="*/ 38 h 66"/>
                <a:gd name="T12" fmla="*/ 30 w 68"/>
                <a:gd name="T13" fmla="*/ 62 h 66"/>
                <a:gd name="T14" fmla="*/ 1 w 68"/>
                <a:gd name="T15" fmla="*/ 0 h 66"/>
                <a:gd name="T16" fmla="*/ 0 w 68"/>
                <a:gd name="T17" fmla="*/ 0 h 66"/>
                <a:gd name="T18" fmla="*/ 29 w 68"/>
                <a:gd name="T19" fmla="*/ 66 h 66"/>
                <a:gd name="T20" fmla="*/ 47 w 68"/>
                <a:gd name="T21" fmla="*/ 39 h 66"/>
                <a:gd name="T22" fmla="*/ 64 w 68"/>
                <a:gd name="T23" fmla="*/ 62 h 66"/>
                <a:gd name="T24" fmla="*/ 67 w 68"/>
                <a:gd name="T25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6">
                  <a:moveTo>
                    <a:pt x="67" y="36"/>
                  </a:moveTo>
                  <a:cubicBezTo>
                    <a:pt x="67" y="28"/>
                    <a:pt x="68" y="20"/>
                    <a:pt x="68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5" y="19"/>
                    <a:pt x="63" y="50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6"/>
                    <a:pt x="47" y="37"/>
                    <a:pt x="47" y="38"/>
                  </a:cubicBezTo>
                  <a:cubicBezTo>
                    <a:pt x="43" y="42"/>
                    <a:pt x="31" y="60"/>
                    <a:pt x="30" y="62"/>
                  </a:cubicBezTo>
                  <a:cubicBezTo>
                    <a:pt x="25" y="51"/>
                    <a:pt x="7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2"/>
                    <a:pt x="28" y="66"/>
                    <a:pt x="29" y="66"/>
                  </a:cubicBezTo>
                  <a:cubicBezTo>
                    <a:pt x="29" y="66"/>
                    <a:pt x="45" y="43"/>
                    <a:pt x="47" y="39"/>
                  </a:cubicBezTo>
                  <a:cubicBezTo>
                    <a:pt x="49" y="43"/>
                    <a:pt x="64" y="63"/>
                    <a:pt x="64" y="62"/>
                  </a:cubicBezTo>
                  <a:cubicBezTo>
                    <a:pt x="65" y="54"/>
                    <a:pt x="66" y="44"/>
                    <a:pt x="67" y="3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466EB1-6603-4E38-9D1F-53E23CB6D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144" y="4712676"/>
            <a:ext cx="3502856" cy="815926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3600" dirty="0" err="1" smtClean="0"/>
              <a:t>Fahry</a:t>
            </a:r>
            <a:r>
              <a:rPr lang="en-US" sz="3600" dirty="0" smtClean="0"/>
              <a:t> A.S</a:t>
            </a:r>
            <a:br>
              <a:rPr lang="en-US" sz="3600" dirty="0" smtClean="0"/>
            </a:br>
            <a:r>
              <a:rPr lang="en-US" sz="3600" dirty="0" err="1" smtClean="0"/>
              <a:t>Elys</a:t>
            </a:r>
            <a:r>
              <a:rPr lang="en-US" sz="3600" dirty="0" smtClean="0"/>
              <a:t> S</a:t>
            </a:r>
            <a:endParaRPr lang="en-US" sz="3600" dirty="0"/>
          </a:p>
        </p:txBody>
      </p:sp>
      <p:cxnSp>
        <p:nvCxnSpPr>
          <p:cNvPr id="380" name="Straight Connector 379">
            <a:extLst>
              <a:ext uri="{FF2B5EF4-FFF2-40B4-BE49-F238E27FC236}">
                <a16:creationId xmlns="" xmlns:a16="http://schemas.microsoft.com/office/drawing/2014/main" id="{96172CFC-08FF-4716-9BA9-054A54FFD95F}"/>
              </a:ext>
            </a:extLst>
          </p:cNvPr>
          <p:cNvCxnSpPr/>
          <p:nvPr/>
        </p:nvCxnSpPr>
        <p:spPr>
          <a:xfrm>
            <a:off x="7329714" y="4400731"/>
            <a:ext cx="48477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Freeform 46">
            <a:extLst>
              <a:ext uri="{FF2B5EF4-FFF2-40B4-BE49-F238E27FC236}">
                <a16:creationId xmlns="" xmlns:a16="http://schemas.microsoft.com/office/drawing/2014/main" id="{7DC9EA8D-74CD-4D92-8026-A8BEF999D92D}"/>
              </a:ext>
            </a:extLst>
          </p:cNvPr>
          <p:cNvSpPr/>
          <p:nvPr/>
        </p:nvSpPr>
        <p:spPr>
          <a:xfrm rot="19501232" flipH="1">
            <a:off x="10226083" y="4520936"/>
            <a:ext cx="2662094" cy="1847385"/>
          </a:xfrm>
          <a:custGeom>
            <a:avLst/>
            <a:gdLst>
              <a:gd name="connsiteX0" fmla="*/ 21904 w 2662094"/>
              <a:gd name="connsiteY0" fmla="*/ 110043 h 1847385"/>
              <a:gd name="connsiteX1" fmla="*/ 0 w 2662094"/>
              <a:gd name="connsiteY1" fmla="*/ 128739 h 1847385"/>
              <a:gd name="connsiteX2" fmla="*/ 1181884 w 2662094"/>
              <a:gd name="connsiteY2" fmla="*/ 1817932 h 1847385"/>
              <a:gd name="connsiteX3" fmla="*/ 1247631 w 2662094"/>
              <a:gd name="connsiteY3" fmla="*/ 1828500 h 1847385"/>
              <a:gd name="connsiteX4" fmla="*/ 1552370 w 2662094"/>
              <a:gd name="connsiteY4" fmla="*/ 1847275 h 1847385"/>
              <a:gd name="connsiteX5" fmla="*/ 2138890 w 2662094"/>
              <a:gd name="connsiteY5" fmla="*/ 1713508 h 1847385"/>
              <a:gd name="connsiteX6" fmla="*/ 2660886 w 2662094"/>
              <a:gd name="connsiteY6" fmla="*/ 830197 h 1847385"/>
              <a:gd name="connsiteX7" fmla="*/ 2598015 w 2662094"/>
              <a:gd name="connsiteY7" fmla="*/ 416191 h 1847385"/>
              <a:gd name="connsiteX8" fmla="*/ 2314269 w 2662094"/>
              <a:gd name="connsiteY8" fmla="*/ 92609 h 1847385"/>
              <a:gd name="connsiteX9" fmla="*/ 1746774 w 2662094"/>
              <a:gd name="connsiteY9" fmla="*/ 27594 h 1847385"/>
              <a:gd name="connsiteX10" fmla="*/ 1241324 w 2662094"/>
              <a:gd name="connsiteY10" fmla="*/ 204705 h 1847385"/>
              <a:gd name="connsiteX11" fmla="*/ 1161908 w 2662094"/>
              <a:gd name="connsiteY11" fmla="*/ 222640 h 1847385"/>
              <a:gd name="connsiteX12" fmla="*/ 653975 w 2662094"/>
              <a:gd name="connsiteY12" fmla="*/ 69443 h 1847385"/>
              <a:gd name="connsiteX13" fmla="*/ 156798 w 2662094"/>
              <a:gd name="connsiteY13" fmla="*/ 38056 h 1847385"/>
              <a:gd name="connsiteX14" fmla="*/ 21904 w 2662094"/>
              <a:gd name="connsiteY14" fmla="*/ 110043 h 1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62094" h="1847385">
                <a:moveTo>
                  <a:pt x="21904" y="110043"/>
                </a:moveTo>
                <a:lnTo>
                  <a:pt x="0" y="128739"/>
                </a:lnTo>
                <a:lnTo>
                  <a:pt x="1181884" y="1817932"/>
                </a:lnTo>
                <a:lnTo>
                  <a:pt x="1247631" y="1828500"/>
                </a:lnTo>
                <a:cubicBezTo>
                  <a:pt x="1348659" y="1840923"/>
                  <a:pt x="1450204" y="1848396"/>
                  <a:pt x="1552370" y="1847275"/>
                </a:cubicBezTo>
                <a:cubicBezTo>
                  <a:pt x="1756701" y="1845034"/>
                  <a:pt x="1963514" y="1807669"/>
                  <a:pt x="2138890" y="1713508"/>
                </a:cubicBezTo>
                <a:cubicBezTo>
                  <a:pt x="2469792" y="1535651"/>
                  <a:pt x="2641859" y="1177693"/>
                  <a:pt x="2660886" y="830197"/>
                </a:cubicBezTo>
                <a:cubicBezTo>
                  <a:pt x="2666677" y="689704"/>
                  <a:pt x="2652613" y="547717"/>
                  <a:pt x="2598015" y="416191"/>
                </a:cubicBezTo>
                <a:cubicBezTo>
                  <a:pt x="2543417" y="284666"/>
                  <a:pt x="2446628" y="165845"/>
                  <a:pt x="2314269" y="92609"/>
                </a:cubicBezTo>
                <a:cubicBezTo>
                  <a:pt x="2147164" y="1439"/>
                  <a:pt x="1937869" y="-8276"/>
                  <a:pt x="1746774" y="27594"/>
                </a:cubicBezTo>
                <a:cubicBezTo>
                  <a:pt x="1569742" y="61223"/>
                  <a:pt x="1403465" y="132216"/>
                  <a:pt x="1241324" y="204705"/>
                </a:cubicBezTo>
                <a:cubicBezTo>
                  <a:pt x="1216506" y="215915"/>
                  <a:pt x="1189207" y="221893"/>
                  <a:pt x="1161908" y="222640"/>
                </a:cubicBezTo>
                <a:cubicBezTo>
                  <a:pt x="981567" y="236092"/>
                  <a:pt x="814462" y="145668"/>
                  <a:pt x="653975" y="69443"/>
                </a:cubicBezTo>
                <a:cubicBezTo>
                  <a:pt x="493489" y="-6782"/>
                  <a:pt x="323903" y="-24717"/>
                  <a:pt x="156798" y="38056"/>
                </a:cubicBezTo>
                <a:cubicBezTo>
                  <a:pt x="111092" y="55245"/>
                  <a:pt x="65438" y="79952"/>
                  <a:pt x="21904" y="110043"/>
                </a:cubicBezTo>
                <a:close/>
              </a:path>
            </a:pathLst>
          </a:custGeom>
          <a:solidFill>
            <a:srgbClr val="FDB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81" name="Picture 380" descr="python-svgrepo-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11" y="-209841"/>
            <a:ext cx="3128889" cy="3128889"/>
          </a:xfrm>
          <a:prstGeom prst="rect">
            <a:avLst/>
          </a:prstGeom>
        </p:spPr>
      </p:pic>
      <p:sp>
        <p:nvSpPr>
          <p:cNvPr id="382" name="Title 1">
            <a:extLst>
              <a:ext uri="{FF2B5EF4-FFF2-40B4-BE49-F238E27FC236}">
                <a16:creationId xmlns="" xmlns:a16="http://schemas.microsoft.com/office/drawing/2014/main" id="{E8466EB1-6603-4E38-9D1F-53E23CB6D7E4}"/>
              </a:ext>
            </a:extLst>
          </p:cNvPr>
          <p:cNvSpPr txBox="1">
            <a:spLocks/>
          </p:cNvSpPr>
          <p:nvPr/>
        </p:nvSpPr>
        <p:spPr>
          <a:xfrm>
            <a:off x="6593058" y="1772529"/>
            <a:ext cx="5350413" cy="22508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0E3C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Sentiment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140E3C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Analysis with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140E3C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LSTM, RNN &amp; MLP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140E3C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79" name="Title 1">
            <a:extLst>
              <a:ext uri="{FF2B5EF4-FFF2-40B4-BE49-F238E27FC236}">
                <a16:creationId xmlns="" xmlns:a16="http://schemas.microsoft.com/office/drawing/2014/main" id="{E8466EB1-6603-4E38-9D1F-53E23CB6D7E4}"/>
              </a:ext>
            </a:extLst>
          </p:cNvPr>
          <p:cNvSpPr txBox="1">
            <a:spLocks/>
          </p:cNvSpPr>
          <p:nvPr/>
        </p:nvSpPr>
        <p:spPr>
          <a:xfrm>
            <a:off x="6262468" y="897986"/>
            <a:ext cx="5704449" cy="81592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pt-BR" sz="2400" dirty="0" smtClean="0"/>
              <a:t>B I N A R    P L A T I N U M    C H A L L E N G 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40E3C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520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52" y="211017"/>
            <a:ext cx="8764173" cy="87011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Menerapkan</a:t>
            </a:r>
            <a:r>
              <a:rPr lang="en-US" sz="3200" dirty="0" smtClean="0"/>
              <a:t> </a:t>
            </a:r>
            <a:r>
              <a:rPr lang="en-US" sz="3200" dirty="0" err="1" smtClean="0"/>
              <a:t>statistika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Evaluasi</a:t>
            </a:r>
            <a:r>
              <a:rPr lang="en-US" sz="3200" dirty="0" smtClean="0"/>
              <a:t> Model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953143" y="4055371"/>
            <a:ext cx="619596" cy="19662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2922107" y="3497632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0" y="2025747"/>
            <a:ext cx="6260123" cy="248998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Dari </a:t>
            </a:r>
            <a:r>
              <a:rPr lang="en-US" sz="2000" dirty="0" err="1" smtClean="0">
                <a:solidFill>
                  <a:schemeClr val="tx1"/>
                </a:solidFill>
              </a:rPr>
              <a:t>hasil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evaluasi</a:t>
            </a:r>
            <a:r>
              <a:rPr lang="en-US" sz="2000" dirty="0" smtClean="0">
                <a:solidFill>
                  <a:schemeClr val="tx1"/>
                </a:solidFill>
              </a:rPr>
              <a:t> model LSTM </a:t>
            </a:r>
            <a:r>
              <a:rPr lang="en-US" sz="2000" dirty="0" err="1" smtClean="0">
                <a:solidFill>
                  <a:schemeClr val="tx1"/>
                </a:solidFill>
              </a:rPr>
              <a:t>disamping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dapat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dilihat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bahwa</a:t>
            </a:r>
            <a:r>
              <a:rPr lang="en-US" sz="2000" dirty="0" smtClean="0">
                <a:solidFill>
                  <a:schemeClr val="tx1"/>
                </a:solidFill>
              </a:rPr>
              <a:t> model </a:t>
            </a:r>
            <a:r>
              <a:rPr lang="en-US" sz="2000" dirty="0" err="1" smtClean="0">
                <a:solidFill>
                  <a:schemeClr val="tx1"/>
                </a:solidFill>
              </a:rPr>
              <a:t>memiliki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akurasi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sekitar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94%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berhenti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</a:t>
            </a:r>
            <a:r>
              <a:rPr lang="en-US" sz="2000" dirty="0" smtClean="0">
                <a:solidFill>
                  <a:schemeClr val="tx1"/>
                </a:solidFill>
              </a:rPr>
              <a:t> Epoch 13/50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490741" y="869850"/>
            <a:ext cx="6754118" cy="284167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400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Evaluasi</a:t>
            </a:r>
            <a:r>
              <a:rPr lang="en-US" sz="24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Model LSTM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0553" y="1809019"/>
            <a:ext cx="5405804" cy="191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0343" y="3964891"/>
            <a:ext cx="5354148" cy="10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3" y="225084"/>
            <a:ext cx="4135902" cy="870117"/>
          </a:xfrm>
        </p:spPr>
        <p:txBody>
          <a:bodyPr>
            <a:noAutofit/>
          </a:bodyPr>
          <a:lstStyle/>
          <a:p>
            <a:r>
              <a:rPr lang="en-US" sz="3200" dirty="0" smtClean="0"/>
              <a:t>API LSTM, RNN, NN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953143" y="4055371"/>
            <a:ext cx="619596" cy="19662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2922107" y="3497632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0" y="1927273"/>
            <a:ext cx="5978769" cy="248998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Terdapat</a:t>
            </a:r>
            <a:r>
              <a:rPr lang="en-US" dirty="0" smtClean="0">
                <a:solidFill>
                  <a:schemeClr val="tx1"/>
                </a:solidFill>
              </a:rPr>
              <a:t> 3 Model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mengimplementasikan</a:t>
            </a:r>
            <a:r>
              <a:rPr lang="en-US" dirty="0" smtClean="0">
                <a:solidFill>
                  <a:schemeClr val="tx1"/>
                </a:solidFill>
              </a:rPr>
              <a:t> API, </a:t>
            </a:r>
            <a:r>
              <a:rPr lang="en-US" dirty="0" err="1" smtClean="0">
                <a:solidFill>
                  <a:schemeClr val="tx1"/>
                </a:solidFill>
              </a:rPr>
              <a:t>yakni</a:t>
            </a:r>
            <a:r>
              <a:rPr lang="en-US" dirty="0" smtClean="0">
                <a:solidFill>
                  <a:schemeClr val="tx1"/>
                </a:solidFill>
              </a:rPr>
              <a:t> Model LSTM, RNN,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NN.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penjelasan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ketiga</a:t>
            </a:r>
            <a:r>
              <a:rPr lang="en-US" dirty="0" smtClean="0">
                <a:solidFill>
                  <a:schemeClr val="tx1"/>
                </a:solidFill>
              </a:rPr>
              <a:t> Model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sudah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dijelaskan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slide </a:t>
            </a:r>
            <a:r>
              <a:rPr lang="en-US" dirty="0" err="1" smtClean="0">
                <a:solidFill>
                  <a:schemeClr val="tx1"/>
                </a:solidFill>
              </a:rPr>
              <a:t>berikutnya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 r="26433"/>
          <a:stretch>
            <a:fillRect/>
          </a:stretch>
        </p:blipFill>
        <p:spPr bwMode="auto">
          <a:xfrm>
            <a:off x="5777126" y="1678011"/>
            <a:ext cx="5462961" cy="354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52" y="211017"/>
            <a:ext cx="8764173" cy="870117"/>
          </a:xfrm>
        </p:spPr>
        <p:txBody>
          <a:bodyPr>
            <a:noAutofit/>
          </a:bodyPr>
          <a:lstStyle/>
          <a:p>
            <a:r>
              <a:rPr lang="en-US" sz="3200" dirty="0" smtClean="0"/>
              <a:t>API Model Neural Network (2 endpoint)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953143" y="4055371"/>
            <a:ext cx="619596" cy="19662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-140680" y="2025747"/>
            <a:ext cx="6260123" cy="2518118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API MLP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menerima</a:t>
            </a:r>
            <a:r>
              <a:rPr lang="en-US" sz="2000" dirty="0" smtClean="0">
                <a:solidFill>
                  <a:schemeClr val="tx1"/>
                </a:solidFill>
              </a:rPr>
              <a:t> input user </a:t>
            </a:r>
            <a:r>
              <a:rPr lang="en-US" sz="2000" dirty="0" err="1" smtClean="0">
                <a:solidFill>
                  <a:schemeClr val="tx1"/>
                </a:solidFill>
              </a:rPr>
              <a:t>berbentuk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teks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yakni</a:t>
            </a: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kata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“</a:t>
            </a:r>
            <a:r>
              <a:rPr lang="en-US" sz="2000" b="1" dirty="0" err="1" smtClean="0">
                <a:solidFill>
                  <a:schemeClr val="tx1"/>
                </a:solidFill>
              </a:rPr>
              <a:t>Baik</a:t>
            </a:r>
            <a:r>
              <a:rPr lang="en-US" sz="2000" b="1" dirty="0" smtClean="0">
                <a:solidFill>
                  <a:schemeClr val="tx1"/>
                </a:solidFill>
              </a:rPr>
              <a:t>”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menghasilkan</a:t>
            </a:r>
            <a:r>
              <a:rPr lang="en-US" sz="2000" dirty="0" smtClean="0">
                <a:solidFill>
                  <a:schemeClr val="tx1"/>
                </a:solidFill>
              </a:rPr>
              <a:t> output sentiment </a:t>
            </a:r>
            <a:r>
              <a:rPr lang="en-US" sz="2000" b="1" dirty="0" smtClean="0">
                <a:solidFill>
                  <a:schemeClr val="tx1"/>
                </a:solidFill>
              </a:rPr>
              <a:t>Positive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status_code</a:t>
            </a:r>
            <a:r>
              <a:rPr lang="en-US" sz="2000" dirty="0" smtClean="0">
                <a:solidFill>
                  <a:schemeClr val="tx1"/>
                </a:solidFill>
              </a:rPr>
              <a:t> : 200 yang </a:t>
            </a:r>
            <a:r>
              <a:rPr lang="en-US" sz="2000" dirty="0" err="1" smtClean="0">
                <a:solidFill>
                  <a:schemeClr val="tx1"/>
                </a:solidFill>
              </a:rPr>
              <a:t>berarti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Successful </a:t>
            </a:r>
            <a:r>
              <a:rPr lang="en-US" sz="2000" b="1" dirty="0" smtClean="0">
                <a:solidFill>
                  <a:schemeClr val="tx1"/>
                </a:solidFill>
              </a:rPr>
              <a:t>Response.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79829" y="841714"/>
            <a:ext cx="6457070" cy="202809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Sentiment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NN 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Menerima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Text)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1353" y="1473445"/>
            <a:ext cx="45624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7071" y="2855745"/>
            <a:ext cx="4501662" cy="310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52" y="211017"/>
            <a:ext cx="8764173" cy="870117"/>
          </a:xfrm>
        </p:spPr>
        <p:txBody>
          <a:bodyPr>
            <a:noAutofit/>
          </a:bodyPr>
          <a:lstStyle/>
          <a:p>
            <a:r>
              <a:rPr lang="en-US" sz="3200" dirty="0" smtClean="0"/>
              <a:t>API Model Neural Network (2 endpoint)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953143" y="4055371"/>
            <a:ext cx="619596" cy="19662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-182880" y="1997612"/>
            <a:ext cx="6260123" cy="248998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API MLP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menerima</a:t>
            </a:r>
            <a:r>
              <a:rPr lang="en-US" sz="2000" dirty="0" smtClean="0">
                <a:solidFill>
                  <a:schemeClr val="tx1"/>
                </a:solidFill>
              </a:rPr>
              <a:t> file </a:t>
            </a:r>
            <a:r>
              <a:rPr 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sz="2000" dirty="0" smtClean="0">
                <a:solidFill>
                  <a:schemeClr val="tx1"/>
                </a:solidFill>
              </a:rPr>
              <a:t> upload file, </a:t>
            </a:r>
            <a:r>
              <a:rPr lang="en-US" sz="2000" dirty="0" err="1" smtClean="0">
                <a:solidFill>
                  <a:schemeClr val="tx1"/>
                </a:solidFill>
              </a:rPr>
              <a:t>menghasilkan</a:t>
            </a:r>
            <a:r>
              <a:rPr lang="en-US" sz="2000" dirty="0" smtClean="0">
                <a:solidFill>
                  <a:schemeClr val="tx1"/>
                </a:solidFill>
              </a:rPr>
              <a:t> sentiment </a:t>
            </a:r>
            <a:r>
              <a:rPr lang="en-US" sz="2000" b="1" dirty="0" smtClean="0">
                <a:solidFill>
                  <a:schemeClr val="tx1"/>
                </a:solidFill>
              </a:rPr>
              <a:t>Positive. </a:t>
            </a:r>
            <a:r>
              <a:rPr lang="en-US" sz="2000" dirty="0" smtClean="0">
                <a:solidFill>
                  <a:schemeClr val="tx1"/>
                </a:solidFill>
              </a:rPr>
              <a:t>Yang </a:t>
            </a:r>
            <a:r>
              <a:rPr lang="en-US" sz="2000" dirty="0" err="1" smtClean="0">
                <a:solidFill>
                  <a:schemeClr val="tx1"/>
                </a:solidFill>
              </a:rPr>
              <a:t>dimana</a:t>
            </a:r>
            <a:r>
              <a:rPr lang="en-US" sz="2000" dirty="0" smtClean="0">
                <a:solidFill>
                  <a:schemeClr val="tx1"/>
                </a:solidFill>
              </a:rPr>
              <a:t> model </a:t>
            </a:r>
            <a:r>
              <a:rPr lang="en-US" sz="2000" dirty="0" err="1" smtClean="0">
                <a:solidFill>
                  <a:schemeClr val="tx1"/>
                </a:solidFill>
              </a:rPr>
              <a:t>mampu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membaca</a:t>
            </a:r>
            <a:r>
              <a:rPr lang="en-US" sz="2000" dirty="0" smtClean="0">
                <a:solidFill>
                  <a:schemeClr val="tx1"/>
                </a:solidFill>
              </a:rPr>
              <a:t> file </a:t>
            </a:r>
            <a:r>
              <a:rPr lang="en-US" sz="2000" dirty="0" err="1" smtClean="0">
                <a:solidFill>
                  <a:schemeClr val="tx1"/>
                </a:solidFill>
              </a:rPr>
              <a:t>tersebut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menghasilkan</a:t>
            </a:r>
            <a:r>
              <a:rPr lang="en-US" sz="2000" dirty="0" smtClean="0">
                <a:solidFill>
                  <a:schemeClr val="tx1"/>
                </a:solidFill>
              </a:rPr>
              <a:t> output sentiment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setiap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perkalimat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93896" y="841714"/>
            <a:ext cx="6231987" cy="202809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Sentiment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NN 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(Upload File)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863" y="1879583"/>
            <a:ext cx="5873486" cy="36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52" y="211017"/>
            <a:ext cx="8764173" cy="870117"/>
          </a:xfrm>
        </p:spPr>
        <p:txBody>
          <a:bodyPr>
            <a:noAutofit/>
          </a:bodyPr>
          <a:lstStyle/>
          <a:p>
            <a:r>
              <a:rPr lang="en-US" sz="3200" dirty="0" smtClean="0"/>
              <a:t>API Model Neural Network (2 endpoint)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953143" y="4055371"/>
            <a:ext cx="619596" cy="19662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51692" y="883917"/>
            <a:ext cx="6288257" cy="202809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Sentiment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RNN 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Menerima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Text)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0540" y="1488099"/>
            <a:ext cx="4993957" cy="445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-168816" y="2025747"/>
            <a:ext cx="6260123" cy="248998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API RNN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menerima</a:t>
            </a:r>
            <a:r>
              <a:rPr lang="en-US" sz="2000" dirty="0" smtClean="0">
                <a:solidFill>
                  <a:schemeClr val="tx1"/>
                </a:solidFill>
              </a:rPr>
              <a:t> input user </a:t>
            </a:r>
            <a:r>
              <a:rPr lang="en-US" sz="2000" dirty="0" err="1" smtClean="0">
                <a:solidFill>
                  <a:schemeClr val="tx1"/>
                </a:solidFill>
              </a:rPr>
              <a:t>berbentuk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teks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yakni</a:t>
            </a: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kata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“</a:t>
            </a:r>
            <a:r>
              <a:rPr lang="en-US" sz="2000" b="1" dirty="0" err="1" smtClean="0">
                <a:solidFill>
                  <a:schemeClr val="tx1"/>
                </a:solidFill>
              </a:rPr>
              <a:t>Cantik</a:t>
            </a:r>
            <a:r>
              <a:rPr lang="en-US" sz="2000" b="1" dirty="0" smtClean="0">
                <a:solidFill>
                  <a:schemeClr val="tx1"/>
                </a:solidFill>
              </a:rPr>
              <a:t>”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menghasilkan</a:t>
            </a:r>
            <a:r>
              <a:rPr lang="en-US" sz="2000" dirty="0" smtClean="0">
                <a:solidFill>
                  <a:schemeClr val="tx1"/>
                </a:solidFill>
              </a:rPr>
              <a:t> output sentiment </a:t>
            </a:r>
            <a:r>
              <a:rPr lang="en-US" sz="2000" b="1" dirty="0" smtClean="0">
                <a:solidFill>
                  <a:schemeClr val="tx1"/>
                </a:solidFill>
              </a:rPr>
              <a:t>Positive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status_code</a:t>
            </a:r>
            <a:r>
              <a:rPr lang="en-US" sz="2000" dirty="0" smtClean="0">
                <a:solidFill>
                  <a:schemeClr val="tx1"/>
                </a:solidFill>
              </a:rPr>
              <a:t> : 200 yang </a:t>
            </a:r>
            <a:r>
              <a:rPr lang="en-US" sz="2000" dirty="0" err="1" smtClean="0">
                <a:solidFill>
                  <a:schemeClr val="tx1"/>
                </a:solidFill>
              </a:rPr>
              <a:t>berarti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Successful </a:t>
            </a:r>
            <a:r>
              <a:rPr lang="en-US" sz="2000" b="1" dirty="0" smtClean="0">
                <a:solidFill>
                  <a:schemeClr val="tx1"/>
                </a:solidFill>
              </a:rPr>
              <a:t>Response.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52" y="211017"/>
            <a:ext cx="8764173" cy="870117"/>
          </a:xfrm>
        </p:spPr>
        <p:txBody>
          <a:bodyPr>
            <a:noAutofit/>
          </a:bodyPr>
          <a:lstStyle/>
          <a:p>
            <a:r>
              <a:rPr lang="en-US" sz="3200" dirty="0" smtClean="0"/>
              <a:t>API Model Neural Network (2 endpoint)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953143" y="4055371"/>
            <a:ext cx="619596" cy="19662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0" y="2025747"/>
            <a:ext cx="6260123" cy="248998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Sama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MLP, </a:t>
            </a:r>
            <a:r>
              <a:rPr lang="en-US" sz="2000" dirty="0" err="1" smtClean="0">
                <a:solidFill>
                  <a:schemeClr val="tx1"/>
                </a:solidFill>
              </a:rPr>
              <a:t>u</a:t>
            </a:r>
            <a:r>
              <a:rPr lang="en-US" sz="2000" dirty="0" err="1" smtClean="0">
                <a:solidFill>
                  <a:schemeClr val="tx1"/>
                </a:solidFill>
              </a:rPr>
              <a:t>ntuk</a:t>
            </a:r>
            <a:r>
              <a:rPr lang="en-US" sz="2000" dirty="0" smtClean="0">
                <a:solidFill>
                  <a:schemeClr val="tx1"/>
                </a:solidFill>
              </a:rPr>
              <a:t> API RNN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menerima</a:t>
            </a:r>
            <a:r>
              <a:rPr lang="en-US" sz="2000" dirty="0" smtClean="0">
                <a:solidFill>
                  <a:schemeClr val="tx1"/>
                </a:solidFill>
              </a:rPr>
              <a:t> file, </a:t>
            </a:r>
            <a:r>
              <a:rPr lang="en-US" sz="2000" dirty="0" err="1" smtClean="0">
                <a:solidFill>
                  <a:schemeClr val="tx1"/>
                </a:solidFill>
              </a:rPr>
              <a:t>menghasilkan</a:t>
            </a:r>
            <a:r>
              <a:rPr lang="en-US" sz="2000" dirty="0" smtClean="0">
                <a:solidFill>
                  <a:schemeClr val="tx1"/>
                </a:solidFill>
              </a:rPr>
              <a:t> sentiment </a:t>
            </a:r>
            <a:r>
              <a:rPr lang="en-US" sz="2000" b="1" dirty="0" smtClean="0">
                <a:solidFill>
                  <a:schemeClr val="tx1"/>
                </a:solidFill>
              </a:rPr>
              <a:t>Positive. </a:t>
            </a:r>
            <a:r>
              <a:rPr lang="en-US" sz="2000" dirty="0" smtClean="0">
                <a:solidFill>
                  <a:schemeClr val="tx1"/>
                </a:solidFill>
              </a:rPr>
              <a:t>Yang </a:t>
            </a:r>
            <a:r>
              <a:rPr lang="en-US" sz="2000" dirty="0" err="1" smtClean="0">
                <a:solidFill>
                  <a:schemeClr val="tx1"/>
                </a:solidFill>
              </a:rPr>
              <a:t>dimana</a:t>
            </a:r>
            <a:r>
              <a:rPr lang="en-US" sz="2000" dirty="0" smtClean="0">
                <a:solidFill>
                  <a:schemeClr val="tx1"/>
                </a:solidFill>
              </a:rPr>
              <a:t> model </a:t>
            </a:r>
            <a:r>
              <a:rPr lang="en-US" sz="2000" dirty="0" err="1" smtClean="0">
                <a:solidFill>
                  <a:schemeClr val="tx1"/>
                </a:solidFill>
              </a:rPr>
              <a:t>mampu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membaca</a:t>
            </a:r>
            <a:r>
              <a:rPr lang="en-US" sz="2000" dirty="0" smtClean="0">
                <a:solidFill>
                  <a:schemeClr val="tx1"/>
                </a:solidFill>
              </a:rPr>
              <a:t> file </a:t>
            </a:r>
            <a:r>
              <a:rPr lang="en-US" sz="2000" dirty="0" err="1" smtClean="0">
                <a:solidFill>
                  <a:schemeClr val="tx1"/>
                </a:solidFill>
              </a:rPr>
              <a:t>tersebut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menghasilkan</a:t>
            </a:r>
            <a:r>
              <a:rPr lang="en-US" sz="2000" dirty="0" smtClean="0">
                <a:solidFill>
                  <a:schemeClr val="tx1"/>
                </a:solidFill>
              </a:rPr>
              <a:t> output sentiment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setiap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perkalimat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575149" y="883917"/>
            <a:ext cx="6078869" cy="202809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Sentiment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RNN 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(Upload File)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4195" y="1442379"/>
            <a:ext cx="4467463" cy="457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52" y="211017"/>
            <a:ext cx="8764173" cy="870117"/>
          </a:xfrm>
        </p:spPr>
        <p:txBody>
          <a:bodyPr>
            <a:noAutofit/>
          </a:bodyPr>
          <a:lstStyle/>
          <a:p>
            <a:r>
              <a:rPr lang="en-US" sz="3200" dirty="0" smtClean="0"/>
              <a:t>Neural Network </a:t>
            </a:r>
            <a:r>
              <a:rPr lang="en-US" sz="3200" dirty="0" err="1" smtClean="0"/>
              <a:t>dilihat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Script Python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953143" y="4055371"/>
            <a:ext cx="619596" cy="19662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-211015" y="2799470"/>
            <a:ext cx="6049107" cy="248998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code </a:t>
            </a:r>
            <a:r>
              <a:rPr lang="en-US" dirty="0" err="1" smtClean="0">
                <a:solidFill>
                  <a:schemeClr val="tx1"/>
                </a:solidFill>
              </a:rPr>
              <a:t>gambar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samping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pertama</a:t>
            </a:r>
            <a:r>
              <a:rPr lang="en-US" dirty="0" smtClean="0">
                <a:solidFill>
                  <a:schemeClr val="tx1"/>
                </a:solidFill>
              </a:rPr>
              <a:t>-tama </a:t>
            </a:r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variabel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count_vect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model yang </a:t>
            </a:r>
            <a:r>
              <a:rPr lang="en-US" dirty="0" err="1" smtClean="0">
                <a:solidFill>
                  <a:schemeClr val="tx1"/>
                </a:solidFill>
              </a:rPr>
              <a:t>dimana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variabel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membuka</a:t>
            </a:r>
            <a:r>
              <a:rPr lang="en-US" dirty="0" smtClean="0">
                <a:solidFill>
                  <a:schemeClr val="tx1"/>
                </a:solidFill>
              </a:rPr>
              <a:t> file </a:t>
            </a:r>
            <a:r>
              <a:rPr lang="en-US" dirty="0" err="1" smtClean="0">
                <a:solidFill>
                  <a:schemeClr val="tx1"/>
                </a:solidFill>
              </a:rPr>
              <a:t>feature.p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model.p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folder NN.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Selanjutnya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code API MLP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menerima</a:t>
            </a:r>
            <a:r>
              <a:rPr lang="en-US" dirty="0" smtClean="0">
                <a:solidFill>
                  <a:schemeClr val="tx1"/>
                </a:solidFill>
              </a:rPr>
              <a:t> input text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user, yang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dilakukan</a:t>
            </a:r>
            <a:r>
              <a:rPr lang="en-US" dirty="0" smtClean="0">
                <a:solidFill>
                  <a:schemeClr val="tx1"/>
                </a:solidFill>
              </a:rPr>
              <a:t> cleansing data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dimasukkan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table database </a:t>
            </a:r>
            <a:r>
              <a:rPr lang="en-US" dirty="0" err="1" smtClean="0">
                <a:solidFill>
                  <a:schemeClr val="tx1"/>
                </a:solidFill>
              </a:rPr>
              <a:t>beserta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sentimentnya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92269" y="883917"/>
            <a:ext cx="4939387" cy="202809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Script API NN </a:t>
            </a:r>
            <a:r>
              <a:rPr lang="en-US" sz="14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Menerima</a:t>
            </a:r>
            <a:r>
              <a:rPr lang="en-US" sz="14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Text)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3504" y="1505171"/>
            <a:ext cx="5538786" cy="459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52" y="211017"/>
            <a:ext cx="8764173" cy="870117"/>
          </a:xfrm>
        </p:spPr>
        <p:txBody>
          <a:bodyPr>
            <a:noAutofit/>
          </a:bodyPr>
          <a:lstStyle/>
          <a:p>
            <a:r>
              <a:rPr lang="en-US" sz="3200" dirty="0" smtClean="0"/>
              <a:t>Neural Network </a:t>
            </a:r>
            <a:r>
              <a:rPr lang="en-US" sz="3200" dirty="0" err="1" smtClean="0"/>
              <a:t>dilihat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Script Python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953143" y="4055371"/>
            <a:ext cx="619596" cy="19662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-225084" y="2110153"/>
            <a:ext cx="6049107" cy="323557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Sama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API MLP text, code API MLP 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menerima</a:t>
            </a:r>
            <a:r>
              <a:rPr lang="en-US" dirty="0" smtClean="0">
                <a:solidFill>
                  <a:schemeClr val="tx1"/>
                </a:solidFill>
              </a:rPr>
              <a:t> file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user,  </a:t>
            </a:r>
            <a:r>
              <a:rPr lang="en-US" dirty="0" err="1" smtClean="0">
                <a:solidFill>
                  <a:schemeClr val="tx1"/>
                </a:solidFill>
              </a:rPr>
              <a:t>terdapat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cleansing data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dimasukkan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table database </a:t>
            </a:r>
            <a:r>
              <a:rPr lang="en-US" dirty="0" err="1" smtClean="0">
                <a:solidFill>
                  <a:schemeClr val="tx1"/>
                </a:solidFill>
              </a:rPr>
              <a:t>beserta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sentimentnya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Tetapi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berbeda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sebelumnya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API </a:t>
            </a:r>
            <a:r>
              <a:rPr lang="en-US" dirty="0" err="1" smtClean="0">
                <a:solidFill>
                  <a:schemeClr val="tx1"/>
                </a:solidFill>
              </a:rPr>
              <a:t>menerima</a:t>
            </a:r>
            <a:r>
              <a:rPr lang="en-US" dirty="0" smtClean="0">
                <a:solidFill>
                  <a:schemeClr val="tx1"/>
                </a:solidFill>
              </a:rPr>
              <a:t> file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Terdapat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kondisi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apabila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file yang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upload, </a:t>
            </a:r>
            <a:r>
              <a:rPr lang="en-US" dirty="0" err="1" smtClean="0">
                <a:solidFill>
                  <a:schemeClr val="tx1"/>
                </a:solidFill>
              </a:rPr>
              <a:t>lalu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tombol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Execute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maka</a:t>
            </a:r>
            <a:r>
              <a:rPr lang="en-US" dirty="0" smtClean="0">
                <a:solidFill>
                  <a:schemeClr val="tx1"/>
                </a:solidFill>
              </a:rPr>
              <a:t> output yang </a:t>
            </a:r>
            <a:r>
              <a:rPr lang="en-US" dirty="0" err="1" smtClean="0">
                <a:solidFill>
                  <a:schemeClr val="tx1"/>
                </a:solidFill>
              </a:rPr>
              <a:t>dihasilkan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Error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muncul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“No File Uploaded”.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5550" y="1501727"/>
            <a:ext cx="5523522" cy="451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488400" y="895641"/>
            <a:ext cx="4939387" cy="202809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Script API NN </a:t>
            </a:r>
            <a:r>
              <a:rPr lang="en-US" sz="14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(Upload File)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4" y="211017"/>
            <a:ext cx="7188591" cy="870117"/>
          </a:xfrm>
        </p:spPr>
        <p:txBody>
          <a:bodyPr>
            <a:noAutofit/>
          </a:bodyPr>
          <a:lstStyle/>
          <a:p>
            <a:r>
              <a:rPr lang="en-US" sz="3200" dirty="0" smtClean="0"/>
              <a:t>API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Flask </a:t>
            </a:r>
            <a:r>
              <a:rPr lang="en-US" sz="3200" dirty="0" err="1" smtClean="0"/>
              <a:t>dan</a:t>
            </a:r>
            <a:r>
              <a:rPr lang="en-US" sz="3200" dirty="0" smtClean="0"/>
              <a:t> Swagger UI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953143" y="4055371"/>
            <a:ext cx="619596" cy="19662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0" y="1997611"/>
            <a:ext cx="6049107" cy="323557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API </a:t>
            </a:r>
            <a:r>
              <a:rPr lang="en-US" dirty="0" err="1" smtClean="0">
                <a:solidFill>
                  <a:schemeClr val="tx1"/>
                </a:solidFill>
              </a:rPr>
              <a:t>itu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sendiri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beberapa</a:t>
            </a:r>
            <a:r>
              <a:rPr lang="en-US" dirty="0" smtClean="0">
                <a:solidFill>
                  <a:schemeClr val="tx1"/>
                </a:solidFill>
              </a:rPr>
              <a:t> library. </a:t>
            </a:r>
            <a:r>
              <a:rPr lang="en-US" dirty="0" err="1" smtClean="0">
                <a:solidFill>
                  <a:schemeClr val="tx1"/>
                </a:solidFill>
              </a:rPr>
              <a:t>Diantaranya</a:t>
            </a:r>
            <a:r>
              <a:rPr lang="en-US" dirty="0" smtClean="0">
                <a:solidFill>
                  <a:schemeClr val="tx1"/>
                </a:solidFill>
              </a:rPr>
              <a:t> library </a:t>
            </a:r>
            <a:r>
              <a:rPr lang="en-US" b="1" dirty="0" smtClean="0">
                <a:solidFill>
                  <a:schemeClr val="tx1"/>
                </a:solidFill>
              </a:rPr>
              <a:t>Flask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Swagger UI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Adapaun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kegunaan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Flask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sendiri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yakni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membantu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pengembang</a:t>
            </a:r>
            <a:r>
              <a:rPr lang="en-US" dirty="0" smtClean="0">
                <a:solidFill>
                  <a:schemeClr val="tx1"/>
                </a:solidFill>
              </a:rPr>
              <a:t>an</a:t>
            </a:r>
            <a:r>
              <a:rPr lang="id-ID" dirty="0" smtClean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perangkat lunak maupun pengelolaan </a:t>
            </a:r>
            <a:r>
              <a:rPr lang="id-ID" dirty="0" smtClean="0">
                <a:solidFill>
                  <a:schemeClr val="tx1"/>
                </a:solidFill>
              </a:rPr>
              <a:t>website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sedangkan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Swagger UI </a:t>
            </a:r>
            <a:r>
              <a:rPr lang="en-US" dirty="0" err="1" smtClean="0">
                <a:solidFill>
                  <a:schemeClr val="tx1"/>
                </a:solidFill>
              </a:rPr>
              <a:t>yakni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dokumentasi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eksplorasi</a:t>
            </a:r>
            <a:r>
              <a:rPr lang="en-US" dirty="0" smtClean="0">
                <a:solidFill>
                  <a:schemeClr val="tx1"/>
                </a:solidFill>
              </a:rPr>
              <a:t> API (Application Programming Interface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7749" y="2372605"/>
            <a:ext cx="5693912" cy="248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050" y="225085"/>
            <a:ext cx="6119445" cy="870117"/>
          </a:xfrm>
        </p:spPr>
        <p:txBody>
          <a:bodyPr>
            <a:noAutofit/>
          </a:bodyPr>
          <a:lstStyle/>
          <a:p>
            <a:r>
              <a:rPr lang="en-US" sz="3200" dirty="0" smtClean="0"/>
              <a:t>API Model LSTM (2 endpoint)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953143" y="4055371"/>
            <a:ext cx="619596" cy="19662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51692" y="883917"/>
            <a:ext cx="6625883" cy="202809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Sentiment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LSTM 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Menerima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Text)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-168816" y="2025747"/>
            <a:ext cx="6260123" cy="248998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API LSTM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menerima</a:t>
            </a:r>
            <a:r>
              <a:rPr lang="en-US" sz="2000" dirty="0" smtClean="0">
                <a:solidFill>
                  <a:schemeClr val="tx1"/>
                </a:solidFill>
              </a:rPr>
              <a:t> input user </a:t>
            </a:r>
            <a:r>
              <a:rPr lang="en-US" sz="2000" dirty="0" err="1" smtClean="0">
                <a:solidFill>
                  <a:schemeClr val="tx1"/>
                </a:solidFill>
              </a:rPr>
              <a:t>berbentuk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teks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yakni</a:t>
            </a: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kata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“</a:t>
            </a:r>
            <a:r>
              <a:rPr lang="en-US" sz="2000" b="1" dirty="0" err="1" smtClean="0">
                <a:solidFill>
                  <a:schemeClr val="tx1"/>
                </a:solidFill>
              </a:rPr>
              <a:t>Jahat</a:t>
            </a:r>
            <a:r>
              <a:rPr lang="en-US" sz="2000" b="1" dirty="0" smtClean="0">
                <a:solidFill>
                  <a:schemeClr val="tx1"/>
                </a:solidFill>
              </a:rPr>
              <a:t>”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menghasilkan</a:t>
            </a:r>
            <a:r>
              <a:rPr lang="en-US" sz="2000" dirty="0" smtClean="0">
                <a:solidFill>
                  <a:schemeClr val="tx1"/>
                </a:solidFill>
              </a:rPr>
              <a:t> output sentiment </a:t>
            </a:r>
            <a:r>
              <a:rPr lang="en-US" sz="2000" b="1" dirty="0" err="1" smtClean="0">
                <a:solidFill>
                  <a:schemeClr val="tx1"/>
                </a:solidFill>
              </a:rPr>
              <a:t>Negatif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status_code</a:t>
            </a:r>
            <a:r>
              <a:rPr lang="en-US" sz="2000" dirty="0" smtClean="0">
                <a:solidFill>
                  <a:schemeClr val="tx1"/>
                </a:solidFill>
              </a:rPr>
              <a:t> : 200 yang </a:t>
            </a:r>
            <a:r>
              <a:rPr lang="en-US" sz="2000" dirty="0" err="1" smtClean="0">
                <a:solidFill>
                  <a:schemeClr val="tx1"/>
                </a:solidFill>
              </a:rPr>
              <a:t>berarti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Successful </a:t>
            </a:r>
            <a:r>
              <a:rPr lang="en-US" sz="2000" b="1" dirty="0" smtClean="0">
                <a:solidFill>
                  <a:schemeClr val="tx1"/>
                </a:solidFill>
              </a:rPr>
              <a:t>Response.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4107" y="1526198"/>
            <a:ext cx="4953989" cy="457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="" xmlns:a16="http://schemas.microsoft.com/office/drawing/2014/main" id="{93C29C0E-4B56-48C7-A7FD-4EC9C0434884}"/>
              </a:ext>
            </a:extLst>
          </p:cNvPr>
          <p:cNvSpPr/>
          <p:nvPr/>
        </p:nvSpPr>
        <p:spPr>
          <a:xfrm>
            <a:off x="8146864" y="-49198"/>
            <a:ext cx="4045136" cy="6907198"/>
          </a:xfrm>
          <a:custGeom>
            <a:avLst/>
            <a:gdLst>
              <a:gd name="connsiteX0" fmla="*/ 2337040 w 4045136"/>
              <a:gd name="connsiteY0" fmla="*/ 0 h 6907198"/>
              <a:gd name="connsiteX1" fmla="*/ 4045136 w 4045136"/>
              <a:gd name="connsiteY1" fmla="*/ 0 h 6907198"/>
              <a:gd name="connsiteX2" fmla="*/ 4045136 w 4045136"/>
              <a:gd name="connsiteY2" fmla="*/ 6907198 h 6907198"/>
              <a:gd name="connsiteX3" fmla="*/ 57064 w 4045136"/>
              <a:gd name="connsiteY3" fmla="*/ 6907198 h 6907198"/>
              <a:gd name="connsiteX4" fmla="*/ 44636 w 4045136"/>
              <a:gd name="connsiteY4" fmla="*/ 6888148 h 6907198"/>
              <a:gd name="connsiteX5" fmla="*/ 2559236 w 4045136"/>
              <a:gd name="connsiteY5" fmla="*/ 2811448 h 6907198"/>
              <a:gd name="connsiteX6" fmla="*/ 2330952 w 4045136"/>
              <a:gd name="connsiteY6" fmla="*/ 43003 h 69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5136" h="6907198">
                <a:moveTo>
                  <a:pt x="2337040" y="0"/>
                </a:moveTo>
                <a:lnTo>
                  <a:pt x="4045136" y="0"/>
                </a:lnTo>
                <a:lnTo>
                  <a:pt x="4045136" y="6907198"/>
                </a:lnTo>
                <a:lnTo>
                  <a:pt x="57064" y="6907198"/>
                </a:lnTo>
                <a:lnTo>
                  <a:pt x="44636" y="6888148"/>
                </a:lnTo>
                <a:cubicBezTo>
                  <a:pt x="-364939" y="6100748"/>
                  <a:pt x="2168711" y="3989373"/>
                  <a:pt x="2559236" y="2811448"/>
                </a:cubicBezTo>
                <a:cubicBezTo>
                  <a:pt x="2900945" y="1780764"/>
                  <a:pt x="2299481" y="643122"/>
                  <a:pt x="2330952" y="43003"/>
                </a:cubicBezTo>
                <a:close/>
              </a:path>
            </a:pathLst>
          </a:custGeom>
          <a:solidFill>
            <a:srgbClr val="FDB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 42">
            <a:extLst>
              <a:ext uri="{FF2B5EF4-FFF2-40B4-BE49-F238E27FC236}">
                <a16:creationId xmlns="" xmlns:a16="http://schemas.microsoft.com/office/drawing/2014/main" id="{4E951873-7CA3-454E-A91B-F8C04273C0AA}"/>
              </a:ext>
            </a:extLst>
          </p:cNvPr>
          <p:cNvSpPr/>
          <p:nvPr/>
        </p:nvSpPr>
        <p:spPr>
          <a:xfrm rot="1754024" flipH="1">
            <a:off x="-629369" y="-217870"/>
            <a:ext cx="6018513" cy="4155664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Rounded Rectangle 18">
            <a:extLst>
              <a:ext uri="{FF2B5EF4-FFF2-40B4-BE49-F238E27FC236}">
                <a16:creationId xmlns="" xmlns:a16="http://schemas.microsoft.com/office/drawing/2014/main" id="{39B69EB4-3F33-4AF1-BF7A-B46702813DAB}"/>
              </a:ext>
            </a:extLst>
          </p:cNvPr>
          <p:cNvSpPr/>
          <p:nvPr/>
        </p:nvSpPr>
        <p:spPr>
          <a:xfrm>
            <a:off x="352926" y="1456357"/>
            <a:ext cx="11309191" cy="4849193"/>
          </a:xfrm>
          <a:prstGeom prst="roundRect">
            <a:avLst>
              <a:gd name="adj" fmla="val 6090"/>
            </a:avLst>
          </a:prstGeom>
          <a:solidFill>
            <a:srgbClr val="F5E3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3B9F5E-3EC3-4978-8AE5-F6A6199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Introduction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="" xmlns:a16="http://schemas.microsoft.com/office/drawing/2014/main" id="{9337CA1B-C7BA-4447-B44B-BD0116433F1A}"/>
              </a:ext>
            </a:extLst>
          </p:cNvPr>
          <p:cNvSpPr/>
          <p:nvPr/>
        </p:nvSpPr>
        <p:spPr>
          <a:xfrm>
            <a:off x="759656" y="1561514"/>
            <a:ext cx="10536702" cy="4684541"/>
          </a:xfrm>
          <a:prstGeom prst="roundRect">
            <a:avLst>
              <a:gd name="adj" fmla="val 160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71A84E05-0ED4-49C4-89E3-94EB6F734BE6}"/>
              </a:ext>
            </a:extLst>
          </p:cNvPr>
          <p:cNvSpPr/>
          <p:nvPr/>
        </p:nvSpPr>
        <p:spPr>
          <a:xfrm>
            <a:off x="1167620" y="1716259"/>
            <a:ext cx="9425353" cy="406556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140E3C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sentimen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menganalisis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mengevaluasi</a:t>
            </a:r>
            <a:r>
              <a:rPr lang="en-US" sz="2400" dirty="0" smtClean="0"/>
              <a:t> </a:t>
            </a:r>
            <a:r>
              <a:rPr lang="en-US" sz="2400" dirty="0" err="1" smtClean="0"/>
              <a:t>opini</a:t>
            </a:r>
            <a:r>
              <a:rPr lang="en-US" sz="2400" dirty="0" smtClean="0"/>
              <a:t>, </a:t>
            </a:r>
            <a:r>
              <a:rPr lang="en-US" sz="2400" dirty="0" err="1" smtClean="0"/>
              <a:t>perasaan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emosi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terkandung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r>
              <a:rPr lang="en-US" sz="2400" dirty="0" smtClean="0"/>
              <a:t>,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ulasan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, tweet, </a:t>
            </a:r>
            <a:r>
              <a:rPr lang="en-US" sz="2400" dirty="0" err="1" smtClean="0"/>
              <a:t>artikel</a:t>
            </a:r>
            <a:r>
              <a:rPr lang="en-US" sz="2400" dirty="0" smtClean="0"/>
              <a:t> </a:t>
            </a:r>
            <a:r>
              <a:rPr lang="en-US" sz="2400" dirty="0" err="1" smtClean="0"/>
              <a:t>berita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entri</a:t>
            </a:r>
            <a:r>
              <a:rPr lang="en-US" sz="2400" dirty="0" smtClean="0"/>
              <a:t> blog.</a:t>
            </a:r>
            <a:endParaRPr lang="en-US" sz="2400" dirty="0" smtClean="0">
              <a:solidFill>
                <a:srgbClr val="140E3C"/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140E3C"/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sentimen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smtClean="0"/>
              <a:t>(LSTM </a:t>
            </a:r>
            <a:r>
              <a:rPr lang="en-US" sz="2400" dirty="0" smtClean="0"/>
              <a:t>,</a:t>
            </a:r>
            <a:r>
              <a:rPr lang="en-US" sz="2400" dirty="0" smtClean="0"/>
              <a:t>RNN &amp; MLP)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inputan</a:t>
            </a:r>
            <a:r>
              <a:rPr lang="en-US" sz="2400" dirty="0" smtClean="0"/>
              <a:t> (file </a:t>
            </a:r>
            <a:r>
              <a:rPr lang="en-US" sz="2400" dirty="0" err="1" smtClean="0"/>
              <a:t>csv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text). 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mendeployment</a:t>
            </a:r>
            <a:r>
              <a:rPr lang="en-US" sz="2400" dirty="0" smtClean="0"/>
              <a:t> model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framework Flask API.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sentimen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sentimen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en-US" sz="2400" dirty="0" smtClean="0"/>
              <a:t>, </a:t>
            </a:r>
            <a:r>
              <a:rPr lang="en-US" sz="2400" dirty="0" err="1" smtClean="0"/>
              <a:t>negatif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netral</a:t>
            </a:r>
            <a:r>
              <a:rPr lang="en-US" sz="2400" dirty="0" smtClean="0"/>
              <a:t>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 smtClean="0"/>
              <a:t>denga</a:t>
            </a:r>
            <a:r>
              <a:rPr lang="en-US" sz="24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topik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endParaRPr lang="en-US" sz="2400" dirty="0" smtClean="0"/>
          </a:p>
          <a:p>
            <a:endParaRPr lang="en-US" sz="2400" dirty="0">
              <a:solidFill>
                <a:srgbClr val="140E3C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" name="Picture 7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808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953143" y="4055371"/>
            <a:ext cx="619596" cy="19662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-182880" y="1997612"/>
            <a:ext cx="6260123" cy="248998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API LSTM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menerima</a:t>
            </a:r>
            <a:r>
              <a:rPr lang="en-US" sz="2000" dirty="0" smtClean="0">
                <a:solidFill>
                  <a:schemeClr val="tx1"/>
                </a:solidFill>
              </a:rPr>
              <a:t> file, </a:t>
            </a:r>
            <a:r>
              <a:rPr lang="en-US" sz="2000" dirty="0" err="1" smtClean="0">
                <a:solidFill>
                  <a:schemeClr val="tx1"/>
                </a:solidFill>
              </a:rPr>
              <a:t>menghasilkan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Error : No File </a:t>
            </a:r>
            <a:r>
              <a:rPr lang="en-US" sz="2000" b="1" dirty="0" err="1" smtClean="0">
                <a:solidFill>
                  <a:schemeClr val="tx1"/>
                </a:solidFill>
              </a:rPr>
              <a:t>Uploded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Yang </a:t>
            </a:r>
            <a:r>
              <a:rPr lang="en-US" sz="2000" dirty="0" err="1" smtClean="0">
                <a:solidFill>
                  <a:schemeClr val="tx1"/>
                </a:solidFill>
              </a:rPr>
              <a:t>dimana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ada</a:t>
            </a:r>
            <a:r>
              <a:rPr lang="en-US" sz="2000" dirty="0" smtClean="0">
                <a:solidFill>
                  <a:schemeClr val="tx1"/>
                </a:solidFill>
              </a:rPr>
              <a:t> file yang </a:t>
            </a:r>
            <a:r>
              <a:rPr lang="en-US" sz="2000" dirty="0" err="1" smtClean="0">
                <a:solidFill>
                  <a:schemeClr val="tx1"/>
                </a:solidFill>
              </a:rPr>
              <a:t>di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unggah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lalu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menekan</a:t>
            </a:r>
            <a:r>
              <a:rPr lang="en-US" sz="2000" dirty="0" smtClean="0">
                <a:solidFill>
                  <a:schemeClr val="tx1"/>
                </a:solidFill>
              </a:rPr>
              <a:t> execute, </a:t>
            </a:r>
            <a:r>
              <a:rPr lang="en-US" sz="2000" dirty="0" err="1" smtClean="0">
                <a:solidFill>
                  <a:schemeClr val="tx1"/>
                </a:solidFill>
              </a:rPr>
              <a:t>sehingga</a:t>
            </a:r>
            <a:r>
              <a:rPr lang="en-US" sz="2000" dirty="0" smtClean="0">
                <a:solidFill>
                  <a:schemeClr val="tx1"/>
                </a:solidFill>
              </a:rPr>
              <a:t> model </a:t>
            </a:r>
            <a:r>
              <a:rPr 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bisa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membaca</a:t>
            </a:r>
            <a:r>
              <a:rPr lang="en-US" sz="2000" dirty="0" smtClean="0">
                <a:solidFill>
                  <a:schemeClr val="tx1"/>
                </a:solidFill>
              </a:rPr>
              <a:t> file </a:t>
            </a:r>
            <a:r>
              <a:rPr lang="en-US" sz="2000" dirty="0" err="1" smtClean="0">
                <a:solidFill>
                  <a:schemeClr val="tx1"/>
                </a:solidFill>
              </a:rPr>
              <a:t>tersebut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464235" y="1320015"/>
            <a:ext cx="6583679" cy="119810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Sentiment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LSTM 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(Upload File) 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 txBox="1">
            <a:spLocks/>
          </p:cNvSpPr>
          <p:nvPr/>
        </p:nvSpPr>
        <p:spPr>
          <a:xfrm>
            <a:off x="3094893" y="182882"/>
            <a:ext cx="6119445" cy="870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0E3C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API Model LSTM (2 endpoint)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40E3C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0679" y="1632660"/>
            <a:ext cx="4479241" cy="441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953143" y="4055371"/>
            <a:ext cx="619596" cy="19662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-182880" y="1659987"/>
            <a:ext cx="6049107" cy="248998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code API LSTM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menerima</a:t>
            </a:r>
            <a:r>
              <a:rPr lang="en-US" dirty="0" smtClean="0">
                <a:solidFill>
                  <a:schemeClr val="tx1"/>
                </a:solidFill>
              </a:rPr>
              <a:t> input text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user, yang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dilakukan</a:t>
            </a:r>
            <a:r>
              <a:rPr lang="en-US" dirty="0" smtClean="0">
                <a:solidFill>
                  <a:schemeClr val="tx1"/>
                </a:solidFill>
              </a:rPr>
              <a:t> cleansing data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dimasukkan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table database </a:t>
            </a:r>
            <a:r>
              <a:rPr lang="en-US" dirty="0" err="1" smtClean="0">
                <a:solidFill>
                  <a:schemeClr val="tx1"/>
                </a:solidFill>
              </a:rPr>
              <a:t>beserta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sentimentnya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92269" y="883917"/>
            <a:ext cx="5445823" cy="202809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Script API LSTM </a:t>
            </a:r>
            <a:r>
              <a:rPr lang="en-US" sz="14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Menerima</a:t>
            </a:r>
            <a:r>
              <a:rPr lang="en-US" sz="14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Text)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254" y="182882"/>
            <a:ext cx="7427742" cy="870117"/>
          </a:xfrm>
        </p:spPr>
        <p:txBody>
          <a:bodyPr>
            <a:noAutofit/>
          </a:bodyPr>
          <a:lstStyle/>
          <a:p>
            <a:r>
              <a:rPr lang="en-US" sz="3200" dirty="0" smtClean="0"/>
              <a:t>LSTM </a:t>
            </a:r>
            <a:r>
              <a:rPr lang="en-US" sz="3200" dirty="0" err="1" smtClean="0"/>
              <a:t>dilihat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Script Python</a:t>
            </a:r>
            <a:endParaRPr lang="en-US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3585" y="1504364"/>
            <a:ext cx="5781920" cy="44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405" y="225085"/>
            <a:ext cx="7427742" cy="870117"/>
          </a:xfrm>
        </p:spPr>
        <p:txBody>
          <a:bodyPr>
            <a:noAutofit/>
          </a:bodyPr>
          <a:lstStyle/>
          <a:p>
            <a:r>
              <a:rPr lang="en-US" sz="3200" dirty="0" smtClean="0"/>
              <a:t>LSTM </a:t>
            </a:r>
            <a:r>
              <a:rPr lang="en-US" sz="3200" dirty="0" err="1" smtClean="0"/>
              <a:t>dilihat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Script Python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953143" y="4055371"/>
            <a:ext cx="619596" cy="19662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-239152" y="1997612"/>
            <a:ext cx="6049107" cy="323557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Code API LSTM 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menerima</a:t>
            </a:r>
            <a:r>
              <a:rPr lang="en-US" dirty="0" smtClean="0">
                <a:solidFill>
                  <a:schemeClr val="tx1"/>
                </a:solidFill>
              </a:rPr>
              <a:t> file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user,  </a:t>
            </a:r>
            <a:r>
              <a:rPr lang="en-US" dirty="0" err="1" smtClean="0">
                <a:solidFill>
                  <a:schemeClr val="tx1"/>
                </a:solidFill>
              </a:rPr>
              <a:t>terdapat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cleansing data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dimasukkan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table database </a:t>
            </a:r>
            <a:r>
              <a:rPr lang="en-US" dirty="0" err="1" smtClean="0">
                <a:solidFill>
                  <a:schemeClr val="tx1"/>
                </a:solidFill>
              </a:rPr>
              <a:t>beserta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sentimentnya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Tetapi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berbeda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sebelumnya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API </a:t>
            </a:r>
            <a:r>
              <a:rPr lang="en-US" dirty="0" err="1" smtClean="0">
                <a:solidFill>
                  <a:schemeClr val="tx1"/>
                </a:solidFill>
              </a:rPr>
              <a:t>menerima</a:t>
            </a:r>
            <a:r>
              <a:rPr lang="en-US" dirty="0" smtClean="0">
                <a:solidFill>
                  <a:schemeClr val="tx1"/>
                </a:solidFill>
              </a:rPr>
              <a:t> file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Terdapat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kondisi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apabila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file yang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upload, </a:t>
            </a:r>
            <a:r>
              <a:rPr lang="en-US" dirty="0" err="1" smtClean="0">
                <a:solidFill>
                  <a:schemeClr val="tx1"/>
                </a:solidFill>
              </a:rPr>
              <a:t>lalu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tombol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Execute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maka</a:t>
            </a:r>
            <a:r>
              <a:rPr lang="en-US" dirty="0" smtClean="0">
                <a:solidFill>
                  <a:schemeClr val="tx1"/>
                </a:solidFill>
              </a:rPr>
              <a:t> output yang </a:t>
            </a:r>
            <a:r>
              <a:rPr lang="en-US" dirty="0" err="1" smtClean="0">
                <a:solidFill>
                  <a:schemeClr val="tx1"/>
                </a:solidFill>
              </a:rPr>
              <a:t>dihasilkan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Error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muncul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“No File Uploaded”.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488400" y="895641"/>
            <a:ext cx="4939387" cy="202809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Script API LSTM </a:t>
            </a:r>
            <a:r>
              <a:rPr lang="en-US" sz="14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(Upload File)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7671" y="1482019"/>
            <a:ext cx="5429833" cy="451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913" y="211016"/>
            <a:ext cx="7554351" cy="870117"/>
          </a:xfrm>
        </p:spPr>
        <p:txBody>
          <a:bodyPr>
            <a:noAutofit/>
          </a:bodyPr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Model LSTM</a:t>
            </a:r>
            <a:endParaRPr lang="en-US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2922107" y="3497632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1026943" y="5514535"/>
            <a:ext cx="10367889" cy="10832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</a:rPr>
              <a:t> model LSTM </a:t>
            </a:r>
            <a:r>
              <a:rPr lang="en-US" sz="2400" dirty="0" err="1" smtClean="0">
                <a:solidFill>
                  <a:schemeClr val="tx1"/>
                </a:solidFill>
              </a:rPr>
              <a:t>dihasilkan</a:t>
            </a:r>
            <a:r>
              <a:rPr lang="en-US" sz="2400" dirty="0" smtClean="0">
                <a:solidFill>
                  <a:schemeClr val="tx1"/>
                </a:solidFill>
              </a:rPr>
              <a:t> rata-rata </a:t>
            </a:r>
            <a:r>
              <a:rPr lang="en-US" sz="2400" dirty="0" err="1" smtClean="0">
                <a:solidFill>
                  <a:schemeClr val="tx1"/>
                </a:solidFill>
              </a:rPr>
              <a:t>akurasi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sebesar</a:t>
            </a:r>
            <a:r>
              <a:rPr lang="en-US" sz="2400" dirty="0" smtClean="0">
                <a:solidFill>
                  <a:schemeClr val="tx1"/>
                </a:solidFill>
              </a:rPr>
              <a:t> 0.94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loss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training ke-5 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val</a:t>
            </a:r>
            <a:r>
              <a:rPr lang="en-US" sz="2400" dirty="0" smtClean="0">
                <a:solidFill>
                  <a:schemeClr val="tx1"/>
                </a:solidFill>
              </a:rPr>
              <a:t> loss 0.28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 descr="outp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747" y="1350491"/>
            <a:ext cx="8229991" cy="4083848"/>
          </a:xfrm>
          <a:prstGeom prst="rect">
            <a:avLst/>
          </a:prstGeom>
        </p:spPr>
      </p:pic>
      <p:pic>
        <p:nvPicPr>
          <p:cNvPr id="18" name="Picture 17" descr="BIN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102" y="253217"/>
            <a:ext cx="7990450" cy="870117"/>
          </a:xfrm>
        </p:spPr>
        <p:txBody>
          <a:bodyPr>
            <a:noAutofit/>
          </a:bodyPr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Model RNN</a:t>
            </a:r>
            <a:endParaRPr lang="en-US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2922107" y="3497632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1012880" y="5373865"/>
            <a:ext cx="10705515" cy="101287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pendekatan</a:t>
            </a:r>
            <a:r>
              <a:rPr lang="en-US" sz="2400" dirty="0" smtClean="0">
                <a:solidFill>
                  <a:schemeClr val="tx1"/>
                </a:solidFill>
              </a:rPr>
              <a:t> model RNN </a:t>
            </a:r>
            <a:r>
              <a:rPr lang="en-US" sz="2400" dirty="0" err="1" smtClean="0">
                <a:solidFill>
                  <a:schemeClr val="tx1"/>
                </a:solidFill>
              </a:rPr>
              <a:t>dihasilkan</a:t>
            </a:r>
            <a:r>
              <a:rPr lang="en-US" sz="2400" dirty="0" smtClean="0">
                <a:solidFill>
                  <a:schemeClr val="tx1"/>
                </a:solidFill>
              </a:rPr>
              <a:t> rata-rata </a:t>
            </a:r>
            <a:r>
              <a:rPr lang="en-US" sz="2400" dirty="0" err="1" smtClean="0">
                <a:solidFill>
                  <a:schemeClr val="tx1"/>
                </a:solidFill>
              </a:rPr>
              <a:t>akurasi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sebesar</a:t>
            </a:r>
            <a:r>
              <a:rPr lang="en-US" sz="2400" dirty="0" smtClean="0">
                <a:solidFill>
                  <a:schemeClr val="tx1"/>
                </a:solidFill>
              </a:rPr>
              <a:t> 0.87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loss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training ke-4 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val_loss</a:t>
            </a:r>
            <a:r>
              <a:rPr lang="en-US" sz="2400" dirty="0" smtClean="0">
                <a:solidFill>
                  <a:schemeClr val="tx1"/>
                </a:solidFill>
              </a:rPr>
              <a:t> 0.42</a:t>
            </a:r>
            <a:endParaRPr lang="en-US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pic>
        <p:nvPicPr>
          <p:cNvPr id="14" name="Picture 13" descr="outputR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2590" y="1385666"/>
            <a:ext cx="9814020" cy="40444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196948"/>
            <a:ext cx="8356209" cy="870117"/>
          </a:xfrm>
        </p:spPr>
        <p:txBody>
          <a:bodyPr>
            <a:noAutofit/>
          </a:bodyPr>
          <a:lstStyle/>
          <a:p>
            <a:r>
              <a:rPr lang="en-US" dirty="0" smtClean="0"/>
              <a:t>Results of Sentiment Analysis</a:t>
            </a:r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2922107" y="3497632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1012881" y="2124222"/>
            <a:ext cx="3938948" cy="315116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1026943" y="1519311"/>
            <a:ext cx="10367889" cy="268692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1125416" y="1674055"/>
            <a:ext cx="10072468" cy="346065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140E3C"/>
                </a:solidFill>
                <a:cs typeface="Segoe UI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6383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sentimen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positif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, 3412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sentimen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negatif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, 3412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sentimen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netral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Jika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dibandingkan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sentimen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positif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lebih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banyak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dari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sentimen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negatif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dan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netral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Sedangkan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jumlah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sentimen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negatif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dan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sentimen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netral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sama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</a:p>
          <a:p>
            <a:endParaRPr lang="en-US" sz="2000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Hasil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dari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model LSTM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dan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RNN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menghasilkan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underfitting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dikarenakan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dataset yang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digunakan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sedikit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dan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proses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training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berhenti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terlalu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cepat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85" y="182880"/>
            <a:ext cx="3334042" cy="870117"/>
          </a:xfrm>
        </p:spPr>
        <p:txBody>
          <a:bodyPr>
            <a:noAutofit/>
          </a:bodyPr>
          <a:lstStyle/>
          <a:p>
            <a:r>
              <a:rPr lang="en-US" dirty="0" smtClean="0"/>
              <a:t>Conclusion</a:t>
            </a:r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2922107" y="3497632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1012881" y="2124222"/>
            <a:ext cx="3938948" cy="315116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1026943" y="1519311"/>
            <a:ext cx="10367889" cy="268692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1167620" y="1927274"/>
            <a:ext cx="9580097" cy="350285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1012876" y="1533377"/>
            <a:ext cx="10367889" cy="381234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Deep learning </a:t>
            </a:r>
            <a:r>
              <a:rPr lang="en-US" sz="2000" dirty="0" err="1" smtClean="0">
                <a:solidFill>
                  <a:schemeClr val="tx1"/>
                </a:solidFill>
              </a:rPr>
              <a:t>dapat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mengatasi</a:t>
            </a:r>
            <a:r>
              <a:rPr lang="en-US" sz="2000" dirty="0" smtClean="0">
                <a:solidFill>
                  <a:schemeClr val="tx1"/>
                </a:solidFill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</a:rPr>
              <a:t>besar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representasi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abstrak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pemrosesan</a:t>
            </a:r>
            <a:r>
              <a:rPr lang="en-US" sz="2000" dirty="0" smtClean="0">
                <a:solidFill>
                  <a:schemeClr val="tx1"/>
                </a:solidFill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</a:rPr>
              <a:t>berurutan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fleksibilitas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memungkinkan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mengolah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berbagai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jenis</a:t>
            </a:r>
            <a:r>
              <a:rPr lang="en-US" sz="2000" dirty="0" smtClean="0">
                <a:solidFill>
                  <a:schemeClr val="tx1"/>
                </a:solidFill>
              </a:rPr>
              <a:t> data, </a:t>
            </a:r>
            <a:r>
              <a:rPr lang="en-US" sz="2000" dirty="0" err="1" smtClean="0">
                <a:solidFill>
                  <a:schemeClr val="tx1"/>
                </a:solidFill>
              </a:rPr>
              <a:t>termasuk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gambar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suara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sinyal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sebagainya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Kendala</a:t>
            </a:r>
            <a:r>
              <a:rPr lang="en-US" sz="2000" dirty="0" smtClean="0">
                <a:solidFill>
                  <a:schemeClr val="tx1"/>
                </a:solidFill>
              </a:rPr>
              <a:t> Deep learning </a:t>
            </a:r>
            <a:r>
              <a:rPr lang="en-US" sz="2000" dirty="0" err="1" smtClean="0">
                <a:solidFill>
                  <a:schemeClr val="tx1"/>
                </a:solidFill>
              </a:rPr>
              <a:t>terletak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pada</a:t>
            </a:r>
            <a:r>
              <a:rPr lang="en-US" sz="2000" dirty="0" smtClean="0">
                <a:solidFill>
                  <a:schemeClr val="tx1"/>
                </a:solidFill>
              </a:rPr>
              <a:t> data, </a:t>
            </a:r>
            <a:r>
              <a:rPr lang="en-US" sz="2000" dirty="0" err="1" smtClean="0">
                <a:solidFill>
                  <a:schemeClr val="tx1"/>
                </a:solidFill>
              </a:rPr>
              <a:t>apabila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jumlah</a:t>
            </a:r>
            <a:r>
              <a:rPr lang="en-US" sz="2000" dirty="0" smtClean="0">
                <a:solidFill>
                  <a:schemeClr val="tx1"/>
                </a:solidFill>
              </a:rPr>
              <a:t> dataset </a:t>
            </a:r>
            <a:r>
              <a:rPr lang="en-US" sz="2000" dirty="0" err="1" smtClean="0">
                <a:solidFill>
                  <a:schemeClr val="tx1"/>
                </a:solidFill>
              </a:rPr>
              <a:t>sedikit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menggunakan</a:t>
            </a:r>
            <a:r>
              <a:rPr lang="en-US" sz="2000" dirty="0" smtClean="0">
                <a:solidFill>
                  <a:schemeClr val="tx1"/>
                </a:solidFill>
              </a:rPr>
              <a:t> model yang </a:t>
            </a:r>
            <a:r>
              <a:rPr lang="en-US" sz="2000" dirty="0" err="1" smtClean="0">
                <a:solidFill>
                  <a:schemeClr val="tx1"/>
                </a:solidFill>
              </a:rPr>
              <a:t>kompleks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maka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mengakibatkan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underfitting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94E96F9-525D-4B9D-818B-2C7AFC0DDBBD}"/>
              </a:ext>
            </a:extLst>
          </p:cNvPr>
          <p:cNvSpPr/>
          <p:nvPr/>
        </p:nvSpPr>
        <p:spPr>
          <a:xfrm flipH="1">
            <a:off x="0" y="0"/>
            <a:ext cx="5763673" cy="6858000"/>
          </a:xfrm>
          <a:custGeom>
            <a:avLst/>
            <a:gdLst>
              <a:gd name="connsiteX0" fmla="*/ 4884170 w 5763673"/>
              <a:gd name="connsiteY0" fmla="*/ 0 h 6858000"/>
              <a:gd name="connsiteX1" fmla="*/ 5763673 w 5763673"/>
              <a:gd name="connsiteY1" fmla="*/ 0 h 6858000"/>
              <a:gd name="connsiteX2" fmla="*/ 5763673 w 5763673"/>
              <a:gd name="connsiteY2" fmla="*/ 6858000 h 6858000"/>
              <a:gd name="connsiteX3" fmla="*/ 5359147 w 5763673"/>
              <a:gd name="connsiteY3" fmla="*/ 6858000 h 6858000"/>
              <a:gd name="connsiteX4" fmla="*/ 4884170 w 5763673"/>
              <a:gd name="connsiteY4" fmla="*/ 6858000 h 6858000"/>
              <a:gd name="connsiteX5" fmla="*/ 0 w 5763673"/>
              <a:gd name="connsiteY5" fmla="*/ 6858000 h 6858000"/>
              <a:gd name="connsiteX6" fmla="*/ 113257 w 5763673"/>
              <a:gd name="connsiteY6" fmla="*/ 6768223 h 6858000"/>
              <a:gd name="connsiteX7" fmla="*/ 806198 w 5763673"/>
              <a:gd name="connsiteY7" fmla="*/ 5905501 h 6858000"/>
              <a:gd name="connsiteX8" fmla="*/ 272798 w 5763673"/>
              <a:gd name="connsiteY8" fmla="*/ 3009901 h 6858000"/>
              <a:gd name="connsiteX9" fmla="*/ 2292098 w 5763673"/>
              <a:gd name="connsiteY9" fmla="*/ 1 h 6858000"/>
              <a:gd name="connsiteX10" fmla="*/ 4884170 w 5763673"/>
              <a:gd name="connsiteY10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63673" h="6858000">
                <a:moveTo>
                  <a:pt x="4884170" y="0"/>
                </a:moveTo>
                <a:lnTo>
                  <a:pt x="5763673" y="0"/>
                </a:lnTo>
                <a:lnTo>
                  <a:pt x="5763673" y="6858000"/>
                </a:lnTo>
                <a:lnTo>
                  <a:pt x="5359147" y="6858000"/>
                </a:lnTo>
                <a:lnTo>
                  <a:pt x="4884170" y="6858000"/>
                </a:lnTo>
                <a:lnTo>
                  <a:pt x="0" y="6858000"/>
                </a:lnTo>
                <a:lnTo>
                  <a:pt x="113257" y="6768223"/>
                </a:lnTo>
                <a:cubicBezTo>
                  <a:pt x="424988" y="6521898"/>
                  <a:pt x="781195" y="6231931"/>
                  <a:pt x="806198" y="5905501"/>
                </a:cubicBezTo>
                <a:cubicBezTo>
                  <a:pt x="863348" y="5159376"/>
                  <a:pt x="25148" y="3994151"/>
                  <a:pt x="272798" y="3009901"/>
                </a:cubicBezTo>
                <a:cubicBezTo>
                  <a:pt x="520448" y="2025651"/>
                  <a:pt x="1844423" y="609601"/>
                  <a:pt x="2292098" y="1"/>
                </a:cubicBezTo>
                <a:lnTo>
                  <a:pt x="4884170" y="1"/>
                </a:lnTo>
                <a:close/>
              </a:path>
            </a:pathLst>
          </a:custGeom>
          <a:solidFill>
            <a:srgbClr val="F5E3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32BBD4D2-2D80-44D6-A9A9-C3EE222C3F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7396" y="1587500"/>
            <a:ext cx="3520109" cy="3254387"/>
            <a:chOff x="220" y="-165"/>
            <a:chExt cx="3643" cy="3368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xmlns="" id="{05BAAEA7-EA58-42AE-A4C9-F39370251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-165"/>
              <a:ext cx="1145" cy="1425"/>
            </a:xfrm>
            <a:custGeom>
              <a:avLst/>
              <a:gdLst>
                <a:gd name="T0" fmla="*/ 322 w 482"/>
                <a:gd name="T1" fmla="*/ 593 h 600"/>
                <a:gd name="T2" fmla="*/ 31 w 482"/>
                <a:gd name="T3" fmla="*/ 483 h 600"/>
                <a:gd name="T4" fmla="*/ 8 w 482"/>
                <a:gd name="T5" fmla="*/ 432 h 600"/>
                <a:gd name="T6" fmla="*/ 160 w 482"/>
                <a:gd name="T7" fmla="*/ 30 h 600"/>
                <a:gd name="T8" fmla="*/ 210 w 482"/>
                <a:gd name="T9" fmla="*/ 7 h 600"/>
                <a:gd name="T10" fmla="*/ 395 w 482"/>
                <a:gd name="T11" fmla="*/ 77 h 600"/>
                <a:gd name="T12" fmla="*/ 482 w 482"/>
                <a:gd name="T13" fmla="*/ 278 h 600"/>
                <a:gd name="T14" fmla="*/ 372 w 482"/>
                <a:gd name="T15" fmla="*/ 570 h 600"/>
                <a:gd name="T16" fmla="*/ 322 w 482"/>
                <a:gd name="T17" fmla="*/ 593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600">
                  <a:moveTo>
                    <a:pt x="322" y="593"/>
                  </a:moveTo>
                  <a:cubicBezTo>
                    <a:pt x="31" y="483"/>
                    <a:pt x="31" y="483"/>
                    <a:pt x="31" y="483"/>
                  </a:cubicBezTo>
                  <a:cubicBezTo>
                    <a:pt x="11" y="475"/>
                    <a:pt x="0" y="452"/>
                    <a:pt x="8" y="432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8" y="10"/>
                    <a:pt x="190" y="0"/>
                    <a:pt x="210" y="7"/>
                  </a:cubicBezTo>
                  <a:cubicBezTo>
                    <a:pt x="395" y="77"/>
                    <a:pt x="395" y="77"/>
                    <a:pt x="395" y="77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372" y="570"/>
                    <a:pt x="372" y="570"/>
                    <a:pt x="372" y="570"/>
                  </a:cubicBezTo>
                  <a:cubicBezTo>
                    <a:pt x="364" y="590"/>
                    <a:pt x="342" y="600"/>
                    <a:pt x="322" y="59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xmlns="" id="{359E6C6F-4D99-4071-A923-8632108B9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" y="18"/>
              <a:ext cx="326" cy="477"/>
            </a:xfrm>
            <a:custGeom>
              <a:avLst/>
              <a:gdLst>
                <a:gd name="T0" fmla="*/ 50 w 137"/>
                <a:gd name="T1" fmla="*/ 0 h 201"/>
                <a:gd name="T2" fmla="*/ 7 w 137"/>
                <a:gd name="T3" fmla="*/ 113 h 201"/>
                <a:gd name="T4" fmla="*/ 28 w 137"/>
                <a:gd name="T5" fmla="*/ 160 h 201"/>
                <a:gd name="T6" fmla="*/ 137 w 137"/>
                <a:gd name="T7" fmla="*/ 201 h 201"/>
                <a:gd name="T8" fmla="*/ 50 w 137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01">
                  <a:moveTo>
                    <a:pt x="50" y="0"/>
                  </a:moveTo>
                  <a:cubicBezTo>
                    <a:pt x="7" y="113"/>
                    <a:pt x="7" y="113"/>
                    <a:pt x="7" y="113"/>
                  </a:cubicBezTo>
                  <a:cubicBezTo>
                    <a:pt x="0" y="132"/>
                    <a:pt x="9" y="153"/>
                    <a:pt x="28" y="160"/>
                  </a:cubicBezTo>
                  <a:cubicBezTo>
                    <a:pt x="137" y="201"/>
                    <a:pt x="137" y="201"/>
                    <a:pt x="137" y="20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xmlns="" id="{3B7AA5F8-D188-4D44-ABBA-727726877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312"/>
              <a:ext cx="342" cy="262"/>
            </a:xfrm>
            <a:custGeom>
              <a:avLst/>
              <a:gdLst>
                <a:gd name="T0" fmla="*/ 12 w 144"/>
                <a:gd name="T1" fmla="*/ 0 h 110"/>
                <a:gd name="T2" fmla="*/ 28 w 144"/>
                <a:gd name="T3" fmla="*/ 48 h 110"/>
                <a:gd name="T4" fmla="*/ 31 w 144"/>
                <a:gd name="T5" fmla="*/ 50 h 110"/>
                <a:gd name="T6" fmla="*/ 133 w 144"/>
                <a:gd name="T7" fmla="*/ 108 h 110"/>
                <a:gd name="T8" fmla="*/ 144 w 144"/>
                <a:gd name="T9" fmla="*/ 77 h 110"/>
                <a:gd name="T10" fmla="*/ 35 w 144"/>
                <a:gd name="T11" fmla="*/ 36 h 110"/>
                <a:gd name="T12" fmla="*/ 12 w 144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0">
                  <a:moveTo>
                    <a:pt x="12" y="0"/>
                  </a:moveTo>
                  <a:cubicBezTo>
                    <a:pt x="12" y="0"/>
                    <a:pt x="0" y="27"/>
                    <a:pt x="28" y="48"/>
                  </a:cubicBezTo>
                  <a:cubicBezTo>
                    <a:pt x="29" y="48"/>
                    <a:pt x="30" y="49"/>
                    <a:pt x="31" y="50"/>
                  </a:cubicBezTo>
                  <a:cubicBezTo>
                    <a:pt x="44" y="58"/>
                    <a:pt x="132" y="110"/>
                    <a:pt x="133" y="108"/>
                  </a:cubicBezTo>
                  <a:cubicBezTo>
                    <a:pt x="133" y="105"/>
                    <a:pt x="144" y="77"/>
                    <a:pt x="144" y="7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8" y="25"/>
                    <a:pt x="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xmlns="" id="{F8B6B395-D962-4160-9D7F-52D3BC453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" y="130"/>
              <a:ext cx="323" cy="128"/>
            </a:xfrm>
            <a:custGeom>
              <a:avLst/>
              <a:gdLst>
                <a:gd name="T0" fmla="*/ 135 w 136"/>
                <a:gd name="T1" fmla="*/ 52 h 54"/>
                <a:gd name="T2" fmla="*/ 67 w 136"/>
                <a:gd name="T3" fmla="*/ 30 h 54"/>
                <a:gd name="T4" fmla="*/ 1 w 136"/>
                <a:gd name="T5" fmla="*/ 1 h 54"/>
                <a:gd name="T6" fmla="*/ 69 w 136"/>
                <a:gd name="T7" fmla="*/ 24 h 54"/>
                <a:gd name="T8" fmla="*/ 135 w 136"/>
                <a:gd name="T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135" y="52"/>
                  </a:moveTo>
                  <a:cubicBezTo>
                    <a:pt x="135" y="54"/>
                    <a:pt x="104" y="44"/>
                    <a:pt x="67" y="30"/>
                  </a:cubicBezTo>
                  <a:cubicBezTo>
                    <a:pt x="30" y="15"/>
                    <a:pt x="0" y="3"/>
                    <a:pt x="1" y="1"/>
                  </a:cubicBezTo>
                  <a:cubicBezTo>
                    <a:pt x="1" y="0"/>
                    <a:pt x="32" y="10"/>
                    <a:pt x="69" y="24"/>
                  </a:cubicBezTo>
                  <a:cubicBezTo>
                    <a:pt x="106" y="38"/>
                    <a:pt x="136" y="51"/>
                    <a:pt x="135" y="5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xmlns="" id="{16B22AAF-C6F9-48F3-95ED-6634F4D55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82"/>
              <a:ext cx="529" cy="206"/>
            </a:xfrm>
            <a:custGeom>
              <a:avLst/>
              <a:gdLst>
                <a:gd name="T0" fmla="*/ 222 w 223"/>
                <a:gd name="T1" fmla="*/ 85 h 87"/>
                <a:gd name="T2" fmla="*/ 110 w 223"/>
                <a:gd name="T3" fmla="*/ 46 h 87"/>
                <a:gd name="T4" fmla="*/ 1 w 223"/>
                <a:gd name="T5" fmla="*/ 2 h 87"/>
                <a:gd name="T6" fmla="*/ 112 w 223"/>
                <a:gd name="T7" fmla="*/ 41 h 87"/>
                <a:gd name="T8" fmla="*/ 222 w 223"/>
                <a:gd name="T9" fmla="*/ 8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87">
                  <a:moveTo>
                    <a:pt x="222" y="85"/>
                  </a:moveTo>
                  <a:cubicBezTo>
                    <a:pt x="222" y="87"/>
                    <a:pt x="172" y="69"/>
                    <a:pt x="110" y="46"/>
                  </a:cubicBezTo>
                  <a:cubicBezTo>
                    <a:pt x="49" y="23"/>
                    <a:pt x="0" y="3"/>
                    <a:pt x="1" y="2"/>
                  </a:cubicBezTo>
                  <a:cubicBezTo>
                    <a:pt x="1" y="0"/>
                    <a:pt x="51" y="18"/>
                    <a:pt x="112" y="41"/>
                  </a:cubicBezTo>
                  <a:cubicBezTo>
                    <a:pt x="174" y="64"/>
                    <a:pt x="223" y="84"/>
                    <a:pt x="222" y="8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xmlns="" id="{C18FBA64-DE49-4FCD-B771-5CDFD351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410"/>
              <a:ext cx="575" cy="223"/>
            </a:xfrm>
            <a:custGeom>
              <a:avLst/>
              <a:gdLst>
                <a:gd name="T0" fmla="*/ 242 w 242"/>
                <a:gd name="T1" fmla="*/ 92 h 94"/>
                <a:gd name="T2" fmla="*/ 120 w 242"/>
                <a:gd name="T3" fmla="*/ 49 h 94"/>
                <a:gd name="T4" fmla="*/ 0 w 242"/>
                <a:gd name="T5" fmla="*/ 1 h 94"/>
                <a:gd name="T6" fmla="*/ 122 w 242"/>
                <a:gd name="T7" fmla="*/ 44 h 94"/>
                <a:gd name="T8" fmla="*/ 242 w 242"/>
                <a:gd name="T9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94">
                  <a:moveTo>
                    <a:pt x="242" y="92"/>
                  </a:moveTo>
                  <a:cubicBezTo>
                    <a:pt x="241" y="94"/>
                    <a:pt x="187" y="75"/>
                    <a:pt x="120" y="49"/>
                  </a:cubicBezTo>
                  <a:cubicBezTo>
                    <a:pt x="53" y="24"/>
                    <a:pt x="0" y="2"/>
                    <a:pt x="0" y="1"/>
                  </a:cubicBezTo>
                  <a:cubicBezTo>
                    <a:pt x="1" y="0"/>
                    <a:pt x="55" y="19"/>
                    <a:pt x="122" y="44"/>
                  </a:cubicBezTo>
                  <a:cubicBezTo>
                    <a:pt x="189" y="69"/>
                    <a:pt x="242" y="91"/>
                    <a:pt x="242" y="9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xmlns="" id="{E2215868-1E15-44E2-A760-32719AA0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9" y="529"/>
              <a:ext cx="575" cy="223"/>
            </a:xfrm>
            <a:custGeom>
              <a:avLst/>
              <a:gdLst>
                <a:gd name="T0" fmla="*/ 242 w 242"/>
                <a:gd name="T1" fmla="*/ 93 h 94"/>
                <a:gd name="T2" fmla="*/ 120 w 242"/>
                <a:gd name="T3" fmla="*/ 50 h 94"/>
                <a:gd name="T4" fmla="*/ 0 w 242"/>
                <a:gd name="T5" fmla="*/ 1 h 94"/>
                <a:gd name="T6" fmla="*/ 122 w 242"/>
                <a:gd name="T7" fmla="*/ 45 h 94"/>
                <a:gd name="T8" fmla="*/ 242 w 242"/>
                <a:gd name="T9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94">
                  <a:moveTo>
                    <a:pt x="242" y="93"/>
                  </a:moveTo>
                  <a:cubicBezTo>
                    <a:pt x="241" y="94"/>
                    <a:pt x="187" y="75"/>
                    <a:pt x="120" y="50"/>
                  </a:cubicBezTo>
                  <a:cubicBezTo>
                    <a:pt x="53" y="25"/>
                    <a:pt x="0" y="3"/>
                    <a:pt x="0" y="1"/>
                  </a:cubicBezTo>
                  <a:cubicBezTo>
                    <a:pt x="1" y="0"/>
                    <a:pt x="55" y="19"/>
                    <a:pt x="122" y="45"/>
                  </a:cubicBezTo>
                  <a:cubicBezTo>
                    <a:pt x="189" y="70"/>
                    <a:pt x="242" y="91"/>
                    <a:pt x="242" y="9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xmlns="" id="{1C4A85EA-54BA-482F-93C5-1DA4861A1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650"/>
              <a:ext cx="575" cy="223"/>
            </a:xfrm>
            <a:custGeom>
              <a:avLst/>
              <a:gdLst>
                <a:gd name="T0" fmla="*/ 242 w 242"/>
                <a:gd name="T1" fmla="*/ 92 h 94"/>
                <a:gd name="T2" fmla="*/ 120 w 242"/>
                <a:gd name="T3" fmla="*/ 49 h 94"/>
                <a:gd name="T4" fmla="*/ 0 w 242"/>
                <a:gd name="T5" fmla="*/ 1 h 94"/>
                <a:gd name="T6" fmla="*/ 122 w 242"/>
                <a:gd name="T7" fmla="*/ 44 h 94"/>
                <a:gd name="T8" fmla="*/ 242 w 242"/>
                <a:gd name="T9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94">
                  <a:moveTo>
                    <a:pt x="242" y="92"/>
                  </a:moveTo>
                  <a:cubicBezTo>
                    <a:pt x="241" y="94"/>
                    <a:pt x="187" y="74"/>
                    <a:pt x="120" y="49"/>
                  </a:cubicBezTo>
                  <a:cubicBezTo>
                    <a:pt x="53" y="24"/>
                    <a:pt x="0" y="2"/>
                    <a:pt x="0" y="1"/>
                  </a:cubicBezTo>
                  <a:cubicBezTo>
                    <a:pt x="1" y="0"/>
                    <a:pt x="55" y="19"/>
                    <a:pt x="122" y="44"/>
                  </a:cubicBezTo>
                  <a:cubicBezTo>
                    <a:pt x="189" y="69"/>
                    <a:pt x="242" y="91"/>
                    <a:pt x="242" y="9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xmlns="" id="{EE6DCC68-F047-497B-975C-5F6130770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" y="768"/>
              <a:ext cx="575" cy="224"/>
            </a:xfrm>
            <a:custGeom>
              <a:avLst/>
              <a:gdLst>
                <a:gd name="T0" fmla="*/ 242 w 242"/>
                <a:gd name="T1" fmla="*/ 93 h 94"/>
                <a:gd name="T2" fmla="*/ 120 w 242"/>
                <a:gd name="T3" fmla="*/ 50 h 94"/>
                <a:gd name="T4" fmla="*/ 0 w 242"/>
                <a:gd name="T5" fmla="*/ 1 h 94"/>
                <a:gd name="T6" fmla="*/ 122 w 242"/>
                <a:gd name="T7" fmla="*/ 44 h 94"/>
                <a:gd name="T8" fmla="*/ 242 w 242"/>
                <a:gd name="T9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94">
                  <a:moveTo>
                    <a:pt x="242" y="93"/>
                  </a:moveTo>
                  <a:cubicBezTo>
                    <a:pt x="241" y="94"/>
                    <a:pt x="187" y="75"/>
                    <a:pt x="120" y="50"/>
                  </a:cubicBezTo>
                  <a:cubicBezTo>
                    <a:pt x="53" y="25"/>
                    <a:pt x="0" y="3"/>
                    <a:pt x="0" y="1"/>
                  </a:cubicBezTo>
                  <a:cubicBezTo>
                    <a:pt x="1" y="0"/>
                    <a:pt x="55" y="19"/>
                    <a:pt x="122" y="44"/>
                  </a:cubicBezTo>
                  <a:cubicBezTo>
                    <a:pt x="189" y="70"/>
                    <a:pt x="242" y="91"/>
                    <a:pt x="242" y="9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xmlns="" id="{69E1CDDF-D206-470A-AA65-E2931C0A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" y="239"/>
              <a:ext cx="1503" cy="1760"/>
            </a:xfrm>
            <a:custGeom>
              <a:avLst/>
              <a:gdLst>
                <a:gd name="T0" fmla="*/ 613 w 633"/>
                <a:gd name="T1" fmla="*/ 602 h 741"/>
                <a:gd name="T2" fmla="*/ 229 w 633"/>
                <a:gd name="T3" fmla="*/ 736 h 741"/>
                <a:gd name="T4" fmla="*/ 197 w 633"/>
                <a:gd name="T5" fmla="*/ 721 h 741"/>
                <a:gd name="T6" fmla="*/ 4 w 633"/>
                <a:gd name="T7" fmla="*/ 171 h 741"/>
                <a:gd name="T8" fmla="*/ 20 w 633"/>
                <a:gd name="T9" fmla="*/ 139 h 741"/>
                <a:gd name="T10" fmla="*/ 404 w 633"/>
                <a:gd name="T11" fmla="*/ 5 h 741"/>
                <a:gd name="T12" fmla="*/ 436 w 633"/>
                <a:gd name="T13" fmla="*/ 20 h 741"/>
                <a:gd name="T14" fmla="*/ 628 w 633"/>
                <a:gd name="T15" fmla="*/ 570 h 741"/>
                <a:gd name="T16" fmla="*/ 613 w 633"/>
                <a:gd name="T17" fmla="*/ 60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741">
                  <a:moveTo>
                    <a:pt x="613" y="602"/>
                  </a:moveTo>
                  <a:cubicBezTo>
                    <a:pt x="229" y="736"/>
                    <a:pt x="229" y="736"/>
                    <a:pt x="229" y="736"/>
                  </a:cubicBezTo>
                  <a:cubicBezTo>
                    <a:pt x="216" y="741"/>
                    <a:pt x="202" y="734"/>
                    <a:pt x="197" y="721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0" y="158"/>
                    <a:pt x="7" y="143"/>
                    <a:pt x="20" y="139"/>
                  </a:cubicBezTo>
                  <a:cubicBezTo>
                    <a:pt x="404" y="5"/>
                    <a:pt x="404" y="5"/>
                    <a:pt x="404" y="5"/>
                  </a:cubicBezTo>
                  <a:cubicBezTo>
                    <a:pt x="417" y="0"/>
                    <a:pt x="431" y="7"/>
                    <a:pt x="436" y="20"/>
                  </a:cubicBezTo>
                  <a:cubicBezTo>
                    <a:pt x="628" y="570"/>
                    <a:pt x="628" y="570"/>
                    <a:pt x="628" y="570"/>
                  </a:cubicBezTo>
                  <a:cubicBezTo>
                    <a:pt x="633" y="583"/>
                    <a:pt x="626" y="597"/>
                    <a:pt x="613" y="602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xmlns="" id="{8709CC20-98BD-4ED1-A07D-53144A9D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" y="331"/>
              <a:ext cx="1332" cy="1601"/>
            </a:xfrm>
            <a:custGeom>
              <a:avLst/>
              <a:gdLst>
                <a:gd name="T0" fmla="*/ 1332 w 1332"/>
                <a:gd name="T1" fmla="*/ 1293 h 1601"/>
                <a:gd name="T2" fmla="*/ 451 w 1332"/>
                <a:gd name="T3" fmla="*/ 1601 h 1601"/>
                <a:gd name="T4" fmla="*/ 0 w 1332"/>
                <a:gd name="T5" fmla="*/ 309 h 1601"/>
                <a:gd name="T6" fmla="*/ 879 w 1332"/>
                <a:gd name="T7" fmla="*/ 0 h 1601"/>
                <a:gd name="T8" fmla="*/ 1332 w 1332"/>
                <a:gd name="T9" fmla="*/ 1293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2" h="1601">
                  <a:moveTo>
                    <a:pt x="1332" y="1293"/>
                  </a:moveTo>
                  <a:lnTo>
                    <a:pt x="451" y="1601"/>
                  </a:lnTo>
                  <a:lnTo>
                    <a:pt x="0" y="309"/>
                  </a:lnTo>
                  <a:lnTo>
                    <a:pt x="879" y="0"/>
                  </a:lnTo>
                  <a:lnTo>
                    <a:pt x="1332" y="129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xmlns="" id="{145BDAA4-284D-4C83-B725-317935A58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" y="331"/>
              <a:ext cx="1332" cy="1601"/>
            </a:xfrm>
            <a:custGeom>
              <a:avLst/>
              <a:gdLst>
                <a:gd name="T0" fmla="*/ 1332 w 1332"/>
                <a:gd name="T1" fmla="*/ 1293 h 1601"/>
                <a:gd name="T2" fmla="*/ 451 w 1332"/>
                <a:gd name="T3" fmla="*/ 1601 h 1601"/>
                <a:gd name="T4" fmla="*/ 0 w 1332"/>
                <a:gd name="T5" fmla="*/ 309 h 1601"/>
                <a:gd name="T6" fmla="*/ 879 w 1332"/>
                <a:gd name="T7" fmla="*/ 0 h 1601"/>
                <a:gd name="T8" fmla="*/ 1332 w 1332"/>
                <a:gd name="T9" fmla="*/ 1293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2" h="1601">
                  <a:moveTo>
                    <a:pt x="1332" y="1293"/>
                  </a:moveTo>
                  <a:lnTo>
                    <a:pt x="451" y="1601"/>
                  </a:lnTo>
                  <a:lnTo>
                    <a:pt x="0" y="309"/>
                  </a:lnTo>
                  <a:lnTo>
                    <a:pt x="879" y="0"/>
                  </a:lnTo>
                  <a:lnTo>
                    <a:pt x="1332" y="12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xmlns="" id="{6F87F9B7-7946-47BF-B7DA-53E09036B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" y="324"/>
              <a:ext cx="1326" cy="1577"/>
            </a:xfrm>
            <a:custGeom>
              <a:avLst/>
              <a:gdLst>
                <a:gd name="T0" fmla="*/ 1326 w 1326"/>
                <a:gd name="T1" fmla="*/ 1269 h 1577"/>
                <a:gd name="T2" fmla="*/ 445 w 1326"/>
                <a:gd name="T3" fmla="*/ 1577 h 1577"/>
                <a:gd name="T4" fmla="*/ 0 w 1326"/>
                <a:gd name="T5" fmla="*/ 309 h 1577"/>
                <a:gd name="T6" fmla="*/ 882 w 1326"/>
                <a:gd name="T7" fmla="*/ 0 h 1577"/>
                <a:gd name="T8" fmla="*/ 1326 w 1326"/>
                <a:gd name="T9" fmla="*/ 1269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577">
                  <a:moveTo>
                    <a:pt x="1326" y="1269"/>
                  </a:moveTo>
                  <a:lnTo>
                    <a:pt x="445" y="1577"/>
                  </a:lnTo>
                  <a:lnTo>
                    <a:pt x="0" y="309"/>
                  </a:lnTo>
                  <a:lnTo>
                    <a:pt x="882" y="0"/>
                  </a:lnTo>
                  <a:lnTo>
                    <a:pt x="1326" y="126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xmlns="" id="{3854F283-B941-4CD4-8E67-CC46EAEB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" y="324"/>
              <a:ext cx="1326" cy="1577"/>
            </a:xfrm>
            <a:custGeom>
              <a:avLst/>
              <a:gdLst>
                <a:gd name="T0" fmla="*/ 1326 w 1326"/>
                <a:gd name="T1" fmla="*/ 1269 h 1577"/>
                <a:gd name="T2" fmla="*/ 445 w 1326"/>
                <a:gd name="T3" fmla="*/ 1577 h 1577"/>
                <a:gd name="T4" fmla="*/ 0 w 1326"/>
                <a:gd name="T5" fmla="*/ 309 h 1577"/>
                <a:gd name="T6" fmla="*/ 882 w 1326"/>
                <a:gd name="T7" fmla="*/ 0 h 1577"/>
                <a:gd name="T8" fmla="*/ 1326 w 1326"/>
                <a:gd name="T9" fmla="*/ 1269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577">
                  <a:moveTo>
                    <a:pt x="1326" y="1269"/>
                  </a:moveTo>
                  <a:lnTo>
                    <a:pt x="445" y="1577"/>
                  </a:lnTo>
                  <a:lnTo>
                    <a:pt x="0" y="309"/>
                  </a:lnTo>
                  <a:lnTo>
                    <a:pt x="882" y="0"/>
                  </a:lnTo>
                  <a:lnTo>
                    <a:pt x="1326" y="12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xmlns="" id="{7D40D6A8-07AD-4192-BF85-EAFC588F4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322"/>
              <a:ext cx="1328" cy="1582"/>
            </a:xfrm>
            <a:custGeom>
              <a:avLst/>
              <a:gdLst>
                <a:gd name="T0" fmla="*/ 559 w 559"/>
                <a:gd name="T1" fmla="*/ 535 h 666"/>
                <a:gd name="T2" fmla="*/ 371 w 559"/>
                <a:gd name="T3" fmla="*/ 1 h 666"/>
                <a:gd name="T4" fmla="*/ 372 w 559"/>
                <a:gd name="T5" fmla="*/ 2 h 666"/>
                <a:gd name="T6" fmla="*/ 1 w 559"/>
                <a:gd name="T7" fmla="*/ 132 h 666"/>
                <a:gd name="T8" fmla="*/ 1 w 559"/>
                <a:gd name="T9" fmla="*/ 132 h 666"/>
                <a:gd name="T10" fmla="*/ 1 w 559"/>
                <a:gd name="T11" fmla="*/ 131 h 666"/>
                <a:gd name="T12" fmla="*/ 188 w 559"/>
                <a:gd name="T13" fmla="*/ 665 h 666"/>
                <a:gd name="T14" fmla="*/ 188 w 559"/>
                <a:gd name="T15" fmla="*/ 665 h 666"/>
                <a:gd name="T16" fmla="*/ 559 w 559"/>
                <a:gd name="T17" fmla="*/ 535 h 666"/>
                <a:gd name="T18" fmla="*/ 188 w 559"/>
                <a:gd name="T19" fmla="*/ 666 h 666"/>
                <a:gd name="T20" fmla="*/ 188 w 559"/>
                <a:gd name="T21" fmla="*/ 666 h 666"/>
                <a:gd name="T22" fmla="*/ 188 w 559"/>
                <a:gd name="T23" fmla="*/ 665 h 666"/>
                <a:gd name="T24" fmla="*/ 0 w 559"/>
                <a:gd name="T25" fmla="*/ 131 h 666"/>
                <a:gd name="T26" fmla="*/ 0 w 559"/>
                <a:gd name="T27" fmla="*/ 131 h 666"/>
                <a:gd name="T28" fmla="*/ 1 w 559"/>
                <a:gd name="T29" fmla="*/ 130 h 666"/>
                <a:gd name="T30" fmla="*/ 1 w 559"/>
                <a:gd name="T31" fmla="*/ 130 h 666"/>
                <a:gd name="T32" fmla="*/ 372 w 559"/>
                <a:gd name="T33" fmla="*/ 1 h 666"/>
                <a:gd name="T34" fmla="*/ 372 w 559"/>
                <a:gd name="T35" fmla="*/ 0 h 666"/>
                <a:gd name="T36" fmla="*/ 372 w 559"/>
                <a:gd name="T37" fmla="*/ 1 h 666"/>
                <a:gd name="T38" fmla="*/ 559 w 559"/>
                <a:gd name="T39" fmla="*/ 535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9" h="666">
                  <a:moveTo>
                    <a:pt x="559" y="535"/>
                  </a:moveTo>
                  <a:cubicBezTo>
                    <a:pt x="557" y="531"/>
                    <a:pt x="482" y="316"/>
                    <a:pt x="371" y="1"/>
                  </a:cubicBezTo>
                  <a:cubicBezTo>
                    <a:pt x="372" y="2"/>
                    <a:pt x="372" y="2"/>
                    <a:pt x="372" y="2"/>
                  </a:cubicBezTo>
                  <a:cubicBezTo>
                    <a:pt x="260" y="41"/>
                    <a:pt x="134" y="85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71" y="332"/>
                    <a:pt x="136" y="517"/>
                    <a:pt x="188" y="665"/>
                  </a:cubicBezTo>
                  <a:cubicBezTo>
                    <a:pt x="188" y="665"/>
                    <a:pt x="188" y="665"/>
                    <a:pt x="188" y="665"/>
                  </a:cubicBezTo>
                  <a:cubicBezTo>
                    <a:pt x="413" y="586"/>
                    <a:pt x="555" y="537"/>
                    <a:pt x="559" y="535"/>
                  </a:cubicBezTo>
                  <a:cubicBezTo>
                    <a:pt x="555" y="537"/>
                    <a:pt x="414" y="586"/>
                    <a:pt x="188" y="666"/>
                  </a:cubicBezTo>
                  <a:cubicBezTo>
                    <a:pt x="188" y="666"/>
                    <a:pt x="188" y="666"/>
                    <a:pt x="188" y="666"/>
                  </a:cubicBezTo>
                  <a:cubicBezTo>
                    <a:pt x="188" y="665"/>
                    <a:pt x="188" y="665"/>
                    <a:pt x="188" y="665"/>
                  </a:cubicBezTo>
                  <a:cubicBezTo>
                    <a:pt x="136" y="517"/>
                    <a:pt x="71" y="332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33" y="84"/>
                    <a:pt x="259" y="40"/>
                    <a:pt x="372" y="1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72" y="1"/>
                    <a:pt x="372" y="1"/>
                    <a:pt x="372" y="1"/>
                  </a:cubicBezTo>
                  <a:cubicBezTo>
                    <a:pt x="482" y="316"/>
                    <a:pt x="557" y="531"/>
                    <a:pt x="559" y="535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xmlns="" id="{51701017-CAF0-4150-9780-2D41C3929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1365"/>
              <a:ext cx="230" cy="337"/>
            </a:xfrm>
            <a:custGeom>
              <a:avLst/>
              <a:gdLst>
                <a:gd name="T0" fmla="*/ 0 w 97"/>
                <a:gd name="T1" fmla="*/ 142 h 142"/>
                <a:gd name="T2" fmla="*/ 97 w 97"/>
                <a:gd name="T3" fmla="*/ 0 h 142"/>
                <a:gd name="T4" fmla="*/ 27 w 97"/>
                <a:gd name="T5" fmla="*/ 43 h 142"/>
                <a:gd name="T6" fmla="*/ 0 w 97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42">
                  <a:moveTo>
                    <a:pt x="0" y="142"/>
                  </a:moveTo>
                  <a:cubicBezTo>
                    <a:pt x="0" y="142"/>
                    <a:pt x="83" y="73"/>
                    <a:pt x="97" y="0"/>
                  </a:cubicBezTo>
                  <a:cubicBezTo>
                    <a:pt x="97" y="0"/>
                    <a:pt x="74" y="36"/>
                    <a:pt x="27" y="43"/>
                  </a:cubicBezTo>
                  <a:cubicBezTo>
                    <a:pt x="27" y="43"/>
                    <a:pt x="25" y="119"/>
                    <a:pt x="0" y="14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xmlns="" id="{C5AE3896-FCE1-4037-8EA2-17531ACED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" y="911"/>
              <a:ext cx="136" cy="135"/>
            </a:xfrm>
            <a:custGeom>
              <a:avLst/>
              <a:gdLst>
                <a:gd name="T0" fmla="*/ 47 w 57"/>
                <a:gd name="T1" fmla="*/ 47 h 57"/>
                <a:gd name="T2" fmla="*/ 27 w 57"/>
                <a:gd name="T3" fmla="*/ 54 h 57"/>
                <a:gd name="T4" fmla="*/ 10 w 57"/>
                <a:gd name="T5" fmla="*/ 46 h 57"/>
                <a:gd name="T6" fmla="*/ 3 w 57"/>
                <a:gd name="T7" fmla="*/ 26 h 57"/>
                <a:gd name="T8" fmla="*/ 11 w 57"/>
                <a:gd name="T9" fmla="*/ 9 h 57"/>
                <a:gd name="T10" fmla="*/ 31 w 57"/>
                <a:gd name="T11" fmla="*/ 2 h 57"/>
                <a:gd name="T12" fmla="*/ 48 w 57"/>
                <a:gd name="T13" fmla="*/ 10 h 57"/>
                <a:gd name="T14" fmla="*/ 55 w 57"/>
                <a:gd name="T15" fmla="*/ 30 h 57"/>
                <a:gd name="T16" fmla="*/ 47 w 57"/>
                <a:gd name="T1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47" y="47"/>
                  </a:moveTo>
                  <a:cubicBezTo>
                    <a:pt x="27" y="54"/>
                    <a:pt x="27" y="54"/>
                    <a:pt x="27" y="54"/>
                  </a:cubicBezTo>
                  <a:cubicBezTo>
                    <a:pt x="20" y="57"/>
                    <a:pt x="12" y="53"/>
                    <a:pt x="10" y="4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19"/>
                    <a:pt x="4" y="11"/>
                    <a:pt x="11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8" y="0"/>
                    <a:pt x="46" y="3"/>
                    <a:pt x="48" y="1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7" y="37"/>
                    <a:pt x="54" y="45"/>
                    <a:pt x="47" y="47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xmlns="" id="{1C3E6AB9-CF7C-4AAE-816E-810A0221B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939"/>
              <a:ext cx="50" cy="58"/>
            </a:xfrm>
            <a:custGeom>
              <a:avLst/>
              <a:gdLst>
                <a:gd name="T0" fmla="*/ 10 w 21"/>
                <a:gd name="T1" fmla="*/ 24 h 24"/>
                <a:gd name="T2" fmla="*/ 10 w 21"/>
                <a:gd name="T3" fmla="*/ 24 h 24"/>
                <a:gd name="T4" fmla="*/ 9 w 21"/>
                <a:gd name="T5" fmla="*/ 24 h 24"/>
                <a:gd name="T6" fmla="*/ 0 w 21"/>
                <a:gd name="T7" fmla="*/ 18 h 24"/>
                <a:gd name="T8" fmla="*/ 0 w 21"/>
                <a:gd name="T9" fmla="*/ 17 h 24"/>
                <a:gd name="T10" fmla="*/ 2 w 21"/>
                <a:gd name="T11" fmla="*/ 16 h 24"/>
                <a:gd name="T12" fmla="*/ 9 w 21"/>
                <a:gd name="T13" fmla="*/ 21 h 24"/>
                <a:gd name="T14" fmla="*/ 19 w 21"/>
                <a:gd name="T15" fmla="*/ 1 h 24"/>
                <a:gd name="T16" fmla="*/ 20 w 21"/>
                <a:gd name="T17" fmla="*/ 0 h 24"/>
                <a:gd name="T18" fmla="*/ 21 w 21"/>
                <a:gd name="T19" fmla="*/ 2 h 24"/>
                <a:gd name="T20" fmla="*/ 11 w 21"/>
                <a:gd name="T21" fmla="*/ 23 h 24"/>
                <a:gd name="T22" fmla="*/ 10 w 21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4">
                  <a:moveTo>
                    <a:pt x="10" y="24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1" y="1"/>
                    <a:pt x="21" y="1"/>
                    <a:pt x="21" y="2"/>
                  </a:cubicBezTo>
                  <a:cubicBezTo>
                    <a:pt x="11" y="23"/>
                    <a:pt x="11" y="23"/>
                    <a:pt x="11" y="23"/>
                  </a:cubicBezTo>
                  <a:lnTo>
                    <a:pt x="1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xmlns="" id="{210455F4-31C5-43A4-83B5-2F43D064D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" y="719"/>
              <a:ext cx="513" cy="180"/>
            </a:xfrm>
            <a:custGeom>
              <a:avLst/>
              <a:gdLst>
                <a:gd name="T0" fmla="*/ 215 w 216"/>
                <a:gd name="T1" fmla="*/ 0 h 76"/>
                <a:gd name="T2" fmla="*/ 108 w 216"/>
                <a:gd name="T3" fmla="*/ 39 h 76"/>
                <a:gd name="T4" fmla="*/ 0 w 216"/>
                <a:gd name="T5" fmla="*/ 76 h 76"/>
                <a:gd name="T6" fmla="*/ 108 w 216"/>
                <a:gd name="T7" fmla="*/ 38 h 76"/>
                <a:gd name="T8" fmla="*/ 215 w 21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6">
                  <a:moveTo>
                    <a:pt x="215" y="0"/>
                  </a:moveTo>
                  <a:cubicBezTo>
                    <a:pt x="216" y="1"/>
                    <a:pt x="167" y="18"/>
                    <a:pt x="108" y="39"/>
                  </a:cubicBezTo>
                  <a:cubicBezTo>
                    <a:pt x="48" y="60"/>
                    <a:pt x="0" y="76"/>
                    <a:pt x="0" y="76"/>
                  </a:cubicBezTo>
                  <a:cubicBezTo>
                    <a:pt x="0" y="76"/>
                    <a:pt x="48" y="58"/>
                    <a:pt x="108" y="38"/>
                  </a:cubicBezTo>
                  <a:cubicBezTo>
                    <a:pt x="167" y="17"/>
                    <a:pt x="215" y="0"/>
                    <a:pt x="2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xmlns="" id="{777C0F2E-0690-47FB-BCE0-85804F994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901"/>
              <a:ext cx="217" cy="77"/>
            </a:xfrm>
            <a:custGeom>
              <a:avLst/>
              <a:gdLst>
                <a:gd name="T0" fmla="*/ 91 w 91"/>
                <a:gd name="T1" fmla="*/ 0 h 32"/>
                <a:gd name="T2" fmla="*/ 88 w 91"/>
                <a:gd name="T3" fmla="*/ 2 h 32"/>
                <a:gd name="T4" fmla="*/ 78 w 91"/>
                <a:gd name="T5" fmla="*/ 5 h 32"/>
                <a:gd name="T6" fmla="*/ 46 w 91"/>
                <a:gd name="T7" fmla="*/ 17 h 32"/>
                <a:gd name="T8" fmla="*/ 14 w 91"/>
                <a:gd name="T9" fmla="*/ 28 h 32"/>
                <a:gd name="T10" fmla="*/ 4 w 91"/>
                <a:gd name="T11" fmla="*/ 31 h 32"/>
                <a:gd name="T12" fmla="*/ 1 w 91"/>
                <a:gd name="T13" fmla="*/ 32 h 32"/>
                <a:gd name="T14" fmla="*/ 4 w 91"/>
                <a:gd name="T15" fmla="*/ 31 h 32"/>
                <a:gd name="T16" fmla="*/ 14 w 91"/>
                <a:gd name="T17" fmla="*/ 27 h 32"/>
                <a:gd name="T18" fmla="*/ 46 w 91"/>
                <a:gd name="T19" fmla="*/ 16 h 32"/>
                <a:gd name="T20" fmla="*/ 78 w 91"/>
                <a:gd name="T21" fmla="*/ 5 h 32"/>
                <a:gd name="T22" fmla="*/ 88 w 91"/>
                <a:gd name="T23" fmla="*/ 1 h 32"/>
                <a:gd name="T24" fmla="*/ 91 w 91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32">
                  <a:moveTo>
                    <a:pt x="91" y="0"/>
                  </a:moveTo>
                  <a:cubicBezTo>
                    <a:pt x="91" y="0"/>
                    <a:pt x="90" y="1"/>
                    <a:pt x="88" y="2"/>
                  </a:cubicBezTo>
                  <a:cubicBezTo>
                    <a:pt x="85" y="3"/>
                    <a:pt x="82" y="4"/>
                    <a:pt x="78" y="5"/>
                  </a:cubicBezTo>
                  <a:cubicBezTo>
                    <a:pt x="70" y="8"/>
                    <a:pt x="59" y="12"/>
                    <a:pt x="46" y="17"/>
                  </a:cubicBezTo>
                  <a:cubicBezTo>
                    <a:pt x="34" y="21"/>
                    <a:pt x="22" y="25"/>
                    <a:pt x="14" y="28"/>
                  </a:cubicBezTo>
                  <a:cubicBezTo>
                    <a:pt x="10" y="29"/>
                    <a:pt x="7" y="30"/>
                    <a:pt x="4" y="31"/>
                  </a:cubicBezTo>
                  <a:cubicBezTo>
                    <a:pt x="2" y="32"/>
                    <a:pt x="1" y="32"/>
                    <a:pt x="1" y="32"/>
                  </a:cubicBezTo>
                  <a:cubicBezTo>
                    <a:pt x="0" y="32"/>
                    <a:pt x="2" y="31"/>
                    <a:pt x="4" y="31"/>
                  </a:cubicBezTo>
                  <a:cubicBezTo>
                    <a:pt x="6" y="30"/>
                    <a:pt x="10" y="28"/>
                    <a:pt x="14" y="27"/>
                  </a:cubicBezTo>
                  <a:cubicBezTo>
                    <a:pt x="22" y="24"/>
                    <a:pt x="33" y="20"/>
                    <a:pt x="46" y="16"/>
                  </a:cubicBezTo>
                  <a:cubicBezTo>
                    <a:pt x="58" y="11"/>
                    <a:pt x="70" y="7"/>
                    <a:pt x="78" y="5"/>
                  </a:cubicBezTo>
                  <a:cubicBezTo>
                    <a:pt x="82" y="3"/>
                    <a:pt x="85" y="2"/>
                    <a:pt x="88" y="1"/>
                  </a:cubicBezTo>
                  <a:cubicBezTo>
                    <a:pt x="90" y="1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xmlns="" id="{C0077347-F493-4517-9E7B-7F5C9431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" y="754"/>
              <a:ext cx="513" cy="181"/>
            </a:xfrm>
            <a:custGeom>
              <a:avLst/>
              <a:gdLst>
                <a:gd name="T0" fmla="*/ 216 w 216"/>
                <a:gd name="T1" fmla="*/ 0 h 76"/>
                <a:gd name="T2" fmla="*/ 108 w 216"/>
                <a:gd name="T3" fmla="*/ 38 h 76"/>
                <a:gd name="T4" fmla="*/ 0 w 216"/>
                <a:gd name="T5" fmla="*/ 76 h 76"/>
                <a:gd name="T6" fmla="*/ 108 w 216"/>
                <a:gd name="T7" fmla="*/ 37 h 76"/>
                <a:gd name="T8" fmla="*/ 216 w 21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6">
                  <a:moveTo>
                    <a:pt x="216" y="0"/>
                  </a:moveTo>
                  <a:cubicBezTo>
                    <a:pt x="216" y="0"/>
                    <a:pt x="168" y="18"/>
                    <a:pt x="108" y="38"/>
                  </a:cubicBezTo>
                  <a:cubicBezTo>
                    <a:pt x="49" y="59"/>
                    <a:pt x="0" y="76"/>
                    <a:pt x="0" y="76"/>
                  </a:cubicBezTo>
                  <a:cubicBezTo>
                    <a:pt x="0" y="75"/>
                    <a:pt x="48" y="58"/>
                    <a:pt x="108" y="37"/>
                  </a:cubicBezTo>
                  <a:cubicBezTo>
                    <a:pt x="167" y="16"/>
                    <a:pt x="216" y="0"/>
                    <a:pt x="21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xmlns="" id="{F4241628-8A66-433C-BEBD-8E49B560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1099"/>
              <a:ext cx="135" cy="135"/>
            </a:xfrm>
            <a:custGeom>
              <a:avLst/>
              <a:gdLst>
                <a:gd name="T0" fmla="*/ 46 w 57"/>
                <a:gd name="T1" fmla="*/ 48 h 57"/>
                <a:gd name="T2" fmla="*/ 27 w 57"/>
                <a:gd name="T3" fmla="*/ 55 h 57"/>
                <a:gd name="T4" fmla="*/ 9 w 57"/>
                <a:gd name="T5" fmla="*/ 46 h 57"/>
                <a:gd name="T6" fmla="*/ 3 w 57"/>
                <a:gd name="T7" fmla="*/ 27 h 57"/>
                <a:gd name="T8" fmla="*/ 11 w 57"/>
                <a:gd name="T9" fmla="*/ 10 h 57"/>
                <a:gd name="T10" fmla="*/ 31 w 57"/>
                <a:gd name="T11" fmla="*/ 3 h 57"/>
                <a:gd name="T12" fmla="*/ 48 w 57"/>
                <a:gd name="T13" fmla="*/ 11 h 57"/>
                <a:gd name="T14" fmla="*/ 55 w 57"/>
                <a:gd name="T15" fmla="*/ 31 h 57"/>
                <a:gd name="T16" fmla="*/ 46 w 57"/>
                <a:gd name="T17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46" y="48"/>
                  </a:moveTo>
                  <a:cubicBezTo>
                    <a:pt x="27" y="55"/>
                    <a:pt x="27" y="55"/>
                    <a:pt x="27" y="55"/>
                  </a:cubicBezTo>
                  <a:cubicBezTo>
                    <a:pt x="20" y="57"/>
                    <a:pt x="12" y="54"/>
                    <a:pt x="9" y="4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0" y="20"/>
                    <a:pt x="4" y="12"/>
                    <a:pt x="11" y="10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8" y="0"/>
                    <a:pt x="46" y="4"/>
                    <a:pt x="48" y="1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7" y="38"/>
                    <a:pt x="54" y="46"/>
                    <a:pt x="46" y="48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xmlns="" id="{F80C955A-825E-4FDD-A3A5-C1CF74F5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1130"/>
              <a:ext cx="50" cy="54"/>
            </a:xfrm>
            <a:custGeom>
              <a:avLst/>
              <a:gdLst>
                <a:gd name="T0" fmla="*/ 10 w 21"/>
                <a:gd name="T1" fmla="*/ 23 h 23"/>
                <a:gd name="T2" fmla="*/ 10 w 21"/>
                <a:gd name="T3" fmla="*/ 23 h 23"/>
                <a:gd name="T4" fmla="*/ 9 w 21"/>
                <a:gd name="T5" fmla="*/ 23 h 23"/>
                <a:gd name="T6" fmla="*/ 0 w 21"/>
                <a:gd name="T7" fmla="*/ 18 h 23"/>
                <a:gd name="T8" fmla="*/ 0 w 21"/>
                <a:gd name="T9" fmla="*/ 16 h 23"/>
                <a:gd name="T10" fmla="*/ 1 w 21"/>
                <a:gd name="T11" fmla="*/ 16 h 23"/>
                <a:gd name="T12" fmla="*/ 9 w 21"/>
                <a:gd name="T13" fmla="*/ 21 h 23"/>
                <a:gd name="T14" fmla="*/ 19 w 21"/>
                <a:gd name="T15" fmla="*/ 0 h 23"/>
                <a:gd name="T16" fmla="*/ 20 w 21"/>
                <a:gd name="T17" fmla="*/ 0 h 23"/>
                <a:gd name="T18" fmla="*/ 21 w 21"/>
                <a:gd name="T19" fmla="*/ 1 h 23"/>
                <a:gd name="T20" fmla="*/ 11 w 21"/>
                <a:gd name="T21" fmla="*/ 23 h 23"/>
                <a:gd name="T22" fmla="*/ 10 w 2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3">
                  <a:moveTo>
                    <a:pt x="10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1" y="0"/>
                    <a:pt x="21" y="1"/>
                    <a:pt x="21" y="1"/>
                  </a:cubicBezTo>
                  <a:cubicBezTo>
                    <a:pt x="11" y="23"/>
                    <a:pt x="11" y="23"/>
                    <a:pt x="11" y="23"/>
                  </a:cubicBezTo>
                  <a:lnTo>
                    <a:pt x="1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xmlns="" id="{34BB6BFF-B4E3-45E9-9ADD-0E55CDA19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909"/>
              <a:ext cx="510" cy="180"/>
            </a:xfrm>
            <a:custGeom>
              <a:avLst/>
              <a:gdLst>
                <a:gd name="T0" fmla="*/ 215 w 215"/>
                <a:gd name="T1" fmla="*/ 0 h 76"/>
                <a:gd name="T2" fmla="*/ 108 w 215"/>
                <a:gd name="T3" fmla="*/ 38 h 76"/>
                <a:gd name="T4" fmla="*/ 0 w 215"/>
                <a:gd name="T5" fmla="*/ 75 h 76"/>
                <a:gd name="T6" fmla="*/ 107 w 215"/>
                <a:gd name="T7" fmla="*/ 37 h 76"/>
                <a:gd name="T8" fmla="*/ 215 w 215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6">
                  <a:moveTo>
                    <a:pt x="215" y="0"/>
                  </a:moveTo>
                  <a:cubicBezTo>
                    <a:pt x="215" y="0"/>
                    <a:pt x="167" y="17"/>
                    <a:pt x="108" y="38"/>
                  </a:cubicBezTo>
                  <a:cubicBezTo>
                    <a:pt x="48" y="59"/>
                    <a:pt x="0" y="76"/>
                    <a:pt x="0" y="75"/>
                  </a:cubicBezTo>
                  <a:cubicBezTo>
                    <a:pt x="0" y="75"/>
                    <a:pt x="48" y="58"/>
                    <a:pt x="107" y="37"/>
                  </a:cubicBezTo>
                  <a:cubicBezTo>
                    <a:pt x="167" y="16"/>
                    <a:pt x="215" y="0"/>
                    <a:pt x="2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xmlns="" id="{CE2AED18-6CC0-4026-AEDF-ABC517FD1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" y="1092"/>
              <a:ext cx="216" cy="76"/>
            </a:xfrm>
            <a:custGeom>
              <a:avLst/>
              <a:gdLst>
                <a:gd name="T0" fmla="*/ 91 w 91"/>
                <a:gd name="T1" fmla="*/ 0 h 32"/>
                <a:gd name="T2" fmla="*/ 88 w 91"/>
                <a:gd name="T3" fmla="*/ 1 h 32"/>
                <a:gd name="T4" fmla="*/ 78 w 91"/>
                <a:gd name="T5" fmla="*/ 5 h 32"/>
                <a:gd name="T6" fmla="*/ 46 w 91"/>
                <a:gd name="T7" fmla="*/ 16 h 32"/>
                <a:gd name="T8" fmla="*/ 14 w 91"/>
                <a:gd name="T9" fmla="*/ 27 h 32"/>
                <a:gd name="T10" fmla="*/ 4 w 91"/>
                <a:gd name="T11" fmla="*/ 31 h 32"/>
                <a:gd name="T12" fmla="*/ 0 w 91"/>
                <a:gd name="T13" fmla="*/ 32 h 32"/>
                <a:gd name="T14" fmla="*/ 4 w 91"/>
                <a:gd name="T15" fmla="*/ 30 h 32"/>
                <a:gd name="T16" fmla="*/ 14 w 91"/>
                <a:gd name="T17" fmla="*/ 27 h 32"/>
                <a:gd name="T18" fmla="*/ 46 w 91"/>
                <a:gd name="T19" fmla="*/ 15 h 32"/>
                <a:gd name="T20" fmla="*/ 78 w 91"/>
                <a:gd name="T21" fmla="*/ 4 h 32"/>
                <a:gd name="T22" fmla="*/ 88 w 91"/>
                <a:gd name="T23" fmla="*/ 1 h 32"/>
                <a:gd name="T24" fmla="*/ 91 w 91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32">
                  <a:moveTo>
                    <a:pt x="91" y="0"/>
                  </a:moveTo>
                  <a:cubicBezTo>
                    <a:pt x="91" y="0"/>
                    <a:pt x="90" y="0"/>
                    <a:pt x="88" y="1"/>
                  </a:cubicBezTo>
                  <a:cubicBezTo>
                    <a:pt x="85" y="2"/>
                    <a:pt x="82" y="3"/>
                    <a:pt x="78" y="5"/>
                  </a:cubicBezTo>
                  <a:cubicBezTo>
                    <a:pt x="70" y="8"/>
                    <a:pt x="59" y="12"/>
                    <a:pt x="46" y="16"/>
                  </a:cubicBezTo>
                  <a:cubicBezTo>
                    <a:pt x="33" y="21"/>
                    <a:pt x="22" y="25"/>
                    <a:pt x="14" y="27"/>
                  </a:cubicBezTo>
                  <a:cubicBezTo>
                    <a:pt x="10" y="29"/>
                    <a:pt x="7" y="30"/>
                    <a:pt x="4" y="31"/>
                  </a:cubicBezTo>
                  <a:cubicBezTo>
                    <a:pt x="2" y="31"/>
                    <a:pt x="0" y="32"/>
                    <a:pt x="0" y="32"/>
                  </a:cubicBezTo>
                  <a:cubicBezTo>
                    <a:pt x="0" y="32"/>
                    <a:pt x="2" y="31"/>
                    <a:pt x="4" y="30"/>
                  </a:cubicBezTo>
                  <a:cubicBezTo>
                    <a:pt x="6" y="29"/>
                    <a:pt x="10" y="28"/>
                    <a:pt x="14" y="27"/>
                  </a:cubicBezTo>
                  <a:cubicBezTo>
                    <a:pt x="22" y="24"/>
                    <a:pt x="33" y="20"/>
                    <a:pt x="46" y="15"/>
                  </a:cubicBezTo>
                  <a:cubicBezTo>
                    <a:pt x="58" y="11"/>
                    <a:pt x="70" y="7"/>
                    <a:pt x="78" y="4"/>
                  </a:cubicBezTo>
                  <a:cubicBezTo>
                    <a:pt x="82" y="3"/>
                    <a:pt x="85" y="2"/>
                    <a:pt x="88" y="1"/>
                  </a:cubicBezTo>
                  <a:cubicBezTo>
                    <a:pt x="90" y="0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xmlns="" id="{FDA6FA32-B592-49CA-9463-3FB75F250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" y="942"/>
              <a:ext cx="513" cy="180"/>
            </a:xfrm>
            <a:custGeom>
              <a:avLst/>
              <a:gdLst>
                <a:gd name="T0" fmla="*/ 216 w 216"/>
                <a:gd name="T1" fmla="*/ 1 h 76"/>
                <a:gd name="T2" fmla="*/ 108 w 216"/>
                <a:gd name="T3" fmla="*/ 39 h 76"/>
                <a:gd name="T4" fmla="*/ 0 w 216"/>
                <a:gd name="T5" fmla="*/ 76 h 76"/>
                <a:gd name="T6" fmla="*/ 108 w 216"/>
                <a:gd name="T7" fmla="*/ 38 h 76"/>
                <a:gd name="T8" fmla="*/ 216 w 216"/>
                <a:gd name="T9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6">
                  <a:moveTo>
                    <a:pt x="216" y="1"/>
                  </a:moveTo>
                  <a:cubicBezTo>
                    <a:pt x="216" y="1"/>
                    <a:pt x="167" y="18"/>
                    <a:pt x="108" y="39"/>
                  </a:cubicBezTo>
                  <a:cubicBezTo>
                    <a:pt x="48" y="60"/>
                    <a:pt x="0" y="76"/>
                    <a:pt x="0" y="76"/>
                  </a:cubicBezTo>
                  <a:cubicBezTo>
                    <a:pt x="0" y="76"/>
                    <a:pt x="48" y="59"/>
                    <a:pt x="108" y="38"/>
                  </a:cubicBezTo>
                  <a:cubicBezTo>
                    <a:pt x="167" y="17"/>
                    <a:pt x="215" y="0"/>
                    <a:pt x="2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xmlns="" id="{C4F79EE3-C9D4-4046-BB35-97CB7056E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" y="1289"/>
              <a:ext cx="136" cy="135"/>
            </a:xfrm>
            <a:custGeom>
              <a:avLst/>
              <a:gdLst>
                <a:gd name="T0" fmla="*/ 46 w 57"/>
                <a:gd name="T1" fmla="*/ 48 h 57"/>
                <a:gd name="T2" fmla="*/ 27 w 57"/>
                <a:gd name="T3" fmla="*/ 54 h 57"/>
                <a:gd name="T4" fmla="*/ 9 w 57"/>
                <a:gd name="T5" fmla="*/ 46 h 57"/>
                <a:gd name="T6" fmla="*/ 3 w 57"/>
                <a:gd name="T7" fmla="*/ 27 h 57"/>
                <a:gd name="T8" fmla="*/ 11 w 57"/>
                <a:gd name="T9" fmla="*/ 9 h 57"/>
                <a:gd name="T10" fmla="*/ 30 w 57"/>
                <a:gd name="T11" fmla="*/ 2 h 57"/>
                <a:gd name="T12" fmla="*/ 48 w 57"/>
                <a:gd name="T13" fmla="*/ 11 h 57"/>
                <a:gd name="T14" fmla="*/ 55 w 57"/>
                <a:gd name="T15" fmla="*/ 30 h 57"/>
                <a:gd name="T16" fmla="*/ 46 w 57"/>
                <a:gd name="T17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46" y="48"/>
                  </a:moveTo>
                  <a:cubicBezTo>
                    <a:pt x="27" y="54"/>
                    <a:pt x="27" y="54"/>
                    <a:pt x="27" y="54"/>
                  </a:cubicBezTo>
                  <a:cubicBezTo>
                    <a:pt x="20" y="57"/>
                    <a:pt x="12" y="53"/>
                    <a:pt x="9" y="4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0" y="19"/>
                    <a:pt x="4" y="12"/>
                    <a:pt x="11" y="9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8" y="0"/>
                    <a:pt x="45" y="4"/>
                    <a:pt x="48" y="1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7" y="37"/>
                    <a:pt x="53" y="45"/>
                    <a:pt x="46" y="48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xmlns="" id="{97C7A964-BEB2-4146-A930-654CBD564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" y="1317"/>
              <a:ext cx="52" cy="57"/>
            </a:xfrm>
            <a:custGeom>
              <a:avLst/>
              <a:gdLst>
                <a:gd name="T0" fmla="*/ 11 w 22"/>
                <a:gd name="T1" fmla="*/ 24 h 24"/>
                <a:gd name="T2" fmla="*/ 11 w 22"/>
                <a:gd name="T3" fmla="*/ 24 h 24"/>
                <a:gd name="T4" fmla="*/ 10 w 22"/>
                <a:gd name="T5" fmla="*/ 24 h 24"/>
                <a:gd name="T6" fmla="*/ 1 w 22"/>
                <a:gd name="T7" fmla="*/ 19 h 24"/>
                <a:gd name="T8" fmla="*/ 1 w 22"/>
                <a:gd name="T9" fmla="*/ 17 h 24"/>
                <a:gd name="T10" fmla="*/ 2 w 22"/>
                <a:gd name="T11" fmla="*/ 17 h 24"/>
                <a:gd name="T12" fmla="*/ 10 w 22"/>
                <a:gd name="T13" fmla="*/ 21 h 24"/>
                <a:gd name="T14" fmla="*/ 20 w 22"/>
                <a:gd name="T15" fmla="*/ 1 h 24"/>
                <a:gd name="T16" fmla="*/ 21 w 22"/>
                <a:gd name="T17" fmla="*/ 1 h 24"/>
                <a:gd name="T18" fmla="*/ 22 w 22"/>
                <a:gd name="T19" fmla="*/ 2 h 24"/>
                <a:gd name="T20" fmla="*/ 12 w 22"/>
                <a:gd name="T21" fmla="*/ 23 h 24"/>
                <a:gd name="T22" fmla="*/ 11 w 22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4">
                  <a:moveTo>
                    <a:pt x="11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0" y="18"/>
                    <a:pt x="1" y="17"/>
                  </a:cubicBezTo>
                  <a:cubicBezTo>
                    <a:pt x="1" y="17"/>
                    <a:pt x="2" y="16"/>
                    <a:pt x="2" y="17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12" y="23"/>
                    <a:pt x="12" y="23"/>
                    <a:pt x="12" y="23"/>
                  </a:cubicBezTo>
                  <a:lnTo>
                    <a:pt x="1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xmlns="" id="{F8E69597-9A61-47CF-A7A9-EDAB2B947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" y="1096"/>
              <a:ext cx="511" cy="181"/>
            </a:xfrm>
            <a:custGeom>
              <a:avLst/>
              <a:gdLst>
                <a:gd name="T0" fmla="*/ 215 w 215"/>
                <a:gd name="T1" fmla="*/ 1 h 76"/>
                <a:gd name="T2" fmla="*/ 108 w 215"/>
                <a:gd name="T3" fmla="*/ 39 h 76"/>
                <a:gd name="T4" fmla="*/ 0 w 215"/>
                <a:gd name="T5" fmla="*/ 76 h 76"/>
                <a:gd name="T6" fmla="*/ 107 w 215"/>
                <a:gd name="T7" fmla="*/ 38 h 76"/>
                <a:gd name="T8" fmla="*/ 215 w 215"/>
                <a:gd name="T9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6">
                  <a:moveTo>
                    <a:pt x="215" y="1"/>
                  </a:moveTo>
                  <a:cubicBezTo>
                    <a:pt x="215" y="1"/>
                    <a:pt x="167" y="18"/>
                    <a:pt x="108" y="39"/>
                  </a:cubicBezTo>
                  <a:cubicBezTo>
                    <a:pt x="48" y="60"/>
                    <a:pt x="0" y="76"/>
                    <a:pt x="0" y="76"/>
                  </a:cubicBezTo>
                  <a:cubicBezTo>
                    <a:pt x="0" y="76"/>
                    <a:pt x="48" y="59"/>
                    <a:pt x="107" y="38"/>
                  </a:cubicBezTo>
                  <a:cubicBezTo>
                    <a:pt x="167" y="17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xmlns="" id="{AA0DE299-7589-4EB0-B296-6EE475D38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" y="1279"/>
              <a:ext cx="217" cy="76"/>
            </a:xfrm>
            <a:custGeom>
              <a:avLst/>
              <a:gdLst>
                <a:gd name="T0" fmla="*/ 91 w 91"/>
                <a:gd name="T1" fmla="*/ 0 h 32"/>
                <a:gd name="T2" fmla="*/ 88 w 91"/>
                <a:gd name="T3" fmla="*/ 2 h 32"/>
                <a:gd name="T4" fmla="*/ 78 w 91"/>
                <a:gd name="T5" fmla="*/ 5 h 32"/>
                <a:gd name="T6" fmla="*/ 46 w 91"/>
                <a:gd name="T7" fmla="*/ 17 h 32"/>
                <a:gd name="T8" fmla="*/ 14 w 91"/>
                <a:gd name="T9" fmla="*/ 28 h 32"/>
                <a:gd name="T10" fmla="*/ 4 w 91"/>
                <a:gd name="T11" fmla="*/ 31 h 32"/>
                <a:gd name="T12" fmla="*/ 0 w 91"/>
                <a:gd name="T13" fmla="*/ 32 h 32"/>
                <a:gd name="T14" fmla="*/ 4 w 91"/>
                <a:gd name="T15" fmla="*/ 31 h 32"/>
                <a:gd name="T16" fmla="*/ 13 w 91"/>
                <a:gd name="T17" fmla="*/ 27 h 32"/>
                <a:gd name="T18" fmla="*/ 45 w 91"/>
                <a:gd name="T19" fmla="*/ 16 h 32"/>
                <a:gd name="T20" fmla="*/ 78 w 91"/>
                <a:gd name="T21" fmla="*/ 5 h 32"/>
                <a:gd name="T22" fmla="*/ 87 w 91"/>
                <a:gd name="T23" fmla="*/ 1 h 32"/>
                <a:gd name="T24" fmla="*/ 91 w 91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32">
                  <a:moveTo>
                    <a:pt x="91" y="0"/>
                  </a:moveTo>
                  <a:cubicBezTo>
                    <a:pt x="91" y="1"/>
                    <a:pt x="90" y="1"/>
                    <a:pt x="88" y="2"/>
                  </a:cubicBezTo>
                  <a:cubicBezTo>
                    <a:pt x="85" y="3"/>
                    <a:pt x="82" y="4"/>
                    <a:pt x="78" y="5"/>
                  </a:cubicBezTo>
                  <a:cubicBezTo>
                    <a:pt x="70" y="8"/>
                    <a:pt x="58" y="13"/>
                    <a:pt x="46" y="17"/>
                  </a:cubicBezTo>
                  <a:cubicBezTo>
                    <a:pt x="33" y="21"/>
                    <a:pt x="22" y="25"/>
                    <a:pt x="14" y="28"/>
                  </a:cubicBezTo>
                  <a:cubicBezTo>
                    <a:pt x="10" y="29"/>
                    <a:pt x="6" y="30"/>
                    <a:pt x="4" y="31"/>
                  </a:cubicBezTo>
                  <a:cubicBezTo>
                    <a:pt x="2" y="32"/>
                    <a:pt x="0" y="32"/>
                    <a:pt x="0" y="32"/>
                  </a:cubicBezTo>
                  <a:cubicBezTo>
                    <a:pt x="0" y="32"/>
                    <a:pt x="1" y="32"/>
                    <a:pt x="4" y="31"/>
                  </a:cubicBezTo>
                  <a:cubicBezTo>
                    <a:pt x="6" y="30"/>
                    <a:pt x="9" y="29"/>
                    <a:pt x="13" y="27"/>
                  </a:cubicBezTo>
                  <a:cubicBezTo>
                    <a:pt x="22" y="24"/>
                    <a:pt x="33" y="20"/>
                    <a:pt x="45" y="16"/>
                  </a:cubicBezTo>
                  <a:cubicBezTo>
                    <a:pt x="58" y="11"/>
                    <a:pt x="69" y="7"/>
                    <a:pt x="78" y="5"/>
                  </a:cubicBezTo>
                  <a:cubicBezTo>
                    <a:pt x="82" y="3"/>
                    <a:pt x="85" y="2"/>
                    <a:pt x="87" y="1"/>
                  </a:cubicBezTo>
                  <a:cubicBezTo>
                    <a:pt x="90" y="1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xmlns="" id="{40E8FEBC-EEBF-4130-AEBD-B8C161F4D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" y="1132"/>
              <a:ext cx="511" cy="180"/>
            </a:xfrm>
            <a:custGeom>
              <a:avLst/>
              <a:gdLst>
                <a:gd name="T0" fmla="*/ 215 w 215"/>
                <a:gd name="T1" fmla="*/ 0 h 76"/>
                <a:gd name="T2" fmla="*/ 108 w 215"/>
                <a:gd name="T3" fmla="*/ 39 h 76"/>
                <a:gd name="T4" fmla="*/ 0 w 215"/>
                <a:gd name="T5" fmla="*/ 76 h 76"/>
                <a:gd name="T6" fmla="*/ 107 w 215"/>
                <a:gd name="T7" fmla="*/ 37 h 76"/>
                <a:gd name="T8" fmla="*/ 215 w 215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6">
                  <a:moveTo>
                    <a:pt x="215" y="0"/>
                  </a:moveTo>
                  <a:cubicBezTo>
                    <a:pt x="215" y="1"/>
                    <a:pt x="167" y="18"/>
                    <a:pt x="108" y="39"/>
                  </a:cubicBezTo>
                  <a:cubicBezTo>
                    <a:pt x="48" y="59"/>
                    <a:pt x="0" y="76"/>
                    <a:pt x="0" y="76"/>
                  </a:cubicBezTo>
                  <a:cubicBezTo>
                    <a:pt x="0" y="75"/>
                    <a:pt x="48" y="58"/>
                    <a:pt x="107" y="37"/>
                  </a:cubicBezTo>
                  <a:cubicBezTo>
                    <a:pt x="167" y="17"/>
                    <a:pt x="215" y="0"/>
                    <a:pt x="2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xmlns="" id="{CCE11546-E4B4-4468-8297-BB54D321B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" y="1476"/>
              <a:ext cx="135" cy="138"/>
            </a:xfrm>
            <a:custGeom>
              <a:avLst/>
              <a:gdLst>
                <a:gd name="T0" fmla="*/ 46 w 57"/>
                <a:gd name="T1" fmla="*/ 48 h 58"/>
                <a:gd name="T2" fmla="*/ 27 w 57"/>
                <a:gd name="T3" fmla="*/ 55 h 58"/>
                <a:gd name="T4" fmla="*/ 9 w 57"/>
                <a:gd name="T5" fmla="*/ 47 h 58"/>
                <a:gd name="T6" fmla="*/ 2 w 57"/>
                <a:gd name="T7" fmla="*/ 27 h 58"/>
                <a:gd name="T8" fmla="*/ 11 w 57"/>
                <a:gd name="T9" fmla="*/ 10 h 58"/>
                <a:gd name="T10" fmla="*/ 30 w 57"/>
                <a:gd name="T11" fmla="*/ 3 h 58"/>
                <a:gd name="T12" fmla="*/ 48 w 57"/>
                <a:gd name="T13" fmla="*/ 11 h 58"/>
                <a:gd name="T14" fmla="*/ 55 w 57"/>
                <a:gd name="T15" fmla="*/ 31 h 58"/>
                <a:gd name="T16" fmla="*/ 46 w 57"/>
                <a:gd name="T17" fmla="*/ 4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8">
                  <a:moveTo>
                    <a:pt x="46" y="48"/>
                  </a:moveTo>
                  <a:cubicBezTo>
                    <a:pt x="27" y="55"/>
                    <a:pt x="27" y="55"/>
                    <a:pt x="27" y="55"/>
                  </a:cubicBezTo>
                  <a:cubicBezTo>
                    <a:pt x="20" y="58"/>
                    <a:pt x="12" y="54"/>
                    <a:pt x="9" y="4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20"/>
                    <a:pt x="4" y="12"/>
                    <a:pt x="11" y="1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0"/>
                    <a:pt x="45" y="4"/>
                    <a:pt x="48" y="1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7" y="38"/>
                    <a:pt x="53" y="46"/>
                    <a:pt x="46" y="48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xmlns="" id="{AE8D1E79-B86D-42A3-9019-65E4B5CBF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" y="1507"/>
              <a:ext cx="53" cy="57"/>
            </a:xfrm>
            <a:custGeom>
              <a:avLst/>
              <a:gdLst>
                <a:gd name="T0" fmla="*/ 11 w 22"/>
                <a:gd name="T1" fmla="*/ 23 h 24"/>
                <a:gd name="T2" fmla="*/ 11 w 22"/>
                <a:gd name="T3" fmla="*/ 24 h 24"/>
                <a:gd name="T4" fmla="*/ 10 w 22"/>
                <a:gd name="T5" fmla="*/ 23 h 24"/>
                <a:gd name="T6" fmla="*/ 1 w 22"/>
                <a:gd name="T7" fmla="*/ 18 h 24"/>
                <a:gd name="T8" fmla="*/ 1 w 22"/>
                <a:gd name="T9" fmla="*/ 17 h 24"/>
                <a:gd name="T10" fmla="*/ 2 w 22"/>
                <a:gd name="T11" fmla="*/ 16 h 24"/>
                <a:gd name="T12" fmla="*/ 10 w 22"/>
                <a:gd name="T13" fmla="*/ 21 h 24"/>
                <a:gd name="T14" fmla="*/ 20 w 22"/>
                <a:gd name="T15" fmla="*/ 1 h 24"/>
                <a:gd name="T16" fmla="*/ 21 w 22"/>
                <a:gd name="T17" fmla="*/ 0 h 24"/>
                <a:gd name="T18" fmla="*/ 22 w 22"/>
                <a:gd name="T19" fmla="*/ 2 h 24"/>
                <a:gd name="T20" fmla="*/ 12 w 22"/>
                <a:gd name="T21" fmla="*/ 23 h 24"/>
                <a:gd name="T22" fmla="*/ 11 w 2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4">
                  <a:moveTo>
                    <a:pt x="11" y="23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1" y="17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2" y="0"/>
                    <a:pt x="22" y="1"/>
                    <a:pt x="22" y="2"/>
                  </a:cubicBezTo>
                  <a:cubicBezTo>
                    <a:pt x="12" y="23"/>
                    <a:pt x="12" y="23"/>
                    <a:pt x="12" y="23"/>
                  </a:cubicBezTo>
                  <a:lnTo>
                    <a:pt x="1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xmlns="" id="{5E6672AD-BCFE-4235-AFC9-0ACEF9869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" y="1286"/>
              <a:ext cx="513" cy="181"/>
            </a:xfrm>
            <a:custGeom>
              <a:avLst/>
              <a:gdLst>
                <a:gd name="T0" fmla="*/ 216 w 216"/>
                <a:gd name="T1" fmla="*/ 0 h 76"/>
                <a:gd name="T2" fmla="*/ 109 w 216"/>
                <a:gd name="T3" fmla="*/ 38 h 76"/>
                <a:gd name="T4" fmla="*/ 1 w 216"/>
                <a:gd name="T5" fmla="*/ 76 h 76"/>
                <a:gd name="T6" fmla="*/ 108 w 216"/>
                <a:gd name="T7" fmla="*/ 37 h 76"/>
                <a:gd name="T8" fmla="*/ 216 w 21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6">
                  <a:moveTo>
                    <a:pt x="216" y="0"/>
                  </a:moveTo>
                  <a:cubicBezTo>
                    <a:pt x="216" y="0"/>
                    <a:pt x="168" y="18"/>
                    <a:pt x="109" y="38"/>
                  </a:cubicBezTo>
                  <a:cubicBezTo>
                    <a:pt x="49" y="59"/>
                    <a:pt x="1" y="76"/>
                    <a:pt x="1" y="76"/>
                  </a:cubicBezTo>
                  <a:cubicBezTo>
                    <a:pt x="0" y="75"/>
                    <a:pt x="49" y="58"/>
                    <a:pt x="108" y="37"/>
                  </a:cubicBezTo>
                  <a:cubicBezTo>
                    <a:pt x="168" y="17"/>
                    <a:pt x="216" y="0"/>
                    <a:pt x="21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xmlns="" id="{0515CFE7-B99F-49CD-9846-B9145478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469"/>
              <a:ext cx="216" cy="76"/>
            </a:xfrm>
            <a:custGeom>
              <a:avLst/>
              <a:gdLst>
                <a:gd name="T0" fmla="*/ 91 w 91"/>
                <a:gd name="T1" fmla="*/ 0 h 32"/>
                <a:gd name="T2" fmla="*/ 87 w 91"/>
                <a:gd name="T3" fmla="*/ 2 h 32"/>
                <a:gd name="T4" fmla="*/ 78 w 91"/>
                <a:gd name="T5" fmla="*/ 5 h 32"/>
                <a:gd name="T6" fmla="*/ 46 w 91"/>
                <a:gd name="T7" fmla="*/ 16 h 32"/>
                <a:gd name="T8" fmla="*/ 14 w 91"/>
                <a:gd name="T9" fmla="*/ 28 h 32"/>
                <a:gd name="T10" fmla="*/ 4 w 91"/>
                <a:gd name="T11" fmla="*/ 31 h 32"/>
                <a:gd name="T12" fmla="*/ 0 w 91"/>
                <a:gd name="T13" fmla="*/ 32 h 32"/>
                <a:gd name="T14" fmla="*/ 4 w 91"/>
                <a:gd name="T15" fmla="*/ 30 h 32"/>
                <a:gd name="T16" fmla="*/ 13 w 91"/>
                <a:gd name="T17" fmla="*/ 27 h 32"/>
                <a:gd name="T18" fmla="*/ 45 w 91"/>
                <a:gd name="T19" fmla="*/ 15 h 32"/>
                <a:gd name="T20" fmla="*/ 78 w 91"/>
                <a:gd name="T21" fmla="*/ 4 h 32"/>
                <a:gd name="T22" fmla="*/ 87 w 91"/>
                <a:gd name="T23" fmla="*/ 1 h 32"/>
                <a:gd name="T24" fmla="*/ 91 w 91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32">
                  <a:moveTo>
                    <a:pt x="91" y="0"/>
                  </a:moveTo>
                  <a:cubicBezTo>
                    <a:pt x="91" y="0"/>
                    <a:pt x="90" y="1"/>
                    <a:pt x="87" y="2"/>
                  </a:cubicBezTo>
                  <a:cubicBezTo>
                    <a:pt x="85" y="2"/>
                    <a:pt x="82" y="4"/>
                    <a:pt x="78" y="5"/>
                  </a:cubicBezTo>
                  <a:cubicBezTo>
                    <a:pt x="70" y="8"/>
                    <a:pt x="58" y="12"/>
                    <a:pt x="46" y="16"/>
                  </a:cubicBezTo>
                  <a:cubicBezTo>
                    <a:pt x="33" y="21"/>
                    <a:pt x="22" y="25"/>
                    <a:pt x="14" y="28"/>
                  </a:cubicBezTo>
                  <a:cubicBezTo>
                    <a:pt x="10" y="29"/>
                    <a:pt x="6" y="30"/>
                    <a:pt x="4" y="31"/>
                  </a:cubicBezTo>
                  <a:cubicBezTo>
                    <a:pt x="1" y="32"/>
                    <a:pt x="0" y="32"/>
                    <a:pt x="0" y="32"/>
                  </a:cubicBezTo>
                  <a:cubicBezTo>
                    <a:pt x="0" y="32"/>
                    <a:pt x="1" y="31"/>
                    <a:pt x="4" y="30"/>
                  </a:cubicBezTo>
                  <a:cubicBezTo>
                    <a:pt x="6" y="29"/>
                    <a:pt x="9" y="28"/>
                    <a:pt x="13" y="27"/>
                  </a:cubicBezTo>
                  <a:cubicBezTo>
                    <a:pt x="21" y="24"/>
                    <a:pt x="33" y="20"/>
                    <a:pt x="45" y="15"/>
                  </a:cubicBezTo>
                  <a:cubicBezTo>
                    <a:pt x="58" y="11"/>
                    <a:pt x="69" y="7"/>
                    <a:pt x="78" y="4"/>
                  </a:cubicBezTo>
                  <a:cubicBezTo>
                    <a:pt x="82" y="3"/>
                    <a:pt x="85" y="2"/>
                    <a:pt x="87" y="1"/>
                  </a:cubicBezTo>
                  <a:cubicBezTo>
                    <a:pt x="90" y="0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xmlns="" id="{268685E4-B9F0-45B3-B1CD-4705B1AE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" y="1322"/>
              <a:ext cx="510" cy="180"/>
            </a:xfrm>
            <a:custGeom>
              <a:avLst/>
              <a:gdLst>
                <a:gd name="T0" fmla="*/ 215 w 215"/>
                <a:gd name="T1" fmla="*/ 0 h 76"/>
                <a:gd name="T2" fmla="*/ 108 w 215"/>
                <a:gd name="T3" fmla="*/ 38 h 76"/>
                <a:gd name="T4" fmla="*/ 0 w 215"/>
                <a:gd name="T5" fmla="*/ 75 h 76"/>
                <a:gd name="T6" fmla="*/ 107 w 215"/>
                <a:gd name="T7" fmla="*/ 37 h 76"/>
                <a:gd name="T8" fmla="*/ 215 w 215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6">
                  <a:moveTo>
                    <a:pt x="215" y="0"/>
                  </a:moveTo>
                  <a:cubicBezTo>
                    <a:pt x="215" y="0"/>
                    <a:pt x="167" y="17"/>
                    <a:pt x="108" y="38"/>
                  </a:cubicBezTo>
                  <a:cubicBezTo>
                    <a:pt x="48" y="59"/>
                    <a:pt x="0" y="76"/>
                    <a:pt x="0" y="75"/>
                  </a:cubicBezTo>
                  <a:cubicBezTo>
                    <a:pt x="0" y="75"/>
                    <a:pt x="48" y="58"/>
                    <a:pt x="107" y="37"/>
                  </a:cubicBezTo>
                  <a:cubicBezTo>
                    <a:pt x="167" y="16"/>
                    <a:pt x="215" y="0"/>
                    <a:pt x="2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xmlns="" id="{553EF49A-03F2-4302-8D91-FCE9CD380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" y="291"/>
              <a:ext cx="663" cy="344"/>
            </a:xfrm>
            <a:custGeom>
              <a:avLst/>
              <a:gdLst>
                <a:gd name="T0" fmla="*/ 0 w 279"/>
                <a:gd name="T1" fmla="*/ 92 h 145"/>
                <a:gd name="T2" fmla="*/ 10 w 279"/>
                <a:gd name="T3" fmla="*/ 120 h 145"/>
                <a:gd name="T4" fmla="*/ 49 w 279"/>
                <a:gd name="T5" fmla="*/ 139 h 145"/>
                <a:gd name="T6" fmla="*/ 255 w 279"/>
                <a:gd name="T7" fmla="*/ 67 h 145"/>
                <a:gd name="T8" fmla="*/ 274 w 279"/>
                <a:gd name="T9" fmla="*/ 28 h 145"/>
                <a:gd name="T10" fmla="*/ 264 w 279"/>
                <a:gd name="T11" fmla="*/ 0 h 145"/>
                <a:gd name="T12" fmla="*/ 0 w 279"/>
                <a:gd name="T13" fmla="*/ 9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45">
                  <a:moveTo>
                    <a:pt x="0" y="92"/>
                  </a:moveTo>
                  <a:cubicBezTo>
                    <a:pt x="10" y="120"/>
                    <a:pt x="10" y="120"/>
                    <a:pt x="10" y="120"/>
                  </a:cubicBezTo>
                  <a:cubicBezTo>
                    <a:pt x="15" y="136"/>
                    <a:pt x="33" y="145"/>
                    <a:pt x="49" y="139"/>
                  </a:cubicBezTo>
                  <a:cubicBezTo>
                    <a:pt x="255" y="67"/>
                    <a:pt x="255" y="67"/>
                    <a:pt x="255" y="67"/>
                  </a:cubicBezTo>
                  <a:cubicBezTo>
                    <a:pt x="271" y="62"/>
                    <a:pt x="279" y="44"/>
                    <a:pt x="274" y="28"/>
                  </a:cubicBezTo>
                  <a:cubicBezTo>
                    <a:pt x="264" y="0"/>
                    <a:pt x="264" y="0"/>
                    <a:pt x="264" y="0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xmlns="" id="{108F5D43-3688-4462-B4FE-E57399D90C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" y="277"/>
              <a:ext cx="156" cy="154"/>
            </a:xfrm>
            <a:custGeom>
              <a:avLst/>
              <a:gdLst>
                <a:gd name="T0" fmla="*/ 43 w 66"/>
                <a:gd name="T1" fmla="*/ 60 h 65"/>
                <a:gd name="T2" fmla="*/ 5 w 66"/>
                <a:gd name="T3" fmla="*/ 42 h 65"/>
                <a:gd name="T4" fmla="*/ 23 w 66"/>
                <a:gd name="T5" fmla="*/ 5 h 65"/>
                <a:gd name="T6" fmla="*/ 61 w 66"/>
                <a:gd name="T7" fmla="*/ 23 h 65"/>
                <a:gd name="T8" fmla="*/ 43 w 66"/>
                <a:gd name="T9" fmla="*/ 60 h 65"/>
                <a:gd name="T10" fmla="*/ 27 w 66"/>
                <a:gd name="T11" fmla="*/ 16 h 65"/>
                <a:gd name="T12" fmla="*/ 16 w 66"/>
                <a:gd name="T13" fmla="*/ 38 h 65"/>
                <a:gd name="T14" fmla="*/ 39 w 66"/>
                <a:gd name="T15" fmla="*/ 50 h 65"/>
                <a:gd name="T16" fmla="*/ 50 w 66"/>
                <a:gd name="T17" fmla="*/ 27 h 65"/>
                <a:gd name="T18" fmla="*/ 27 w 66"/>
                <a:gd name="T19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5">
                  <a:moveTo>
                    <a:pt x="43" y="60"/>
                  </a:moveTo>
                  <a:cubicBezTo>
                    <a:pt x="27" y="65"/>
                    <a:pt x="11" y="57"/>
                    <a:pt x="5" y="42"/>
                  </a:cubicBezTo>
                  <a:cubicBezTo>
                    <a:pt x="0" y="27"/>
                    <a:pt x="8" y="10"/>
                    <a:pt x="23" y="5"/>
                  </a:cubicBezTo>
                  <a:cubicBezTo>
                    <a:pt x="39" y="0"/>
                    <a:pt x="55" y="8"/>
                    <a:pt x="61" y="23"/>
                  </a:cubicBezTo>
                  <a:cubicBezTo>
                    <a:pt x="66" y="38"/>
                    <a:pt x="58" y="55"/>
                    <a:pt x="43" y="60"/>
                  </a:cubicBezTo>
                  <a:close/>
                  <a:moveTo>
                    <a:pt x="27" y="16"/>
                  </a:moveTo>
                  <a:cubicBezTo>
                    <a:pt x="18" y="19"/>
                    <a:pt x="13" y="29"/>
                    <a:pt x="16" y="38"/>
                  </a:cubicBezTo>
                  <a:cubicBezTo>
                    <a:pt x="19" y="48"/>
                    <a:pt x="30" y="53"/>
                    <a:pt x="39" y="50"/>
                  </a:cubicBezTo>
                  <a:cubicBezTo>
                    <a:pt x="48" y="46"/>
                    <a:pt x="53" y="36"/>
                    <a:pt x="50" y="27"/>
                  </a:cubicBezTo>
                  <a:cubicBezTo>
                    <a:pt x="47" y="17"/>
                    <a:pt x="36" y="12"/>
                    <a:pt x="27" y="1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xmlns="" id="{5E707983-8C09-48C6-80E1-701EC7FCD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590"/>
              <a:ext cx="577" cy="205"/>
            </a:xfrm>
            <a:custGeom>
              <a:avLst/>
              <a:gdLst>
                <a:gd name="T0" fmla="*/ 243 w 243"/>
                <a:gd name="T1" fmla="*/ 1 h 86"/>
                <a:gd name="T2" fmla="*/ 122 w 243"/>
                <a:gd name="T3" fmla="*/ 44 h 86"/>
                <a:gd name="T4" fmla="*/ 0 w 243"/>
                <a:gd name="T5" fmla="*/ 85 h 86"/>
                <a:gd name="T6" fmla="*/ 121 w 243"/>
                <a:gd name="T7" fmla="*/ 42 h 86"/>
                <a:gd name="T8" fmla="*/ 243 w 243"/>
                <a:gd name="T9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86">
                  <a:moveTo>
                    <a:pt x="243" y="1"/>
                  </a:moveTo>
                  <a:cubicBezTo>
                    <a:pt x="243" y="1"/>
                    <a:pt x="189" y="21"/>
                    <a:pt x="122" y="44"/>
                  </a:cubicBezTo>
                  <a:cubicBezTo>
                    <a:pt x="55" y="67"/>
                    <a:pt x="0" y="86"/>
                    <a:pt x="0" y="85"/>
                  </a:cubicBezTo>
                  <a:cubicBezTo>
                    <a:pt x="0" y="85"/>
                    <a:pt x="54" y="66"/>
                    <a:pt x="121" y="42"/>
                  </a:cubicBezTo>
                  <a:cubicBezTo>
                    <a:pt x="188" y="19"/>
                    <a:pt x="242" y="0"/>
                    <a:pt x="2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xmlns="" id="{34BED458-81D0-4192-9CD8-C76CD54B3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" y="614"/>
              <a:ext cx="256" cy="93"/>
            </a:xfrm>
            <a:custGeom>
              <a:avLst/>
              <a:gdLst>
                <a:gd name="T0" fmla="*/ 107 w 108"/>
                <a:gd name="T1" fmla="*/ 1 h 39"/>
                <a:gd name="T2" fmla="*/ 54 w 108"/>
                <a:gd name="T3" fmla="*/ 20 h 39"/>
                <a:gd name="T4" fmla="*/ 0 w 108"/>
                <a:gd name="T5" fmla="*/ 38 h 39"/>
                <a:gd name="T6" fmla="*/ 53 w 108"/>
                <a:gd name="T7" fmla="*/ 18 h 39"/>
                <a:gd name="T8" fmla="*/ 107 w 108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9">
                  <a:moveTo>
                    <a:pt x="107" y="1"/>
                  </a:moveTo>
                  <a:cubicBezTo>
                    <a:pt x="108" y="1"/>
                    <a:pt x="84" y="10"/>
                    <a:pt x="54" y="20"/>
                  </a:cubicBezTo>
                  <a:cubicBezTo>
                    <a:pt x="25" y="31"/>
                    <a:pt x="0" y="39"/>
                    <a:pt x="0" y="38"/>
                  </a:cubicBezTo>
                  <a:cubicBezTo>
                    <a:pt x="0" y="38"/>
                    <a:pt x="24" y="29"/>
                    <a:pt x="53" y="18"/>
                  </a:cubicBezTo>
                  <a:cubicBezTo>
                    <a:pt x="83" y="8"/>
                    <a:pt x="107" y="0"/>
                    <a:pt x="1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>
              <a:extLst>
                <a:ext uri="{FF2B5EF4-FFF2-40B4-BE49-F238E27FC236}">
                  <a16:creationId xmlns:a16="http://schemas.microsoft.com/office/drawing/2014/main" xmlns="" id="{AFAEF02C-E3CA-4C2A-8462-0C6AAFB4B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2521"/>
              <a:ext cx="226" cy="145"/>
            </a:xfrm>
            <a:custGeom>
              <a:avLst/>
              <a:gdLst>
                <a:gd name="T0" fmla="*/ 17 w 95"/>
                <a:gd name="T1" fmla="*/ 8 h 61"/>
                <a:gd name="T2" fmla="*/ 65 w 95"/>
                <a:gd name="T3" fmla="*/ 2 h 61"/>
                <a:gd name="T4" fmla="*/ 88 w 95"/>
                <a:gd name="T5" fmla="*/ 13 h 61"/>
                <a:gd name="T6" fmla="*/ 88 w 95"/>
                <a:gd name="T7" fmla="*/ 36 h 61"/>
                <a:gd name="T8" fmla="*/ 73 w 95"/>
                <a:gd name="T9" fmla="*/ 40 h 61"/>
                <a:gd name="T10" fmla="*/ 37 w 95"/>
                <a:gd name="T11" fmla="*/ 45 h 61"/>
                <a:gd name="T12" fmla="*/ 21 w 95"/>
                <a:gd name="T13" fmla="*/ 58 h 61"/>
                <a:gd name="T14" fmla="*/ 3 w 95"/>
                <a:gd name="T15" fmla="*/ 51 h 61"/>
                <a:gd name="T16" fmla="*/ 1 w 95"/>
                <a:gd name="T17" fmla="*/ 30 h 61"/>
                <a:gd name="T18" fmla="*/ 17 w 95"/>
                <a:gd name="T1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61">
                  <a:moveTo>
                    <a:pt x="17" y="8"/>
                  </a:moveTo>
                  <a:cubicBezTo>
                    <a:pt x="32" y="1"/>
                    <a:pt x="49" y="0"/>
                    <a:pt x="65" y="2"/>
                  </a:cubicBezTo>
                  <a:cubicBezTo>
                    <a:pt x="73" y="4"/>
                    <a:pt x="82" y="6"/>
                    <a:pt x="88" y="13"/>
                  </a:cubicBezTo>
                  <a:cubicBezTo>
                    <a:pt x="94" y="19"/>
                    <a:pt x="95" y="31"/>
                    <a:pt x="88" y="36"/>
                  </a:cubicBezTo>
                  <a:cubicBezTo>
                    <a:pt x="84" y="39"/>
                    <a:pt x="79" y="40"/>
                    <a:pt x="73" y="40"/>
                  </a:cubicBezTo>
                  <a:cubicBezTo>
                    <a:pt x="61" y="40"/>
                    <a:pt x="47" y="37"/>
                    <a:pt x="37" y="45"/>
                  </a:cubicBezTo>
                  <a:cubicBezTo>
                    <a:pt x="31" y="49"/>
                    <a:pt x="28" y="56"/>
                    <a:pt x="21" y="58"/>
                  </a:cubicBezTo>
                  <a:cubicBezTo>
                    <a:pt x="14" y="61"/>
                    <a:pt x="7" y="57"/>
                    <a:pt x="3" y="51"/>
                  </a:cubicBezTo>
                  <a:cubicBezTo>
                    <a:pt x="0" y="45"/>
                    <a:pt x="0" y="37"/>
                    <a:pt x="1" y="30"/>
                  </a:cubicBezTo>
                  <a:cubicBezTo>
                    <a:pt x="1" y="30"/>
                    <a:pt x="3" y="16"/>
                    <a:pt x="17" y="8"/>
                  </a:cubicBezTo>
                  <a:close/>
                </a:path>
              </a:pathLst>
            </a:custGeom>
            <a:solidFill>
              <a:srgbClr val="F14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xmlns="" id="{8C1467B2-F750-4EE1-95E9-4E4D7C2F7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2077"/>
              <a:ext cx="169" cy="342"/>
            </a:xfrm>
            <a:custGeom>
              <a:avLst/>
              <a:gdLst>
                <a:gd name="T0" fmla="*/ 8 w 71"/>
                <a:gd name="T1" fmla="*/ 132 h 144"/>
                <a:gd name="T2" fmla="*/ 42 w 71"/>
                <a:gd name="T3" fmla="*/ 132 h 144"/>
                <a:gd name="T4" fmla="*/ 57 w 71"/>
                <a:gd name="T5" fmla="*/ 103 h 144"/>
                <a:gd name="T6" fmla="*/ 65 w 71"/>
                <a:gd name="T7" fmla="*/ 29 h 144"/>
                <a:gd name="T8" fmla="*/ 56 w 71"/>
                <a:gd name="T9" fmla="*/ 9 h 144"/>
                <a:gd name="T10" fmla="*/ 35 w 71"/>
                <a:gd name="T11" fmla="*/ 2 h 144"/>
                <a:gd name="T12" fmla="*/ 18 w 71"/>
                <a:gd name="T13" fmla="*/ 21 h 144"/>
                <a:gd name="T14" fmla="*/ 0 w 71"/>
                <a:gd name="T15" fmla="*/ 96 h 144"/>
                <a:gd name="T16" fmla="*/ 8 w 71"/>
                <a:gd name="T17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44">
                  <a:moveTo>
                    <a:pt x="8" y="132"/>
                  </a:moveTo>
                  <a:cubicBezTo>
                    <a:pt x="17" y="144"/>
                    <a:pt x="34" y="140"/>
                    <a:pt x="42" y="132"/>
                  </a:cubicBezTo>
                  <a:cubicBezTo>
                    <a:pt x="50" y="125"/>
                    <a:pt x="53" y="114"/>
                    <a:pt x="57" y="103"/>
                  </a:cubicBezTo>
                  <a:cubicBezTo>
                    <a:pt x="64" y="79"/>
                    <a:pt x="71" y="53"/>
                    <a:pt x="65" y="29"/>
                  </a:cubicBezTo>
                  <a:cubicBezTo>
                    <a:pt x="64" y="21"/>
                    <a:pt x="61" y="14"/>
                    <a:pt x="56" y="9"/>
                  </a:cubicBezTo>
                  <a:cubicBezTo>
                    <a:pt x="51" y="3"/>
                    <a:pt x="43" y="0"/>
                    <a:pt x="35" y="2"/>
                  </a:cubicBezTo>
                  <a:cubicBezTo>
                    <a:pt x="27" y="4"/>
                    <a:pt x="22" y="13"/>
                    <a:pt x="18" y="21"/>
                  </a:cubicBezTo>
                  <a:cubicBezTo>
                    <a:pt x="6" y="44"/>
                    <a:pt x="0" y="70"/>
                    <a:pt x="0" y="96"/>
                  </a:cubicBezTo>
                  <a:cubicBezTo>
                    <a:pt x="0" y="109"/>
                    <a:pt x="2" y="121"/>
                    <a:pt x="8" y="132"/>
                  </a:cubicBezTo>
                </a:path>
              </a:pathLst>
            </a:custGeom>
            <a:solidFill>
              <a:srgbClr val="F14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xmlns="" id="{914AECD4-72CA-4EEB-A361-F23923279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" y="2175"/>
              <a:ext cx="276" cy="278"/>
            </a:xfrm>
            <a:custGeom>
              <a:avLst/>
              <a:gdLst>
                <a:gd name="T0" fmla="*/ 104 w 116"/>
                <a:gd name="T1" fmla="*/ 109 h 117"/>
                <a:gd name="T2" fmla="*/ 111 w 116"/>
                <a:gd name="T3" fmla="*/ 67 h 117"/>
                <a:gd name="T4" fmla="*/ 87 w 116"/>
                <a:gd name="T5" fmla="*/ 30 h 117"/>
                <a:gd name="T6" fmla="*/ 42 w 116"/>
                <a:gd name="T7" fmla="*/ 4 h 117"/>
                <a:gd name="T8" fmla="*/ 22 w 116"/>
                <a:gd name="T9" fmla="*/ 1 h 117"/>
                <a:gd name="T10" fmla="*/ 5 w 116"/>
                <a:gd name="T11" fmla="*/ 11 h 117"/>
                <a:gd name="T12" fmla="*/ 10 w 116"/>
                <a:gd name="T13" fmla="*/ 40 h 117"/>
                <a:gd name="T14" fmla="*/ 39 w 116"/>
                <a:gd name="T15" fmla="*/ 84 h 117"/>
                <a:gd name="T16" fmla="*/ 71 w 116"/>
                <a:gd name="T17" fmla="*/ 112 h 117"/>
                <a:gd name="T18" fmla="*/ 106 w 116"/>
                <a:gd name="T19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7">
                  <a:moveTo>
                    <a:pt x="104" y="109"/>
                  </a:moveTo>
                  <a:cubicBezTo>
                    <a:pt x="114" y="97"/>
                    <a:pt x="116" y="81"/>
                    <a:pt x="111" y="67"/>
                  </a:cubicBezTo>
                  <a:cubicBezTo>
                    <a:pt x="107" y="52"/>
                    <a:pt x="98" y="40"/>
                    <a:pt x="87" y="30"/>
                  </a:cubicBezTo>
                  <a:cubicBezTo>
                    <a:pt x="74" y="19"/>
                    <a:pt x="58" y="10"/>
                    <a:pt x="42" y="4"/>
                  </a:cubicBezTo>
                  <a:cubicBezTo>
                    <a:pt x="36" y="2"/>
                    <a:pt x="29" y="0"/>
                    <a:pt x="22" y="1"/>
                  </a:cubicBezTo>
                  <a:cubicBezTo>
                    <a:pt x="15" y="1"/>
                    <a:pt x="8" y="5"/>
                    <a:pt x="5" y="11"/>
                  </a:cubicBezTo>
                  <a:cubicBezTo>
                    <a:pt x="0" y="20"/>
                    <a:pt x="5" y="31"/>
                    <a:pt x="10" y="40"/>
                  </a:cubicBezTo>
                  <a:cubicBezTo>
                    <a:pt x="18" y="55"/>
                    <a:pt x="28" y="70"/>
                    <a:pt x="39" y="84"/>
                  </a:cubicBezTo>
                  <a:cubicBezTo>
                    <a:pt x="48" y="95"/>
                    <a:pt x="58" y="107"/>
                    <a:pt x="71" y="112"/>
                  </a:cubicBezTo>
                  <a:cubicBezTo>
                    <a:pt x="85" y="117"/>
                    <a:pt x="99" y="116"/>
                    <a:pt x="106" y="107"/>
                  </a:cubicBezTo>
                </a:path>
              </a:pathLst>
            </a:custGeom>
            <a:solidFill>
              <a:srgbClr val="F14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xmlns="" id="{42D2CB77-71D1-485C-A878-46CCC7C22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" y="2564"/>
              <a:ext cx="154" cy="276"/>
            </a:xfrm>
            <a:custGeom>
              <a:avLst/>
              <a:gdLst>
                <a:gd name="T0" fmla="*/ 0 w 65"/>
                <a:gd name="T1" fmla="*/ 116 h 116"/>
                <a:gd name="T2" fmla="*/ 1 w 65"/>
                <a:gd name="T3" fmla="*/ 110 h 116"/>
                <a:gd name="T4" fmla="*/ 2 w 65"/>
                <a:gd name="T5" fmla="*/ 95 h 116"/>
                <a:gd name="T6" fmla="*/ 6 w 65"/>
                <a:gd name="T7" fmla="*/ 72 h 116"/>
                <a:gd name="T8" fmla="*/ 14 w 65"/>
                <a:gd name="T9" fmla="*/ 45 h 116"/>
                <a:gd name="T10" fmla="*/ 28 w 65"/>
                <a:gd name="T11" fmla="*/ 20 h 116"/>
                <a:gd name="T12" fmla="*/ 45 w 65"/>
                <a:gd name="T13" fmla="*/ 6 h 116"/>
                <a:gd name="T14" fmla="*/ 60 w 65"/>
                <a:gd name="T15" fmla="*/ 1 h 116"/>
                <a:gd name="T16" fmla="*/ 65 w 65"/>
                <a:gd name="T17" fmla="*/ 1 h 116"/>
                <a:gd name="T18" fmla="*/ 60 w 65"/>
                <a:gd name="T19" fmla="*/ 1 h 116"/>
                <a:gd name="T20" fmla="*/ 44 w 65"/>
                <a:gd name="T21" fmla="*/ 4 h 116"/>
                <a:gd name="T22" fmla="*/ 26 w 65"/>
                <a:gd name="T23" fmla="*/ 19 h 116"/>
                <a:gd name="T24" fmla="*/ 12 w 65"/>
                <a:gd name="T25" fmla="*/ 44 h 116"/>
                <a:gd name="T26" fmla="*/ 4 w 65"/>
                <a:gd name="T27" fmla="*/ 71 h 116"/>
                <a:gd name="T28" fmla="*/ 1 w 65"/>
                <a:gd name="T29" fmla="*/ 94 h 116"/>
                <a:gd name="T30" fmla="*/ 0 w 65"/>
                <a:gd name="T31" fmla="*/ 110 h 116"/>
                <a:gd name="T32" fmla="*/ 0 w 65"/>
                <a:gd name="T3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116">
                  <a:moveTo>
                    <a:pt x="0" y="116"/>
                  </a:moveTo>
                  <a:cubicBezTo>
                    <a:pt x="0" y="116"/>
                    <a:pt x="0" y="114"/>
                    <a:pt x="1" y="110"/>
                  </a:cubicBezTo>
                  <a:cubicBezTo>
                    <a:pt x="1" y="106"/>
                    <a:pt x="2" y="101"/>
                    <a:pt x="2" y="95"/>
                  </a:cubicBezTo>
                  <a:cubicBezTo>
                    <a:pt x="3" y="88"/>
                    <a:pt x="4" y="80"/>
                    <a:pt x="6" y="72"/>
                  </a:cubicBezTo>
                  <a:cubicBezTo>
                    <a:pt x="7" y="63"/>
                    <a:pt x="10" y="54"/>
                    <a:pt x="14" y="45"/>
                  </a:cubicBezTo>
                  <a:cubicBezTo>
                    <a:pt x="18" y="36"/>
                    <a:pt x="22" y="27"/>
                    <a:pt x="28" y="20"/>
                  </a:cubicBezTo>
                  <a:cubicBezTo>
                    <a:pt x="33" y="14"/>
                    <a:pt x="39" y="9"/>
                    <a:pt x="45" y="6"/>
                  </a:cubicBezTo>
                  <a:cubicBezTo>
                    <a:pt x="51" y="3"/>
                    <a:pt x="56" y="2"/>
                    <a:pt x="60" y="1"/>
                  </a:cubicBezTo>
                  <a:cubicBezTo>
                    <a:pt x="63" y="1"/>
                    <a:pt x="65" y="1"/>
                    <a:pt x="65" y="1"/>
                  </a:cubicBezTo>
                  <a:cubicBezTo>
                    <a:pt x="65" y="0"/>
                    <a:pt x="63" y="0"/>
                    <a:pt x="60" y="1"/>
                  </a:cubicBezTo>
                  <a:cubicBezTo>
                    <a:pt x="56" y="1"/>
                    <a:pt x="51" y="2"/>
                    <a:pt x="44" y="4"/>
                  </a:cubicBezTo>
                  <a:cubicBezTo>
                    <a:pt x="38" y="7"/>
                    <a:pt x="32" y="12"/>
                    <a:pt x="26" y="19"/>
                  </a:cubicBezTo>
                  <a:cubicBezTo>
                    <a:pt x="20" y="26"/>
                    <a:pt x="16" y="35"/>
                    <a:pt x="12" y="44"/>
                  </a:cubicBezTo>
                  <a:cubicBezTo>
                    <a:pt x="8" y="53"/>
                    <a:pt x="5" y="63"/>
                    <a:pt x="4" y="71"/>
                  </a:cubicBezTo>
                  <a:cubicBezTo>
                    <a:pt x="2" y="80"/>
                    <a:pt x="1" y="88"/>
                    <a:pt x="1" y="94"/>
                  </a:cubicBezTo>
                  <a:cubicBezTo>
                    <a:pt x="0" y="101"/>
                    <a:pt x="0" y="106"/>
                    <a:pt x="0" y="110"/>
                  </a:cubicBezTo>
                  <a:cubicBezTo>
                    <a:pt x="0" y="114"/>
                    <a:pt x="0" y="116"/>
                    <a:pt x="0" y="1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xmlns="" id="{63694C01-AB7A-46D2-AD45-9D13BBF20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" y="2201"/>
              <a:ext cx="71" cy="610"/>
            </a:xfrm>
            <a:custGeom>
              <a:avLst/>
              <a:gdLst>
                <a:gd name="T0" fmla="*/ 1 w 30"/>
                <a:gd name="T1" fmla="*/ 257 h 257"/>
                <a:gd name="T2" fmla="*/ 1 w 30"/>
                <a:gd name="T3" fmla="*/ 254 h 257"/>
                <a:gd name="T4" fmla="*/ 1 w 30"/>
                <a:gd name="T5" fmla="*/ 247 h 257"/>
                <a:gd name="T6" fmla="*/ 1 w 30"/>
                <a:gd name="T7" fmla="*/ 219 h 257"/>
                <a:gd name="T8" fmla="*/ 8 w 30"/>
                <a:gd name="T9" fmla="*/ 135 h 257"/>
                <a:gd name="T10" fmla="*/ 22 w 30"/>
                <a:gd name="T11" fmla="*/ 37 h 257"/>
                <a:gd name="T12" fmla="*/ 25 w 30"/>
                <a:gd name="T13" fmla="*/ 21 h 257"/>
                <a:gd name="T14" fmla="*/ 28 w 30"/>
                <a:gd name="T15" fmla="*/ 10 h 257"/>
                <a:gd name="T16" fmla="*/ 30 w 30"/>
                <a:gd name="T17" fmla="*/ 2 h 257"/>
                <a:gd name="T18" fmla="*/ 30 w 30"/>
                <a:gd name="T19" fmla="*/ 0 h 257"/>
                <a:gd name="T20" fmla="*/ 29 w 30"/>
                <a:gd name="T21" fmla="*/ 2 h 257"/>
                <a:gd name="T22" fmla="*/ 27 w 30"/>
                <a:gd name="T23" fmla="*/ 9 h 257"/>
                <a:gd name="T24" fmla="*/ 24 w 30"/>
                <a:gd name="T25" fmla="*/ 21 h 257"/>
                <a:gd name="T26" fmla="*/ 20 w 30"/>
                <a:gd name="T27" fmla="*/ 36 h 257"/>
                <a:gd name="T28" fmla="*/ 6 w 30"/>
                <a:gd name="T29" fmla="*/ 127 h 257"/>
                <a:gd name="T30" fmla="*/ 0 w 30"/>
                <a:gd name="T31" fmla="*/ 219 h 257"/>
                <a:gd name="T32" fmla="*/ 0 w 30"/>
                <a:gd name="T33" fmla="*/ 247 h 257"/>
                <a:gd name="T34" fmla="*/ 1 w 30"/>
                <a:gd name="T35" fmla="*/ 254 h 257"/>
                <a:gd name="T36" fmla="*/ 1 w 30"/>
                <a:gd name="T3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257">
                  <a:moveTo>
                    <a:pt x="1" y="257"/>
                  </a:moveTo>
                  <a:cubicBezTo>
                    <a:pt x="1" y="257"/>
                    <a:pt x="1" y="256"/>
                    <a:pt x="1" y="254"/>
                  </a:cubicBezTo>
                  <a:cubicBezTo>
                    <a:pt x="1" y="252"/>
                    <a:pt x="1" y="250"/>
                    <a:pt x="1" y="247"/>
                  </a:cubicBezTo>
                  <a:cubicBezTo>
                    <a:pt x="1" y="240"/>
                    <a:pt x="1" y="231"/>
                    <a:pt x="1" y="219"/>
                  </a:cubicBezTo>
                  <a:cubicBezTo>
                    <a:pt x="2" y="195"/>
                    <a:pt x="4" y="170"/>
                    <a:pt x="8" y="135"/>
                  </a:cubicBezTo>
                  <a:cubicBezTo>
                    <a:pt x="12" y="101"/>
                    <a:pt x="17" y="62"/>
                    <a:pt x="22" y="37"/>
                  </a:cubicBezTo>
                  <a:cubicBezTo>
                    <a:pt x="23" y="31"/>
                    <a:pt x="24" y="26"/>
                    <a:pt x="25" y="21"/>
                  </a:cubicBezTo>
                  <a:cubicBezTo>
                    <a:pt x="26" y="17"/>
                    <a:pt x="27" y="13"/>
                    <a:pt x="28" y="10"/>
                  </a:cubicBezTo>
                  <a:cubicBezTo>
                    <a:pt x="29" y="7"/>
                    <a:pt x="29" y="4"/>
                    <a:pt x="30" y="2"/>
                  </a:cubicBezTo>
                  <a:cubicBezTo>
                    <a:pt x="30" y="1"/>
                    <a:pt x="30" y="0"/>
                    <a:pt x="30" y="0"/>
                  </a:cubicBezTo>
                  <a:cubicBezTo>
                    <a:pt x="30" y="0"/>
                    <a:pt x="30" y="1"/>
                    <a:pt x="29" y="2"/>
                  </a:cubicBezTo>
                  <a:cubicBezTo>
                    <a:pt x="29" y="4"/>
                    <a:pt x="28" y="6"/>
                    <a:pt x="27" y="9"/>
                  </a:cubicBezTo>
                  <a:cubicBezTo>
                    <a:pt x="26" y="13"/>
                    <a:pt x="25" y="16"/>
                    <a:pt x="24" y="21"/>
                  </a:cubicBezTo>
                  <a:cubicBezTo>
                    <a:pt x="23" y="26"/>
                    <a:pt x="21" y="31"/>
                    <a:pt x="20" y="36"/>
                  </a:cubicBezTo>
                  <a:cubicBezTo>
                    <a:pt x="15" y="59"/>
                    <a:pt x="10" y="91"/>
                    <a:pt x="6" y="127"/>
                  </a:cubicBezTo>
                  <a:cubicBezTo>
                    <a:pt x="2" y="163"/>
                    <a:pt x="0" y="195"/>
                    <a:pt x="0" y="219"/>
                  </a:cubicBezTo>
                  <a:cubicBezTo>
                    <a:pt x="0" y="231"/>
                    <a:pt x="0" y="240"/>
                    <a:pt x="0" y="247"/>
                  </a:cubicBezTo>
                  <a:cubicBezTo>
                    <a:pt x="0" y="250"/>
                    <a:pt x="0" y="252"/>
                    <a:pt x="1" y="254"/>
                  </a:cubicBezTo>
                  <a:cubicBezTo>
                    <a:pt x="1" y="256"/>
                    <a:pt x="1" y="257"/>
                    <a:pt x="1" y="2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>
              <a:extLst>
                <a:ext uri="{FF2B5EF4-FFF2-40B4-BE49-F238E27FC236}">
                  <a16:creationId xmlns:a16="http://schemas.microsoft.com/office/drawing/2014/main" xmlns="" id="{0292FF34-CC71-48E4-94FC-FD5C6CFD5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" y="2246"/>
              <a:ext cx="200" cy="416"/>
            </a:xfrm>
            <a:custGeom>
              <a:avLst/>
              <a:gdLst>
                <a:gd name="T0" fmla="*/ 84 w 84"/>
                <a:gd name="T1" fmla="*/ 175 h 175"/>
                <a:gd name="T2" fmla="*/ 84 w 84"/>
                <a:gd name="T3" fmla="*/ 167 h 175"/>
                <a:gd name="T4" fmla="*/ 82 w 84"/>
                <a:gd name="T5" fmla="*/ 146 h 175"/>
                <a:gd name="T6" fmla="*/ 75 w 84"/>
                <a:gd name="T7" fmla="*/ 115 h 175"/>
                <a:gd name="T8" fmla="*/ 62 w 84"/>
                <a:gd name="T9" fmla="*/ 78 h 175"/>
                <a:gd name="T10" fmla="*/ 23 w 84"/>
                <a:gd name="T11" fmla="*/ 18 h 175"/>
                <a:gd name="T12" fmla="*/ 14 w 84"/>
                <a:gd name="T13" fmla="*/ 10 h 175"/>
                <a:gd name="T14" fmla="*/ 10 w 84"/>
                <a:gd name="T15" fmla="*/ 7 h 175"/>
                <a:gd name="T16" fmla="*/ 7 w 84"/>
                <a:gd name="T17" fmla="*/ 4 h 175"/>
                <a:gd name="T18" fmla="*/ 0 w 84"/>
                <a:gd name="T19" fmla="*/ 0 h 175"/>
                <a:gd name="T20" fmla="*/ 22 w 84"/>
                <a:gd name="T21" fmla="*/ 19 h 175"/>
                <a:gd name="T22" fmla="*/ 59 w 84"/>
                <a:gd name="T23" fmla="*/ 79 h 175"/>
                <a:gd name="T24" fmla="*/ 73 w 84"/>
                <a:gd name="T25" fmla="*/ 115 h 175"/>
                <a:gd name="T26" fmla="*/ 80 w 84"/>
                <a:gd name="T27" fmla="*/ 146 h 175"/>
                <a:gd name="T28" fmla="*/ 83 w 84"/>
                <a:gd name="T29" fmla="*/ 167 h 175"/>
                <a:gd name="T30" fmla="*/ 84 w 84"/>
                <a:gd name="T31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175">
                  <a:moveTo>
                    <a:pt x="84" y="175"/>
                  </a:moveTo>
                  <a:cubicBezTo>
                    <a:pt x="84" y="175"/>
                    <a:pt x="84" y="172"/>
                    <a:pt x="84" y="167"/>
                  </a:cubicBezTo>
                  <a:cubicBezTo>
                    <a:pt x="84" y="162"/>
                    <a:pt x="83" y="155"/>
                    <a:pt x="82" y="146"/>
                  </a:cubicBezTo>
                  <a:cubicBezTo>
                    <a:pt x="80" y="137"/>
                    <a:pt x="78" y="126"/>
                    <a:pt x="75" y="115"/>
                  </a:cubicBezTo>
                  <a:cubicBezTo>
                    <a:pt x="73" y="109"/>
                    <a:pt x="70" y="97"/>
                    <a:pt x="62" y="78"/>
                  </a:cubicBezTo>
                  <a:cubicBezTo>
                    <a:pt x="51" y="52"/>
                    <a:pt x="36" y="31"/>
                    <a:pt x="23" y="18"/>
                  </a:cubicBezTo>
                  <a:cubicBezTo>
                    <a:pt x="20" y="15"/>
                    <a:pt x="17" y="12"/>
                    <a:pt x="14" y="10"/>
                  </a:cubicBezTo>
                  <a:cubicBezTo>
                    <a:pt x="13" y="9"/>
                    <a:pt x="12" y="7"/>
                    <a:pt x="10" y="7"/>
                  </a:cubicBezTo>
                  <a:cubicBezTo>
                    <a:pt x="9" y="6"/>
                    <a:pt x="8" y="5"/>
                    <a:pt x="7" y="4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10" y="6"/>
                    <a:pt x="22" y="19"/>
                  </a:cubicBezTo>
                  <a:cubicBezTo>
                    <a:pt x="34" y="32"/>
                    <a:pt x="49" y="53"/>
                    <a:pt x="59" y="79"/>
                  </a:cubicBezTo>
                  <a:cubicBezTo>
                    <a:pt x="65" y="93"/>
                    <a:pt x="70" y="105"/>
                    <a:pt x="73" y="115"/>
                  </a:cubicBezTo>
                  <a:cubicBezTo>
                    <a:pt x="76" y="127"/>
                    <a:pt x="78" y="137"/>
                    <a:pt x="80" y="146"/>
                  </a:cubicBezTo>
                  <a:cubicBezTo>
                    <a:pt x="82" y="155"/>
                    <a:pt x="83" y="162"/>
                    <a:pt x="83" y="167"/>
                  </a:cubicBezTo>
                  <a:cubicBezTo>
                    <a:pt x="84" y="172"/>
                    <a:pt x="84" y="175"/>
                    <a:pt x="84" y="1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xmlns="" id="{F48B16B3-8AFD-4933-8C6B-AFBDDBBE6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" y="2925"/>
              <a:ext cx="292" cy="204"/>
            </a:xfrm>
            <a:custGeom>
              <a:avLst/>
              <a:gdLst>
                <a:gd name="T0" fmla="*/ 0 w 292"/>
                <a:gd name="T1" fmla="*/ 0 h 204"/>
                <a:gd name="T2" fmla="*/ 14 w 292"/>
                <a:gd name="T3" fmla="*/ 204 h 204"/>
                <a:gd name="T4" fmla="*/ 275 w 292"/>
                <a:gd name="T5" fmla="*/ 204 h 204"/>
                <a:gd name="T6" fmla="*/ 292 w 292"/>
                <a:gd name="T7" fmla="*/ 0 h 204"/>
                <a:gd name="T8" fmla="*/ 0 w 292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04">
                  <a:moveTo>
                    <a:pt x="0" y="0"/>
                  </a:moveTo>
                  <a:lnTo>
                    <a:pt x="14" y="204"/>
                  </a:lnTo>
                  <a:lnTo>
                    <a:pt x="275" y="20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9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52">
              <a:extLst>
                <a:ext uri="{FF2B5EF4-FFF2-40B4-BE49-F238E27FC236}">
                  <a16:creationId xmlns:a16="http://schemas.microsoft.com/office/drawing/2014/main" xmlns="" id="{D1ECD2ED-ED28-4584-B1E8-3A4FC1539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2844"/>
              <a:ext cx="349" cy="81"/>
            </a:xfrm>
            <a:prstGeom prst="rect">
              <a:avLst/>
            </a:prstGeom>
            <a:solidFill>
              <a:srgbClr val="FE9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xmlns="" id="{C1DD95AE-1419-4413-9B34-A4A3494E9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" y="3120"/>
              <a:ext cx="342" cy="24"/>
            </a:xfrm>
            <a:custGeom>
              <a:avLst/>
              <a:gdLst>
                <a:gd name="T0" fmla="*/ 0 w 342"/>
                <a:gd name="T1" fmla="*/ 0 h 24"/>
                <a:gd name="T2" fmla="*/ 0 w 342"/>
                <a:gd name="T3" fmla="*/ 24 h 24"/>
                <a:gd name="T4" fmla="*/ 17 w 342"/>
                <a:gd name="T5" fmla="*/ 24 h 24"/>
                <a:gd name="T6" fmla="*/ 342 w 342"/>
                <a:gd name="T7" fmla="*/ 24 h 24"/>
                <a:gd name="T8" fmla="*/ 342 w 342"/>
                <a:gd name="T9" fmla="*/ 0 h 24"/>
                <a:gd name="T10" fmla="*/ 0 w 342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24">
                  <a:moveTo>
                    <a:pt x="0" y="0"/>
                  </a:moveTo>
                  <a:lnTo>
                    <a:pt x="0" y="24"/>
                  </a:lnTo>
                  <a:lnTo>
                    <a:pt x="17" y="24"/>
                  </a:lnTo>
                  <a:lnTo>
                    <a:pt x="342" y="24"/>
                  </a:lnTo>
                  <a:lnTo>
                    <a:pt x="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E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xmlns="" id="{8FDDFE8B-6756-4CF7-ADAA-38FBF6775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" y="3144"/>
              <a:ext cx="313" cy="38"/>
            </a:xfrm>
            <a:custGeom>
              <a:avLst/>
              <a:gdLst>
                <a:gd name="T0" fmla="*/ 16 w 313"/>
                <a:gd name="T1" fmla="*/ 38 h 38"/>
                <a:gd name="T2" fmla="*/ 0 w 313"/>
                <a:gd name="T3" fmla="*/ 0 h 38"/>
                <a:gd name="T4" fmla="*/ 313 w 313"/>
                <a:gd name="T5" fmla="*/ 0 h 38"/>
                <a:gd name="T6" fmla="*/ 294 w 313"/>
                <a:gd name="T7" fmla="*/ 38 h 38"/>
                <a:gd name="T8" fmla="*/ 16 w 313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8">
                  <a:moveTo>
                    <a:pt x="16" y="38"/>
                  </a:moveTo>
                  <a:lnTo>
                    <a:pt x="0" y="0"/>
                  </a:lnTo>
                  <a:lnTo>
                    <a:pt x="313" y="0"/>
                  </a:lnTo>
                  <a:lnTo>
                    <a:pt x="294" y="38"/>
                  </a:lnTo>
                  <a:lnTo>
                    <a:pt x="16" y="38"/>
                  </a:lnTo>
                  <a:close/>
                </a:path>
              </a:pathLst>
            </a:custGeom>
            <a:solidFill>
              <a:srgbClr val="F9E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xmlns="" id="{D3A8A71A-4749-478B-AF1B-6FFE7136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" y="2963"/>
              <a:ext cx="285" cy="57"/>
            </a:xfrm>
            <a:custGeom>
              <a:avLst/>
              <a:gdLst>
                <a:gd name="T0" fmla="*/ 120 w 120"/>
                <a:gd name="T1" fmla="*/ 12 h 24"/>
                <a:gd name="T2" fmla="*/ 119 w 120"/>
                <a:gd name="T3" fmla="*/ 13 h 24"/>
                <a:gd name="T4" fmla="*/ 117 w 120"/>
                <a:gd name="T5" fmla="*/ 15 h 24"/>
                <a:gd name="T6" fmla="*/ 111 w 120"/>
                <a:gd name="T7" fmla="*/ 23 h 24"/>
                <a:gd name="T8" fmla="*/ 111 w 120"/>
                <a:gd name="T9" fmla="*/ 23 h 24"/>
                <a:gd name="T10" fmla="*/ 110 w 120"/>
                <a:gd name="T11" fmla="*/ 23 h 24"/>
                <a:gd name="T12" fmla="*/ 95 w 120"/>
                <a:gd name="T13" fmla="*/ 1 h 24"/>
                <a:gd name="T14" fmla="*/ 95 w 120"/>
                <a:gd name="T15" fmla="*/ 1 h 24"/>
                <a:gd name="T16" fmla="*/ 80 w 120"/>
                <a:gd name="T17" fmla="*/ 23 h 24"/>
                <a:gd name="T18" fmla="*/ 79 w 120"/>
                <a:gd name="T19" fmla="*/ 24 h 24"/>
                <a:gd name="T20" fmla="*/ 79 w 120"/>
                <a:gd name="T21" fmla="*/ 23 h 24"/>
                <a:gd name="T22" fmla="*/ 60 w 120"/>
                <a:gd name="T23" fmla="*/ 1 h 24"/>
                <a:gd name="T24" fmla="*/ 61 w 120"/>
                <a:gd name="T25" fmla="*/ 1 h 24"/>
                <a:gd name="T26" fmla="*/ 60 w 120"/>
                <a:gd name="T27" fmla="*/ 3 h 24"/>
                <a:gd name="T28" fmla="*/ 44 w 120"/>
                <a:gd name="T29" fmla="*/ 23 h 24"/>
                <a:gd name="T30" fmla="*/ 43 w 120"/>
                <a:gd name="T31" fmla="*/ 24 h 24"/>
                <a:gd name="T32" fmla="*/ 43 w 120"/>
                <a:gd name="T33" fmla="*/ 23 h 24"/>
                <a:gd name="T34" fmla="*/ 27 w 120"/>
                <a:gd name="T35" fmla="*/ 1 h 24"/>
                <a:gd name="T36" fmla="*/ 28 w 120"/>
                <a:gd name="T37" fmla="*/ 1 h 24"/>
                <a:gd name="T38" fmla="*/ 9 w 120"/>
                <a:gd name="T39" fmla="*/ 23 h 24"/>
                <a:gd name="T40" fmla="*/ 9 w 120"/>
                <a:gd name="T41" fmla="*/ 23 h 24"/>
                <a:gd name="T42" fmla="*/ 8 w 120"/>
                <a:gd name="T43" fmla="*/ 23 h 24"/>
                <a:gd name="T44" fmla="*/ 2 w 120"/>
                <a:gd name="T45" fmla="*/ 13 h 24"/>
                <a:gd name="T46" fmla="*/ 1 w 120"/>
                <a:gd name="T47" fmla="*/ 10 h 24"/>
                <a:gd name="T48" fmla="*/ 0 w 120"/>
                <a:gd name="T49" fmla="*/ 9 h 24"/>
                <a:gd name="T50" fmla="*/ 1 w 120"/>
                <a:gd name="T51" fmla="*/ 10 h 24"/>
                <a:gd name="T52" fmla="*/ 3 w 120"/>
                <a:gd name="T53" fmla="*/ 13 h 24"/>
                <a:gd name="T54" fmla="*/ 9 w 120"/>
                <a:gd name="T55" fmla="*/ 23 h 24"/>
                <a:gd name="T56" fmla="*/ 8 w 120"/>
                <a:gd name="T57" fmla="*/ 23 h 24"/>
                <a:gd name="T58" fmla="*/ 27 w 120"/>
                <a:gd name="T59" fmla="*/ 0 h 24"/>
                <a:gd name="T60" fmla="*/ 28 w 120"/>
                <a:gd name="T61" fmla="*/ 0 h 24"/>
                <a:gd name="T62" fmla="*/ 28 w 120"/>
                <a:gd name="T63" fmla="*/ 1 h 24"/>
                <a:gd name="T64" fmla="*/ 44 w 120"/>
                <a:gd name="T65" fmla="*/ 22 h 24"/>
                <a:gd name="T66" fmla="*/ 43 w 120"/>
                <a:gd name="T67" fmla="*/ 22 h 24"/>
                <a:gd name="T68" fmla="*/ 59 w 120"/>
                <a:gd name="T69" fmla="*/ 2 h 24"/>
                <a:gd name="T70" fmla="*/ 60 w 120"/>
                <a:gd name="T71" fmla="*/ 0 h 24"/>
                <a:gd name="T72" fmla="*/ 61 w 120"/>
                <a:gd name="T73" fmla="*/ 0 h 24"/>
                <a:gd name="T74" fmla="*/ 61 w 120"/>
                <a:gd name="T75" fmla="*/ 0 h 24"/>
                <a:gd name="T76" fmla="*/ 80 w 120"/>
                <a:gd name="T77" fmla="*/ 22 h 24"/>
                <a:gd name="T78" fmla="*/ 79 w 120"/>
                <a:gd name="T79" fmla="*/ 22 h 24"/>
                <a:gd name="T80" fmla="*/ 95 w 120"/>
                <a:gd name="T81" fmla="*/ 1 h 24"/>
                <a:gd name="T82" fmla="*/ 95 w 120"/>
                <a:gd name="T83" fmla="*/ 0 h 24"/>
                <a:gd name="T84" fmla="*/ 95 w 120"/>
                <a:gd name="T85" fmla="*/ 1 h 24"/>
                <a:gd name="T86" fmla="*/ 111 w 120"/>
                <a:gd name="T87" fmla="*/ 23 h 24"/>
                <a:gd name="T88" fmla="*/ 110 w 120"/>
                <a:gd name="T89" fmla="*/ 23 h 24"/>
                <a:gd name="T90" fmla="*/ 117 w 120"/>
                <a:gd name="T91" fmla="*/ 15 h 24"/>
                <a:gd name="T92" fmla="*/ 119 w 120"/>
                <a:gd name="T93" fmla="*/ 13 h 24"/>
                <a:gd name="T94" fmla="*/ 120 w 120"/>
                <a:gd name="T95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24">
                  <a:moveTo>
                    <a:pt x="120" y="12"/>
                  </a:moveTo>
                  <a:cubicBezTo>
                    <a:pt x="120" y="12"/>
                    <a:pt x="119" y="12"/>
                    <a:pt x="119" y="13"/>
                  </a:cubicBezTo>
                  <a:cubicBezTo>
                    <a:pt x="119" y="13"/>
                    <a:pt x="118" y="14"/>
                    <a:pt x="117" y="15"/>
                  </a:cubicBezTo>
                  <a:cubicBezTo>
                    <a:pt x="116" y="17"/>
                    <a:pt x="114" y="20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6" y="17"/>
                    <a:pt x="101" y="10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1" y="8"/>
                    <a:pt x="86" y="15"/>
                    <a:pt x="80" y="23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3" y="16"/>
                    <a:pt x="67" y="9"/>
                    <a:pt x="60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2"/>
                    <a:pt x="61" y="2"/>
                    <a:pt x="60" y="3"/>
                  </a:cubicBezTo>
                  <a:cubicBezTo>
                    <a:pt x="55" y="10"/>
                    <a:pt x="49" y="17"/>
                    <a:pt x="44" y="23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37" y="15"/>
                    <a:pt x="32" y="8"/>
                    <a:pt x="2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1" y="10"/>
                    <a:pt x="14" y="17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" y="19"/>
                    <a:pt x="4" y="15"/>
                    <a:pt x="2" y="13"/>
                  </a:cubicBezTo>
                  <a:cubicBezTo>
                    <a:pt x="2" y="12"/>
                    <a:pt x="1" y="11"/>
                    <a:pt x="1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8"/>
                    <a:pt x="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3" y="17"/>
                    <a:pt x="20" y="9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3" y="7"/>
                    <a:pt x="38" y="15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16"/>
                    <a:pt x="54" y="9"/>
                    <a:pt x="59" y="2"/>
                  </a:cubicBezTo>
                  <a:cubicBezTo>
                    <a:pt x="60" y="1"/>
                    <a:pt x="60" y="1"/>
                    <a:pt x="60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8" y="8"/>
                    <a:pt x="74" y="16"/>
                    <a:pt x="80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5" y="15"/>
                    <a:pt x="90" y="7"/>
                    <a:pt x="95" y="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102" y="9"/>
                    <a:pt x="107" y="17"/>
                    <a:pt x="111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3" y="19"/>
                    <a:pt x="115" y="17"/>
                    <a:pt x="117" y="15"/>
                  </a:cubicBezTo>
                  <a:cubicBezTo>
                    <a:pt x="118" y="14"/>
                    <a:pt x="118" y="13"/>
                    <a:pt x="119" y="13"/>
                  </a:cubicBezTo>
                  <a:cubicBezTo>
                    <a:pt x="119" y="12"/>
                    <a:pt x="120" y="12"/>
                    <a:pt x="120" y="1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56">
              <a:extLst>
                <a:ext uri="{FF2B5EF4-FFF2-40B4-BE49-F238E27FC236}">
                  <a16:creationId xmlns:a16="http://schemas.microsoft.com/office/drawing/2014/main" xmlns="" id="{8DADF900-1D61-44AE-858D-197C427EE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920"/>
              <a:ext cx="294" cy="5"/>
            </a:xfrm>
            <a:prstGeom prst="ellipse">
              <a:avLst/>
            </a:pr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57">
              <a:extLst>
                <a:ext uri="{FF2B5EF4-FFF2-40B4-BE49-F238E27FC236}">
                  <a16:creationId xmlns:a16="http://schemas.microsoft.com/office/drawing/2014/main" xmlns="" id="{CD2BD31D-E022-49D2-8E9D-F7D6E7AD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3144"/>
              <a:ext cx="321" cy="2"/>
            </a:xfrm>
            <a:prstGeom prst="ellipse">
              <a:avLst/>
            </a:prstGeom>
            <a:solidFill>
              <a:srgbClr val="F5E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xmlns="" id="{11FD6410-4E36-4111-9900-09B7AA1DF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2474"/>
              <a:ext cx="26" cy="21"/>
            </a:xfrm>
            <a:custGeom>
              <a:avLst/>
              <a:gdLst>
                <a:gd name="T0" fmla="*/ 11 w 11"/>
                <a:gd name="T1" fmla="*/ 8 h 9"/>
                <a:gd name="T2" fmla="*/ 5 w 11"/>
                <a:gd name="T3" fmla="*/ 5 h 9"/>
                <a:gd name="T4" fmla="*/ 1 w 11"/>
                <a:gd name="T5" fmla="*/ 0 h 9"/>
                <a:gd name="T6" fmla="*/ 6 w 11"/>
                <a:gd name="T7" fmla="*/ 4 h 9"/>
                <a:gd name="T8" fmla="*/ 11 w 11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1" y="8"/>
                  </a:moveTo>
                  <a:cubicBezTo>
                    <a:pt x="10" y="9"/>
                    <a:pt x="8" y="7"/>
                    <a:pt x="5" y="5"/>
                  </a:cubicBezTo>
                  <a:cubicBezTo>
                    <a:pt x="2" y="3"/>
                    <a:pt x="0" y="1"/>
                    <a:pt x="1" y="0"/>
                  </a:cubicBezTo>
                  <a:cubicBezTo>
                    <a:pt x="1" y="0"/>
                    <a:pt x="3" y="1"/>
                    <a:pt x="6" y="4"/>
                  </a:cubicBezTo>
                  <a:cubicBezTo>
                    <a:pt x="9" y="6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9">
              <a:extLst>
                <a:ext uri="{FF2B5EF4-FFF2-40B4-BE49-F238E27FC236}">
                  <a16:creationId xmlns:a16="http://schemas.microsoft.com/office/drawing/2014/main" xmlns="" id="{8EB10651-CCB0-497B-A948-B563254D1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89"/>
              <a:ext cx="204" cy="739"/>
            </a:xfrm>
            <a:custGeom>
              <a:avLst/>
              <a:gdLst>
                <a:gd name="T0" fmla="*/ 85 w 86"/>
                <a:gd name="T1" fmla="*/ 56 h 311"/>
                <a:gd name="T2" fmla="*/ 83 w 86"/>
                <a:gd name="T3" fmla="*/ 24 h 311"/>
                <a:gd name="T4" fmla="*/ 61 w 86"/>
                <a:gd name="T5" fmla="*/ 2 h 311"/>
                <a:gd name="T6" fmla="*/ 30 w 86"/>
                <a:gd name="T7" fmla="*/ 18 h 311"/>
                <a:gd name="T8" fmla="*/ 19 w 86"/>
                <a:gd name="T9" fmla="*/ 52 h 311"/>
                <a:gd name="T10" fmla="*/ 4 w 86"/>
                <a:gd name="T11" fmla="*/ 304 h 311"/>
                <a:gd name="T12" fmla="*/ 53 w 86"/>
                <a:gd name="T13" fmla="*/ 311 h 311"/>
                <a:gd name="T14" fmla="*/ 85 w 86"/>
                <a:gd name="T15" fmla="*/ 5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311">
                  <a:moveTo>
                    <a:pt x="85" y="56"/>
                  </a:moveTo>
                  <a:cubicBezTo>
                    <a:pt x="86" y="45"/>
                    <a:pt x="86" y="34"/>
                    <a:pt x="83" y="24"/>
                  </a:cubicBezTo>
                  <a:cubicBezTo>
                    <a:pt x="79" y="14"/>
                    <a:pt x="72" y="4"/>
                    <a:pt x="61" y="2"/>
                  </a:cubicBezTo>
                  <a:cubicBezTo>
                    <a:pt x="49" y="0"/>
                    <a:pt x="37" y="7"/>
                    <a:pt x="30" y="18"/>
                  </a:cubicBezTo>
                  <a:cubicBezTo>
                    <a:pt x="23" y="28"/>
                    <a:pt x="21" y="40"/>
                    <a:pt x="19" y="52"/>
                  </a:cubicBezTo>
                  <a:cubicBezTo>
                    <a:pt x="5" y="135"/>
                    <a:pt x="0" y="220"/>
                    <a:pt x="4" y="304"/>
                  </a:cubicBezTo>
                  <a:cubicBezTo>
                    <a:pt x="53" y="311"/>
                    <a:pt x="53" y="311"/>
                    <a:pt x="53" y="311"/>
                  </a:cubicBezTo>
                  <a:cubicBezTo>
                    <a:pt x="75" y="223"/>
                    <a:pt x="81" y="146"/>
                    <a:pt x="85" y="5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0">
              <a:extLst>
                <a:ext uri="{FF2B5EF4-FFF2-40B4-BE49-F238E27FC236}">
                  <a16:creationId xmlns:a16="http://schemas.microsoft.com/office/drawing/2014/main" xmlns="" id="{243715CA-D54F-402F-AEB0-15350AB0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2094"/>
              <a:ext cx="85" cy="731"/>
            </a:xfrm>
            <a:custGeom>
              <a:avLst/>
              <a:gdLst>
                <a:gd name="T0" fmla="*/ 36 w 36"/>
                <a:gd name="T1" fmla="*/ 0 h 308"/>
                <a:gd name="T2" fmla="*/ 36 w 36"/>
                <a:gd name="T3" fmla="*/ 1 h 308"/>
                <a:gd name="T4" fmla="*/ 35 w 36"/>
                <a:gd name="T5" fmla="*/ 3 h 308"/>
                <a:gd name="T6" fmla="*/ 32 w 36"/>
                <a:gd name="T7" fmla="*/ 11 h 308"/>
                <a:gd name="T8" fmla="*/ 30 w 36"/>
                <a:gd name="T9" fmla="*/ 18 h 308"/>
                <a:gd name="T10" fmla="*/ 27 w 36"/>
                <a:gd name="T11" fmla="*/ 25 h 308"/>
                <a:gd name="T12" fmla="*/ 25 w 36"/>
                <a:gd name="T13" fmla="*/ 33 h 308"/>
                <a:gd name="T14" fmla="*/ 22 w 36"/>
                <a:gd name="T15" fmla="*/ 43 h 308"/>
                <a:gd name="T16" fmla="*/ 13 w 36"/>
                <a:gd name="T17" fmla="*/ 92 h 308"/>
                <a:gd name="T18" fmla="*/ 7 w 36"/>
                <a:gd name="T19" fmla="*/ 152 h 308"/>
                <a:gd name="T20" fmla="*/ 3 w 36"/>
                <a:gd name="T21" fmla="*/ 262 h 308"/>
                <a:gd name="T22" fmla="*/ 1 w 36"/>
                <a:gd name="T23" fmla="*/ 295 h 308"/>
                <a:gd name="T24" fmla="*/ 1 w 36"/>
                <a:gd name="T25" fmla="*/ 304 h 308"/>
                <a:gd name="T26" fmla="*/ 0 w 36"/>
                <a:gd name="T27" fmla="*/ 307 h 308"/>
                <a:gd name="T28" fmla="*/ 0 w 36"/>
                <a:gd name="T29" fmla="*/ 308 h 308"/>
                <a:gd name="T30" fmla="*/ 0 w 36"/>
                <a:gd name="T31" fmla="*/ 307 h 308"/>
                <a:gd name="T32" fmla="*/ 0 w 36"/>
                <a:gd name="T33" fmla="*/ 304 h 308"/>
                <a:gd name="T34" fmla="*/ 1 w 36"/>
                <a:gd name="T35" fmla="*/ 295 h 308"/>
                <a:gd name="T36" fmla="*/ 2 w 36"/>
                <a:gd name="T37" fmla="*/ 262 h 308"/>
                <a:gd name="T38" fmla="*/ 5 w 36"/>
                <a:gd name="T39" fmla="*/ 152 h 308"/>
                <a:gd name="T40" fmla="*/ 11 w 36"/>
                <a:gd name="T41" fmla="*/ 91 h 308"/>
                <a:gd name="T42" fmla="*/ 21 w 36"/>
                <a:gd name="T43" fmla="*/ 43 h 308"/>
                <a:gd name="T44" fmla="*/ 23 w 36"/>
                <a:gd name="T45" fmla="*/ 33 h 308"/>
                <a:gd name="T46" fmla="*/ 26 w 36"/>
                <a:gd name="T47" fmla="*/ 25 h 308"/>
                <a:gd name="T48" fmla="*/ 29 w 36"/>
                <a:gd name="T49" fmla="*/ 17 h 308"/>
                <a:gd name="T50" fmla="*/ 31 w 36"/>
                <a:gd name="T51" fmla="*/ 11 h 308"/>
                <a:gd name="T52" fmla="*/ 35 w 36"/>
                <a:gd name="T53" fmla="*/ 3 h 308"/>
                <a:gd name="T54" fmla="*/ 36 w 36"/>
                <a:gd name="T55" fmla="*/ 1 h 308"/>
                <a:gd name="T56" fmla="*/ 36 w 36"/>
                <a:gd name="T5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08">
                  <a:moveTo>
                    <a:pt x="36" y="0"/>
                  </a:move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2"/>
                    <a:pt x="35" y="3"/>
                  </a:cubicBezTo>
                  <a:cubicBezTo>
                    <a:pt x="34" y="5"/>
                    <a:pt x="33" y="8"/>
                    <a:pt x="32" y="11"/>
                  </a:cubicBezTo>
                  <a:cubicBezTo>
                    <a:pt x="31" y="13"/>
                    <a:pt x="30" y="15"/>
                    <a:pt x="30" y="18"/>
                  </a:cubicBezTo>
                  <a:cubicBezTo>
                    <a:pt x="29" y="20"/>
                    <a:pt x="28" y="22"/>
                    <a:pt x="27" y="25"/>
                  </a:cubicBezTo>
                  <a:cubicBezTo>
                    <a:pt x="26" y="28"/>
                    <a:pt x="25" y="30"/>
                    <a:pt x="25" y="33"/>
                  </a:cubicBezTo>
                  <a:cubicBezTo>
                    <a:pt x="24" y="37"/>
                    <a:pt x="23" y="40"/>
                    <a:pt x="22" y="43"/>
                  </a:cubicBezTo>
                  <a:cubicBezTo>
                    <a:pt x="18" y="57"/>
                    <a:pt x="15" y="73"/>
                    <a:pt x="13" y="92"/>
                  </a:cubicBezTo>
                  <a:cubicBezTo>
                    <a:pt x="10" y="110"/>
                    <a:pt x="8" y="130"/>
                    <a:pt x="7" y="152"/>
                  </a:cubicBezTo>
                  <a:cubicBezTo>
                    <a:pt x="4" y="195"/>
                    <a:pt x="4" y="234"/>
                    <a:pt x="3" y="262"/>
                  </a:cubicBezTo>
                  <a:cubicBezTo>
                    <a:pt x="2" y="276"/>
                    <a:pt x="2" y="287"/>
                    <a:pt x="1" y="295"/>
                  </a:cubicBezTo>
                  <a:cubicBezTo>
                    <a:pt x="1" y="299"/>
                    <a:pt x="1" y="302"/>
                    <a:pt x="1" y="304"/>
                  </a:cubicBezTo>
                  <a:cubicBezTo>
                    <a:pt x="1" y="305"/>
                    <a:pt x="0" y="306"/>
                    <a:pt x="0" y="307"/>
                  </a:cubicBezTo>
                  <a:cubicBezTo>
                    <a:pt x="0" y="307"/>
                    <a:pt x="0" y="308"/>
                    <a:pt x="0" y="308"/>
                  </a:cubicBezTo>
                  <a:cubicBezTo>
                    <a:pt x="0" y="308"/>
                    <a:pt x="0" y="307"/>
                    <a:pt x="0" y="307"/>
                  </a:cubicBezTo>
                  <a:cubicBezTo>
                    <a:pt x="0" y="306"/>
                    <a:pt x="0" y="305"/>
                    <a:pt x="0" y="304"/>
                  </a:cubicBezTo>
                  <a:cubicBezTo>
                    <a:pt x="0" y="302"/>
                    <a:pt x="0" y="299"/>
                    <a:pt x="1" y="295"/>
                  </a:cubicBezTo>
                  <a:cubicBezTo>
                    <a:pt x="1" y="287"/>
                    <a:pt x="1" y="276"/>
                    <a:pt x="2" y="262"/>
                  </a:cubicBezTo>
                  <a:cubicBezTo>
                    <a:pt x="2" y="234"/>
                    <a:pt x="3" y="195"/>
                    <a:pt x="5" y="152"/>
                  </a:cubicBezTo>
                  <a:cubicBezTo>
                    <a:pt x="6" y="130"/>
                    <a:pt x="8" y="110"/>
                    <a:pt x="11" y="91"/>
                  </a:cubicBezTo>
                  <a:cubicBezTo>
                    <a:pt x="14" y="73"/>
                    <a:pt x="17" y="56"/>
                    <a:pt x="21" y="43"/>
                  </a:cubicBezTo>
                  <a:cubicBezTo>
                    <a:pt x="22" y="39"/>
                    <a:pt x="23" y="36"/>
                    <a:pt x="23" y="33"/>
                  </a:cubicBezTo>
                  <a:cubicBezTo>
                    <a:pt x="24" y="30"/>
                    <a:pt x="25" y="27"/>
                    <a:pt x="26" y="25"/>
                  </a:cubicBezTo>
                  <a:cubicBezTo>
                    <a:pt x="27" y="22"/>
                    <a:pt x="28" y="20"/>
                    <a:pt x="29" y="17"/>
                  </a:cubicBezTo>
                  <a:cubicBezTo>
                    <a:pt x="30" y="15"/>
                    <a:pt x="31" y="13"/>
                    <a:pt x="31" y="11"/>
                  </a:cubicBezTo>
                  <a:cubicBezTo>
                    <a:pt x="33" y="8"/>
                    <a:pt x="34" y="5"/>
                    <a:pt x="35" y="3"/>
                  </a:cubicBezTo>
                  <a:cubicBezTo>
                    <a:pt x="35" y="2"/>
                    <a:pt x="36" y="1"/>
                    <a:pt x="36" y="1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1">
              <a:extLst>
                <a:ext uri="{FF2B5EF4-FFF2-40B4-BE49-F238E27FC236}">
                  <a16:creationId xmlns:a16="http://schemas.microsoft.com/office/drawing/2014/main" xmlns="" id="{F25484D1-5965-470F-9402-7B18065EF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2094"/>
              <a:ext cx="54" cy="703"/>
            </a:xfrm>
            <a:custGeom>
              <a:avLst/>
              <a:gdLst>
                <a:gd name="T0" fmla="*/ 12 w 23"/>
                <a:gd name="T1" fmla="*/ 0 h 296"/>
                <a:gd name="T2" fmla="*/ 18 w 23"/>
                <a:gd name="T3" fmla="*/ 10 h 296"/>
                <a:gd name="T4" fmla="*/ 22 w 23"/>
                <a:gd name="T5" fmla="*/ 42 h 296"/>
                <a:gd name="T6" fmla="*/ 15 w 23"/>
                <a:gd name="T7" fmla="*/ 147 h 296"/>
                <a:gd name="T8" fmla="*/ 6 w 23"/>
                <a:gd name="T9" fmla="*/ 253 h 296"/>
                <a:gd name="T10" fmla="*/ 2 w 23"/>
                <a:gd name="T11" fmla="*/ 285 h 296"/>
                <a:gd name="T12" fmla="*/ 1 w 23"/>
                <a:gd name="T13" fmla="*/ 293 h 296"/>
                <a:gd name="T14" fmla="*/ 1 w 23"/>
                <a:gd name="T15" fmla="*/ 295 h 296"/>
                <a:gd name="T16" fmla="*/ 0 w 23"/>
                <a:gd name="T17" fmla="*/ 296 h 296"/>
                <a:gd name="T18" fmla="*/ 0 w 23"/>
                <a:gd name="T19" fmla="*/ 295 h 296"/>
                <a:gd name="T20" fmla="*/ 1 w 23"/>
                <a:gd name="T21" fmla="*/ 293 h 296"/>
                <a:gd name="T22" fmla="*/ 1 w 23"/>
                <a:gd name="T23" fmla="*/ 284 h 296"/>
                <a:gd name="T24" fmla="*/ 4 w 23"/>
                <a:gd name="T25" fmla="*/ 253 h 296"/>
                <a:gd name="T26" fmla="*/ 14 w 23"/>
                <a:gd name="T27" fmla="*/ 147 h 296"/>
                <a:gd name="T28" fmla="*/ 21 w 23"/>
                <a:gd name="T29" fmla="*/ 42 h 296"/>
                <a:gd name="T30" fmla="*/ 17 w 23"/>
                <a:gd name="T31" fmla="*/ 10 h 296"/>
                <a:gd name="T32" fmla="*/ 12 w 23"/>
                <a:gd name="T3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296">
                  <a:moveTo>
                    <a:pt x="12" y="0"/>
                  </a:moveTo>
                  <a:cubicBezTo>
                    <a:pt x="12" y="0"/>
                    <a:pt x="15" y="3"/>
                    <a:pt x="18" y="10"/>
                  </a:cubicBezTo>
                  <a:cubicBezTo>
                    <a:pt x="21" y="17"/>
                    <a:pt x="23" y="28"/>
                    <a:pt x="22" y="42"/>
                  </a:cubicBezTo>
                  <a:cubicBezTo>
                    <a:pt x="21" y="69"/>
                    <a:pt x="19" y="106"/>
                    <a:pt x="15" y="147"/>
                  </a:cubicBezTo>
                  <a:cubicBezTo>
                    <a:pt x="12" y="189"/>
                    <a:pt x="8" y="226"/>
                    <a:pt x="6" y="253"/>
                  </a:cubicBezTo>
                  <a:cubicBezTo>
                    <a:pt x="4" y="266"/>
                    <a:pt x="3" y="277"/>
                    <a:pt x="2" y="285"/>
                  </a:cubicBezTo>
                  <a:cubicBezTo>
                    <a:pt x="1" y="288"/>
                    <a:pt x="1" y="291"/>
                    <a:pt x="1" y="293"/>
                  </a:cubicBezTo>
                  <a:cubicBezTo>
                    <a:pt x="1" y="294"/>
                    <a:pt x="1" y="295"/>
                    <a:pt x="1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5"/>
                  </a:cubicBezTo>
                  <a:cubicBezTo>
                    <a:pt x="0" y="295"/>
                    <a:pt x="0" y="294"/>
                    <a:pt x="1" y="293"/>
                  </a:cubicBezTo>
                  <a:cubicBezTo>
                    <a:pt x="1" y="291"/>
                    <a:pt x="1" y="288"/>
                    <a:pt x="1" y="284"/>
                  </a:cubicBezTo>
                  <a:cubicBezTo>
                    <a:pt x="2" y="277"/>
                    <a:pt x="3" y="266"/>
                    <a:pt x="4" y="253"/>
                  </a:cubicBezTo>
                  <a:cubicBezTo>
                    <a:pt x="7" y="226"/>
                    <a:pt x="10" y="188"/>
                    <a:pt x="14" y="147"/>
                  </a:cubicBezTo>
                  <a:cubicBezTo>
                    <a:pt x="17" y="106"/>
                    <a:pt x="19" y="69"/>
                    <a:pt x="21" y="42"/>
                  </a:cubicBezTo>
                  <a:cubicBezTo>
                    <a:pt x="22" y="28"/>
                    <a:pt x="20" y="17"/>
                    <a:pt x="17" y="10"/>
                  </a:cubicBezTo>
                  <a:cubicBezTo>
                    <a:pt x="14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2">
              <a:extLst>
                <a:ext uri="{FF2B5EF4-FFF2-40B4-BE49-F238E27FC236}">
                  <a16:creationId xmlns:a16="http://schemas.microsoft.com/office/drawing/2014/main" xmlns="" id="{FCFF5793-8716-433B-B3D4-F18B037F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2379"/>
              <a:ext cx="43" cy="17"/>
            </a:xfrm>
            <a:custGeom>
              <a:avLst/>
              <a:gdLst>
                <a:gd name="T0" fmla="*/ 18 w 18"/>
                <a:gd name="T1" fmla="*/ 7 h 7"/>
                <a:gd name="T2" fmla="*/ 8 w 18"/>
                <a:gd name="T3" fmla="*/ 4 h 7"/>
                <a:gd name="T4" fmla="*/ 0 w 18"/>
                <a:gd name="T5" fmla="*/ 0 h 7"/>
                <a:gd name="T6" fmla="*/ 9 w 18"/>
                <a:gd name="T7" fmla="*/ 3 h 7"/>
                <a:gd name="T8" fmla="*/ 18 w 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7"/>
                  </a:moveTo>
                  <a:cubicBezTo>
                    <a:pt x="18" y="7"/>
                    <a:pt x="13" y="6"/>
                    <a:pt x="8" y="4"/>
                  </a:cubicBezTo>
                  <a:cubicBezTo>
                    <a:pt x="4" y="3"/>
                    <a:pt x="0" y="1"/>
                    <a:pt x="0" y="0"/>
                  </a:cubicBezTo>
                  <a:cubicBezTo>
                    <a:pt x="0" y="0"/>
                    <a:pt x="4" y="1"/>
                    <a:pt x="9" y="3"/>
                  </a:cubicBezTo>
                  <a:cubicBezTo>
                    <a:pt x="14" y="4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3">
              <a:extLst>
                <a:ext uri="{FF2B5EF4-FFF2-40B4-BE49-F238E27FC236}">
                  <a16:creationId xmlns:a16="http://schemas.microsoft.com/office/drawing/2014/main" xmlns="" id="{F836430B-9281-4C70-84E2-2CCF6C3C0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" y="2274"/>
              <a:ext cx="45" cy="22"/>
            </a:xfrm>
            <a:custGeom>
              <a:avLst/>
              <a:gdLst>
                <a:gd name="T0" fmla="*/ 19 w 19"/>
                <a:gd name="T1" fmla="*/ 1 h 9"/>
                <a:gd name="T2" fmla="*/ 10 w 19"/>
                <a:gd name="T3" fmla="*/ 6 h 9"/>
                <a:gd name="T4" fmla="*/ 0 w 19"/>
                <a:gd name="T5" fmla="*/ 9 h 9"/>
                <a:gd name="T6" fmla="*/ 9 w 19"/>
                <a:gd name="T7" fmla="*/ 4 h 9"/>
                <a:gd name="T8" fmla="*/ 19 w 1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19" y="1"/>
                  </a:moveTo>
                  <a:cubicBezTo>
                    <a:pt x="19" y="1"/>
                    <a:pt x="15" y="3"/>
                    <a:pt x="10" y="6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9"/>
                    <a:pt x="4" y="6"/>
                    <a:pt x="9" y="4"/>
                  </a:cubicBezTo>
                  <a:cubicBezTo>
                    <a:pt x="14" y="2"/>
                    <a:pt x="18" y="0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4">
              <a:extLst>
                <a:ext uri="{FF2B5EF4-FFF2-40B4-BE49-F238E27FC236}">
                  <a16:creationId xmlns:a16="http://schemas.microsoft.com/office/drawing/2014/main" xmlns="" id="{905446BF-5162-4F27-A9D4-10163416A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" y="2175"/>
              <a:ext cx="36" cy="7"/>
            </a:xfrm>
            <a:custGeom>
              <a:avLst/>
              <a:gdLst>
                <a:gd name="T0" fmla="*/ 15 w 15"/>
                <a:gd name="T1" fmla="*/ 2 h 3"/>
                <a:gd name="T2" fmla="*/ 7 w 15"/>
                <a:gd name="T3" fmla="*/ 2 h 3"/>
                <a:gd name="T4" fmla="*/ 0 w 15"/>
                <a:gd name="T5" fmla="*/ 1 h 3"/>
                <a:gd name="T6" fmla="*/ 7 w 15"/>
                <a:gd name="T7" fmla="*/ 1 h 3"/>
                <a:gd name="T8" fmla="*/ 15 w 1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5" y="2"/>
                  </a:moveTo>
                  <a:cubicBezTo>
                    <a:pt x="15" y="3"/>
                    <a:pt x="11" y="3"/>
                    <a:pt x="7" y="2"/>
                  </a:cubicBezTo>
                  <a:cubicBezTo>
                    <a:pt x="3" y="2"/>
                    <a:pt x="0" y="2"/>
                    <a:pt x="0" y="1"/>
                  </a:cubicBezTo>
                  <a:cubicBezTo>
                    <a:pt x="0" y="1"/>
                    <a:pt x="3" y="0"/>
                    <a:pt x="7" y="1"/>
                  </a:cubicBezTo>
                  <a:cubicBezTo>
                    <a:pt x="11" y="1"/>
                    <a:pt x="15" y="2"/>
                    <a:pt x="15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xmlns="" id="{6D904B36-DEC1-49D4-A7A2-97086A9F8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2087"/>
              <a:ext cx="19" cy="31"/>
            </a:xfrm>
            <a:custGeom>
              <a:avLst/>
              <a:gdLst>
                <a:gd name="T0" fmla="*/ 8 w 8"/>
                <a:gd name="T1" fmla="*/ 13 h 13"/>
                <a:gd name="T2" fmla="*/ 3 w 8"/>
                <a:gd name="T3" fmla="*/ 7 h 13"/>
                <a:gd name="T4" fmla="*/ 0 w 8"/>
                <a:gd name="T5" fmla="*/ 0 h 13"/>
                <a:gd name="T6" fmla="*/ 5 w 8"/>
                <a:gd name="T7" fmla="*/ 6 h 13"/>
                <a:gd name="T8" fmla="*/ 8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8" y="13"/>
                  </a:moveTo>
                  <a:cubicBezTo>
                    <a:pt x="8" y="13"/>
                    <a:pt x="6" y="11"/>
                    <a:pt x="3" y="7"/>
                  </a:cubicBezTo>
                  <a:cubicBezTo>
                    <a:pt x="1" y="3"/>
                    <a:pt x="0" y="0"/>
                    <a:pt x="0" y="0"/>
                  </a:cubicBezTo>
                  <a:cubicBezTo>
                    <a:pt x="0" y="0"/>
                    <a:pt x="3" y="3"/>
                    <a:pt x="5" y="6"/>
                  </a:cubicBezTo>
                  <a:cubicBezTo>
                    <a:pt x="7" y="10"/>
                    <a:pt x="8" y="13"/>
                    <a:pt x="8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6">
              <a:extLst>
                <a:ext uri="{FF2B5EF4-FFF2-40B4-BE49-F238E27FC236}">
                  <a16:creationId xmlns:a16="http://schemas.microsoft.com/office/drawing/2014/main" xmlns="" id="{FBA1113E-F0A5-4435-929A-9FA2CCB11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2175"/>
              <a:ext cx="33" cy="2"/>
            </a:xfrm>
            <a:custGeom>
              <a:avLst/>
              <a:gdLst>
                <a:gd name="T0" fmla="*/ 14 w 14"/>
                <a:gd name="T1" fmla="*/ 1 h 1"/>
                <a:gd name="T2" fmla="*/ 7 w 14"/>
                <a:gd name="T3" fmla="*/ 1 h 1"/>
                <a:gd name="T4" fmla="*/ 0 w 14"/>
                <a:gd name="T5" fmla="*/ 0 h 1"/>
                <a:gd name="T6" fmla="*/ 7 w 14"/>
                <a:gd name="T7" fmla="*/ 0 h 1"/>
                <a:gd name="T8" fmla="*/ 14 w 1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">
                  <a:moveTo>
                    <a:pt x="14" y="1"/>
                  </a:moveTo>
                  <a:cubicBezTo>
                    <a:pt x="14" y="1"/>
                    <a:pt x="11" y="1"/>
                    <a:pt x="7" y="1"/>
                  </a:cubicBezTo>
                  <a:cubicBezTo>
                    <a:pt x="4" y="1"/>
                    <a:pt x="0" y="1"/>
                    <a:pt x="0" y="0"/>
                  </a:cubicBezTo>
                  <a:cubicBezTo>
                    <a:pt x="0" y="0"/>
                    <a:pt x="4" y="0"/>
                    <a:pt x="7" y="0"/>
                  </a:cubicBezTo>
                  <a:cubicBezTo>
                    <a:pt x="11" y="0"/>
                    <a:pt x="14" y="0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7">
              <a:extLst>
                <a:ext uri="{FF2B5EF4-FFF2-40B4-BE49-F238E27FC236}">
                  <a16:creationId xmlns:a16="http://schemas.microsoft.com/office/drawing/2014/main" xmlns="" id="{F1DDE925-FEA5-4392-BA9C-82466B437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2279"/>
              <a:ext cx="35" cy="14"/>
            </a:xfrm>
            <a:custGeom>
              <a:avLst/>
              <a:gdLst>
                <a:gd name="T0" fmla="*/ 14 w 15"/>
                <a:gd name="T1" fmla="*/ 6 h 6"/>
                <a:gd name="T2" fmla="*/ 7 w 15"/>
                <a:gd name="T3" fmla="*/ 4 h 6"/>
                <a:gd name="T4" fmla="*/ 0 w 15"/>
                <a:gd name="T5" fmla="*/ 0 h 6"/>
                <a:gd name="T6" fmla="*/ 8 w 15"/>
                <a:gd name="T7" fmla="*/ 2 h 6"/>
                <a:gd name="T8" fmla="*/ 14 w 1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4" y="6"/>
                  </a:moveTo>
                  <a:cubicBezTo>
                    <a:pt x="14" y="6"/>
                    <a:pt x="11" y="5"/>
                    <a:pt x="7" y="4"/>
                  </a:cubicBezTo>
                  <a:cubicBezTo>
                    <a:pt x="3" y="2"/>
                    <a:pt x="0" y="1"/>
                    <a:pt x="0" y="0"/>
                  </a:cubicBezTo>
                  <a:cubicBezTo>
                    <a:pt x="1" y="0"/>
                    <a:pt x="4" y="1"/>
                    <a:pt x="8" y="2"/>
                  </a:cubicBezTo>
                  <a:cubicBezTo>
                    <a:pt x="12" y="4"/>
                    <a:pt x="15" y="5"/>
                    <a:pt x="14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8">
              <a:extLst>
                <a:ext uri="{FF2B5EF4-FFF2-40B4-BE49-F238E27FC236}">
                  <a16:creationId xmlns:a16="http://schemas.microsoft.com/office/drawing/2014/main" xmlns="" id="{DE55DD63-A96C-404B-B671-597FE015C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2391"/>
              <a:ext cx="31" cy="9"/>
            </a:xfrm>
            <a:custGeom>
              <a:avLst/>
              <a:gdLst>
                <a:gd name="T0" fmla="*/ 13 w 13"/>
                <a:gd name="T1" fmla="*/ 0 h 4"/>
                <a:gd name="T2" fmla="*/ 7 w 13"/>
                <a:gd name="T3" fmla="*/ 3 h 4"/>
                <a:gd name="T4" fmla="*/ 0 w 13"/>
                <a:gd name="T5" fmla="*/ 3 h 4"/>
                <a:gd name="T6" fmla="*/ 6 w 13"/>
                <a:gd name="T7" fmla="*/ 1 h 4"/>
                <a:gd name="T8" fmla="*/ 13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3" y="0"/>
                  </a:moveTo>
                  <a:cubicBezTo>
                    <a:pt x="13" y="1"/>
                    <a:pt x="10" y="2"/>
                    <a:pt x="7" y="3"/>
                  </a:cubicBezTo>
                  <a:cubicBezTo>
                    <a:pt x="3" y="3"/>
                    <a:pt x="0" y="4"/>
                    <a:pt x="0" y="3"/>
                  </a:cubicBezTo>
                  <a:cubicBezTo>
                    <a:pt x="0" y="3"/>
                    <a:pt x="3" y="2"/>
                    <a:pt x="6" y="1"/>
                  </a:cubicBezTo>
                  <a:cubicBezTo>
                    <a:pt x="10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9">
              <a:extLst>
                <a:ext uri="{FF2B5EF4-FFF2-40B4-BE49-F238E27FC236}">
                  <a16:creationId xmlns:a16="http://schemas.microsoft.com/office/drawing/2014/main" xmlns="" id="{2E14103E-368F-493F-AA92-7BFC975C8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2552"/>
              <a:ext cx="34" cy="7"/>
            </a:xfrm>
            <a:custGeom>
              <a:avLst/>
              <a:gdLst>
                <a:gd name="T0" fmla="*/ 13 w 14"/>
                <a:gd name="T1" fmla="*/ 0 h 3"/>
                <a:gd name="T2" fmla="*/ 7 w 14"/>
                <a:gd name="T3" fmla="*/ 2 h 3"/>
                <a:gd name="T4" fmla="*/ 0 w 14"/>
                <a:gd name="T5" fmla="*/ 3 h 3"/>
                <a:gd name="T6" fmla="*/ 7 w 14"/>
                <a:gd name="T7" fmla="*/ 1 h 3"/>
                <a:gd name="T8" fmla="*/ 13 w 1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3" y="0"/>
                  </a:moveTo>
                  <a:cubicBezTo>
                    <a:pt x="14" y="1"/>
                    <a:pt x="11" y="2"/>
                    <a:pt x="7" y="2"/>
                  </a:cubicBezTo>
                  <a:cubicBezTo>
                    <a:pt x="3" y="3"/>
                    <a:pt x="0" y="3"/>
                    <a:pt x="0" y="3"/>
                  </a:cubicBezTo>
                  <a:cubicBezTo>
                    <a:pt x="0" y="2"/>
                    <a:pt x="3" y="1"/>
                    <a:pt x="7" y="1"/>
                  </a:cubicBezTo>
                  <a:cubicBezTo>
                    <a:pt x="10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0">
              <a:extLst>
                <a:ext uri="{FF2B5EF4-FFF2-40B4-BE49-F238E27FC236}">
                  <a16:creationId xmlns:a16="http://schemas.microsoft.com/office/drawing/2014/main" xmlns="" id="{E94831F5-1976-4342-B146-F8CD8AE87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" y="2640"/>
              <a:ext cx="28" cy="17"/>
            </a:xfrm>
            <a:custGeom>
              <a:avLst/>
              <a:gdLst>
                <a:gd name="T0" fmla="*/ 12 w 12"/>
                <a:gd name="T1" fmla="*/ 1 h 7"/>
                <a:gd name="T2" fmla="*/ 6 w 12"/>
                <a:gd name="T3" fmla="*/ 5 h 7"/>
                <a:gd name="T4" fmla="*/ 0 w 12"/>
                <a:gd name="T5" fmla="*/ 7 h 7"/>
                <a:gd name="T6" fmla="*/ 5 w 12"/>
                <a:gd name="T7" fmla="*/ 3 h 7"/>
                <a:gd name="T8" fmla="*/ 12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2" y="1"/>
                  </a:moveTo>
                  <a:cubicBezTo>
                    <a:pt x="12" y="1"/>
                    <a:pt x="9" y="3"/>
                    <a:pt x="6" y="5"/>
                  </a:cubicBezTo>
                  <a:cubicBezTo>
                    <a:pt x="3" y="6"/>
                    <a:pt x="0" y="7"/>
                    <a:pt x="0" y="7"/>
                  </a:cubicBezTo>
                  <a:cubicBezTo>
                    <a:pt x="0" y="6"/>
                    <a:pt x="2" y="5"/>
                    <a:pt x="5" y="3"/>
                  </a:cubicBezTo>
                  <a:cubicBezTo>
                    <a:pt x="9" y="1"/>
                    <a:pt x="11" y="0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xmlns="" id="{1C1096F5-F8D8-44E1-AB6C-E1D456A13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" y="2709"/>
              <a:ext cx="22" cy="33"/>
            </a:xfrm>
            <a:custGeom>
              <a:avLst/>
              <a:gdLst>
                <a:gd name="T0" fmla="*/ 8 w 9"/>
                <a:gd name="T1" fmla="*/ 14 h 14"/>
                <a:gd name="T2" fmla="*/ 3 w 9"/>
                <a:gd name="T3" fmla="*/ 7 h 14"/>
                <a:gd name="T4" fmla="*/ 0 w 9"/>
                <a:gd name="T5" fmla="*/ 0 h 14"/>
                <a:gd name="T6" fmla="*/ 5 w 9"/>
                <a:gd name="T7" fmla="*/ 7 h 14"/>
                <a:gd name="T8" fmla="*/ 8 w 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8" y="14"/>
                  </a:moveTo>
                  <a:cubicBezTo>
                    <a:pt x="8" y="14"/>
                    <a:pt x="6" y="11"/>
                    <a:pt x="3" y="7"/>
                  </a:cubicBezTo>
                  <a:cubicBezTo>
                    <a:pt x="1" y="4"/>
                    <a:pt x="0" y="0"/>
                    <a:pt x="0" y="0"/>
                  </a:cubicBezTo>
                  <a:cubicBezTo>
                    <a:pt x="1" y="0"/>
                    <a:pt x="3" y="3"/>
                    <a:pt x="5" y="7"/>
                  </a:cubicBezTo>
                  <a:cubicBezTo>
                    <a:pt x="7" y="10"/>
                    <a:pt x="9" y="14"/>
                    <a:pt x="8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2">
              <a:extLst>
                <a:ext uri="{FF2B5EF4-FFF2-40B4-BE49-F238E27FC236}">
                  <a16:creationId xmlns:a16="http://schemas.microsoft.com/office/drawing/2014/main" xmlns="" id="{00DD0944-CD37-4482-82BD-8253B0F6E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" y="2574"/>
              <a:ext cx="29" cy="31"/>
            </a:xfrm>
            <a:custGeom>
              <a:avLst/>
              <a:gdLst>
                <a:gd name="T0" fmla="*/ 12 w 12"/>
                <a:gd name="T1" fmla="*/ 0 h 13"/>
                <a:gd name="T2" fmla="*/ 7 w 12"/>
                <a:gd name="T3" fmla="*/ 7 h 13"/>
                <a:gd name="T4" fmla="*/ 0 w 12"/>
                <a:gd name="T5" fmla="*/ 12 h 13"/>
                <a:gd name="T6" fmla="*/ 5 w 12"/>
                <a:gd name="T7" fmla="*/ 6 h 13"/>
                <a:gd name="T8" fmla="*/ 12 w 1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12" y="0"/>
                  </a:moveTo>
                  <a:cubicBezTo>
                    <a:pt x="12" y="1"/>
                    <a:pt x="10" y="4"/>
                    <a:pt x="7" y="7"/>
                  </a:cubicBezTo>
                  <a:cubicBezTo>
                    <a:pt x="3" y="10"/>
                    <a:pt x="0" y="13"/>
                    <a:pt x="0" y="12"/>
                  </a:cubicBezTo>
                  <a:cubicBezTo>
                    <a:pt x="0" y="12"/>
                    <a:pt x="2" y="9"/>
                    <a:pt x="5" y="6"/>
                  </a:cubicBezTo>
                  <a:cubicBezTo>
                    <a:pt x="9" y="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3">
              <a:extLst>
                <a:ext uri="{FF2B5EF4-FFF2-40B4-BE49-F238E27FC236}">
                  <a16:creationId xmlns:a16="http://schemas.microsoft.com/office/drawing/2014/main" xmlns="" id="{6AFD6A62-C84A-4268-8E05-EE3C06329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2464"/>
              <a:ext cx="21" cy="24"/>
            </a:xfrm>
            <a:custGeom>
              <a:avLst/>
              <a:gdLst>
                <a:gd name="T0" fmla="*/ 9 w 9"/>
                <a:gd name="T1" fmla="*/ 9 h 10"/>
                <a:gd name="T2" fmla="*/ 4 w 9"/>
                <a:gd name="T3" fmla="*/ 5 h 10"/>
                <a:gd name="T4" fmla="*/ 0 w 9"/>
                <a:gd name="T5" fmla="*/ 0 h 10"/>
                <a:gd name="T6" fmla="*/ 5 w 9"/>
                <a:gd name="T7" fmla="*/ 4 h 10"/>
                <a:gd name="T8" fmla="*/ 9 w 9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9" y="9"/>
                  </a:moveTo>
                  <a:cubicBezTo>
                    <a:pt x="9" y="10"/>
                    <a:pt x="7" y="8"/>
                    <a:pt x="4" y="5"/>
                  </a:cubicBezTo>
                  <a:cubicBezTo>
                    <a:pt x="2" y="3"/>
                    <a:pt x="0" y="0"/>
                    <a:pt x="0" y="0"/>
                  </a:cubicBezTo>
                  <a:cubicBezTo>
                    <a:pt x="1" y="0"/>
                    <a:pt x="3" y="2"/>
                    <a:pt x="5" y="4"/>
                  </a:cubicBezTo>
                  <a:cubicBezTo>
                    <a:pt x="8" y="7"/>
                    <a:pt x="9" y="9"/>
                    <a:pt x="9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xmlns="" id="{5619ED45-4D81-4CEE-8BFB-03BBDCEA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2374"/>
              <a:ext cx="26" cy="29"/>
            </a:xfrm>
            <a:custGeom>
              <a:avLst/>
              <a:gdLst>
                <a:gd name="T0" fmla="*/ 10 w 11"/>
                <a:gd name="T1" fmla="*/ 0 h 12"/>
                <a:gd name="T2" fmla="*/ 6 w 11"/>
                <a:gd name="T3" fmla="*/ 6 h 12"/>
                <a:gd name="T4" fmla="*/ 0 w 11"/>
                <a:gd name="T5" fmla="*/ 12 h 12"/>
                <a:gd name="T6" fmla="*/ 4 w 11"/>
                <a:gd name="T7" fmla="*/ 5 h 12"/>
                <a:gd name="T8" fmla="*/ 10 w 1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0"/>
                  </a:moveTo>
                  <a:cubicBezTo>
                    <a:pt x="11" y="0"/>
                    <a:pt x="9" y="3"/>
                    <a:pt x="6" y="6"/>
                  </a:cubicBezTo>
                  <a:cubicBezTo>
                    <a:pt x="3" y="10"/>
                    <a:pt x="0" y="12"/>
                    <a:pt x="0" y="12"/>
                  </a:cubicBezTo>
                  <a:cubicBezTo>
                    <a:pt x="0" y="11"/>
                    <a:pt x="2" y="8"/>
                    <a:pt x="4" y="5"/>
                  </a:cubicBezTo>
                  <a:cubicBezTo>
                    <a:pt x="7" y="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5">
              <a:extLst>
                <a:ext uri="{FF2B5EF4-FFF2-40B4-BE49-F238E27FC236}">
                  <a16:creationId xmlns:a16="http://schemas.microsoft.com/office/drawing/2014/main" xmlns="" id="{5CD0646D-32C2-46D6-B518-0C8BB0A30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2265"/>
              <a:ext cx="29" cy="28"/>
            </a:xfrm>
            <a:custGeom>
              <a:avLst/>
              <a:gdLst>
                <a:gd name="T0" fmla="*/ 12 w 12"/>
                <a:gd name="T1" fmla="*/ 12 h 12"/>
                <a:gd name="T2" fmla="*/ 5 w 12"/>
                <a:gd name="T3" fmla="*/ 7 h 12"/>
                <a:gd name="T4" fmla="*/ 0 w 12"/>
                <a:gd name="T5" fmla="*/ 1 h 12"/>
                <a:gd name="T6" fmla="*/ 7 w 12"/>
                <a:gd name="T7" fmla="*/ 6 h 12"/>
                <a:gd name="T8" fmla="*/ 12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12"/>
                  </a:moveTo>
                  <a:cubicBezTo>
                    <a:pt x="11" y="12"/>
                    <a:pt x="8" y="10"/>
                    <a:pt x="5" y="7"/>
                  </a:cubicBezTo>
                  <a:cubicBezTo>
                    <a:pt x="2" y="4"/>
                    <a:pt x="0" y="1"/>
                    <a:pt x="0" y="1"/>
                  </a:cubicBezTo>
                  <a:cubicBezTo>
                    <a:pt x="1" y="0"/>
                    <a:pt x="3" y="3"/>
                    <a:pt x="7" y="6"/>
                  </a:cubicBezTo>
                  <a:cubicBezTo>
                    <a:pt x="10" y="9"/>
                    <a:pt x="12" y="11"/>
                    <a:pt x="12" y="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xmlns="" id="{F5FEBBED-177C-4E39-9999-84450A77A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" y="2182"/>
              <a:ext cx="21" cy="33"/>
            </a:xfrm>
            <a:custGeom>
              <a:avLst/>
              <a:gdLst>
                <a:gd name="T0" fmla="*/ 8 w 9"/>
                <a:gd name="T1" fmla="*/ 0 h 14"/>
                <a:gd name="T2" fmla="*/ 5 w 9"/>
                <a:gd name="T3" fmla="*/ 7 h 14"/>
                <a:gd name="T4" fmla="*/ 1 w 9"/>
                <a:gd name="T5" fmla="*/ 13 h 14"/>
                <a:gd name="T6" fmla="*/ 4 w 9"/>
                <a:gd name="T7" fmla="*/ 6 h 14"/>
                <a:gd name="T8" fmla="*/ 8 w 9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8" y="0"/>
                  </a:moveTo>
                  <a:cubicBezTo>
                    <a:pt x="9" y="1"/>
                    <a:pt x="7" y="4"/>
                    <a:pt x="5" y="7"/>
                  </a:cubicBezTo>
                  <a:cubicBezTo>
                    <a:pt x="3" y="11"/>
                    <a:pt x="1" y="14"/>
                    <a:pt x="1" y="13"/>
                  </a:cubicBezTo>
                  <a:cubicBezTo>
                    <a:pt x="0" y="13"/>
                    <a:pt x="2" y="10"/>
                    <a:pt x="4" y="6"/>
                  </a:cubicBezTo>
                  <a:cubicBezTo>
                    <a:pt x="6" y="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7">
              <a:extLst>
                <a:ext uri="{FF2B5EF4-FFF2-40B4-BE49-F238E27FC236}">
                  <a16:creationId xmlns:a16="http://schemas.microsoft.com/office/drawing/2014/main" xmlns="" id="{06DE613C-4D17-4E5F-B751-CF9583886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" y="2080"/>
              <a:ext cx="19" cy="33"/>
            </a:xfrm>
            <a:custGeom>
              <a:avLst/>
              <a:gdLst>
                <a:gd name="T0" fmla="*/ 8 w 8"/>
                <a:gd name="T1" fmla="*/ 0 h 14"/>
                <a:gd name="T2" fmla="*/ 5 w 8"/>
                <a:gd name="T3" fmla="*/ 7 h 14"/>
                <a:gd name="T4" fmla="*/ 1 w 8"/>
                <a:gd name="T5" fmla="*/ 13 h 14"/>
                <a:gd name="T6" fmla="*/ 4 w 8"/>
                <a:gd name="T7" fmla="*/ 6 h 14"/>
                <a:gd name="T8" fmla="*/ 8 w 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8" y="0"/>
                  </a:moveTo>
                  <a:cubicBezTo>
                    <a:pt x="8" y="1"/>
                    <a:pt x="7" y="4"/>
                    <a:pt x="5" y="7"/>
                  </a:cubicBezTo>
                  <a:cubicBezTo>
                    <a:pt x="3" y="11"/>
                    <a:pt x="1" y="14"/>
                    <a:pt x="1" y="13"/>
                  </a:cubicBezTo>
                  <a:cubicBezTo>
                    <a:pt x="0" y="13"/>
                    <a:pt x="2" y="10"/>
                    <a:pt x="4" y="6"/>
                  </a:cubicBezTo>
                  <a:cubicBezTo>
                    <a:pt x="6" y="3"/>
                    <a:pt x="7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8">
              <a:extLst>
                <a:ext uri="{FF2B5EF4-FFF2-40B4-BE49-F238E27FC236}">
                  <a16:creationId xmlns:a16="http://schemas.microsoft.com/office/drawing/2014/main" xmlns="" id="{8E6FD746-1890-48BA-8431-61C9CEC8D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2125"/>
              <a:ext cx="21" cy="14"/>
            </a:xfrm>
            <a:custGeom>
              <a:avLst/>
              <a:gdLst>
                <a:gd name="T0" fmla="*/ 9 w 9"/>
                <a:gd name="T1" fmla="*/ 1 h 6"/>
                <a:gd name="T2" fmla="*/ 5 w 9"/>
                <a:gd name="T3" fmla="*/ 4 h 6"/>
                <a:gd name="T4" fmla="*/ 0 w 9"/>
                <a:gd name="T5" fmla="*/ 5 h 6"/>
                <a:gd name="T6" fmla="*/ 4 w 9"/>
                <a:gd name="T7" fmla="*/ 2 h 6"/>
                <a:gd name="T8" fmla="*/ 9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1"/>
                  </a:moveTo>
                  <a:cubicBezTo>
                    <a:pt x="9" y="1"/>
                    <a:pt x="7" y="3"/>
                    <a:pt x="5" y="4"/>
                  </a:cubicBezTo>
                  <a:cubicBezTo>
                    <a:pt x="2" y="5"/>
                    <a:pt x="0" y="6"/>
                    <a:pt x="0" y="5"/>
                  </a:cubicBezTo>
                  <a:cubicBezTo>
                    <a:pt x="0" y="5"/>
                    <a:pt x="1" y="4"/>
                    <a:pt x="4" y="2"/>
                  </a:cubicBezTo>
                  <a:cubicBezTo>
                    <a:pt x="7" y="1"/>
                    <a:pt x="9" y="0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9">
              <a:extLst>
                <a:ext uri="{FF2B5EF4-FFF2-40B4-BE49-F238E27FC236}">
                  <a16:creationId xmlns:a16="http://schemas.microsoft.com/office/drawing/2014/main" xmlns="" id="{52344A04-90DC-4611-B114-D53077C50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" y="2474"/>
              <a:ext cx="46" cy="21"/>
            </a:xfrm>
            <a:custGeom>
              <a:avLst/>
              <a:gdLst>
                <a:gd name="T0" fmla="*/ 19 w 19"/>
                <a:gd name="T1" fmla="*/ 8 h 9"/>
                <a:gd name="T2" fmla="*/ 9 w 19"/>
                <a:gd name="T3" fmla="*/ 6 h 9"/>
                <a:gd name="T4" fmla="*/ 1 w 19"/>
                <a:gd name="T5" fmla="*/ 1 h 9"/>
                <a:gd name="T6" fmla="*/ 10 w 19"/>
                <a:gd name="T7" fmla="*/ 4 h 9"/>
                <a:gd name="T8" fmla="*/ 19 w 19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19" y="8"/>
                  </a:moveTo>
                  <a:cubicBezTo>
                    <a:pt x="18" y="9"/>
                    <a:pt x="14" y="8"/>
                    <a:pt x="9" y="6"/>
                  </a:cubicBezTo>
                  <a:cubicBezTo>
                    <a:pt x="4" y="4"/>
                    <a:pt x="0" y="1"/>
                    <a:pt x="1" y="1"/>
                  </a:cubicBezTo>
                  <a:cubicBezTo>
                    <a:pt x="1" y="0"/>
                    <a:pt x="5" y="2"/>
                    <a:pt x="10" y="4"/>
                  </a:cubicBezTo>
                  <a:cubicBezTo>
                    <a:pt x="15" y="7"/>
                    <a:pt x="19" y="8"/>
                    <a:pt x="19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0">
              <a:extLst>
                <a:ext uri="{FF2B5EF4-FFF2-40B4-BE49-F238E27FC236}">
                  <a16:creationId xmlns:a16="http://schemas.microsoft.com/office/drawing/2014/main" xmlns="" id="{9E7ADFF7-6B8C-4167-B6AF-4EEA5C224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" y="2571"/>
              <a:ext cx="33" cy="7"/>
            </a:xfrm>
            <a:custGeom>
              <a:avLst/>
              <a:gdLst>
                <a:gd name="T0" fmla="*/ 14 w 14"/>
                <a:gd name="T1" fmla="*/ 0 h 3"/>
                <a:gd name="T2" fmla="*/ 7 w 14"/>
                <a:gd name="T3" fmla="*/ 2 h 3"/>
                <a:gd name="T4" fmla="*/ 0 w 14"/>
                <a:gd name="T5" fmla="*/ 3 h 3"/>
                <a:gd name="T6" fmla="*/ 7 w 14"/>
                <a:gd name="T7" fmla="*/ 1 h 3"/>
                <a:gd name="T8" fmla="*/ 14 w 1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4" y="0"/>
                  </a:moveTo>
                  <a:cubicBezTo>
                    <a:pt x="14" y="1"/>
                    <a:pt x="11" y="2"/>
                    <a:pt x="7" y="2"/>
                  </a:cubicBezTo>
                  <a:cubicBezTo>
                    <a:pt x="3" y="3"/>
                    <a:pt x="0" y="3"/>
                    <a:pt x="0" y="3"/>
                  </a:cubicBezTo>
                  <a:cubicBezTo>
                    <a:pt x="0" y="2"/>
                    <a:pt x="3" y="1"/>
                    <a:pt x="7" y="1"/>
                  </a:cubicBezTo>
                  <a:cubicBezTo>
                    <a:pt x="11" y="0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1">
              <a:extLst>
                <a:ext uri="{FF2B5EF4-FFF2-40B4-BE49-F238E27FC236}">
                  <a16:creationId xmlns:a16="http://schemas.microsoft.com/office/drawing/2014/main" xmlns="" id="{357D12B7-FE99-457F-BA33-BFB5DF655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2669"/>
              <a:ext cx="31" cy="38"/>
            </a:xfrm>
            <a:custGeom>
              <a:avLst/>
              <a:gdLst>
                <a:gd name="T0" fmla="*/ 13 w 13"/>
                <a:gd name="T1" fmla="*/ 15 h 16"/>
                <a:gd name="T2" fmla="*/ 5 w 13"/>
                <a:gd name="T3" fmla="*/ 9 h 16"/>
                <a:gd name="T4" fmla="*/ 0 w 13"/>
                <a:gd name="T5" fmla="*/ 0 h 16"/>
                <a:gd name="T6" fmla="*/ 6 w 13"/>
                <a:gd name="T7" fmla="*/ 8 h 16"/>
                <a:gd name="T8" fmla="*/ 13 w 13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13" y="15"/>
                  </a:moveTo>
                  <a:cubicBezTo>
                    <a:pt x="12" y="16"/>
                    <a:pt x="9" y="13"/>
                    <a:pt x="5" y="9"/>
                  </a:cubicBezTo>
                  <a:cubicBezTo>
                    <a:pt x="2" y="4"/>
                    <a:pt x="0" y="0"/>
                    <a:pt x="0" y="0"/>
                  </a:cubicBezTo>
                  <a:cubicBezTo>
                    <a:pt x="1" y="0"/>
                    <a:pt x="3" y="3"/>
                    <a:pt x="6" y="8"/>
                  </a:cubicBezTo>
                  <a:cubicBezTo>
                    <a:pt x="10" y="12"/>
                    <a:pt x="13" y="15"/>
                    <a:pt x="13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2">
              <a:extLst>
                <a:ext uri="{FF2B5EF4-FFF2-40B4-BE49-F238E27FC236}">
                  <a16:creationId xmlns:a16="http://schemas.microsoft.com/office/drawing/2014/main" xmlns="" id="{4D15CACA-1EAF-4D92-AA67-B57C9D636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" y="2745"/>
              <a:ext cx="26" cy="21"/>
            </a:xfrm>
            <a:custGeom>
              <a:avLst/>
              <a:gdLst>
                <a:gd name="T0" fmla="*/ 1 w 11"/>
                <a:gd name="T1" fmla="*/ 9 h 9"/>
                <a:gd name="T2" fmla="*/ 5 w 11"/>
                <a:gd name="T3" fmla="*/ 4 h 9"/>
                <a:gd name="T4" fmla="*/ 11 w 11"/>
                <a:gd name="T5" fmla="*/ 0 h 9"/>
                <a:gd name="T6" fmla="*/ 6 w 11"/>
                <a:gd name="T7" fmla="*/ 5 h 9"/>
                <a:gd name="T8" fmla="*/ 1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" y="9"/>
                  </a:moveTo>
                  <a:cubicBezTo>
                    <a:pt x="0" y="9"/>
                    <a:pt x="2" y="6"/>
                    <a:pt x="5" y="4"/>
                  </a:cubicBezTo>
                  <a:cubicBezTo>
                    <a:pt x="8" y="2"/>
                    <a:pt x="11" y="0"/>
                    <a:pt x="11" y="0"/>
                  </a:cubicBezTo>
                  <a:cubicBezTo>
                    <a:pt x="11" y="1"/>
                    <a:pt x="9" y="3"/>
                    <a:pt x="6" y="5"/>
                  </a:cubicBezTo>
                  <a:cubicBezTo>
                    <a:pt x="4" y="8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3">
              <a:extLst>
                <a:ext uri="{FF2B5EF4-FFF2-40B4-BE49-F238E27FC236}">
                  <a16:creationId xmlns:a16="http://schemas.microsoft.com/office/drawing/2014/main" xmlns="" id="{224791D9-A812-4D71-9A4C-8ACBE8F3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" y="2424"/>
              <a:ext cx="145" cy="375"/>
            </a:xfrm>
            <a:custGeom>
              <a:avLst/>
              <a:gdLst>
                <a:gd name="T0" fmla="*/ 38 w 61"/>
                <a:gd name="T1" fmla="*/ 21 h 158"/>
                <a:gd name="T2" fmla="*/ 19 w 61"/>
                <a:gd name="T3" fmla="*/ 0 h 158"/>
                <a:gd name="T4" fmla="*/ 4 w 61"/>
                <a:gd name="T5" fmla="*/ 10 h 158"/>
                <a:gd name="T6" fmla="*/ 0 w 61"/>
                <a:gd name="T7" fmla="*/ 28 h 158"/>
                <a:gd name="T8" fmla="*/ 22 w 61"/>
                <a:gd name="T9" fmla="*/ 158 h 158"/>
                <a:gd name="T10" fmla="*/ 61 w 61"/>
                <a:gd name="T11" fmla="*/ 158 h 158"/>
                <a:gd name="T12" fmla="*/ 38 w 61"/>
                <a:gd name="T13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58">
                  <a:moveTo>
                    <a:pt x="38" y="21"/>
                  </a:moveTo>
                  <a:cubicBezTo>
                    <a:pt x="35" y="11"/>
                    <a:pt x="29" y="0"/>
                    <a:pt x="19" y="0"/>
                  </a:cubicBezTo>
                  <a:cubicBezTo>
                    <a:pt x="12" y="0"/>
                    <a:pt x="7" y="4"/>
                    <a:pt x="4" y="10"/>
                  </a:cubicBezTo>
                  <a:cubicBezTo>
                    <a:pt x="1" y="15"/>
                    <a:pt x="0" y="21"/>
                    <a:pt x="0" y="28"/>
                  </a:cubicBezTo>
                  <a:cubicBezTo>
                    <a:pt x="1" y="69"/>
                    <a:pt x="8" y="115"/>
                    <a:pt x="22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0" y="111"/>
                    <a:pt x="53" y="67"/>
                    <a:pt x="38" y="2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4">
              <a:extLst>
                <a:ext uri="{FF2B5EF4-FFF2-40B4-BE49-F238E27FC236}">
                  <a16:creationId xmlns:a16="http://schemas.microsoft.com/office/drawing/2014/main" xmlns="" id="{469BE3BD-B095-41D1-8E90-D3DFBF3A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" y="2246"/>
              <a:ext cx="257" cy="579"/>
            </a:xfrm>
            <a:custGeom>
              <a:avLst/>
              <a:gdLst>
                <a:gd name="T0" fmla="*/ 67 w 108"/>
                <a:gd name="T1" fmla="*/ 34 h 244"/>
                <a:gd name="T2" fmla="*/ 27 w 108"/>
                <a:gd name="T3" fmla="*/ 0 h 244"/>
                <a:gd name="T4" fmla="*/ 2 w 108"/>
                <a:gd name="T5" fmla="*/ 36 h 244"/>
                <a:gd name="T6" fmla="*/ 10 w 108"/>
                <a:gd name="T7" fmla="*/ 87 h 244"/>
                <a:gd name="T8" fmla="*/ 61 w 108"/>
                <a:gd name="T9" fmla="*/ 244 h 244"/>
                <a:gd name="T10" fmla="*/ 108 w 108"/>
                <a:gd name="T11" fmla="*/ 239 h 244"/>
                <a:gd name="T12" fmla="*/ 67 w 108"/>
                <a:gd name="T13" fmla="*/ 3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244">
                  <a:moveTo>
                    <a:pt x="67" y="34"/>
                  </a:moveTo>
                  <a:cubicBezTo>
                    <a:pt x="62" y="12"/>
                    <a:pt x="46" y="1"/>
                    <a:pt x="27" y="0"/>
                  </a:cubicBezTo>
                  <a:cubicBezTo>
                    <a:pt x="10" y="3"/>
                    <a:pt x="4" y="19"/>
                    <a:pt x="2" y="36"/>
                  </a:cubicBezTo>
                  <a:cubicBezTo>
                    <a:pt x="0" y="53"/>
                    <a:pt x="5" y="70"/>
                    <a:pt x="10" y="87"/>
                  </a:cubicBezTo>
                  <a:cubicBezTo>
                    <a:pt x="27" y="139"/>
                    <a:pt x="44" y="192"/>
                    <a:pt x="61" y="244"/>
                  </a:cubicBezTo>
                  <a:cubicBezTo>
                    <a:pt x="76" y="242"/>
                    <a:pt x="92" y="241"/>
                    <a:pt x="108" y="239"/>
                  </a:cubicBezTo>
                  <a:cubicBezTo>
                    <a:pt x="93" y="169"/>
                    <a:pt x="84" y="104"/>
                    <a:pt x="67" y="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5">
              <a:extLst>
                <a:ext uri="{FF2B5EF4-FFF2-40B4-BE49-F238E27FC236}">
                  <a16:creationId xmlns:a16="http://schemas.microsoft.com/office/drawing/2014/main" xmlns="" id="{E1BC1010-03B7-4282-A021-42612F718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" y="2424"/>
              <a:ext cx="61" cy="375"/>
            </a:xfrm>
            <a:custGeom>
              <a:avLst/>
              <a:gdLst>
                <a:gd name="T0" fmla="*/ 7 w 26"/>
                <a:gd name="T1" fmla="*/ 0 h 158"/>
                <a:gd name="T2" fmla="*/ 3 w 26"/>
                <a:gd name="T3" fmla="*/ 5 h 158"/>
                <a:gd name="T4" fmla="*/ 2 w 26"/>
                <a:gd name="T5" fmla="*/ 22 h 158"/>
                <a:gd name="T6" fmla="*/ 4 w 26"/>
                <a:gd name="T7" fmla="*/ 48 h 158"/>
                <a:gd name="T8" fmla="*/ 9 w 26"/>
                <a:gd name="T9" fmla="*/ 79 h 158"/>
                <a:gd name="T10" fmla="*/ 22 w 26"/>
                <a:gd name="T11" fmla="*/ 135 h 158"/>
                <a:gd name="T12" fmla="*/ 25 w 26"/>
                <a:gd name="T13" fmla="*/ 152 h 158"/>
                <a:gd name="T14" fmla="*/ 26 w 26"/>
                <a:gd name="T15" fmla="*/ 157 h 158"/>
                <a:gd name="T16" fmla="*/ 26 w 26"/>
                <a:gd name="T17" fmla="*/ 158 h 158"/>
                <a:gd name="T18" fmla="*/ 26 w 26"/>
                <a:gd name="T19" fmla="*/ 157 h 158"/>
                <a:gd name="T20" fmla="*/ 25 w 26"/>
                <a:gd name="T21" fmla="*/ 152 h 158"/>
                <a:gd name="T22" fmla="*/ 21 w 26"/>
                <a:gd name="T23" fmla="*/ 135 h 158"/>
                <a:gd name="T24" fmla="*/ 8 w 26"/>
                <a:gd name="T25" fmla="*/ 79 h 158"/>
                <a:gd name="T26" fmla="*/ 3 w 26"/>
                <a:gd name="T27" fmla="*/ 48 h 158"/>
                <a:gd name="T28" fmla="*/ 1 w 26"/>
                <a:gd name="T29" fmla="*/ 34 h 158"/>
                <a:gd name="T30" fmla="*/ 0 w 26"/>
                <a:gd name="T31" fmla="*/ 22 h 158"/>
                <a:gd name="T32" fmla="*/ 3 w 26"/>
                <a:gd name="T33" fmla="*/ 5 h 158"/>
                <a:gd name="T34" fmla="*/ 7 w 26"/>
                <a:gd name="T3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58">
                  <a:moveTo>
                    <a:pt x="7" y="0"/>
                  </a:moveTo>
                  <a:cubicBezTo>
                    <a:pt x="7" y="0"/>
                    <a:pt x="5" y="1"/>
                    <a:pt x="3" y="5"/>
                  </a:cubicBezTo>
                  <a:cubicBezTo>
                    <a:pt x="2" y="9"/>
                    <a:pt x="1" y="15"/>
                    <a:pt x="2" y="22"/>
                  </a:cubicBezTo>
                  <a:cubicBezTo>
                    <a:pt x="2" y="29"/>
                    <a:pt x="3" y="38"/>
                    <a:pt x="4" y="48"/>
                  </a:cubicBezTo>
                  <a:cubicBezTo>
                    <a:pt x="6" y="57"/>
                    <a:pt x="7" y="68"/>
                    <a:pt x="9" y="79"/>
                  </a:cubicBezTo>
                  <a:cubicBezTo>
                    <a:pt x="14" y="101"/>
                    <a:pt x="19" y="120"/>
                    <a:pt x="22" y="135"/>
                  </a:cubicBezTo>
                  <a:cubicBezTo>
                    <a:pt x="23" y="142"/>
                    <a:pt x="24" y="148"/>
                    <a:pt x="25" y="152"/>
                  </a:cubicBezTo>
                  <a:cubicBezTo>
                    <a:pt x="26" y="154"/>
                    <a:pt x="26" y="155"/>
                    <a:pt x="26" y="157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6" y="158"/>
                    <a:pt x="26" y="158"/>
                    <a:pt x="26" y="157"/>
                  </a:cubicBezTo>
                  <a:cubicBezTo>
                    <a:pt x="25" y="155"/>
                    <a:pt x="25" y="154"/>
                    <a:pt x="25" y="152"/>
                  </a:cubicBezTo>
                  <a:cubicBezTo>
                    <a:pt x="24" y="148"/>
                    <a:pt x="22" y="142"/>
                    <a:pt x="21" y="135"/>
                  </a:cubicBezTo>
                  <a:cubicBezTo>
                    <a:pt x="17" y="121"/>
                    <a:pt x="12" y="101"/>
                    <a:pt x="8" y="79"/>
                  </a:cubicBezTo>
                  <a:cubicBezTo>
                    <a:pt x="6" y="68"/>
                    <a:pt x="4" y="57"/>
                    <a:pt x="3" y="48"/>
                  </a:cubicBezTo>
                  <a:cubicBezTo>
                    <a:pt x="2" y="43"/>
                    <a:pt x="2" y="38"/>
                    <a:pt x="1" y="34"/>
                  </a:cubicBezTo>
                  <a:cubicBezTo>
                    <a:pt x="1" y="30"/>
                    <a:pt x="0" y="26"/>
                    <a:pt x="0" y="22"/>
                  </a:cubicBezTo>
                  <a:cubicBezTo>
                    <a:pt x="0" y="15"/>
                    <a:pt x="1" y="9"/>
                    <a:pt x="3" y="5"/>
                  </a:cubicBezTo>
                  <a:cubicBezTo>
                    <a:pt x="5" y="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6">
              <a:extLst>
                <a:ext uri="{FF2B5EF4-FFF2-40B4-BE49-F238E27FC236}">
                  <a16:creationId xmlns:a16="http://schemas.microsoft.com/office/drawing/2014/main" xmlns="" id="{2AF1B16E-4E6E-463D-A030-C76F05EC9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" y="2241"/>
              <a:ext cx="131" cy="561"/>
            </a:xfrm>
            <a:custGeom>
              <a:avLst/>
              <a:gdLst>
                <a:gd name="T0" fmla="*/ 15 w 55"/>
                <a:gd name="T1" fmla="*/ 0 h 236"/>
                <a:gd name="T2" fmla="*/ 9 w 55"/>
                <a:gd name="T3" fmla="*/ 8 h 236"/>
                <a:gd name="T4" fmla="*/ 2 w 55"/>
                <a:gd name="T5" fmla="*/ 33 h 236"/>
                <a:gd name="T6" fmla="*/ 8 w 55"/>
                <a:gd name="T7" fmla="*/ 71 h 236"/>
                <a:gd name="T8" fmla="*/ 21 w 55"/>
                <a:gd name="T9" fmla="*/ 117 h 236"/>
                <a:gd name="T10" fmla="*/ 46 w 55"/>
                <a:gd name="T11" fmla="*/ 201 h 236"/>
                <a:gd name="T12" fmla="*/ 53 w 55"/>
                <a:gd name="T13" fmla="*/ 226 h 236"/>
                <a:gd name="T14" fmla="*/ 55 w 55"/>
                <a:gd name="T15" fmla="*/ 233 h 236"/>
                <a:gd name="T16" fmla="*/ 55 w 55"/>
                <a:gd name="T17" fmla="*/ 236 h 236"/>
                <a:gd name="T18" fmla="*/ 54 w 55"/>
                <a:gd name="T19" fmla="*/ 233 h 236"/>
                <a:gd name="T20" fmla="*/ 52 w 55"/>
                <a:gd name="T21" fmla="*/ 227 h 236"/>
                <a:gd name="T22" fmla="*/ 45 w 55"/>
                <a:gd name="T23" fmla="*/ 201 h 236"/>
                <a:gd name="T24" fmla="*/ 20 w 55"/>
                <a:gd name="T25" fmla="*/ 118 h 236"/>
                <a:gd name="T26" fmla="*/ 6 w 55"/>
                <a:gd name="T27" fmla="*/ 72 h 236"/>
                <a:gd name="T28" fmla="*/ 1 w 55"/>
                <a:gd name="T29" fmla="*/ 33 h 236"/>
                <a:gd name="T30" fmla="*/ 9 w 55"/>
                <a:gd name="T31" fmla="*/ 8 h 236"/>
                <a:gd name="T32" fmla="*/ 15 w 55"/>
                <a:gd name="T3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236">
                  <a:moveTo>
                    <a:pt x="15" y="0"/>
                  </a:moveTo>
                  <a:cubicBezTo>
                    <a:pt x="15" y="1"/>
                    <a:pt x="12" y="3"/>
                    <a:pt x="9" y="8"/>
                  </a:cubicBezTo>
                  <a:cubicBezTo>
                    <a:pt x="6" y="13"/>
                    <a:pt x="3" y="22"/>
                    <a:pt x="2" y="33"/>
                  </a:cubicBezTo>
                  <a:cubicBezTo>
                    <a:pt x="1" y="44"/>
                    <a:pt x="4" y="57"/>
                    <a:pt x="8" y="71"/>
                  </a:cubicBezTo>
                  <a:cubicBezTo>
                    <a:pt x="12" y="85"/>
                    <a:pt x="17" y="101"/>
                    <a:pt x="21" y="117"/>
                  </a:cubicBezTo>
                  <a:cubicBezTo>
                    <a:pt x="31" y="150"/>
                    <a:pt x="39" y="179"/>
                    <a:pt x="46" y="201"/>
                  </a:cubicBezTo>
                  <a:cubicBezTo>
                    <a:pt x="49" y="212"/>
                    <a:pt x="51" y="220"/>
                    <a:pt x="53" y="226"/>
                  </a:cubicBezTo>
                  <a:cubicBezTo>
                    <a:pt x="54" y="229"/>
                    <a:pt x="54" y="232"/>
                    <a:pt x="55" y="233"/>
                  </a:cubicBezTo>
                  <a:cubicBezTo>
                    <a:pt x="55" y="235"/>
                    <a:pt x="55" y="236"/>
                    <a:pt x="55" y="236"/>
                  </a:cubicBezTo>
                  <a:cubicBezTo>
                    <a:pt x="55" y="236"/>
                    <a:pt x="55" y="235"/>
                    <a:pt x="54" y="233"/>
                  </a:cubicBezTo>
                  <a:cubicBezTo>
                    <a:pt x="54" y="232"/>
                    <a:pt x="53" y="229"/>
                    <a:pt x="52" y="227"/>
                  </a:cubicBezTo>
                  <a:cubicBezTo>
                    <a:pt x="50" y="220"/>
                    <a:pt x="48" y="212"/>
                    <a:pt x="45" y="201"/>
                  </a:cubicBezTo>
                  <a:cubicBezTo>
                    <a:pt x="38" y="180"/>
                    <a:pt x="29" y="150"/>
                    <a:pt x="20" y="118"/>
                  </a:cubicBezTo>
                  <a:cubicBezTo>
                    <a:pt x="15" y="101"/>
                    <a:pt x="10" y="86"/>
                    <a:pt x="6" y="72"/>
                  </a:cubicBezTo>
                  <a:cubicBezTo>
                    <a:pt x="2" y="58"/>
                    <a:pt x="0" y="44"/>
                    <a:pt x="1" y="33"/>
                  </a:cubicBezTo>
                  <a:cubicBezTo>
                    <a:pt x="1" y="22"/>
                    <a:pt x="5" y="13"/>
                    <a:pt x="9" y="8"/>
                  </a:cubicBezTo>
                  <a:cubicBezTo>
                    <a:pt x="12" y="2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7">
              <a:extLst>
                <a:ext uri="{FF2B5EF4-FFF2-40B4-BE49-F238E27FC236}">
                  <a16:creationId xmlns:a16="http://schemas.microsoft.com/office/drawing/2014/main" xmlns="" id="{459ED6CC-D31B-4300-AB53-737BA0051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" y="2243"/>
              <a:ext cx="173" cy="559"/>
            </a:xfrm>
            <a:custGeom>
              <a:avLst/>
              <a:gdLst>
                <a:gd name="T0" fmla="*/ 73 w 73"/>
                <a:gd name="T1" fmla="*/ 235 h 235"/>
                <a:gd name="T2" fmla="*/ 72 w 73"/>
                <a:gd name="T3" fmla="*/ 233 h 235"/>
                <a:gd name="T4" fmla="*/ 69 w 73"/>
                <a:gd name="T5" fmla="*/ 226 h 235"/>
                <a:gd name="T6" fmla="*/ 61 w 73"/>
                <a:gd name="T7" fmla="*/ 201 h 235"/>
                <a:gd name="T8" fmla="*/ 52 w 73"/>
                <a:gd name="T9" fmla="*/ 162 h 235"/>
                <a:gd name="T10" fmla="*/ 43 w 73"/>
                <a:gd name="T11" fmla="*/ 115 h 235"/>
                <a:gd name="T12" fmla="*/ 32 w 73"/>
                <a:gd name="T13" fmla="*/ 68 h 235"/>
                <a:gd name="T14" fmla="*/ 18 w 73"/>
                <a:gd name="T15" fmla="*/ 32 h 235"/>
                <a:gd name="T16" fmla="*/ 5 w 73"/>
                <a:gd name="T17" fmla="*/ 8 h 235"/>
                <a:gd name="T18" fmla="*/ 1 w 73"/>
                <a:gd name="T19" fmla="*/ 2 h 235"/>
                <a:gd name="T20" fmla="*/ 0 w 73"/>
                <a:gd name="T21" fmla="*/ 0 h 235"/>
                <a:gd name="T22" fmla="*/ 1 w 73"/>
                <a:gd name="T23" fmla="*/ 2 h 235"/>
                <a:gd name="T24" fmla="*/ 6 w 73"/>
                <a:gd name="T25" fmla="*/ 8 h 235"/>
                <a:gd name="T26" fmla="*/ 19 w 73"/>
                <a:gd name="T27" fmla="*/ 31 h 235"/>
                <a:gd name="T28" fmla="*/ 33 w 73"/>
                <a:gd name="T29" fmla="*/ 68 h 235"/>
                <a:gd name="T30" fmla="*/ 45 w 73"/>
                <a:gd name="T31" fmla="*/ 115 h 235"/>
                <a:gd name="T32" fmla="*/ 54 w 73"/>
                <a:gd name="T33" fmla="*/ 162 h 235"/>
                <a:gd name="T34" fmla="*/ 62 w 73"/>
                <a:gd name="T35" fmla="*/ 200 h 235"/>
                <a:gd name="T36" fmla="*/ 70 w 73"/>
                <a:gd name="T37" fmla="*/ 226 h 235"/>
                <a:gd name="T38" fmla="*/ 72 w 73"/>
                <a:gd name="T39" fmla="*/ 233 h 235"/>
                <a:gd name="T40" fmla="*/ 73 w 73"/>
                <a:gd name="T4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235">
                  <a:moveTo>
                    <a:pt x="73" y="235"/>
                  </a:moveTo>
                  <a:cubicBezTo>
                    <a:pt x="73" y="235"/>
                    <a:pt x="72" y="234"/>
                    <a:pt x="72" y="233"/>
                  </a:cubicBezTo>
                  <a:cubicBezTo>
                    <a:pt x="71" y="231"/>
                    <a:pt x="70" y="229"/>
                    <a:pt x="69" y="226"/>
                  </a:cubicBezTo>
                  <a:cubicBezTo>
                    <a:pt x="67" y="220"/>
                    <a:pt x="64" y="211"/>
                    <a:pt x="61" y="201"/>
                  </a:cubicBezTo>
                  <a:cubicBezTo>
                    <a:pt x="58" y="190"/>
                    <a:pt x="55" y="177"/>
                    <a:pt x="52" y="162"/>
                  </a:cubicBezTo>
                  <a:cubicBezTo>
                    <a:pt x="49" y="148"/>
                    <a:pt x="46" y="132"/>
                    <a:pt x="43" y="115"/>
                  </a:cubicBezTo>
                  <a:cubicBezTo>
                    <a:pt x="40" y="98"/>
                    <a:pt x="36" y="82"/>
                    <a:pt x="32" y="68"/>
                  </a:cubicBezTo>
                  <a:cubicBezTo>
                    <a:pt x="27" y="54"/>
                    <a:pt x="23" y="42"/>
                    <a:pt x="18" y="32"/>
                  </a:cubicBezTo>
                  <a:cubicBezTo>
                    <a:pt x="13" y="21"/>
                    <a:pt x="8" y="14"/>
                    <a:pt x="5" y="8"/>
                  </a:cubicBezTo>
                  <a:cubicBezTo>
                    <a:pt x="3" y="6"/>
                    <a:pt x="2" y="4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2" y="4"/>
                    <a:pt x="4" y="5"/>
                    <a:pt x="6" y="8"/>
                  </a:cubicBezTo>
                  <a:cubicBezTo>
                    <a:pt x="9" y="13"/>
                    <a:pt x="14" y="21"/>
                    <a:pt x="19" y="31"/>
                  </a:cubicBezTo>
                  <a:cubicBezTo>
                    <a:pt x="24" y="41"/>
                    <a:pt x="29" y="54"/>
                    <a:pt x="33" y="68"/>
                  </a:cubicBezTo>
                  <a:cubicBezTo>
                    <a:pt x="38" y="82"/>
                    <a:pt x="41" y="98"/>
                    <a:pt x="45" y="115"/>
                  </a:cubicBezTo>
                  <a:cubicBezTo>
                    <a:pt x="48" y="131"/>
                    <a:pt x="51" y="147"/>
                    <a:pt x="54" y="162"/>
                  </a:cubicBezTo>
                  <a:cubicBezTo>
                    <a:pt x="56" y="177"/>
                    <a:pt x="59" y="190"/>
                    <a:pt x="62" y="200"/>
                  </a:cubicBezTo>
                  <a:cubicBezTo>
                    <a:pt x="65" y="211"/>
                    <a:pt x="68" y="220"/>
                    <a:pt x="70" y="226"/>
                  </a:cubicBezTo>
                  <a:cubicBezTo>
                    <a:pt x="71" y="229"/>
                    <a:pt x="72" y="231"/>
                    <a:pt x="72" y="233"/>
                  </a:cubicBezTo>
                  <a:cubicBezTo>
                    <a:pt x="73" y="234"/>
                    <a:pt x="73" y="235"/>
                    <a:pt x="73" y="2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8">
              <a:extLst>
                <a:ext uri="{FF2B5EF4-FFF2-40B4-BE49-F238E27FC236}">
                  <a16:creationId xmlns:a16="http://schemas.microsoft.com/office/drawing/2014/main" xmlns="" id="{2B06ADCB-02A4-48F1-84C6-AF0FCB239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" y="2431"/>
              <a:ext cx="29" cy="10"/>
            </a:xfrm>
            <a:custGeom>
              <a:avLst/>
              <a:gdLst>
                <a:gd name="T0" fmla="*/ 12 w 12"/>
                <a:gd name="T1" fmla="*/ 1 h 4"/>
                <a:gd name="T2" fmla="*/ 6 w 12"/>
                <a:gd name="T3" fmla="*/ 3 h 4"/>
                <a:gd name="T4" fmla="*/ 0 w 12"/>
                <a:gd name="T5" fmla="*/ 4 h 4"/>
                <a:gd name="T6" fmla="*/ 6 w 12"/>
                <a:gd name="T7" fmla="*/ 1 h 4"/>
                <a:gd name="T8" fmla="*/ 12 w 1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2" y="1"/>
                  </a:moveTo>
                  <a:cubicBezTo>
                    <a:pt x="12" y="1"/>
                    <a:pt x="10" y="2"/>
                    <a:pt x="6" y="3"/>
                  </a:cubicBezTo>
                  <a:cubicBezTo>
                    <a:pt x="3" y="4"/>
                    <a:pt x="0" y="4"/>
                    <a:pt x="0" y="4"/>
                  </a:cubicBezTo>
                  <a:cubicBezTo>
                    <a:pt x="0" y="3"/>
                    <a:pt x="3" y="2"/>
                    <a:pt x="6" y="1"/>
                  </a:cubicBezTo>
                  <a:cubicBezTo>
                    <a:pt x="9" y="1"/>
                    <a:pt x="12" y="0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9">
              <a:extLst>
                <a:ext uri="{FF2B5EF4-FFF2-40B4-BE49-F238E27FC236}">
                  <a16:creationId xmlns:a16="http://schemas.microsoft.com/office/drawing/2014/main" xmlns="" id="{822B01B5-DC1E-48A8-898E-423BB7CD0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2353"/>
              <a:ext cx="38" cy="7"/>
            </a:xfrm>
            <a:custGeom>
              <a:avLst/>
              <a:gdLst>
                <a:gd name="T0" fmla="*/ 16 w 16"/>
                <a:gd name="T1" fmla="*/ 1 h 3"/>
                <a:gd name="T2" fmla="*/ 8 w 16"/>
                <a:gd name="T3" fmla="*/ 2 h 3"/>
                <a:gd name="T4" fmla="*/ 0 w 16"/>
                <a:gd name="T5" fmla="*/ 2 h 3"/>
                <a:gd name="T6" fmla="*/ 8 w 16"/>
                <a:gd name="T7" fmla="*/ 1 h 3"/>
                <a:gd name="T8" fmla="*/ 16 w 1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">
                  <a:moveTo>
                    <a:pt x="16" y="1"/>
                  </a:moveTo>
                  <a:cubicBezTo>
                    <a:pt x="16" y="2"/>
                    <a:pt x="12" y="2"/>
                    <a:pt x="8" y="2"/>
                  </a:cubicBezTo>
                  <a:cubicBezTo>
                    <a:pt x="4" y="2"/>
                    <a:pt x="0" y="3"/>
                    <a:pt x="0" y="2"/>
                  </a:cubicBezTo>
                  <a:cubicBezTo>
                    <a:pt x="0" y="2"/>
                    <a:pt x="3" y="1"/>
                    <a:pt x="8" y="1"/>
                  </a:cubicBezTo>
                  <a:cubicBezTo>
                    <a:pt x="12" y="0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0">
              <a:extLst>
                <a:ext uri="{FF2B5EF4-FFF2-40B4-BE49-F238E27FC236}">
                  <a16:creationId xmlns:a16="http://schemas.microsoft.com/office/drawing/2014/main" xmlns="" id="{1511BE14-C47F-4BA8-A419-9DDBF4B4D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" y="2265"/>
              <a:ext cx="26" cy="21"/>
            </a:xfrm>
            <a:custGeom>
              <a:avLst/>
              <a:gdLst>
                <a:gd name="T0" fmla="*/ 10 w 11"/>
                <a:gd name="T1" fmla="*/ 9 h 9"/>
                <a:gd name="T2" fmla="*/ 5 w 11"/>
                <a:gd name="T3" fmla="*/ 5 h 9"/>
                <a:gd name="T4" fmla="*/ 0 w 11"/>
                <a:gd name="T5" fmla="*/ 0 h 9"/>
                <a:gd name="T6" fmla="*/ 6 w 11"/>
                <a:gd name="T7" fmla="*/ 4 h 9"/>
                <a:gd name="T8" fmla="*/ 10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0" y="9"/>
                  </a:moveTo>
                  <a:cubicBezTo>
                    <a:pt x="10" y="9"/>
                    <a:pt x="7" y="7"/>
                    <a:pt x="5" y="5"/>
                  </a:cubicBezTo>
                  <a:cubicBezTo>
                    <a:pt x="2" y="3"/>
                    <a:pt x="0" y="0"/>
                    <a:pt x="0" y="0"/>
                  </a:cubicBezTo>
                  <a:cubicBezTo>
                    <a:pt x="0" y="0"/>
                    <a:pt x="3" y="1"/>
                    <a:pt x="6" y="4"/>
                  </a:cubicBezTo>
                  <a:cubicBezTo>
                    <a:pt x="9" y="6"/>
                    <a:pt x="11" y="8"/>
                    <a:pt x="10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">
              <a:extLst>
                <a:ext uri="{FF2B5EF4-FFF2-40B4-BE49-F238E27FC236}">
                  <a16:creationId xmlns:a16="http://schemas.microsoft.com/office/drawing/2014/main" xmlns="" id="{EBB262D0-AFBE-47BB-98D9-00519FD08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" y="2220"/>
              <a:ext cx="5" cy="26"/>
            </a:xfrm>
            <a:custGeom>
              <a:avLst/>
              <a:gdLst>
                <a:gd name="T0" fmla="*/ 2 w 2"/>
                <a:gd name="T1" fmla="*/ 0 h 11"/>
                <a:gd name="T2" fmla="*/ 2 w 2"/>
                <a:gd name="T3" fmla="*/ 6 h 11"/>
                <a:gd name="T4" fmla="*/ 2 w 2"/>
                <a:gd name="T5" fmla="*/ 11 h 11"/>
                <a:gd name="T6" fmla="*/ 0 w 2"/>
                <a:gd name="T7" fmla="*/ 5 h 11"/>
                <a:gd name="T8" fmla="*/ 2 w 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0"/>
                  </a:moveTo>
                  <a:cubicBezTo>
                    <a:pt x="2" y="0"/>
                    <a:pt x="2" y="3"/>
                    <a:pt x="2" y="6"/>
                  </a:cubicBezTo>
                  <a:cubicBezTo>
                    <a:pt x="2" y="8"/>
                    <a:pt x="2" y="11"/>
                    <a:pt x="2" y="11"/>
                  </a:cubicBezTo>
                  <a:cubicBezTo>
                    <a:pt x="1" y="11"/>
                    <a:pt x="0" y="8"/>
                    <a:pt x="0" y="5"/>
                  </a:cubicBezTo>
                  <a:cubicBezTo>
                    <a:pt x="1" y="2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2">
              <a:extLst>
                <a:ext uri="{FF2B5EF4-FFF2-40B4-BE49-F238E27FC236}">
                  <a16:creationId xmlns:a16="http://schemas.microsoft.com/office/drawing/2014/main" xmlns="" id="{7C9BA151-1919-4086-89B3-5EB9D5A07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" y="2251"/>
              <a:ext cx="16" cy="23"/>
            </a:xfrm>
            <a:custGeom>
              <a:avLst/>
              <a:gdLst>
                <a:gd name="T0" fmla="*/ 7 w 7"/>
                <a:gd name="T1" fmla="*/ 0 h 10"/>
                <a:gd name="T2" fmla="*/ 4 w 7"/>
                <a:gd name="T3" fmla="*/ 5 h 10"/>
                <a:gd name="T4" fmla="*/ 0 w 7"/>
                <a:gd name="T5" fmla="*/ 10 h 10"/>
                <a:gd name="T6" fmla="*/ 3 w 7"/>
                <a:gd name="T7" fmla="*/ 4 h 10"/>
                <a:gd name="T8" fmla="*/ 7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0"/>
                  </a:moveTo>
                  <a:cubicBezTo>
                    <a:pt x="7" y="1"/>
                    <a:pt x="6" y="3"/>
                    <a:pt x="4" y="5"/>
                  </a:cubicBezTo>
                  <a:cubicBezTo>
                    <a:pt x="2" y="8"/>
                    <a:pt x="0" y="10"/>
                    <a:pt x="0" y="10"/>
                  </a:cubicBezTo>
                  <a:cubicBezTo>
                    <a:pt x="0" y="9"/>
                    <a:pt x="1" y="7"/>
                    <a:pt x="3" y="4"/>
                  </a:cubicBezTo>
                  <a:cubicBezTo>
                    <a:pt x="4" y="2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3">
              <a:extLst>
                <a:ext uri="{FF2B5EF4-FFF2-40B4-BE49-F238E27FC236}">
                  <a16:creationId xmlns:a16="http://schemas.microsoft.com/office/drawing/2014/main" xmlns="" id="{BE5977C0-5742-4BE1-AD9E-C868FB84A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2329"/>
              <a:ext cx="29" cy="14"/>
            </a:xfrm>
            <a:custGeom>
              <a:avLst/>
              <a:gdLst>
                <a:gd name="T0" fmla="*/ 12 w 12"/>
                <a:gd name="T1" fmla="*/ 1 h 6"/>
                <a:gd name="T2" fmla="*/ 6 w 12"/>
                <a:gd name="T3" fmla="*/ 4 h 6"/>
                <a:gd name="T4" fmla="*/ 0 w 12"/>
                <a:gd name="T5" fmla="*/ 5 h 6"/>
                <a:gd name="T6" fmla="*/ 6 w 12"/>
                <a:gd name="T7" fmla="*/ 2 h 6"/>
                <a:gd name="T8" fmla="*/ 12 w 12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12" y="1"/>
                  </a:moveTo>
                  <a:cubicBezTo>
                    <a:pt x="12" y="1"/>
                    <a:pt x="10" y="3"/>
                    <a:pt x="6" y="4"/>
                  </a:cubicBezTo>
                  <a:cubicBezTo>
                    <a:pt x="3" y="5"/>
                    <a:pt x="0" y="6"/>
                    <a:pt x="0" y="5"/>
                  </a:cubicBezTo>
                  <a:cubicBezTo>
                    <a:pt x="0" y="5"/>
                    <a:pt x="2" y="4"/>
                    <a:pt x="6" y="2"/>
                  </a:cubicBezTo>
                  <a:cubicBezTo>
                    <a:pt x="9" y="1"/>
                    <a:pt x="12" y="0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4">
              <a:extLst>
                <a:ext uri="{FF2B5EF4-FFF2-40B4-BE49-F238E27FC236}">
                  <a16:creationId xmlns:a16="http://schemas.microsoft.com/office/drawing/2014/main" xmlns="" id="{8E25C908-7A04-48A4-9999-B661EEADA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" y="2412"/>
              <a:ext cx="38" cy="10"/>
            </a:xfrm>
            <a:custGeom>
              <a:avLst/>
              <a:gdLst>
                <a:gd name="T0" fmla="*/ 15 w 16"/>
                <a:gd name="T1" fmla="*/ 0 h 4"/>
                <a:gd name="T2" fmla="*/ 8 w 16"/>
                <a:gd name="T3" fmla="*/ 3 h 4"/>
                <a:gd name="T4" fmla="*/ 0 w 16"/>
                <a:gd name="T5" fmla="*/ 4 h 4"/>
                <a:gd name="T6" fmla="*/ 8 w 16"/>
                <a:gd name="T7" fmla="*/ 2 h 4"/>
                <a:gd name="T8" fmla="*/ 15 w 1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">
                  <a:moveTo>
                    <a:pt x="15" y="0"/>
                  </a:moveTo>
                  <a:cubicBezTo>
                    <a:pt x="16" y="1"/>
                    <a:pt x="12" y="2"/>
                    <a:pt x="8" y="3"/>
                  </a:cubicBezTo>
                  <a:cubicBezTo>
                    <a:pt x="3" y="4"/>
                    <a:pt x="0" y="4"/>
                    <a:pt x="0" y="4"/>
                  </a:cubicBezTo>
                  <a:cubicBezTo>
                    <a:pt x="0" y="3"/>
                    <a:pt x="3" y="3"/>
                    <a:pt x="8" y="2"/>
                  </a:cubicBezTo>
                  <a:cubicBezTo>
                    <a:pt x="12" y="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5">
              <a:extLst>
                <a:ext uri="{FF2B5EF4-FFF2-40B4-BE49-F238E27FC236}">
                  <a16:creationId xmlns:a16="http://schemas.microsoft.com/office/drawing/2014/main" xmlns="" id="{A071B708-11BE-4A7E-BFDA-513592FAD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" y="2365"/>
              <a:ext cx="12" cy="23"/>
            </a:xfrm>
            <a:custGeom>
              <a:avLst/>
              <a:gdLst>
                <a:gd name="T0" fmla="*/ 1 w 5"/>
                <a:gd name="T1" fmla="*/ 10 h 10"/>
                <a:gd name="T2" fmla="*/ 2 w 5"/>
                <a:gd name="T3" fmla="*/ 5 h 10"/>
                <a:gd name="T4" fmla="*/ 4 w 5"/>
                <a:gd name="T5" fmla="*/ 0 h 10"/>
                <a:gd name="T6" fmla="*/ 3 w 5"/>
                <a:gd name="T7" fmla="*/ 6 h 10"/>
                <a:gd name="T8" fmla="*/ 1 w 5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10"/>
                  </a:moveTo>
                  <a:cubicBezTo>
                    <a:pt x="0" y="10"/>
                    <a:pt x="1" y="8"/>
                    <a:pt x="2" y="5"/>
                  </a:cubicBezTo>
                  <a:cubicBezTo>
                    <a:pt x="3" y="2"/>
                    <a:pt x="4" y="0"/>
                    <a:pt x="4" y="0"/>
                  </a:cubicBezTo>
                  <a:cubicBezTo>
                    <a:pt x="5" y="0"/>
                    <a:pt x="4" y="3"/>
                    <a:pt x="3" y="6"/>
                  </a:cubicBezTo>
                  <a:cubicBezTo>
                    <a:pt x="2" y="8"/>
                    <a:pt x="1" y="10"/>
                    <a:pt x="1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6">
              <a:extLst>
                <a:ext uri="{FF2B5EF4-FFF2-40B4-BE49-F238E27FC236}">
                  <a16:creationId xmlns:a16="http://schemas.microsoft.com/office/drawing/2014/main" xmlns="" id="{E11D67F2-4E56-4D79-BECA-133A376B4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" y="2460"/>
              <a:ext cx="17" cy="33"/>
            </a:xfrm>
            <a:custGeom>
              <a:avLst/>
              <a:gdLst>
                <a:gd name="T0" fmla="*/ 0 w 7"/>
                <a:gd name="T1" fmla="*/ 13 h 14"/>
                <a:gd name="T2" fmla="*/ 3 w 7"/>
                <a:gd name="T3" fmla="*/ 6 h 14"/>
                <a:gd name="T4" fmla="*/ 6 w 7"/>
                <a:gd name="T5" fmla="*/ 0 h 14"/>
                <a:gd name="T6" fmla="*/ 4 w 7"/>
                <a:gd name="T7" fmla="*/ 7 h 14"/>
                <a:gd name="T8" fmla="*/ 0 w 7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0" y="13"/>
                  </a:moveTo>
                  <a:cubicBezTo>
                    <a:pt x="0" y="13"/>
                    <a:pt x="1" y="10"/>
                    <a:pt x="3" y="6"/>
                  </a:cubicBezTo>
                  <a:cubicBezTo>
                    <a:pt x="4" y="3"/>
                    <a:pt x="6" y="0"/>
                    <a:pt x="6" y="0"/>
                  </a:cubicBezTo>
                  <a:cubicBezTo>
                    <a:pt x="7" y="0"/>
                    <a:pt x="6" y="3"/>
                    <a:pt x="4" y="7"/>
                  </a:cubicBezTo>
                  <a:cubicBezTo>
                    <a:pt x="2" y="11"/>
                    <a:pt x="1" y="14"/>
                    <a:pt x="0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7">
              <a:extLst>
                <a:ext uri="{FF2B5EF4-FFF2-40B4-BE49-F238E27FC236}">
                  <a16:creationId xmlns:a16="http://schemas.microsoft.com/office/drawing/2014/main" xmlns="" id="{30A5B967-0786-470D-A042-4801A8D63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" y="2510"/>
              <a:ext cx="34" cy="11"/>
            </a:xfrm>
            <a:custGeom>
              <a:avLst/>
              <a:gdLst>
                <a:gd name="T0" fmla="*/ 14 w 14"/>
                <a:gd name="T1" fmla="*/ 4 h 5"/>
                <a:gd name="T2" fmla="*/ 7 w 14"/>
                <a:gd name="T3" fmla="*/ 3 h 5"/>
                <a:gd name="T4" fmla="*/ 1 w 14"/>
                <a:gd name="T5" fmla="*/ 0 h 5"/>
                <a:gd name="T6" fmla="*/ 8 w 14"/>
                <a:gd name="T7" fmla="*/ 1 h 5"/>
                <a:gd name="T8" fmla="*/ 14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4" y="4"/>
                  </a:moveTo>
                  <a:cubicBezTo>
                    <a:pt x="14" y="5"/>
                    <a:pt x="11" y="4"/>
                    <a:pt x="7" y="3"/>
                  </a:cubicBezTo>
                  <a:cubicBezTo>
                    <a:pt x="3" y="2"/>
                    <a:pt x="0" y="1"/>
                    <a:pt x="1" y="0"/>
                  </a:cubicBezTo>
                  <a:cubicBezTo>
                    <a:pt x="1" y="0"/>
                    <a:pt x="4" y="0"/>
                    <a:pt x="8" y="1"/>
                  </a:cubicBezTo>
                  <a:cubicBezTo>
                    <a:pt x="11" y="2"/>
                    <a:pt x="14" y="4"/>
                    <a:pt x="14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8">
              <a:extLst>
                <a:ext uri="{FF2B5EF4-FFF2-40B4-BE49-F238E27FC236}">
                  <a16:creationId xmlns:a16="http://schemas.microsoft.com/office/drawing/2014/main" xmlns="" id="{87979599-D5C4-487E-8178-9C5378088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" y="2602"/>
              <a:ext cx="26" cy="19"/>
            </a:xfrm>
            <a:custGeom>
              <a:avLst/>
              <a:gdLst>
                <a:gd name="T0" fmla="*/ 11 w 11"/>
                <a:gd name="T1" fmla="*/ 1 h 8"/>
                <a:gd name="T2" fmla="*/ 6 w 11"/>
                <a:gd name="T3" fmla="*/ 5 h 8"/>
                <a:gd name="T4" fmla="*/ 0 w 11"/>
                <a:gd name="T5" fmla="*/ 8 h 8"/>
                <a:gd name="T6" fmla="*/ 5 w 11"/>
                <a:gd name="T7" fmla="*/ 3 h 8"/>
                <a:gd name="T8" fmla="*/ 11 w 11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1" y="1"/>
                  </a:moveTo>
                  <a:cubicBezTo>
                    <a:pt x="11" y="1"/>
                    <a:pt x="9" y="3"/>
                    <a:pt x="6" y="5"/>
                  </a:cubicBezTo>
                  <a:cubicBezTo>
                    <a:pt x="3" y="7"/>
                    <a:pt x="1" y="8"/>
                    <a:pt x="0" y="8"/>
                  </a:cubicBezTo>
                  <a:cubicBezTo>
                    <a:pt x="0" y="7"/>
                    <a:pt x="2" y="5"/>
                    <a:pt x="5" y="3"/>
                  </a:cubicBezTo>
                  <a:cubicBezTo>
                    <a:pt x="8" y="1"/>
                    <a:pt x="10" y="0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9">
              <a:extLst>
                <a:ext uri="{FF2B5EF4-FFF2-40B4-BE49-F238E27FC236}">
                  <a16:creationId xmlns:a16="http://schemas.microsoft.com/office/drawing/2014/main" xmlns="" id="{52624991-4E26-458F-98EF-A60718472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" y="2685"/>
              <a:ext cx="29" cy="10"/>
            </a:xfrm>
            <a:custGeom>
              <a:avLst/>
              <a:gdLst>
                <a:gd name="T0" fmla="*/ 12 w 12"/>
                <a:gd name="T1" fmla="*/ 1 h 4"/>
                <a:gd name="T2" fmla="*/ 6 w 12"/>
                <a:gd name="T3" fmla="*/ 3 h 4"/>
                <a:gd name="T4" fmla="*/ 0 w 12"/>
                <a:gd name="T5" fmla="*/ 3 h 4"/>
                <a:gd name="T6" fmla="*/ 6 w 12"/>
                <a:gd name="T7" fmla="*/ 1 h 4"/>
                <a:gd name="T8" fmla="*/ 12 w 1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2" y="1"/>
                  </a:moveTo>
                  <a:cubicBezTo>
                    <a:pt x="12" y="1"/>
                    <a:pt x="10" y="2"/>
                    <a:pt x="6" y="3"/>
                  </a:cubicBezTo>
                  <a:cubicBezTo>
                    <a:pt x="3" y="4"/>
                    <a:pt x="1" y="4"/>
                    <a:pt x="0" y="3"/>
                  </a:cubicBezTo>
                  <a:cubicBezTo>
                    <a:pt x="0" y="3"/>
                    <a:pt x="3" y="2"/>
                    <a:pt x="6" y="1"/>
                  </a:cubicBezTo>
                  <a:cubicBezTo>
                    <a:pt x="9" y="0"/>
                    <a:pt x="12" y="0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0">
              <a:extLst>
                <a:ext uri="{FF2B5EF4-FFF2-40B4-BE49-F238E27FC236}">
                  <a16:creationId xmlns:a16="http://schemas.microsoft.com/office/drawing/2014/main" xmlns="" id="{BA2623D2-68B3-4014-933D-AB8487B69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" y="2481"/>
              <a:ext cx="28" cy="12"/>
            </a:xfrm>
            <a:custGeom>
              <a:avLst/>
              <a:gdLst>
                <a:gd name="T0" fmla="*/ 11 w 12"/>
                <a:gd name="T1" fmla="*/ 0 h 5"/>
                <a:gd name="T2" fmla="*/ 6 w 12"/>
                <a:gd name="T3" fmla="*/ 4 h 5"/>
                <a:gd name="T4" fmla="*/ 0 w 12"/>
                <a:gd name="T5" fmla="*/ 5 h 5"/>
                <a:gd name="T6" fmla="*/ 6 w 12"/>
                <a:gd name="T7" fmla="*/ 2 h 5"/>
                <a:gd name="T8" fmla="*/ 11 w 1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1" y="0"/>
                  </a:moveTo>
                  <a:cubicBezTo>
                    <a:pt x="12" y="1"/>
                    <a:pt x="10" y="3"/>
                    <a:pt x="6" y="4"/>
                  </a:cubicBezTo>
                  <a:cubicBezTo>
                    <a:pt x="3" y="5"/>
                    <a:pt x="0" y="5"/>
                    <a:pt x="0" y="5"/>
                  </a:cubicBezTo>
                  <a:cubicBezTo>
                    <a:pt x="0" y="4"/>
                    <a:pt x="3" y="3"/>
                    <a:pt x="6" y="2"/>
                  </a:cubicBezTo>
                  <a:cubicBezTo>
                    <a:pt x="9" y="1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1">
              <a:extLst>
                <a:ext uri="{FF2B5EF4-FFF2-40B4-BE49-F238E27FC236}">
                  <a16:creationId xmlns:a16="http://schemas.microsoft.com/office/drawing/2014/main" xmlns="" id="{45FBC4FE-55BC-4618-BD03-9569A3494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" y="2600"/>
              <a:ext cx="26" cy="12"/>
            </a:xfrm>
            <a:custGeom>
              <a:avLst/>
              <a:gdLst>
                <a:gd name="T0" fmla="*/ 11 w 11"/>
                <a:gd name="T1" fmla="*/ 5 h 5"/>
                <a:gd name="T2" fmla="*/ 5 w 11"/>
                <a:gd name="T3" fmla="*/ 3 h 5"/>
                <a:gd name="T4" fmla="*/ 0 w 11"/>
                <a:gd name="T5" fmla="*/ 0 h 5"/>
                <a:gd name="T6" fmla="*/ 6 w 11"/>
                <a:gd name="T7" fmla="*/ 2 h 5"/>
                <a:gd name="T8" fmla="*/ 11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5"/>
                  </a:moveTo>
                  <a:cubicBezTo>
                    <a:pt x="11" y="5"/>
                    <a:pt x="8" y="5"/>
                    <a:pt x="5" y="3"/>
                  </a:cubicBezTo>
                  <a:cubicBezTo>
                    <a:pt x="2" y="2"/>
                    <a:pt x="0" y="0"/>
                    <a:pt x="0" y="0"/>
                  </a:cubicBezTo>
                  <a:cubicBezTo>
                    <a:pt x="1" y="0"/>
                    <a:pt x="3" y="0"/>
                    <a:pt x="6" y="2"/>
                  </a:cubicBezTo>
                  <a:cubicBezTo>
                    <a:pt x="9" y="3"/>
                    <a:pt x="11" y="5"/>
                    <a:pt x="11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2">
              <a:extLst>
                <a:ext uri="{FF2B5EF4-FFF2-40B4-BE49-F238E27FC236}">
                  <a16:creationId xmlns:a16="http://schemas.microsoft.com/office/drawing/2014/main" xmlns="" id="{2B96858D-D649-475A-8F42-A8E1A6554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" y="2690"/>
              <a:ext cx="35" cy="17"/>
            </a:xfrm>
            <a:custGeom>
              <a:avLst/>
              <a:gdLst>
                <a:gd name="T0" fmla="*/ 15 w 15"/>
                <a:gd name="T1" fmla="*/ 6 h 7"/>
                <a:gd name="T2" fmla="*/ 7 w 15"/>
                <a:gd name="T3" fmla="*/ 4 h 7"/>
                <a:gd name="T4" fmla="*/ 0 w 15"/>
                <a:gd name="T5" fmla="*/ 0 h 7"/>
                <a:gd name="T6" fmla="*/ 8 w 15"/>
                <a:gd name="T7" fmla="*/ 2 h 7"/>
                <a:gd name="T8" fmla="*/ 15 w 15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15" y="6"/>
                  </a:moveTo>
                  <a:cubicBezTo>
                    <a:pt x="15" y="7"/>
                    <a:pt x="11" y="6"/>
                    <a:pt x="7" y="4"/>
                  </a:cubicBezTo>
                  <a:cubicBezTo>
                    <a:pt x="3" y="3"/>
                    <a:pt x="0" y="1"/>
                    <a:pt x="0" y="0"/>
                  </a:cubicBezTo>
                  <a:cubicBezTo>
                    <a:pt x="0" y="0"/>
                    <a:pt x="4" y="1"/>
                    <a:pt x="8" y="2"/>
                  </a:cubicBezTo>
                  <a:cubicBezTo>
                    <a:pt x="12" y="4"/>
                    <a:pt x="15" y="6"/>
                    <a:pt x="15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3">
              <a:extLst>
                <a:ext uri="{FF2B5EF4-FFF2-40B4-BE49-F238E27FC236}">
                  <a16:creationId xmlns:a16="http://schemas.microsoft.com/office/drawing/2014/main" xmlns="" id="{9FEC26EC-9DB2-44F3-99EE-41773FB87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2752"/>
              <a:ext cx="33" cy="26"/>
            </a:xfrm>
            <a:custGeom>
              <a:avLst/>
              <a:gdLst>
                <a:gd name="T0" fmla="*/ 0 w 14"/>
                <a:gd name="T1" fmla="*/ 11 h 11"/>
                <a:gd name="T2" fmla="*/ 6 w 14"/>
                <a:gd name="T3" fmla="*/ 5 h 11"/>
                <a:gd name="T4" fmla="*/ 13 w 14"/>
                <a:gd name="T5" fmla="*/ 0 h 11"/>
                <a:gd name="T6" fmla="*/ 8 w 14"/>
                <a:gd name="T7" fmla="*/ 7 h 11"/>
                <a:gd name="T8" fmla="*/ 0 w 1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0" y="11"/>
                  </a:moveTo>
                  <a:cubicBezTo>
                    <a:pt x="0" y="10"/>
                    <a:pt x="3" y="8"/>
                    <a:pt x="6" y="5"/>
                  </a:cubicBezTo>
                  <a:cubicBezTo>
                    <a:pt x="10" y="3"/>
                    <a:pt x="13" y="0"/>
                    <a:pt x="13" y="0"/>
                  </a:cubicBezTo>
                  <a:cubicBezTo>
                    <a:pt x="14" y="1"/>
                    <a:pt x="11" y="4"/>
                    <a:pt x="8" y="7"/>
                  </a:cubicBezTo>
                  <a:cubicBezTo>
                    <a:pt x="4" y="10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4">
              <a:extLst>
                <a:ext uri="{FF2B5EF4-FFF2-40B4-BE49-F238E27FC236}">
                  <a16:creationId xmlns:a16="http://schemas.microsoft.com/office/drawing/2014/main" xmlns="" id="{2B994F7B-70A3-42CB-BE5B-1C4452930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" y="2702"/>
              <a:ext cx="12" cy="28"/>
            </a:xfrm>
            <a:custGeom>
              <a:avLst/>
              <a:gdLst>
                <a:gd name="T0" fmla="*/ 5 w 5"/>
                <a:gd name="T1" fmla="*/ 12 h 12"/>
                <a:gd name="T2" fmla="*/ 2 w 5"/>
                <a:gd name="T3" fmla="*/ 6 h 12"/>
                <a:gd name="T4" fmla="*/ 0 w 5"/>
                <a:gd name="T5" fmla="*/ 1 h 12"/>
                <a:gd name="T6" fmla="*/ 4 w 5"/>
                <a:gd name="T7" fmla="*/ 6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cubicBezTo>
                    <a:pt x="4" y="12"/>
                    <a:pt x="4" y="9"/>
                    <a:pt x="2" y="6"/>
                  </a:cubicBezTo>
                  <a:cubicBezTo>
                    <a:pt x="1" y="3"/>
                    <a:pt x="0" y="1"/>
                    <a:pt x="0" y="1"/>
                  </a:cubicBezTo>
                  <a:cubicBezTo>
                    <a:pt x="1" y="0"/>
                    <a:pt x="3" y="2"/>
                    <a:pt x="4" y="6"/>
                  </a:cubicBezTo>
                  <a:cubicBezTo>
                    <a:pt x="5" y="9"/>
                    <a:pt x="5" y="12"/>
                    <a:pt x="5" y="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5">
              <a:extLst>
                <a:ext uri="{FF2B5EF4-FFF2-40B4-BE49-F238E27FC236}">
                  <a16:creationId xmlns:a16="http://schemas.microsoft.com/office/drawing/2014/main" xmlns="" id="{80CD61ED-88B0-4E11-B347-0ECAEB62A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" y="2605"/>
              <a:ext cx="21" cy="14"/>
            </a:xfrm>
            <a:custGeom>
              <a:avLst/>
              <a:gdLst>
                <a:gd name="T0" fmla="*/ 9 w 9"/>
                <a:gd name="T1" fmla="*/ 6 h 6"/>
                <a:gd name="T2" fmla="*/ 4 w 9"/>
                <a:gd name="T3" fmla="*/ 4 h 6"/>
                <a:gd name="T4" fmla="*/ 1 w 9"/>
                <a:gd name="T5" fmla="*/ 0 h 6"/>
                <a:gd name="T6" fmla="*/ 5 w 9"/>
                <a:gd name="T7" fmla="*/ 2 h 6"/>
                <a:gd name="T8" fmla="*/ 9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6"/>
                  </a:moveTo>
                  <a:cubicBezTo>
                    <a:pt x="8" y="6"/>
                    <a:pt x="6" y="5"/>
                    <a:pt x="4" y="4"/>
                  </a:cubicBezTo>
                  <a:cubicBezTo>
                    <a:pt x="2" y="2"/>
                    <a:pt x="0" y="1"/>
                    <a:pt x="1" y="0"/>
                  </a:cubicBezTo>
                  <a:cubicBezTo>
                    <a:pt x="1" y="0"/>
                    <a:pt x="3" y="1"/>
                    <a:pt x="5" y="2"/>
                  </a:cubicBezTo>
                  <a:cubicBezTo>
                    <a:pt x="7" y="4"/>
                    <a:pt x="9" y="5"/>
                    <a:pt x="9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6">
              <a:extLst>
                <a:ext uri="{FF2B5EF4-FFF2-40B4-BE49-F238E27FC236}">
                  <a16:creationId xmlns:a16="http://schemas.microsoft.com/office/drawing/2014/main" xmlns="" id="{EB271EC1-D602-40A7-A44A-D9F1269ED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2443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5 w 10"/>
                <a:gd name="T3" fmla="*/ 4 h 8"/>
                <a:gd name="T4" fmla="*/ 0 w 10"/>
                <a:gd name="T5" fmla="*/ 7 h 8"/>
                <a:gd name="T6" fmla="*/ 4 w 10"/>
                <a:gd name="T7" fmla="*/ 3 h 8"/>
                <a:gd name="T8" fmla="*/ 10 w 1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10" y="1"/>
                    <a:pt x="8" y="2"/>
                    <a:pt x="5" y="4"/>
                  </a:cubicBezTo>
                  <a:cubicBezTo>
                    <a:pt x="3" y="6"/>
                    <a:pt x="0" y="8"/>
                    <a:pt x="0" y="7"/>
                  </a:cubicBezTo>
                  <a:cubicBezTo>
                    <a:pt x="0" y="7"/>
                    <a:pt x="2" y="5"/>
                    <a:pt x="4" y="3"/>
                  </a:cubicBezTo>
                  <a:cubicBezTo>
                    <a:pt x="7" y="1"/>
                    <a:pt x="9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7">
              <a:extLst>
                <a:ext uri="{FF2B5EF4-FFF2-40B4-BE49-F238E27FC236}">
                  <a16:creationId xmlns:a16="http://schemas.microsoft.com/office/drawing/2014/main" xmlns="" id="{DB28593A-BF8F-4EF9-AF52-0EF2A7D31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" y="2510"/>
              <a:ext cx="33" cy="7"/>
            </a:xfrm>
            <a:custGeom>
              <a:avLst/>
              <a:gdLst>
                <a:gd name="T0" fmla="*/ 14 w 14"/>
                <a:gd name="T1" fmla="*/ 2 h 3"/>
                <a:gd name="T2" fmla="*/ 7 w 14"/>
                <a:gd name="T3" fmla="*/ 3 h 3"/>
                <a:gd name="T4" fmla="*/ 0 w 14"/>
                <a:gd name="T5" fmla="*/ 0 h 3"/>
                <a:gd name="T6" fmla="*/ 7 w 14"/>
                <a:gd name="T7" fmla="*/ 1 h 3"/>
                <a:gd name="T8" fmla="*/ 14 w 1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4" y="2"/>
                  </a:moveTo>
                  <a:cubicBezTo>
                    <a:pt x="14" y="2"/>
                    <a:pt x="11" y="3"/>
                    <a:pt x="7" y="3"/>
                  </a:cubicBezTo>
                  <a:cubicBezTo>
                    <a:pt x="3" y="2"/>
                    <a:pt x="0" y="1"/>
                    <a:pt x="0" y="0"/>
                  </a:cubicBezTo>
                  <a:cubicBezTo>
                    <a:pt x="0" y="0"/>
                    <a:pt x="3" y="0"/>
                    <a:pt x="7" y="1"/>
                  </a:cubicBezTo>
                  <a:cubicBezTo>
                    <a:pt x="11" y="1"/>
                    <a:pt x="14" y="1"/>
                    <a:pt x="14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8">
              <a:extLst>
                <a:ext uri="{FF2B5EF4-FFF2-40B4-BE49-F238E27FC236}">
                  <a16:creationId xmlns:a16="http://schemas.microsoft.com/office/drawing/2014/main" xmlns="" id="{1E6E4DCF-13B1-404B-AA1B-B31C5C282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" y="2529"/>
              <a:ext cx="31" cy="4"/>
            </a:xfrm>
            <a:custGeom>
              <a:avLst/>
              <a:gdLst>
                <a:gd name="T0" fmla="*/ 13 w 13"/>
                <a:gd name="T1" fmla="*/ 1 h 2"/>
                <a:gd name="T2" fmla="*/ 7 w 13"/>
                <a:gd name="T3" fmla="*/ 2 h 2"/>
                <a:gd name="T4" fmla="*/ 0 w 13"/>
                <a:gd name="T5" fmla="*/ 1 h 2"/>
                <a:gd name="T6" fmla="*/ 6 w 13"/>
                <a:gd name="T7" fmla="*/ 0 h 2"/>
                <a:gd name="T8" fmla="*/ 13 w 1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">
                  <a:moveTo>
                    <a:pt x="13" y="1"/>
                  </a:moveTo>
                  <a:cubicBezTo>
                    <a:pt x="13" y="1"/>
                    <a:pt x="10" y="2"/>
                    <a:pt x="7" y="2"/>
                  </a:cubicBezTo>
                  <a:cubicBezTo>
                    <a:pt x="3" y="2"/>
                    <a:pt x="0" y="2"/>
                    <a:pt x="0" y="1"/>
                  </a:cubicBezTo>
                  <a:cubicBezTo>
                    <a:pt x="0" y="1"/>
                    <a:pt x="3" y="1"/>
                    <a:pt x="6" y="0"/>
                  </a:cubicBezTo>
                  <a:cubicBezTo>
                    <a:pt x="10" y="0"/>
                    <a:pt x="13" y="0"/>
                    <a:pt x="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9">
              <a:extLst>
                <a:ext uri="{FF2B5EF4-FFF2-40B4-BE49-F238E27FC236}">
                  <a16:creationId xmlns:a16="http://schemas.microsoft.com/office/drawing/2014/main" xmlns="" id="{159B95DA-4FF5-4568-90A1-9A176DB41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" y="2450"/>
              <a:ext cx="26" cy="14"/>
            </a:xfrm>
            <a:custGeom>
              <a:avLst/>
              <a:gdLst>
                <a:gd name="T0" fmla="*/ 11 w 11"/>
                <a:gd name="T1" fmla="*/ 5 h 6"/>
                <a:gd name="T2" fmla="*/ 5 w 11"/>
                <a:gd name="T3" fmla="*/ 5 h 6"/>
                <a:gd name="T4" fmla="*/ 0 w 11"/>
                <a:gd name="T5" fmla="*/ 1 h 6"/>
                <a:gd name="T6" fmla="*/ 6 w 11"/>
                <a:gd name="T7" fmla="*/ 3 h 6"/>
                <a:gd name="T8" fmla="*/ 11 w 11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11" y="5"/>
                  </a:moveTo>
                  <a:cubicBezTo>
                    <a:pt x="11" y="6"/>
                    <a:pt x="8" y="6"/>
                    <a:pt x="5" y="5"/>
                  </a:cubicBezTo>
                  <a:cubicBezTo>
                    <a:pt x="2" y="3"/>
                    <a:pt x="0" y="1"/>
                    <a:pt x="0" y="1"/>
                  </a:cubicBezTo>
                  <a:cubicBezTo>
                    <a:pt x="1" y="0"/>
                    <a:pt x="3" y="2"/>
                    <a:pt x="6" y="3"/>
                  </a:cubicBezTo>
                  <a:cubicBezTo>
                    <a:pt x="8" y="4"/>
                    <a:pt x="11" y="5"/>
                    <a:pt x="11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0">
              <a:extLst>
                <a:ext uri="{FF2B5EF4-FFF2-40B4-BE49-F238E27FC236}">
                  <a16:creationId xmlns:a16="http://schemas.microsoft.com/office/drawing/2014/main" xmlns="" id="{51A11D14-D9FB-4CE4-B0A0-C6E5AA69C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" y="2571"/>
              <a:ext cx="31" cy="19"/>
            </a:xfrm>
            <a:custGeom>
              <a:avLst/>
              <a:gdLst>
                <a:gd name="T0" fmla="*/ 13 w 13"/>
                <a:gd name="T1" fmla="*/ 8 h 8"/>
                <a:gd name="T2" fmla="*/ 6 w 13"/>
                <a:gd name="T3" fmla="*/ 5 h 8"/>
                <a:gd name="T4" fmla="*/ 0 w 13"/>
                <a:gd name="T5" fmla="*/ 0 h 8"/>
                <a:gd name="T6" fmla="*/ 7 w 13"/>
                <a:gd name="T7" fmla="*/ 3 h 8"/>
                <a:gd name="T8" fmla="*/ 13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3" y="8"/>
                  </a:moveTo>
                  <a:cubicBezTo>
                    <a:pt x="12" y="8"/>
                    <a:pt x="9" y="7"/>
                    <a:pt x="6" y="5"/>
                  </a:cubicBezTo>
                  <a:cubicBezTo>
                    <a:pt x="3" y="3"/>
                    <a:pt x="0" y="1"/>
                    <a:pt x="0" y="0"/>
                  </a:cubicBezTo>
                  <a:cubicBezTo>
                    <a:pt x="1" y="0"/>
                    <a:pt x="4" y="1"/>
                    <a:pt x="7" y="3"/>
                  </a:cubicBezTo>
                  <a:cubicBezTo>
                    <a:pt x="10" y="5"/>
                    <a:pt x="13" y="7"/>
                    <a:pt x="13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11">
              <a:extLst>
                <a:ext uri="{FF2B5EF4-FFF2-40B4-BE49-F238E27FC236}">
                  <a16:creationId xmlns:a16="http://schemas.microsoft.com/office/drawing/2014/main" xmlns="" id="{9396B811-5E61-4036-9EBB-58F3957E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2787"/>
              <a:ext cx="591" cy="105"/>
            </a:xfrm>
            <a:prstGeom prst="rect">
              <a:avLst/>
            </a:prstGeom>
            <a:solidFill>
              <a:srgbClr val="F14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2">
              <a:extLst>
                <a:ext uri="{FF2B5EF4-FFF2-40B4-BE49-F238E27FC236}">
                  <a16:creationId xmlns:a16="http://schemas.microsoft.com/office/drawing/2014/main" xmlns="" id="{EB6153A6-1384-424B-ACC8-53D7CF016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" y="2871"/>
              <a:ext cx="503" cy="313"/>
            </a:xfrm>
            <a:custGeom>
              <a:avLst/>
              <a:gdLst>
                <a:gd name="T0" fmla="*/ 0 w 503"/>
                <a:gd name="T1" fmla="*/ 0 h 313"/>
                <a:gd name="T2" fmla="*/ 71 w 503"/>
                <a:gd name="T3" fmla="*/ 313 h 313"/>
                <a:gd name="T4" fmla="*/ 425 w 503"/>
                <a:gd name="T5" fmla="*/ 313 h 313"/>
                <a:gd name="T6" fmla="*/ 503 w 503"/>
                <a:gd name="T7" fmla="*/ 0 h 313"/>
                <a:gd name="T8" fmla="*/ 0 w 50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313">
                  <a:moveTo>
                    <a:pt x="0" y="0"/>
                  </a:moveTo>
                  <a:lnTo>
                    <a:pt x="71" y="313"/>
                  </a:lnTo>
                  <a:lnTo>
                    <a:pt x="425" y="313"/>
                  </a:lnTo>
                  <a:lnTo>
                    <a:pt x="5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13">
              <a:extLst>
                <a:ext uri="{FF2B5EF4-FFF2-40B4-BE49-F238E27FC236}">
                  <a16:creationId xmlns:a16="http://schemas.microsoft.com/office/drawing/2014/main" xmlns="" id="{57073562-BB9B-45AF-BA54-807FE48B5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" y="2890"/>
              <a:ext cx="596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4">
              <a:extLst>
                <a:ext uri="{FF2B5EF4-FFF2-40B4-BE49-F238E27FC236}">
                  <a16:creationId xmlns:a16="http://schemas.microsoft.com/office/drawing/2014/main" xmlns="" id="{8AE0BD23-6C81-4653-8439-58B2F691E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" y="2507"/>
              <a:ext cx="16" cy="26"/>
            </a:xfrm>
            <a:custGeom>
              <a:avLst/>
              <a:gdLst>
                <a:gd name="T0" fmla="*/ 7 w 7"/>
                <a:gd name="T1" fmla="*/ 10 h 11"/>
                <a:gd name="T2" fmla="*/ 3 w 7"/>
                <a:gd name="T3" fmla="*/ 6 h 11"/>
                <a:gd name="T4" fmla="*/ 1 w 7"/>
                <a:gd name="T5" fmla="*/ 1 h 11"/>
                <a:gd name="T6" fmla="*/ 5 w 7"/>
                <a:gd name="T7" fmla="*/ 5 h 11"/>
                <a:gd name="T8" fmla="*/ 7 w 7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7" y="10"/>
                  </a:moveTo>
                  <a:cubicBezTo>
                    <a:pt x="6" y="11"/>
                    <a:pt x="5" y="9"/>
                    <a:pt x="3" y="6"/>
                  </a:cubicBezTo>
                  <a:cubicBezTo>
                    <a:pt x="1" y="3"/>
                    <a:pt x="0" y="1"/>
                    <a:pt x="1" y="1"/>
                  </a:cubicBezTo>
                  <a:cubicBezTo>
                    <a:pt x="1" y="0"/>
                    <a:pt x="3" y="2"/>
                    <a:pt x="5" y="5"/>
                  </a:cubicBezTo>
                  <a:cubicBezTo>
                    <a:pt x="6" y="8"/>
                    <a:pt x="7" y="10"/>
                    <a:pt x="7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5">
              <a:extLst>
                <a:ext uri="{FF2B5EF4-FFF2-40B4-BE49-F238E27FC236}">
                  <a16:creationId xmlns:a16="http://schemas.microsoft.com/office/drawing/2014/main" xmlns="" id="{9481E186-19F3-46A5-8D15-68C3DB97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2586"/>
              <a:ext cx="14" cy="30"/>
            </a:xfrm>
            <a:custGeom>
              <a:avLst/>
              <a:gdLst>
                <a:gd name="T0" fmla="*/ 1 w 6"/>
                <a:gd name="T1" fmla="*/ 13 h 13"/>
                <a:gd name="T2" fmla="*/ 2 w 6"/>
                <a:gd name="T3" fmla="*/ 6 h 13"/>
                <a:gd name="T4" fmla="*/ 5 w 6"/>
                <a:gd name="T5" fmla="*/ 0 h 13"/>
                <a:gd name="T6" fmla="*/ 4 w 6"/>
                <a:gd name="T7" fmla="*/ 7 h 13"/>
                <a:gd name="T8" fmla="*/ 1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1" y="13"/>
                  </a:moveTo>
                  <a:cubicBezTo>
                    <a:pt x="0" y="13"/>
                    <a:pt x="1" y="10"/>
                    <a:pt x="2" y="6"/>
                  </a:cubicBezTo>
                  <a:cubicBezTo>
                    <a:pt x="3" y="3"/>
                    <a:pt x="5" y="0"/>
                    <a:pt x="5" y="0"/>
                  </a:cubicBezTo>
                  <a:cubicBezTo>
                    <a:pt x="6" y="0"/>
                    <a:pt x="5" y="3"/>
                    <a:pt x="4" y="7"/>
                  </a:cubicBezTo>
                  <a:cubicBezTo>
                    <a:pt x="3" y="10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6">
              <a:extLst>
                <a:ext uri="{FF2B5EF4-FFF2-40B4-BE49-F238E27FC236}">
                  <a16:creationId xmlns:a16="http://schemas.microsoft.com/office/drawing/2014/main" xmlns="" id="{BA379FBA-028D-4AD4-AF74-093744B17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2671"/>
              <a:ext cx="19" cy="33"/>
            </a:xfrm>
            <a:custGeom>
              <a:avLst/>
              <a:gdLst>
                <a:gd name="T0" fmla="*/ 7 w 8"/>
                <a:gd name="T1" fmla="*/ 14 h 14"/>
                <a:gd name="T2" fmla="*/ 3 w 8"/>
                <a:gd name="T3" fmla="*/ 8 h 14"/>
                <a:gd name="T4" fmla="*/ 0 w 8"/>
                <a:gd name="T5" fmla="*/ 0 h 14"/>
                <a:gd name="T6" fmla="*/ 5 w 8"/>
                <a:gd name="T7" fmla="*/ 7 h 14"/>
                <a:gd name="T8" fmla="*/ 7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7" y="14"/>
                  </a:moveTo>
                  <a:cubicBezTo>
                    <a:pt x="7" y="14"/>
                    <a:pt x="5" y="12"/>
                    <a:pt x="3" y="8"/>
                  </a:cubicBezTo>
                  <a:cubicBezTo>
                    <a:pt x="1" y="4"/>
                    <a:pt x="0" y="0"/>
                    <a:pt x="0" y="0"/>
                  </a:cubicBezTo>
                  <a:cubicBezTo>
                    <a:pt x="1" y="0"/>
                    <a:pt x="3" y="3"/>
                    <a:pt x="5" y="7"/>
                  </a:cubicBezTo>
                  <a:cubicBezTo>
                    <a:pt x="6" y="11"/>
                    <a:pt x="8" y="14"/>
                    <a:pt x="7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xmlns="" id="{B67C8AE7-6CFF-4D6D-AF77-36650BCF3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" y="2754"/>
              <a:ext cx="21" cy="24"/>
            </a:xfrm>
            <a:custGeom>
              <a:avLst/>
              <a:gdLst>
                <a:gd name="T0" fmla="*/ 1 w 9"/>
                <a:gd name="T1" fmla="*/ 9 h 10"/>
                <a:gd name="T2" fmla="*/ 4 w 9"/>
                <a:gd name="T3" fmla="*/ 4 h 10"/>
                <a:gd name="T4" fmla="*/ 9 w 9"/>
                <a:gd name="T5" fmla="*/ 0 h 10"/>
                <a:gd name="T6" fmla="*/ 5 w 9"/>
                <a:gd name="T7" fmla="*/ 5 h 10"/>
                <a:gd name="T8" fmla="*/ 1 w 9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1" y="9"/>
                  </a:moveTo>
                  <a:cubicBezTo>
                    <a:pt x="0" y="9"/>
                    <a:pt x="2" y="7"/>
                    <a:pt x="4" y="4"/>
                  </a:cubicBezTo>
                  <a:cubicBezTo>
                    <a:pt x="6" y="2"/>
                    <a:pt x="8" y="0"/>
                    <a:pt x="9" y="0"/>
                  </a:cubicBezTo>
                  <a:cubicBezTo>
                    <a:pt x="9" y="0"/>
                    <a:pt x="8" y="3"/>
                    <a:pt x="5" y="5"/>
                  </a:cubicBezTo>
                  <a:cubicBezTo>
                    <a:pt x="3" y="8"/>
                    <a:pt x="1" y="10"/>
                    <a:pt x="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xmlns="" id="{E6FF9392-63CD-457B-A832-F2E507AFE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" y="2643"/>
              <a:ext cx="24" cy="4"/>
            </a:xfrm>
            <a:custGeom>
              <a:avLst/>
              <a:gdLst>
                <a:gd name="T0" fmla="*/ 10 w 10"/>
                <a:gd name="T1" fmla="*/ 2 h 2"/>
                <a:gd name="T2" fmla="*/ 5 w 10"/>
                <a:gd name="T3" fmla="*/ 2 h 2"/>
                <a:gd name="T4" fmla="*/ 0 w 10"/>
                <a:gd name="T5" fmla="*/ 0 h 2"/>
                <a:gd name="T6" fmla="*/ 5 w 10"/>
                <a:gd name="T7" fmla="*/ 0 h 2"/>
                <a:gd name="T8" fmla="*/ 10 w 10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">
                  <a:moveTo>
                    <a:pt x="10" y="2"/>
                  </a:moveTo>
                  <a:cubicBezTo>
                    <a:pt x="10" y="2"/>
                    <a:pt x="8" y="2"/>
                    <a:pt x="5" y="2"/>
                  </a:cubicBezTo>
                  <a:cubicBezTo>
                    <a:pt x="2" y="1"/>
                    <a:pt x="0" y="0"/>
                    <a:pt x="0" y="0"/>
                  </a:cubicBezTo>
                  <a:cubicBezTo>
                    <a:pt x="0" y="0"/>
                    <a:pt x="2" y="0"/>
                    <a:pt x="5" y="0"/>
                  </a:cubicBezTo>
                  <a:cubicBezTo>
                    <a:pt x="8" y="1"/>
                    <a:pt x="10" y="1"/>
                    <a:pt x="1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19">
              <a:extLst>
                <a:ext uri="{FF2B5EF4-FFF2-40B4-BE49-F238E27FC236}">
                  <a16:creationId xmlns:a16="http://schemas.microsoft.com/office/drawing/2014/main" xmlns="" id="{970ECA1D-569D-48F8-BB8F-DC8A9D017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2068"/>
              <a:ext cx="1404" cy="1118"/>
            </a:xfrm>
            <a:prstGeom prst="rect">
              <a:avLst/>
            </a:prstGeom>
            <a:solidFill>
              <a:srgbClr val="F9E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20">
              <a:extLst>
                <a:ext uri="{FF2B5EF4-FFF2-40B4-BE49-F238E27FC236}">
                  <a16:creationId xmlns:a16="http://schemas.microsoft.com/office/drawing/2014/main" xmlns="" id="{CF1A9E6A-0C02-453C-9BA6-129873930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2068"/>
              <a:ext cx="1404" cy="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xmlns="" id="{D03EABC9-ECD8-4380-A2CB-0E5BAC425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" y="2065"/>
              <a:ext cx="473" cy="3"/>
            </a:xfrm>
            <a:custGeom>
              <a:avLst/>
              <a:gdLst>
                <a:gd name="T0" fmla="*/ 199 w 199"/>
                <a:gd name="T1" fmla="*/ 0 h 1"/>
                <a:gd name="T2" fmla="*/ 0 w 199"/>
                <a:gd name="T3" fmla="*/ 1 h 1"/>
                <a:gd name="T4" fmla="*/ 199 w 199"/>
                <a:gd name="T5" fmla="*/ 1 h 1"/>
                <a:gd name="T6" fmla="*/ 199 w 19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1">
                  <a:moveTo>
                    <a:pt x="199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2">
              <a:extLst>
                <a:ext uri="{FF2B5EF4-FFF2-40B4-BE49-F238E27FC236}">
                  <a16:creationId xmlns:a16="http://schemas.microsoft.com/office/drawing/2014/main" xmlns="" id="{16A46E61-D7F6-4998-8194-CFA3A483C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2068"/>
              <a:ext cx="1176" cy="632"/>
            </a:xfrm>
            <a:custGeom>
              <a:avLst/>
              <a:gdLst>
                <a:gd name="T0" fmla="*/ 495 w 495"/>
                <a:gd name="T1" fmla="*/ 0 h 266"/>
                <a:gd name="T2" fmla="*/ 296 w 495"/>
                <a:gd name="T3" fmla="*/ 0 h 266"/>
                <a:gd name="T4" fmla="*/ 0 w 495"/>
                <a:gd name="T5" fmla="*/ 1 h 266"/>
                <a:gd name="T6" fmla="*/ 221 w 495"/>
                <a:gd name="T7" fmla="*/ 32 h 266"/>
                <a:gd name="T8" fmla="*/ 267 w 495"/>
                <a:gd name="T9" fmla="*/ 36 h 266"/>
                <a:gd name="T10" fmla="*/ 304 w 495"/>
                <a:gd name="T11" fmla="*/ 62 h 266"/>
                <a:gd name="T12" fmla="*/ 307 w 495"/>
                <a:gd name="T13" fmla="*/ 111 h 266"/>
                <a:gd name="T14" fmla="*/ 288 w 495"/>
                <a:gd name="T15" fmla="*/ 158 h 266"/>
                <a:gd name="T16" fmla="*/ 279 w 495"/>
                <a:gd name="T17" fmla="*/ 245 h 266"/>
                <a:gd name="T18" fmla="*/ 283 w 495"/>
                <a:gd name="T19" fmla="*/ 265 h 266"/>
                <a:gd name="T20" fmla="*/ 292 w 495"/>
                <a:gd name="T21" fmla="*/ 239 h 266"/>
                <a:gd name="T22" fmla="*/ 366 w 495"/>
                <a:gd name="T23" fmla="*/ 266 h 266"/>
                <a:gd name="T24" fmla="*/ 371 w 495"/>
                <a:gd name="T25" fmla="*/ 257 h 266"/>
                <a:gd name="T26" fmla="*/ 495 w 495"/>
                <a:gd name="T2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5" h="266">
                  <a:moveTo>
                    <a:pt x="495" y="0"/>
                  </a:moveTo>
                  <a:cubicBezTo>
                    <a:pt x="296" y="0"/>
                    <a:pt x="296" y="0"/>
                    <a:pt x="29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0" y="26"/>
                    <a:pt x="146" y="31"/>
                    <a:pt x="221" y="32"/>
                  </a:cubicBezTo>
                  <a:cubicBezTo>
                    <a:pt x="236" y="32"/>
                    <a:pt x="252" y="32"/>
                    <a:pt x="267" y="36"/>
                  </a:cubicBezTo>
                  <a:cubicBezTo>
                    <a:pt x="282" y="40"/>
                    <a:pt x="296" y="49"/>
                    <a:pt x="304" y="62"/>
                  </a:cubicBezTo>
                  <a:cubicBezTo>
                    <a:pt x="312" y="77"/>
                    <a:pt x="312" y="95"/>
                    <a:pt x="307" y="111"/>
                  </a:cubicBezTo>
                  <a:cubicBezTo>
                    <a:pt x="302" y="127"/>
                    <a:pt x="294" y="142"/>
                    <a:pt x="288" y="158"/>
                  </a:cubicBezTo>
                  <a:cubicBezTo>
                    <a:pt x="277" y="185"/>
                    <a:pt x="274" y="216"/>
                    <a:pt x="279" y="245"/>
                  </a:cubicBezTo>
                  <a:cubicBezTo>
                    <a:pt x="280" y="252"/>
                    <a:pt x="281" y="258"/>
                    <a:pt x="283" y="265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366" y="266"/>
                    <a:pt x="366" y="266"/>
                    <a:pt x="366" y="266"/>
                  </a:cubicBezTo>
                  <a:cubicBezTo>
                    <a:pt x="368" y="263"/>
                    <a:pt x="369" y="260"/>
                    <a:pt x="371" y="257"/>
                  </a:cubicBezTo>
                  <a:cubicBezTo>
                    <a:pt x="417" y="177"/>
                    <a:pt x="466" y="87"/>
                    <a:pt x="495" y="0"/>
                  </a:cubicBezTo>
                </a:path>
              </a:pathLst>
            </a:custGeom>
            <a:solidFill>
              <a:srgbClr val="F5E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23">
              <a:extLst>
                <a:ext uri="{FF2B5EF4-FFF2-40B4-BE49-F238E27FC236}">
                  <a16:creationId xmlns:a16="http://schemas.microsoft.com/office/drawing/2014/main" xmlns="" id="{E1C75A9A-597B-4031-B09E-0C6C75B15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2072"/>
              <a:ext cx="5" cy="1107"/>
            </a:xfrm>
            <a:prstGeom prst="ellipse">
              <a:avLst/>
            </a:pr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4">
              <a:extLst>
                <a:ext uri="{FF2B5EF4-FFF2-40B4-BE49-F238E27FC236}">
                  <a16:creationId xmlns:a16="http://schemas.microsoft.com/office/drawing/2014/main" xmlns="" id="{478AC374-E899-43FF-B951-4CF488033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476"/>
              <a:ext cx="1458" cy="1361"/>
            </a:xfrm>
            <a:custGeom>
              <a:avLst/>
              <a:gdLst>
                <a:gd name="T0" fmla="*/ 455 w 614"/>
                <a:gd name="T1" fmla="*/ 322 h 573"/>
                <a:gd name="T2" fmla="*/ 418 w 614"/>
                <a:gd name="T3" fmla="*/ 271 h 573"/>
                <a:gd name="T4" fmla="*/ 396 w 614"/>
                <a:gd name="T5" fmla="*/ 180 h 573"/>
                <a:gd name="T6" fmla="*/ 388 w 614"/>
                <a:gd name="T7" fmla="*/ 163 h 573"/>
                <a:gd name="T8" fmla="*/ 337 w 614"/>
                <a:gd name="T9" fmla="*/ 114 h 573"/>
                <a:gd name="T10" fmla="*/ 288 w 614"/>
                <a:gd name="T11" fmla="*/ 86 h 573"/>
                <a:gd name="T12" fmla="*/ 277 w 614"/>
                <a:gd name="T13" fmla="*/ 60 h 573"/>
                <a:gd name="T14" fmla="*/ 160 w 614"/>
                <a:gd name="T15" fmla="*/ 0 h 573"/>
                <a:gd name="T16" fmla="*/ 128 w 614"/>
                <a:gd name="T17" fmla="*/ 56 h 573"/>
                <a:gd name="T18" fmla="*/ 41 w 614"/>
                <a:gd name="T19" fmla="*/ 98 h 573"/>
                <a:gd name="T20" fmla="*/ 46 w 614"/>
                <a:gd name="T21" fmla="*/ 349 h 573"/>
                <a:gd name="T22" fmla="*/ 7 w 614"/>
                <a:gd name="T23" fmla="*/ 512 h 573"/>
                <a:gd name="T24" fmla="*/ 9 w 614"/>
                <a:gd name="T25" fmla="*/ 573 h 573"/>
                <a:gd name="T26" fmla="*/ 67 w 614"/>
                <a:gd name="T27" fmla="*/ 501 h 573"/>
                <a:gd name="T28" fmla="*/ 152 w 614"/>
                <a:gd name="T29" fmla="*/ 469 h 573"/>
                <a:gd name="T30" fmla="*/ 391 w 614"/>
                <a:gd name="T31" fmla="*/ 470 h 573"/>
                <a:gd name="T32" fmla="*/ 382 w 614"/>
                <a:gd name="T33" fmla="*/ 403 h 573"/>
                <a:gd name="T34" fmla="*/ 575 w 614"/>
                <a:gd name="T35" fmla="*/ 441 h 573"/>
                <a:gd name="T36" fmla="*/ 611 w 614"/>
                <a:gd name="T37" fmla="*/ 375 h 573"/>
                <a:gd name="T38" fmla="*/ 455 w 614"/>
                <a:gd name="T39" fmla="*/ 322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4" h="573">
                  <a:moveTo>
                    <a:pt x="455" y="322"/>
                  </a:moveTo>
                  <a:cubicBezTo>
                    <a:pt x="453" y="310"/>
                    <a:pt x="418" y="271"/>
                    <a:pt x="418" y="271"/>
                  </a:cubicBezTo>
                  <a:cubicBezTo>
                    <a:pt x="418" y="271"/>
                    <a:pt x="401" y="201"/>
                    <a:pt x="396" y="180"/>
                  </a:cubicBezTo>
                  <a:cubicBezTo>
                    <a:pt x="394" y="175"/>
                    <a:pt x="391" y="169"/>
                    <a:pt x="388" y="163"/>
                  </a:cubicBezTo>
                  <a:cubicBezTo>
                    <a:pt x="376" y="142"/>
                    <a:pt x="358" y="125"/>
                    <a:pt x="337" y="114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77" y="60"/>
                    <a:pt x="277" y="60"/>
                    <a:pt x="277" y="6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56"/>
                    <a:pt x="51" y="81"/>
                    <a:pt x="41" y="98"/>
                  </a:cubicBezTo>
                  <a:cubicBezTo>
                    <a:pt x="31" y="116"/>
                    <a:pt x="46" y="349"/>
                    <a:pt x="46" y="349"/>
                  </a:cubicBezTo>
                  <a:cubicBezTo>
                    <a:pt x="46" y="349"/>
                    <a:pt x="14" y="484"/>
                    <a:pt x="7" y="512"/>
                  </a:cubicBezTo>
                  <a:cubicBezTo>
                    <a:pt x="0" y="540"/>
                    <a:pt x="9" y="573"/>
                    <a:pt x="9" y="573"/>
                  </a:cubicBezTo>
                  <a:cubicBezTo>
                    <a:pt x="67" y="501"/>
                    <a:pt x="67" y="501"/>
                    <a:pt x="67" y="501"/>
                  </a:cubicBezTo>
                  <a:cubicBezTo>
                    <a:pt x="84" y="479"/>
                    <a:pt x="124" y="469"/>
                    <a:pt x="152" y="469"/>
                  </a:cubicBezTo>
                  <a:cubicBezTo>
                    <a:pt x="391" y="470"/>
                    <a:pt x="391" y="470"/>
                    <a:pt x="391" y="470"/>
                  </a:cubicBezTo>
                  <a:cubicBezTo>
                    <a:pt x="382" y="403"/>
                    <a:pt x="382" y="403"/>
                    <a:pt x="382" y="403"/>
                  </a:cubicBezTo>
                  <a:cubicBezTo>
                    <a:pt x="575" y="441"/>
                    <a:pt x="575" y="441"/>
                    <a:pt x="575" y="441"/>
                  </a:cubicBezTo>
                  <a:cubicBezTo>
                    <a:pt x="575" y="441"/>
                    <a:pt x="609" y="376"/>
                    <a:pt x="611" y="375"/>
                  </a:cubicBezTo>
                  <a:cubicBezTo>
                    <a:pt x="614" y="373"/>
                    <a:pt x="455" y="322"/>
                    <a:pt x="455" y="322"/>
                  </a:cubicBezTo>
                </a:path>
              </a:pathLst>
            </a:custGeom>
            <a:solidFill>
              <a:srgbClr val="F14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5">
              <a:extLst>
                <a:ext uri="{FF2B5EF4-FFF2-40B4-BE49-F238E27FC236}">
                  <a16:creationId xmlns:a16="http://schemas.microsoft.com/office/drawing/2014/main" xmlns="" id="{E8A3B036-309B-4359-98A5-9E9BB047A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" y="657"/>
              <a:ext cx="392" cy="907"/>
            </a:xfrm>
            <a:custGeom>
              <a:avLst/>
              <a:gdLst>
                <a:gd name="T0" fmla="*/ 2 w 165"/>
                <a:gd name="T1" fmla="*/ 2 h 382"/>
                <a:gd name="T2" fmla="*/ 34 w 165"/>
                <a:gd name="T3" fmla="*/ 104 h 382"/>
                <a:gd name="T4" fmla="*/ 50 w 165"/>
                <a:gd name="T5" fmla="*/ 193 h 382"/>
                <a:gd name="T6" fmla="*/ 50 w 165"/>
                <a:gd name="T7" fmla="*/ 308 h 382"/>
                <a:gd name="T8" fmla="*/ 50 w 165"/>
                <a:gd name="T9" fmla="*/ 382 h 382"/>
                <a:gd name="T10" fmla="*/ 165 w 165"/>
                <a:gd name="T11" fmla="*/ 374 h 382"/>
                <a:gd name="T12" fmla="*/ 148 w 165"/>
                <a:gd name="T13" fmla="*/ 249 h 382"/>
                <a:gd name="T14" fmla="*/ 130 w 165"/>
                <a:gd name="T15" fmla="*/ 138 h 382"/>
                <a:gd name="T16" fmla="*/ 114 w 165"/>
                <a:gd name="T17" fmla="*/ 34 h 382"/>
                <a:gd name="T18" fmla="*/ 2 w 165"/>
                <a:gd name="T19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382">
                  <a:moveTo>
                    <a:pt x="2" y="2"/>
                  </a:moveTo>
                  <a:cubicBezTo>
                    <a:pt x="0" y="0"/>
                    <a:pt x="15" y="52"/>
                    <a:pt x="34" y="104"/>
                  </a:cubicBezTo>
                  <a:cubicBezTo>
                    <a:pt x="45" y="132"/>
                    <a:pt x="50" y="162"/>
                    <a:pt x="50" y="193"/>
                  </a:cubicBezTo>
                  <a:cubicBezTo>
                    <a:pt x="50" y="308"/>
                    <a:pt x="50" y="308"/>
                    <a:pt x="50" y="308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165" y="374"/>
                    <a:pt x="165" y="374"/>
                    <a:pt x="165" y="374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48" y="249"/>
                    <a:pt x="134" y="169"/>
                    <a:pt x="130" y="138"/>
                  </a:cubicBezTo>
                  <a:cubicBezTo>
                    <a:pt x="126" y="110"/>
                    <a:pt x="114" y="34"/>
                    <a:pt x="114" y="34"/>
                  </a:cubicBezTo>
                  <a:cubicBezTo>
                    <a:pt x="114" y="34"/>
                    <a:pt x="50" y="51"/>
                    <a:pt x="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6">
              <a:extLst>
                <a:ext uri="{FF2B5EF4-FFF2-40B4-BE49-F238E27FC236}">
                  <a16:creationId xmlns:a16="http://schemas.microsoft.com/office/drawing/2014/main" xmlns="" id="{4713BD5B-E13E-4DF8-876E-5991CAA0E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1239"/>
              <a:ext cx="112" cy="114"/>
            </a:xfrm>
            <a:custGeom>
              <a:avLst/>
              <a:gdLst>
                <a:gd name="T0" fmla="*/ 0 w 47"/>
                <a:gd name="T1" fmla="*/ 48 h 48"/>
                <a:gd name="T2" fmla="*/ 0 w 47"/>
                <a:gd name="T3" fmla="*/ 45 h 48"/>
                <a:gd name="T4" fmla="*/ 1 w 47"/>
                <a:gd name="T5" fmla="*/ 37 h 48"/>
                <a:gd name="T6" fmla="*/ 14 w 47"/>
                <a:gd name="T7" fmla="*/ 15 h 48"/>
                <a:gd name="T8" fmla="*/ 37 w 47"/>
                <a:gd name="T9" fmla="*/ 2 h 48"/>
                <a:gd name="T10" fmla="*/ 44 w 47"/>
                <a:gd name="T11" fmla="*/ 0 h 48"/>
                <a:gd name="T12" fmla="*/ 47 w 47"/>
                <a:gd name="T13" fmla="*/ 0 h 48"/>
                <a:gd name="T14" fmla="*/ 37 w 47"/>
                <a:gd name="T15" fmla="*/ 3 h 48"/>
                <a:gd name="T16" fmla="*/ 16 w 47"/>
                <a:gd name="T17" fmla="*/ 16 h 48"/>
                <a:gd name="T18" fmla="*/ 3 w 47"/>
                <a:gd name="T19" fmla="*/ 38 h 48"/>
                <a:gd name="T20" fmla="*/ 0 w 47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8">
                  <a:moveTo>
                    <a:pt x="0" y="48"/>
                  </a:moveTo>
                  <a:cubicBezTo>
                    <a:pt x="0" y="48"/>
                    <a:pt x="0" y="47"/>
                    <a:pt x="0" y="45"/>
                  </a:cubicBezTo>
                  <a:cubicBezTo>
                    <a:pt x="0" y="43"/>
                    <a:pt x="0" y="40"/>
                    <a:pt x="1" y="37"/>
                  </a:cubicBezTo>
                  <a:cubicBezTo>
                    <a:pt x="3" y="31"/>
                    <a:pt x="7" y="22"/>
                    <a:pt x="14" y="15"/>
                  </a:cubicBezTo>
                  <a:cubicBezTo>
                    <a:pt x="22" y="8"/>
                    <a:pt x="30" y="4"/>
                    <a:pt x="37" y="2"/>
                  </a:cubicBezTo>
                  <a:cubicBezTo>
                    <a:pt x="40" y="1"/>
                    <a:pt x="43" y="0"/>
                    <a:pt x="44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1"/>
                    <a:pt x="43" y="1"/>
                    <a:pt x="37" y="3"/>
                  </a:cubicBezTo>
                  <a:cubicBezTo>
                    <a:pt x="31" y="5"/>
                    <a:pt x="23" y="9"/>
                    <a:pt x="16" y="16"/>
                  </a:cubicBezTo>
                  <a:cubicBezTo>
                    <a:pt x="9" y="23"/>
                    <a:pt x="5" y="32"/>
                    <a:pt x="3" y="38"/>
                  </a:cubicBezTo>
                  <a:cubicBezTo>
                    <a:pt x="1" y="44"/>
                    <a:pt x="0" y="48"/>
                    <a:pt x="0" y="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7">
              <a:extLst>
                <a:ext uri="{FF2B5EF4-FFF2-40B4-BE49-F238E27FC236}">
                  <a16:creationId xmlns:a16="http://schemas.microsoft.com/office/drawing/2014/main" xmlns="" id="{3785CD19-A5A4-4267-817A-1B398C86B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" y="1229"/>
              <a:ext cx="88" cy="17"/>
            </a:xfrm>
            <a:custGeom>
              <a:avLst/>
              <a:gdLst>
                <a:gd name="T0" fmla="*/ 1 w 37"/>
                <a:gd name="T1" fmla="*/ 6 h 7"/>
                <a:gd name="T2" fmla="*/ 18 w 37"/>
                <a:gd name="T3" fmla="*/ 1 h 7"/>
                <a:gd name="T4" fmla="*/ 36 w 37"/>
                <a:gd name="T5" fmla="*/ 3 h 7"/>
                <a:gd name="T6" fmla="*/ 18 w 37"/>
                <a:gd name="T7" fmla="*/ 3 h 7"/>
                <a:gd name="T8" fmla="*/ 1 w 37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">
                  <a:moveTo>
                    <a:pt x="1" y="6"/>
                  </a:moveTo>
                  <a:cubicBezTo>
                    <a:pt x="0" y="6"/>
                    <a:pt x="8" y="2"/>
                    <a:pt x="18" y="1"/>
                  </a:cubicBezTo>
                  <a:cubicBezTo>
                    <a:pt x="29" y="0"/>
                    <a:pt x="37" y="3"/>
                    <a:pt x="36" y="3"/>
                  </a:cubicBezTo>
                  <a:cubicBezTo>
                    <a:pt x="36" y="4"/>
                    <a:pt x="28" y="2"/>
                    <a:pt x="18" y="3"/>
                  </a:cubicBezTo>
                  <a:cubicBezTo>
                    <a:pt x="9" y="4"/>
                    <a:pt x="1" y="7"/>
                    <a:pt x="1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8">
              <a:extLst>
                <a:ext uri="{FF2B5EF4-FFF2-40B4-BE49-F238E27FC236}">
                  <a16:creationId xmlns:a16="http://schemas.microsoft.com/office/drawing/2014/main" xmlns="" id="{0539AE23-ED30-4823-9FFB-90397337D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1519"/>
              <a:ext cx="384" cy="71"/>
            </a:xfrm>
            <a:custGeom>
              <a:avLst/>
              <a:gdLst>
                <a:gd name="T0" fmla="*/ 0 w 162"/>
                <a:gd name="T1" fmla="*/ 0 h 30"/>
                <a:gd name="T2" fmla="*/ 39 w 162"/>
                <a:gd name="T3" fmla="*/ 26 h 30"/>
                <a:gd name="T4" fmla="*/ 88 w 162"/>
                <a:gd name="T5" fmla="*/ 30 h 30"/>
                <a:gd name="T6" fmla="*/ 89 w 162"/>
                <a:gd name="T7" fmla="*/ 30 h 30"/>
                <a:gd name="T8" fmla="*/ 108 w 162"/>
                <a:gd name="T9" fmla="*/ 28 h 30"/>
                <a:gd name="T10" fmla="*/ 127 w 162"/>
                <a:gd name="T11" fmla="*/ 22 h 30"/>
                <a:gd name="T12" fmla="*/ 128 w 162"/>
                <a:gd name="T13" fmla="*/ 22 h 30"/>
                <a:gd name="T14" fmla="*/ 140 w 162"/>
                <a:gd name="T15" fmla="*/ 24 h 30"/>
                <a:gd name="T16" fmla="*/ 148 w 162"/>
                <a:gd name="T17" fmla="*/ 25 h 30"/>
                <a:gd name="T18" fmla="*/ 154 w 162"/>
                <a:gd name="T19" fmla="*/ 25 h 30"/>
                <a:gd name="T20" fmla="*/ 162 w 162"/>
                <a:gd name="T21" fmla="*/ 15 h 30"/>
                <a:gd name="T22" fmla="*/ 107 w 162"/>
                <a:gd name="T23" fmla="*/ 1 h 30"/>
                <a:gd name="T24" fmla="*/ 103 w 162"/>
                <a:gd name="T25" fmla="*/ 19 h 30"/>
                <a:gd name="T26" fmla="*/ 0 w 162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30">
                  <a:moveTo>
                    <a:pt x="0" y="0"/>
                  </a:moveTo>
                  <a:cubicBezTo>
                    <a:pt x="10" y="12"/>
                    <a:pt x="24" y="22"/>
                    <a:pt x="39" y="26"/>
                  </a:cubicBezTo>
                  <a:cubicBezTo>
                    <a:pt x="55" y="30"/>
                    <a:pt x="72" y="30"/>
                    <a:pt x="88" y="30"/>
                  </a:cubicBezTo>
                  <a:cubicBezTo>
                    <a:pt x="88" y="30"/>
                    <a:pt x="89" y="30"/>
                    <a:pt x="89" y="30"/>
                  </a:cubicBezTo>
                  <a:cubicBezTo>
                    <a:pt x="95" y="30"/>
                    <a:pt x="102" y="30"/>
                    <a:pt x="108" y="28"/>
                  </a:cubicBezTo>
                  <a:cubicBezTo>
                    <a:pt x="114" y="27"/>
                    <a:pt x="120" y="23"/>
                    <a:pt x="127" y="22"/>
                  </a:cubicBezTo>
                  <a:cubicBezTo>
                    <a:pt x="127" y="22"/>
                    <a:pt x="128" y="22"/>
                    <a:pt x="128" y="22"/>
                  </a:cubicBezTo>
                  <a:cubicBezTo>
                    <a:pt x="132" y="22"/>
                    <a:pt x="136" y="24"/>
                    <a:pt x="140" y="24"/>
                  </a:cubicBezTo>
                  <a:cubicBezTo>
                    <a:pt x="143" y="25"/>
                    <a:pt x="146" y="25"/>
                    <a:pt x="148" y="25"/>
                  </a:cubicBezTo>
                  <a:cubicBezTo>
                    <a:pt x="150" y="25"/>
                    <a:pt x="152" y="25"/>
                    <a:pt x="154" y="25"/>
                  </a:cubicBezTo>
                  <a:cubicBezTo>
                    <a:pt x="158" y="23"/>
                    <a:pt x="162" y="19"/>
                    <a:pt x="162" y="15"/>
                  </a:cubicBezTo>
                  <a:cubicBezTo>
                    <a:pt x="144" y="9"/>
                    <a:pt x="125" y="5"/>
                    <a:pt x="107" y="1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49" y="11"/>
                    <a:pt x="0" y="0"/>
                  </a:cubicBezTo>
                </a:path>
              </a:pathLst>
            </a:custGeom>
            <a:solidFill>
              <a:srgbClr val="B25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9">
              <a:extLst>
                <a:ext uri="{FF2B5EF4-FFF2-40B4-BE49-F238E27FC236}">
                  <a16:creationId xmlns:a16="http://schemas.microsoft.com/office/drawing/2014/main" xmlns="" id="{6CCE54A3-641E-47D0-89A8-5CA86C363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1419"/>
              <a:ext cx="491" cy="157"/>
            </a:xfrm>
            <a:custGeom>
              <a:avLst/>
              <a:gdLst>
                <a:gd name="T0" fmla="*/ 203 w 207"/>
                <a:gd name="T1" fmla="*/ 44 h 66"/>
                <a:gd name="T2" fmla="*/ 174 w 207"/>
                <a:gd name="T3" fmla="*/ 14 h 66"/>
                <a:gd name="T4" fmla="*/ 116 w 207"/>
                <a:gd name="T5" fmla="*/ 0 h 66"/>
                <a:gd name="T6" fmla="*/ 62 w 207"/>
                <a:gd name="T7" fmla="*/ 16 h 66"/>
                <a:gd name="T8" fmla="*/ 16 w 207"/>
                <a:gd name="T9" fmla="*/ 3 h 66"/>
                <a:gd name="T10" fmla="*/ 0 w 207"/>
                <a:gd name="T11" fmla="*/ 61 h 66"/>
                <a:gd name="T12" fmla="*/ 81 w 207"/>
                <a:gd name="T13" fmla="*/ 66 h 66"/>
                <a:gd name="T14" fmla="*/ 174 w 207"/>
                <a:gd name="T15" fmla="*/ 63 h 66"/>
                <a:gd name="T16" fmla="*/ 176 w 207"/>
                <a:gd name="T17" fmla="*/ 55 h 66"/>
                <a:gd name="T18" fmla="*/ 193 w 207"/>
                <a:gd name="T19" fmla="*/ 61 h 66"/>
                <a:gd name="T20" fmla="*/ 202 w 207"/>
                <a:gd name="T21" fmla="*/ 59 h 66"/>
                <a:gd name="T22" fmla="*/ 203 w 207"/>
                <a:gd name="T23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6">
                  <a:moveTo>
                    <a:pt x="203" y="44"/>
                  </a:moveTo>
                  <a:cubicBezTo>
                    <a:pt x="174" y="14"/>
                    <a:pt x="174" y="14"/>
                    <a:pt x="174" y="1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0"/>
                    <a:pt x="63" y="16"/>
                    <a:pt x="62" y="16"/>
                  </a:cubicBezTo>
                  <a:cubicBezTo>
                    <a:pt x="61" y="16"/>
                    <a:pt x="16" y="3"/>
                    <a:pt x="16" y="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74" y="63"/>
                    <a:pt x="178" y="58"/>
                    <a:pt x="176" y="55"/>
                  </a:cubicBezTo>
                  <a:cubicBezTo>
                    <a:pt x="173" y="52"/>
                    <a:pt x="191" y="60"/>
                    <a:pt x="193" y="61"/>
                  </a:cubicBezTo>
                  <a:cubicBezTo>
                    <a:pt x="195" y="61"/>
                    <a:pt x="200" y="62"/>
                    <a:pt x="202" y="59"/>
                  </a:cubicBezTo>
                  <a:cubicBezTo>
                    <a:pt x="204" y="56"/>
                    <a:pt x="207" y="49"/>
                    <a:pt x="203" y="44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0">
              <a:extLst>
                <a:ext uri="{FF2B5EF4-FFF2-40B4-BE49-F238E27FC236}">
                  <a16:creationId xmlns:a16="http://schemas.microsoft.com/office/drawing/2014/main" xmlns="" id="{9A8130C9-7040-4D65-B500-80871E568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1512"/>
              <a:ext cx="152" cy="40"/>
            </a:xfrm>
            <a:custGeom>
              <a:avLst/>
              <a:gdLst>
                <a:gd name="T0" fmla="*/ 64 w 64"/>
                <a:gd name="T1" fmla="*/ 16 h 17"/>
                <a:gd name="T2" fmla="*/ 54 w 64"/>
                <a:gd name="T3" fmla="*/ 14 h 17"/>
                <a:gd name="T4" fmla="*/ 32 w 64"/>
                <a:gd name="T5" fmla="*/ 7 h 17"/>
                <a:gd name="T6" fmla="*/ 10 w 64"/>
                <a:gd name="T7" fmla="*/ 2 h 17"/>
                <a:gd name="T8" fmla="*/ 0 w 64"/>
                <a:gd name="T9" fmla="*/ 0 h 17"/>
                <a:gd name="T10" fmla="*/ 10 w 64"/>
                <a:gd name="T11" fmla="*/ 1 h 17"/>
                <a:gd name="T12" fmla="*/ 33 w 64"/>
                <a:gd name="T13" fmla="*/ 5 h 17"/>
                <a:gd name="T14" fmla="*/ 55 w 64"/>
                <a:gd name="T15" fmla="*/ 12 h 17"/>
                <a:gd name="T16" fmla="*/ 64 w 64"/>
                <a:gd name="T1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7">
                  <a:moveTo>
                    <a:pt x="64" y="16"/>
                  </a:moveTo>
                  <a:cubicBezTo>
                    <a:pt x="63" y="17"/>
                    <a:pt x="60" y="15"/>
                    <a:pt x="54" y="14"/>
                  </a:cubicBezTo>
                  <a:cubicBezTo>
                    <a:pt x="49" y="12"/>
                    <a:pt x="41" y="9"/>
                    <a:pt x="32" y="7"/>
                  </a:cubicBezTo>
                  <a:cubicBezTo>
                    <a:pt x="24" y="5"/>
                    <a:pt x="16" y="3"/>
                    <a:pt x="10" y="2"/>
                  </a:cubicBezTo>
                  <a:cubicBezTo>
                    <a:pt x="4" y="1"/>
                    <a:pt x="0" y="0"/>
                    <a:pt x="0" y="0"/>
                  </a:cubicBezTo>
                  <a:cubicBezTo>
                    <a:pt x="0" y="0"/>
                    <a:pt x="4" y="0"/>
                    <a:pt x="10" y="1"/>
                  </a:cubicBezTo>
                  <a:cubicBezTo>
                    <a:pt x="16" y="2"/>
                    <a:pt x="24" y="3"/>
                    <a:pt x="33" y="5"/>
                  </a:cubicBezTo>
                  <a:cubicBezTo>
                    <a:pt x="42" y="7"/>
                    <a:pt x="49" y="10"/>
                    <a:pt x="55" y="12"/>
                  </a:cubicBezTo>
                  <a:cubicBezTo>
                    <a:pt x="60" y="14"/>
                    <a:pt x="64" y="16"/>
                    <a:pt x="64" y="1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1">
              <a:extLst>
                <a:ext uri="{FF2B5EF4-FFF2-40B4-BE49-F238E27FC236}">
                  <a16:creationId xmlns:a16="http://schemas.microsoft.com/office/drawing/2014/main" xmlns="" id="{FFDADD80-3782-4A15-9EFB-D56BA6824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469"/>
              <a:ext cx="211" cy="57"/>
            </a:xfrm>
            <a:custGeom>
              <a:avLst/>
              <a:gdLst>
                <a:gd name="T0" fmla="*/ 89 w 89"/>
                <a:gd name="T1" fmla="*/ 23 h 24"/>
                <a:gd name="T2" fmla="*/ 76 w 89"/>
                <a:gd name="T3" fmla="*/ 19 h 24"/>
                <a:gd name="T4" fmla="*/ 45 w 89"/>
                <a:gd name="T5" fmla="*/ 10 h 24"/>
                <a:gd name="T6" fmla="*/ 13 w 89"/>
                <a:gd name="T7" fmla="*/ 2 h 24"/>
                <a:gd name="T8" fmla="*/ 0 w 89"/>
                <a:gd name="T9" fmla="*/ 3 h 24"/>
                <a:gd name="T10" fmla="*/ 3 w 89"/>
                <a:gd name="T11" fmla="*/ 1 h 24"/>
                <a:gd name="T12" fmla="*/ 13 w 89"/>
                <a:gd name="T13" fmla="*/ 1 h 24"/>
                <a:gd name="T14" fmla="*/ 45 w 89"/>
                <a:gd name="T15" fmla="*/ 8 h 24"/>
                <a:gd name="T16" fmla="*/ 76 w 89"/>
                <a:gd name="T17" fmla="*/ 18 h 24"/>
                <a:gd name="T18" fmla="*/ 85 w 89"/>
                <a:gd name="T19" fmla="*/ 22 h 24"/>
                <a:gd name="T20" fmla="*/ 89 w 89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24">
                  <a:moveTo>
                    <a:pt x="89" y="23"/>
                  </a:moveTo>
                  <a:cubicBezTo>
                    <a:pt x="89" y="24"/>
                    <a:pt x="84" y="22"/>
                    <a:pt x="76" y="19"/>
                  </a:cubicBezTo>
                  <a:cubicBezTo>
                    <a:pt x="68" y="16"/>
                    <a:pt x="57" y="13"/>
                    <a:pt x="45" y="10"/>
                  </a:cubicBezTo>
                  <a:cubicBezTo>
                    <a:pt x="32" y="6"/>
                    <a:pt x="21" y="3"/>
                    <a:pt x="13" y="2"/>
                  </a:cubicBezTo>
                  <a:cubicBezTo>
                    <a:pt x="5" y="1"/>
                    <a:pt x="0" y="3"/>
                    <a:pt x="0" y="3"/>
                  </a:cubicBezTo>
                  <a:cubicBezTo>
                    <a:pt x="0" y="2"/>
                    <a:pt x="1" y="2"/>
                    <a:pt x="3" y="1"/>
                  </a:cubicBezTo>
                  <a:cubicBezTo>
                    <a:pt x="6" y="1"/>
                    <a:pt x="9" y="0"/>
                    <a:pt x="13" y="1"/>
                  </a:cubicBezTo>
                  <a:cubicBezTo>
                    <a:pt x="22" y="1"/>
                    <a:pt x="33" y="4"/>
                    <a:pt x="45" y="8"/>
                  </a:cubicBezTo>
                  <a:cubicBezTo>
                    <a:pt x="57" y="11"/>
                    <a:pt x="68" y="15"/>
                    <a:pt x="76" y="18"/>
                  </a:cubicBezTo>
                  <a:cubicBezTo>
                    <a:pt x="80" y="19"/>
                    <a:pt x="83" y="21"/>
                    <a:pt x="85" y="22"/>
                  </a:cubicBezTo>
                  <a:cubicBezTo>
                    <a:pt x="88" y="23"/>
                    <a:pt x="89" y="23"/>
                    <a:pt x="89" y="2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2">
              <a:extLst>
                <a:ext uri="{FF2B5EF4-FFF2-40B4-BE49-F238E27FC236}">
                  <a16:creationId xmlns:a16="http://schemas.microsoft.com/office/drawing/2014/main" xmlns="" id="{8CFE9DC0-5DEE-4DA2-B7DF-52B042EA1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709"/>
              <a:ext cx="511" cy="855"/>
            </a:xfrm>
            <a:custGeom>
              <a:avLst/>
              <a:gdLst>
                <a:gd name="T0" fmla="*/ 106 w 215"/>
                <a:gd name="T1" fmla="*/ 0 h 360"/>
                <a:gd name="T2" fmla="*/ 54 w 215"/>
                <a:gd name="T3" fmla="*/ 71 h 360"/>
                <a:gd name="T4" fmla="*/ 9 w 215"/>
                <a:gd name="T5" fmla="*/ 309 h 360"/>
                <a:gd name="T6" fmla="*/ 194 w 215"/>
                <a:gd name="T7" fmla="*/ 360 h 360"/>
                <a:gd name="T8" fmla="*/ 215 w 215"/>
                <a:gd name="T9" fmla="*/ 272 h 360"/>
                <a:gd name="T10" fmla="*/ 125 w 215"/>
                <a:gd name="T11" fmla="*/ 248 h 360"/>
                <a:gd name="T12" fmla="*/ 128 w 215"/>
                <a:gd name="T13" fmla="*/ 133 h 360"/>
                <a:gd name="T14" fmla="*/ 106 w 215"/>
                <a:gd name="T1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360">
                  <a:moveTo>
                    <a:pt x="106" y="0"/>
                  </a:moveTo>
                  <a:cubicBezTo>
                    <a:pt x="106" y="0"/>
                    <a:pt x="64" y="29"/>
                    <a:pt x="54" y="71"/>
                  </a:cubicBezTo>
                  <a:cubicBezTo>
                    <a:pt x="44" y="113"/>
                    <a:pt x="0" y="284"/>
                    <a:pt x="9" y="309"/>
                  </a:cubicBezTo>
                  <a:cubicBezTo>
                    <a:pt x="18" y="335"/>
                    <a:pt x="194" y="360"/>
                    <a:pt x="194" y="360"/>
                  </a:cubicBezTo>
                  <a:cubicBezTo>
                    <a:pt x="215" y="272"/>
                    <a:pt x="215" y="272"/>
                    <a:pt x="215" y="272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125" y="248"/>
                    <a:pt x="127" y="166"/>
                    <a:pt x="128" y="133"/>
                  </a:cubicBezTo>
                  <a:cubicBezTo>
                    <a:pt x="129" y="99"/>
                    <a:pt x="106" y="0"/>
                    <a:pt x="106" y="0"/>
                  </a:cubicBezTo>
                </a:path>
              </a:pathLst>
            </a:custGeom>
            <a:solidFill>
              <a:srgbClr val="F14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3">
              <a:extLst>
                <a:ext uri="{FF2B5EF4-FFF2-40B4-BE49-F238E27FC236}">
                  <a16:creationId xmlns:a16="http://schemas.microsoft.com/office/drawing/2014/main" xmlns="" id="{1BDDB4E3-45FB-4F47-99AB-1345B551B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1386"/>
              <a:ext cx="107" cy="176"/>
            </a:xfrm>
            <a:custGeom>
              <a:avLst/>
              <a:gdLst>
                <a:gd name="T0" fmla="*/ 38 w 107"/>
                <a:gd name="T1" fmla="*/ 0 h 176"/>
                <a:gd name="T2" fmla="*/ 107 w 107"/>
                <a:gd name="T3" fmla="*/ 17 h 176"/>
                <a:gd name="T4" fmla="*/ 67 w 107"/>
                <a:gd name="T5" fmla="*/ 176 h 176"/>
                <a:gd name="T6" fmla="*/ 0 w 107"/>
                <a:gd name="T7" fmla="*/ 164 h 176"/>
                <a:gd name="T8" fmla="*/ 38 w 107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76">
                  <a:moveTo>
                    <a:pt x="38" y="0"/>
                  </a:moveTo>
                  <a:lnTo>
                    <a:pt x="107" y="17"/>
                  </a:lnTo>
                  <a:lnTo>
                    <a:pt x="67" y="176"/>
                  </a:lnTo>
                  <a:lnTo>
                    <a:pt x="0" y="16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4">
              <a:extLst>
                <a:ext uri="{FF2B5EF4-FFF2-40B4-BE49-F238E27FC236}">
                  <a16:creationId xmlns:a16="http://schemas.microsoft.com/office/drawing/2014/main" xmlns="" id="{E76C5B8D-CC75-447E-86A1-B78228FE7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1298"/>
              <a:ext cx="492" cy="271"/>
            </a:xfrm>
            <a:custGeom>
              <a:avLst/>
              <a:gdLst>
                <a:gd name="T0" fmla="*/ 0 w 207"/>
                <a:gd name="T1" fmla="*/ 52 h 114"/>
                <a:gd name="T2" fmla="*/ 1 w 207"/>
                <a:gd name="T3" fmla="*/ 57 h 114"/>
                <a:gd name="T4" fmla="*/ 7 w 207"/>
                <a:gd name="T5" fmla="*/ 67 h 114"/>
                <a:gd name="T6" fmla="*/ 48 w 207"/>
                <a:gd name="T7" fmla="*/ 83 h 114"/>
                <a:gd name="T8" fmla="*/ 48 w 207"/>
                <a:gd name="T9" fmla="*/ 83 h 114"/>
                <a:gd name="T10" fmla="*/ 48 w 207"/>
                <a:gd name="T11" fmla="*/ 83 h 114"/>
                <a:gd name="T12" fmla="*/ 76 w 207"/>
                <a:gd name="T13" fmla="*/ 90 h 114"/>
                <a:gd name="T14" fmla="*/ 109 w 207"/>
                <a:gd name="T15" fmla="*/ 97 h 114"/>
                <a:gd name="T16" fmla="*/ 186 w 207"/>
                <a:gd name="T17" fmla="*/ 112 h 114"/>
                <a:gd name="T18" fmla="*/ 185 w 207"/>
                <a:gd name="T19" fmla="*/ 113 h 114"/>
                <a:gd name="T20" fmla="*/ 191 w 207"/>
                <a:gd name="T21" fmla="*/ 87 h 114"/>
                <a:gd name="T22" fmla="*/ 205 w 207"/>
                <a:gd name="T23" fmla="*/ 29 h 114"/>
                <a:gd name="T24" fmla="*/ 206 w 207"/>
                <a:gd name="T25" fmla="*/ 30 h 114"/>
                <a:gd name="T26" fmla="*/ 127 w 207"/>
                <a:gd name="T27" fmla="*/ 8 h 114"/>
                <a:gd name="T28" fmla="*/ 126 w 207"/>
                <a:gd name="T29" fmla="*/ 8 h 114"/>
                <a:gd name="T30" fmla="*/ 126 w 207"/>
                <a:gd name="T31" fmla="*/ 8 h 114"/>
                <a:gd name="T32" fmla="*/ 92 w 207"/>
                <a:gd name="T33" fmla="*/ 2 h 114"/>
                <a:gd name="T34" fmla="*/ 66 w 207"/>
                <a:gd name="T35" fmla="*/ 8 h 114"/>
                <a:gd name="T36" fmla="*/ 51 w 207"/>
                <a:gd name="T37" fmla="*/ 16 h 114"/>
                <a:gd name="T38" fmla="*/ 47 w 207"/>
                <a:gd name="T39" fmla="*/ 19 h 114"/>
                <a:gd name="T40" fmla="*/ 46 w 207"/>
                <a:gd name="T41" fmla="*/ 20 h 114"/>
                <a:gd name="T42" fmla="*/ 47 w 207"/>
                <a:gd name="T43" fmla="*/ 19 h 114"/>
                <a:gd name="T44" fmla="*/ 50 w 207"/>
                <a:gd name="T45" fmla="*/ 16 h 114"/>
                <a:gd name="T46" fmla="*/ 65 w 207"/>
                <a:gd name="T47" fmla="*/ 7 h 114"/>
                <a:gd name="T48" fmla="*/ 92 w 207"/>
                <a:gd name="T49" fmla="*/ 0 h 114"/>
                <a:gd name="T50" fmla="*/ 127 w 207"/>
                <a:gd name="T51" fmla="*/ 6 h 114"/>
                <a:gd name="T52" fmla="*/ 127 w 207"/>
                <a:gd name="T53" fmla="*/ 6 h 114"/>
                <a:gd name="T54" fmla="*/ 206 w 207"/>
                <a:gd name="T55" fmla="*/ 29 h 114"/>
                <a:gd name="T56" fmla="*/ 207 w 207"/>
                <a:gd name="T57" fmla="*/ 29 h 114"/>
                <a:gd name="T58" fmla="*/ 207 w 207"/>
                <a:gd name="T59" fmla="*/ 30 h 114"/>
                <a:gd name="T60" fmla="*/ 193 w 207"/>
                <a:gd name="T61" fmla="*/ 88 h 114"/>
                <a:gd name="T62" fmla="*/ 187 w 207"/>
                <a:gd name="T63" fmla="*/ 113 h 114"/>
                <a:gd name="T64" fmla="*/ 186 w 207"/>
                <a:gd name="T65" fmla="*/ 114 h 114"/>
                <a:gd name="T66" fmla="*/ 186 w 207"/>
                <a:gd name="T67" fmla="*/ 114 h 114"/>
                <a:gd name="T68" fmla="*/ 109 w 207"/>
                <a:gd name="T69" fmla="*/ 99 h 114"/>
                <a:gd name="T70" fmla="*/ 76 w 207"/>
                <a:gd name="T71" fmla="*/ 92 h 114"/>
                <a:gd name="T72" fmla="*/ 47 w 207"/>
                <a:gd name="T73" fmla="*/ 84 h 114"/>
                <a:gd name="T74" fmla="*/ 47 w 207"/>
                <a:gd name="T75" fmla="*/ 84 h 114"/>
                <a:gd name="T76" fmla="*/ 6 w 207"/>
                <a:gd name="T77" fmla="*/ 67 h 114"/>
                <a:gd name="T78" fmla="*/ 0 w 207"/>
                <a:gd name="T79" fmla="*/ 57 h 114"/>
                <a:gd name="T80" fmla="*/ 0 w 207"/>
                <a:gd name="T81" fmla="*/ 5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7" h="114">
                  <a:moveTo>
                    <a:pt x="0" y="52"/>
                  </a:moveTo>
                  <a:cubicBezTo>
                    <a:pt x="0" y="52"/>
                    <a:pt x="0" y="54"/>
                    <a:pt x="1" y="57"/>
                  </a:cubicBezTo>
                  <a:cubicBezTo>
                    <a:pt x="1" y="59"/>
                    <a:pt x="3" y="63"/>
                    <a:pt x="7" y="67"/>
                  </a:cubicBezTo>
                  <a:cubicBezTo>
                    <a:pt x="15" y="74"/>
                    <a:pt x="29" y="80"/>
                    <a:pt x="48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6" y="86"/>
                    <a:pt x="66" y="88"/>
                    <a:pt x="76" y="90"/>
                  </a:cubicBezTo>
                  <a:cubicBezTo>
                    <a:pt x="86" y="93"/>
                    <a:pt x="98" y="95"/>
                    <a:pt x="109" y="97"/>
                  </a:cubicBezTo>
                  <a:cubicBezTo>
                    <a:pt x="133" y="102"/>
                    <a:pt x="158" y="107"/>
                    <a:pt x="186" y="112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7" y="105"/>
                    <a:pt x="189" y="96"/>
                    <a:pt x="191" y="87"/>
                  </a:cubicBezTo>
                  <a:cubicBezTo>
                    <a:pt x="196" y="67"/>
                    <a:pt x="201" y="48"/>
                    <a:pt x="205" y="29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176" y="22"/>
                    <a:pt x="149" y="14"/>
                    <a:pt x="127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14" y="3"/>
                    <a:pt x="102" y="1"/>
                    <a:pt x="92" y="2"/>
                  </a:cubicBezTo>
                  <a:cubicBezTo>
                    <a:pt x="81" y="2"/>
                    <a:pt x="73" y="5"/>
                    <a:pt x="66" y="8"/>
                  </a:cubicBezTo>
                  <a:cubicBezTo>
                    <a:pt x="59" y="11"/>
                    <a:pt x="54" y="14"/>
                    <a:pt x="51" y="16"/>
                  </a:cubicBezTo>
                  <a:cubicBezTo>
                    <a:pt x="49" y="17"/>
                    <a:pt x="48" y="18"/>
                    <a:pt x="47" y="19"/>
                  </a:cubicBezTo>
                  <a:cubicBezTo>
                    <a:pt x="46" y="19"/>
                    <a:pt x="46" y="20"/>
                    <a:pt x="46" y="20"/>
                  </a:cubicBezTo>
                  <a:cubicBezTo>
                    <a:pt x="46" y="20"/>
                    <a:pt x="46" y="19"/>
                    <a:pt x="47" y="19"/>
                  </a:cubicBezTo>
                  <a:cubicBezTo>
                    <a:pt x="48" y="18"/>
                    <a:pt x="49" y="17"/>
                    <a:pt x="50" y="16"/>
                  </a:cubicBezTo>
                  <a:cubicBezTo>
                    <a:pt x="54" y="13"/>
                    <a:pt x="58" y="10"/>
                    <a:pt x="65" y="7"/>
                  </a:cubicBezTo>
                  <a:cubicBezTo>
                    <a:pt x="72" y="4"/>
                    <a:pt x="81" y="1"/>
                    <a:pt x="92" y="0"/>
                  </a:cubicBezTo>
                  <a:cubicBezTo>
                    <a:pt x="102" y="0"/>
                    <a:pt x="115" y="1"/>
                    <a:pt x="127" y="6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50" y="13"/>
                    <a:pt x="177" y="20"/>
                    <a:pt x="206" y="29"/>
                  </a:cubicBezTo>
                  <a:cubicBezTo>
                    <a:pt x="207" y="29"/>
                    <a:pt x="207" y="29"/>
                    <a:pt x="207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3" y="48"/>
                    <a:pt x="198" y="68"/>
                    <a:pt x="193" y="88"/>
                  </a:cubicBezTo>
                  <a:cubicBezTo>
                    <a:pt x="191" y="97"/>
                    <a:pt x="189" y="105"/>
                    <a:pt x="187" y="113"/>
                  </a:cubicBezTo>
                  <a:cubicBezTo>
                    <a:pt x="186" y="114"/>
                    <a:pt x="186" y="114"/>
                    <a:pt x="186" y="114"/>
                  </a:cubicBezTo>
                  <a:cubicBezTo>
                    <a:pt x="186" y="114"/>
                    <a:pt x="186" y="114"/>
                    <a:pt x="186" y="114"/>
                  </a:cubicBezTo>
                  <a:cubicBezTo>
                    <a:pt x="158" y="109"/>
                    <a:pt x="132" y="104"/>
                    <a:pt x="109" y="99"/>
                  </a:cubicBezTo>
                  <a:cubicBezTo>
                    <a:pt x="97" y="97"/>
                    <a:pt x="86" y="94"/>
                    <a:pt x="76" y="92"/>
                  </a:cubicBezTo>
                  <a:cubicBezTo>
                    <a:pt x="65" y="89"/>
                    <a:pt x="56" y="87"/>
                    <a:pt x="47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29" y="81"/>
                    <a:pt x="14" y="75"/>
                    <a:pt x="6" y="67"/>
                  </a:cubicBezTo>
                  <a:cubicBezTo>
                    <a:pt x="2" y="63"/>
                    <a:pt x="1" y="59"/>
                    <a:pt x="0" y="57"/>
                  </a:cubicBezTo>
                  <a:cubicBezTo>
                    <a:pt x="0" y="54"/>
                    <a:pt x="0" y="52"/>
                    <a:pt x="0" y="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5">
              <a:extLst>
                <a:ext uri="{FF2B5EF4-FFF2-40B4-BE49-F238E27FC236}">
                  <a16:creationId xmlns:a16="http://schemas.microsoft.com/office/drawing/2014/main" xmlns="" id="{10833BFC-5DD6-4EB3-9608-DD7567BE2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260"/>
              <a:ext cx="157" cy="52"/>
            </a:xfrm>
            <a:custGeom>
              <a:avLst/>
              <a:gdLst>
                <a:gd name="T0" fmla="*/ 66 w 66"/>
                <a:gd name="T1" fmla="*/ 22 h 22"/>
                <a:gd name="T2" fmla="*/ 58 w 66"/>
                <a:gd name="T3" fmla="*/ 16 h 22"/>
                <a:gd name="T4" fmla="*/ 35 w 66"/>
                <a:gd name="T5" fmla="*/ 5 h 22"/>
                <a:gd name="T6" fmla="*/ 10 w 66"/>
                <a:gd name="T7" fmla="*/ 2 h 22"/>
                <a:gd name="T8" fmla="*/ 0 w 66"/>
                <a:gd name="T9" fmla="*/ 2 h 22"/>
                <a:gd name="T10" fmla="*/ 10 w 66"/>
                <a:gd name="T11" fmla="*/ 0 h 22"/>
                <a:gd name="T12" fmla="*/ 35 w 66"/>
                <a:gd name="T13" fmla="*/ 3 h 22"/>
                <a:gd name="T14" fmla="*/ 58 w 66"/>
                <a:gd name="T15" fmla="*/ 14 h 22"/>
                <a:gd name="T16" fmla="*/ 66 w 66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22">
                  <a:moveTo>
                    <a:pt x="66" y="22"/>
                  </a:moveTo>
                  <a:cubicBezTo>
                    <a:pt x="66" y="22"/>
                    <a:pt x="63" y="19"/>
                    <a:pt x="58" y="16"/>
                  </a:cubicBezTo>
                  <a:cubicBezTo>
                    <a:pt x="52" y="12"/>
                    <a:pt x="44" y="8"/>
                    <a:pt x="35" y="5"/>
                  </a:cubicBezTo>
                  <a:cubicBezTo>
                    <a:pt x="25" y="2"/>
                    <a:pt x="17" y="2"/>
                    <a:pt x="10" y="2"/>
                  </a:cubicBezTo>
                  <a:cubicBezTo>
                    <a:pt x="4" y="2"/>
                    <a:pt x="0" y="3"/>
                    <a:pt x="0" y="2"/>
                  </a:cubicBezTo>
                  <a:cubicBezTo>
                    <a:pt x="0" y="2"/>
                    <a:pt x="3" y="1"/>
                    <a:pt x="10" y="0"/>
                  </a:cubicBezTo>
                  <a:cubicBezTo>
                    <a:pt x="17" y="0"/>
                    <a:pt x="26" y="0"/>
                    <a:pt x="35" y="3"/>
                  </a:cubicBezTo>
                  <a:cubicBezTo>
                    <a:pt x="45" y="6"/>
                    <a:pt x="53" y="10"/>
                    <a:pt x="58" y="14"/>
                  </a:cubicBezTo>
                  <a:cubicBezTo>
                    <a:pt x="64" y="18"/>
                    <a:pt x="66" y="21"/>
                    <a:pt x="66" y="2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6">
              <a:extLst>
                <a:ext uri="{FF2B5EF4-FFF2-40B4-BE49-F238E27FC236}">
                  <a16:creationId xmlns:a16="http://schemas.microsoft.com/office/drawing/2014/main" xmlns="" id="{0CCF2CC7-814F-45E5-B4BB-56FBCC52D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" y="970"/>
              <a:ext cx="62" cy="316"/>
            </a:xfrm>
            <a:custGeom>
              <a:avLst/>
              <a:gdLst>
                <a:gd name="T0" fmla="*/ 26 w 26"/>
                <a:gd name="T1" fmla="*/ 0 h 133"/>
                <a:gd name="T2" fmla="*/ 26 w 26"/>
                <a:gd name="T3" fmla="*/ 6 h 133"/>
                <a:gd name="T4" fmla="*/ 25 w 26"/>
                <a:gd name="T5" fmla="*/ 20 h 133"/>
                <a:gd name="T6" fmla="*/ 19 w 26"/>
                <a:gd name="T7" fmla="*/ 68 h 133"/>
                <a:gd name="T8" fmla="*/ 8 w 26"/>
                <a:gd name="T9" fmla="*/ 115 h 133"/>
                <a:gd name="T10" fmla="*/ 5 w 26"/>
                <a:gd name="T11" fmla="*/ 123 h 133"/>
                <a:gd name="T12" fmla="*/ 3 w 26"/>
                <a:gd name="T13" fmla="*/ 129 h 133"/>
                <a:gd name="T14" fmla="*/ 0 w 26"/>
                <a:gd name="T15" fmla="*/ 133 h 133"/>
                <a:gd name="T16" fmla="*/ 2 w 26"/>
                <a:gd name="T17" fmla="*/ 128 h 133"/>
                <a:gd name="T18" fmla="*/ 4 w 26"/>
                <a:gd name="T19" fmla="*/ 122 h 133"/>
                <a:gd name="T20" fmla="*/ 7 w 26"/>
                <a:gd name="T21" fmla="*/ 115 h 133"/>
                <a:gd name="T22" fmla="*/ 17 w 26"/>
                <a:gd name="T23" fmla="*/ 68 h 133"/>
                <a:gd name="T24" fmla="*/ 24 w 26"/>
                <a:gd name="T25" fmla="*/ 20 h 133"/>
                <a:gd name="T26" fmla="*/ 25 w 26"/>
                <a:gd name="T27" fmla="*/ 6 h 133"/>
                <a:gd name="T28" fmla="*/ 26 w 26"/>
                <a:gd name="T2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33">
                  <a:moveTo>
                    <a:pt x="26" y="0"/>
                  </a:moveTo>
                  <a:cubicBezTo>
                    <a:pt x="26" y="0"/>
                    <a:pt x="26" y="2"/>
                    <a:pt x="26" y="6"/>
                  </a:cubicBezTo>
                  <a:cubicBezTo>
                    <a:pt x="26" y="9"/>
                    <a:pt x="26" y="14"/>
                    <a:pt x="25" y="20"/>
                  </a:cubicBezTo>
                  <a:cubicBezTo>
                    <a:pt x="24" y="33"/>
                    <a:pt x="22" y="50"/>
                    <a:pt x="19" y="68"/>
                  </a:cubicBezTo>
                  <a:cubicBezTo>
                    <a:pt x="16" y="87"/>
                    <a:pt x="12" y="103"/>
                    <a:pt x="8" y="115"/>
                  </a:cubicBezTo>
                  <a:cubicBezTo>
                    <a:pt x="7" y="118"/>
                    <a:pt x="6" y="121"/>
                    <a:pt x="5" y="123"/>
                  </a:cubicBezTo>
                  <a:cubicBezTo>
                    <a:pt x="4" y="125"/>
                    <a:pt x="3" y="127"/>
                    <a:pt x="3" y="129"/>
                  </a:cubicBezTo>
                  <a:cubicBezTo>
                    <a:pt x="1" y="132"/>
                    <a:pt x="0" y="133"/>
                    <a:pt x="0" y="133"/>
                  </a:cubicBezTo>
                  <a:cubicBezTo>
                    <a:pt x="0" y="133"/>
                    <a:pt x="0" y="131"/>
                    <a:pt x="2" y="128"/>
                  </a:cubicBezTo>
                  <a:cubicBezTo>
                    <a:pt x="3" y="127"/>
                    <a:pt x="3" y="125"/>
                    <a:pt x="4" y="122"/>
                  </a:cubicBezTo>
                  <a:cubicBezTo>
                    <a:pt x="5" y="120"/>
                    <a:pt x="6" y="118"/>
                    <a:pt x="7" y="115"/>
                  </a:cubicBezTo>
                  <a:cubicBezTo>
                    <a:pt x="10" y="103"/>
                    <a:pt x="14" y="86"/>
                    <a:pt x="17" y="68"/>
                  </a:cubicBezTo>
                  <a:cubicBezTo>
                    <a:pt x="20" y="49"/>
                    <a:pt x="22" y="32"/>
                    <a:pt x="24" y="20"/>
                  </a:cubicBezTo>
                  <a:cubicBezTo>
                    <a:pt x="24" y="14"/>
                    <a:pt x="25" y="10"/>
                    <a:pt x="25" y="6"/>
                  </a:cubicBezTo>
                  <a:cubicBezTo>
                    <a:pt x="25" y="2"/>
                    <a:pt x="26" y="0"/>
                    <a:pt x="26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7">
              <a:extLst>
                <a:ext uri="{FF2B5EF4-FFF2-40B4-BE49-F238E27FC236}">
                  <a16:creationId xmlns:a16="http://schemas.microsoft.com/office/drawing/2014/main" xmlns="" id="{77515B15-81A0-48FC-8755-42D17AE1A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609"/>
              <a:ext cx="131" cy="264"/>
            </a:xfrm>
            <a:custGeom>
              <a:avLst/>
              <a:gdLst>
                <a:gd name="T0" fmla="*/ 55 w 55"/>
                <a:gd name="T1" fmla="*/ 107 h 111"/>
                <a:gd name="T2" fmla="*/ 53 w 55"/>
                <a:gd name="T3" fmla="*/ 104 h 111"/>
                <a:gd name="T4" fmla="*/ 47 w 55"/>
                <a:gd name="T5" fmla="*/ 98 h 111"/>
                <a:gd name="T6" fmla="*/ 34 w 55"/>
                <a:gd name="T7" fmla="*/ 96 h 111"/>
                <a:gd name="T8" fmla="*/ 23 w 55"/>
                <a:gd name="T9" fmla="*/ 108 h 111"/>
                <a:gd name="T10" fmla="*/ 23 w 55"/>
                <a:gd name="T11" fmla="*/ 111 h 111"/>
                <a:gd name="T12" fmla="*/ 22 w 55"/>
                <a:gd name="T13" fmla="*/ 108 h 111"/>
                <a:gd name="T14" fmla="*/ 9 w 55"/>
                <a:gd name="T15" fmla="*/ 77 h 111"/>
                <a:gd name="T16" fmla="*/ 0 w 55"/>
                <a:gd name="T17" fmla="*/ 23 h 111"/>
                <a:gd name="T18" fmla="*/ 1 w 55"/>
                <a:gd name="T19" fmla="*/ 13 h 111"/>
                <a:gd name="T20" fmla="*/ 2 w 55"/>
                <a:gd name="T21" fmla="*/ 6 h 111"/>
                <a:gd name="T22" fmla="*/ 4 w 55"/>
                <a:gd name="T23" fmla="*/ 0 h 111"/>
                <a:gd name="T24" fmla="*/ 2 w 55"/>
                <a:gd name="T25" fmla="*/ 23 h 111"/>
                <a:gd name="T26" fmla="*/ 11 w 55"/>
                <a:gd name="T27" fmla="*/ 77 h 111"/>
                <a:gd name="T28" fmla="*/ 23 w 55"/>
                <a:gd name="T29" fmla="*/ 108 h 111"/>
                <a:gd name="T30" fmla="*/ 22 w 55"/>
                <a:gd name="T31" fmla="*/ 108 h 111"/>
                <a:gd name="T32" fmla="*/ 34 w 55"/>
                <a:gd name="T33" fmla="*/ 94 h 111"/>
                <a:gd name="T34" fmla="*/ 48 w 55"/>
                <a:gd name="T35" fmla="*/ 97 h 111"/>
                <a:gd name="T36" fmla="*/ 54 w 55"/>
                <a:gd name="T37" fmla="*/ 104 h 111"/>
                <a:gd name="T38" fmla="*/ 55 w 55"/>
                <a:gd name="T39" fmla="*/ 106 h 111"/>
                <a:gd name="T40" fmla="*/ 55 w 55"/>
                <a:gd name="T41" fmla="*/ 10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111">
                  <a:moveTo>
                    <a:pt x="55" y="107"/>
                  </a:moveTo>
                  <a:cubicBezTo>
                    <a:pt x="55" y="107"/>
                    <a:pt x="54" y="106"/>
                    <a:pt x="53" y="104"/>
                  </a:cubicBezTo>
                  <a:cubicBezTo>
                    <a:pt x="52" y="102"/>
                    <a:pt x="51" y="100"/>
                    <a:pt x="47" y="98"/>
                  </a:cubicBezTo>
                  <a:cubicBezTo>
                    <a:pt x="44" y="95"/>
                    <a:pt x="39" y="94"/>
                    <a:pt x="34" y="96"/>
                  </a:cubicBezTo>
                  <a:cubicBezTo>
                    <a:pt x="30" y="97"/>
                    <a:pt x="25" y="102"/>
                    <a:pt x="23" y="10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7" y="99"/>
                    <a:pt x="13" y="89"/>
                    <a:pt x="9" y="77"/>
                  </a:cubicBezTo>
                  <a:cubicBezTo>
                    <a:pt x="3" y="57"/>
                    <a:pt x="0" y="37"/>
                    <a:pt x="0" y="23"/>
                  </a:cubicBezTo>
                  <a:cubicBezTo>
                    <a:pt x="0" y="19"/>
                    <a:pt x="1" y="16"/>
                    <a:pt x="1" y="13"/>
                  </a:cubicBezTo>
                  <a:cubicBezTo>
                    <a:pt x="2" y="10"/>
                    <a:pt x="2" y="8"/>
                    <a:pt x="2" y="6"/>
                  </a:cubicBezTo>
                  <a:cubicBezTo>
                    <a:pt x="3" y="2"/>
                    <a:pt x="4" y="0"/>
                    <a:pt x="4" y="0"/>
                  </a:cubicBezTo>
                  <a:cubicBezTo>
                    <a:pt x="5" y="0"/>
                    <a:pt x="2" y="9"/>
                    <a:pt x="2" y="23"/>
                  </a:cubicBezTo>
                  <a:cubicBezTo>
                    <a:pt x="2" y="37"/>
                    <a:pt x="5" y="56"/>
                    <a:pt x="11" y="77"/>
                  </a:cubicBezTo>
                  <a:cubicBezTo>
                    <a:pt x="15" y="88"/>
                    <a:pt x="19" y="98"/>
                    <a:pt x="23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3" y="101"/>
                    <a:pt x="29" y="96"/>
                    <a:pt x="34" y="94"/>
                  </a:cubicBezTo>
                  <a:cubicBezTo>
                    <a:pt x="40" y="92"/>
                    <a:pt x="45" y="94"/>
                    <a:pt x="48" y="97"/>
                  </a:cubicBezTo>
                  <a:cubicBezTo>
                    <a:pt x="51" y="99"/>
                    <a:pt x="53" y="102"/>
                    <a:pt x="54" y="104"/>
                  </a:cubicBezTo>
                  <a:cubicBezTo>
                    <a:pt x="54" y="105"/>
                    <a:pt x="55" y="106"/>
                    <a:pt x="55" y="106"/>
                  </a:cubicBezTo>
                  <a:cubicBezTo>
                    <a:pt x="55" y="107"/>
                    <a:pt x="55" y="107"/>
                    <a:pt x="55" y="107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8">
              <a:extLst>
                <a:ext uri="{FF2B5EF4-FFF2-40B4-BE49-F238E27FC236}">
                  <a16:creationId xmlns:a16="http://schemas.microsoft.com/office/drawing/2014/main" xmlns="" id="{45F56F50-EA35-49E4-B73B-E2B485F54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619"/>
              <a:ext cx="87" cy="266"/>
            </a:xfrm>
            <a:custGeom>
              <a:avLst/>
              <a:gdLst>
                <a:gd name="T0" fmla="*/ 2 w 37"/>
                <a:gd name="T1" fmla="*/ 112 h 112"/>
                <a:gd name="T2" fmla="*/ 1 w 37"/>
                <a:gd name="T3" fmla="*/ 107 h 112"/>
                <a:gd name="T4" fmla="*/ 1 w 37"/>
                <a:gd name="T5" fmla="*/ 94 h 112"/>
                <a:gd name="T6" fmla="*/ 10 w 37"/>
                <a:gd name="T7" fmla="*/ 76 h 112"/>
                <a:gd name="T8" fmla="*/ 22 w 37"/>
                <a:gd name="T9" fmla="*/ 72 h 112"/>
                <a:gd name="T10" fmla="*/ 34 w 37"/>
                <a:gd name="T11" fmla="*/ 78 h 112"/>
                <a:gd name="T12" fmla="*/ 32 w 37"/>
                <a:gd name="T13" fmla="*/ 79 h 112"/>
                <a:gd name="T14" fmla="*/ 29 w 37"/>
                <a:gd name="T15" fmla="*/ 69 h 112"/>
                <a:gd name="T16" fmla="*/ 10 w 37"/>
                <a:gd name="T17" fmla="*/ 21 h 112"/>
                <a:gd name="T18" fmla="*/ 4 w 37"/>
                <a:gd name="T19" fmla="*/ 6 h 112"/>
                <a:gd name="T20" fmla="*/ 3 w 37"/>
                <a:gd name="T21" fmla="*/ 0 h 112"/>
                <a:gd name="T22" fmla="*/ 5 w 37"/>
                <a:gd name="T23" fmla="*/ 6 h 112"/>
                <a:gd name="T24" fmla="*/ 11 w 37"/>
                <a:gd name="T25" fmla="*/ 20 h 112"/>
                <a:gd name="T26" fmla="*/ 31 w 37"/>
                <a:gd name="T27" fmla="*/ 68 h 112"/>
                <a:gd name="T28" fmla="*/ 34 w 37"/>
                <a:gd name="T29" fmla="*/ 78 h 112"/>
                <a:gd name="T30" fmla="*/ 37 w 37"/>
                <a:gd name="T31" fmla="*/ 84 h 112"/>
                <a:gd name="T32" fmla="*/ 33 w 37"/>
                <a:gd name="T33" fmla="*/ 79 h 112"/>
                <a:gd name="T34" fmla="*/ 22 w 37"/>
                <a:gd name="T35" fmla="*/ 74 h 112"/>
                <a:gd name="T36" fmla="*/ 11 w 37"/>
                <a:gd name="T37" fmla="*/ 78 h 112"/>
                <a:gd name="T38" fmla="*/ 2 w 37"/>
                <a:gd name="T39" fmla="*/ 94 h 112"/>
                <a:gd name="T40" fmla="*/ 2 w 37"/>
                <a:gd name="T41" fmla="*/ 107 h 112"/>
                <a:gd name="T42" fmla="*/ 2 w 37"/>
                <a:gd name="T4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12">
                  <a:moveTo>
                    <a:pt x="2" y="112"/>
                  </a:moveTo>
                  <a:cubicBezTo>
                    <a:pt x="2" y="112"/>
                    <a:pt x="2" y="110"/>
                    <a:pt x="1" y="107"/>
                  </a:cubicBezTo>
                  <a:cubicBezTo>
                    <a:pt x="1" y="104"/>
                    <a:pt x="0" y="100"/>
                    <a:pt x="1" y="94"/>
                  </a:cubicBezTo>
                  <a:cubicBezTo>
                    <a:pt x="1" y="88"/>
                    <a:pt x="4" y="81"/>
                    <a:pt x="10" y="76"/>
                  </a:cubicBezTo>
                  <a:cubicBezTo>
                    <a:pt x="13" y="74"/>
                    <a:pt x="17" y="72"/>
                    <a:pt x="22" y="72"/>
                  </a:cubicBezTo>
                  <a:cubicBezTo>
                    <a:pt x="26" y="72"/>
                    <a:pt x="31" y="74"/>
                    <a:pt x="34" y="78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1" y="75"/>
                    <a:pt x="30" y="72"/>
                    <a:pt x="29" y="69"/>
                  </a:cubicBezTo>
                  <a:cubicBezTo>
                    <a:pt x="21" y="50"/>
                    <a:pt x="14" y="33"/>
                    <a:pt x="10" y="21"/>
                  </a:cubicBezTo>
                  <a:cubicBezTo>
                    <a:pt x="8" y="15"/>
                    <a:pt x="6" y="10"/>
                    <a:pt x="4" y="6"/>
                  </a:cubicBezTo>
                  <a:cubicBezTo>
                    <a:pt x="3" y="2"/>
                    <a:pt x="2" y="0"/>
                    <a:pt x="3" y="0"/>
                  </a:cubicBezTo>
                  <a:cubicBezTo>
                    <a:pt x="3" y="0"/>
                    <a:pt x="4" y="2"/>
                    <a:pt x="5" y="6"/>
                  </a:cubicBezTo>
                  <a:cubicBezTo>
                    <a:pt x="7" y="9"/>
                    <a:pt x="9" y="14"/>
                    <a:pt x="11" y="20"/>
                  </a:cubicBezTo>
                  <a:cubicBezTo>
                    <a:pt x="16" y="32"/>
                    <a:pt x="23" y="49"/>
                    <a:pt x="31" y="68"/>
                  </a:cubicBezTo>
                  <a:cubicBezTo>
                    <a:pt x="32" y="72"/>
                    <a:pt x="33" y="75"/>
                    <a:pt x="34" y="78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0" y="76"/>
                    <a:pt x="26" y="74"/>
                    <a:pt x="22" y="74"/>
                  </a:cubicBezTo>
                  <a:cubicBezTo>
                    <a:pt x="18" y="74"/>
                    <a:pt x="14" y="75"/>
                    <a:pt x="11" y="78"/>
                  </a:cubicBezTo>
                  <a:cubicBezTo>
                    <a:pt x="6" y="82"/>
                    <a:pt x="3" y="89"/>
                    <a:pt x="2" y="94"/>
                  </a:cubicBezTo>
                  <a:cubicBezTo>
                    <a:pt x="1" y="100"/>
                    <a:pt x="2" y="104"/>
                    <a:pt x="2" y="107"/>
                  </a:cubicBezTo>
                  <a:cubicBezTo>
                    <a:pt x="2" y="110"/>
                    <a:pt x="3" y="112"/>
                    <a:pt x="2" y="1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9">
              <a:extLst>
                <a:ext uri="{FF2B5EF4-FFF2-40B4-BE49-F238E27FC236}">
                  <a16:creationId xmlns:a16="http://schemas.microsoft.com/office/drawing/2014/main" xmlns="" id="{133F1102-A2FE-4E89-8B37-0DEEE2ABE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909"/>
              <a:ext cx="93" cy="646"/>
            </a:xfrm>
            <a:custGeom>
              <a:avLst/>
              <a:gdLst>
                <a:gd name="T0" fmla="*/ 1 w 39"/>
                <a:gd name="T1" fmla="*/ 0 h 272"/>
                <a:gd name="T2" fmla="*/ 21 w 39"/>
                <a:gd name="T3" fmla="*/ 136 h 272"/>
                <a:gd name="T4" fmla="*/ 39 w 39"/>
                <a:gd name="T5" fmla="*/ 272 h 272"/>
                <a:gd name="T6" fmla="*/ 19 w 39"/>
                <a:gd name="T7" fmla="*/ 136 h 272"/>
                <a:gd name="T8" fmla="*/ 1 w 39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72">
                  <a:moveTo>
                    <a:pt x="1" y="0"/>
                  </a:moveTo>
                  <a:cubicBezTo>
                    <a:pt x="1" y="0"/>
                    <a:pt x="10" y="61"/>
                    <a:pt x="21" y="136"/>
                  </a:cubicBezTo>
                  <a:cubicBezTo>
                    <a:pt x="31" y="211"/>
                    <a:pt x="39" y="272"/>
                    <a:pt x="39" y="272"/>
                  </a:cubicBezTo>
                  <a:cubicBezTo>
                    <a:pt x="38" y="272"/>
                    <a:pt x="29" y="211"/>
                    <a:pt x="19" y="136"/>
                  </a:cubicBezTo>
                  <a:cubicBezTo>
                    <a:pt x="8" y="61"/>
                    <a:pt x="0" y="0"/>
                    <a:pt x="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0">
              <a:extLst>
                <a:ext uri="{FF2B5EF4-FFF2-40B4-BE49-F238E27FC236}">
                  <a16:creationId xmlns:a16="http://schemas.microsoft.com/office/drawing/2014/main" xmlns="" id="{086AC213-0ACE-464D-A918-86F0762F7D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3" y="804"/>
              <a:ext cx="114" cy="97"/>
            </a:xfrm>
            <a:custGeom>
              <a:avLst/>
              <a:gdLst>
                <a:gd name="T0" fmla="*/ 19 w 48"/>
                <a:gd name="T1" fmla="*/ 14 h 41"/>
                <a:gd name="T2" fmla="*/ 12 w 48"/>
                <a:gd name="T3" fmla="*/ 22 h 41"/>
                <a:gd name="T4" fmla="*/ 19 w 48"/>
                <a:gd name="T5" fmla="*/ 14 h 41"/>
                <a:gd name="T6" fmla="*/ 5 w 48"/>
                <a:gd name="T7" fmla="*/ 8 h 41"/>
                <a:gd name="T8" fmla="*/ 11 w 48"/>
                <a:gd name="T9" fmla="*/ 23 h 41"/>
                <a:gd name="T10" fmla="*/ 11 w 48"/>
                <a:gd name="T11" fmla="*/ 23 h 41"/>
                <a:gd name="T12" fmla="*/ 5 w 48"/>
                <a:gd name="T13" fmla="*/ 8 h 41"/>
                <a:gd name="T14" fmla="*/ 0 w 48"/>
                <a:gd name="T15" fmla="*/ 0 h 41"/>
                <a:gd name="T16" fmla="*/ 10 w 48"/>
                <a:gd name="T17" fmla="*/ 41 h 41"/>
                <a:gd name="T18" fmla="*/ 25 w 48"/>
                <a:gd name="T19" fmla="*/ 29 h 41"/>
                <a:gd name="T20" fmla="*/ 29 w 48"/>
                <a:gd name="T21" fmla="*/ 28 h 41"/>
                <a:gd name="T22" fmla="*/ 48 w 48"/>
                <a:gd name="T23" fmla="*/ 38 h 41"/>
                <a:gd name="T24" fmla="*/ 41 w 48"/>
                <a:gd name="T25" fmla="*/ 21 h 41"/>
                <a:gd name="T26" fmla="*/ 30 w 48"/>
                <a:gd name="T27" fmla="*/ 13 h 41"/>
                <a:gd name="T28" fmla="*/ 28 w 48"/>
                <a:gd name="T29" fmla="*/ 13 h 41"/>
                <a:gd name="T30" fmla="*/ 23 w 48"/>
                <a:gd name="T31" fmla="*/ 14 h 41"/>
                <a:gd name="T32" fmla="*/ 12 w 48"/>
                <a:gd name="T33" fmla="*/ 26 h 41"/>
                <a:gd name="T34" fmla="*/ 12 w 48"/>
                <a:gd name="T35" fmla="*/ 29 h 41"/>
                <a:gd name="T36" fmla="*/ 11 w 48"/>
                <a:gd name="T37" fmla="*/ 26 h 41"/>
                <a:gd name="T38" fmla="*/ 0 w 48"/>
                <a:gd name="T3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41">
                  <a:moveTo>
                    <a:pt x="19" y="14"/>
                  </a:moveTo>
                  <a:cubicBezTo>
                    <a:pt x="16" y="15"/>
                    <a:pt x="13" y="18"/>
                    <a:pt x="12" y="22"/>
                  </a:cubicBezTo>
                  <a:cubicBezTo>
                    <a:pt x="14" y="18"/>
                    <a:pt x="16" y="15"/>
                    <a:pt x="19" y="14"/>
                  </a:cubicBezTo>
                  <a:moveTo>
                    <a:pt x="5" y="8"/>
                  </a:moveTo>
                  <a:cubicBezTo>
                    <a:pt x="7" y="13"/>
                    <a:pt x="9" y="18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5" y="8"/>
                    <a:pt x="5" y="8"/>
                    <a:pt x="5" y="8"/>
                  </a:cubicBezTo>
                  <a:moveTo>
                    <a:pt x="0" y="0"/>
                  </a:moveTo>
                  <a:cubicBezTo>
                    <a:pt x="1" y="14"/>
                    <a:pt x="4" y="28"/>
                    <a:pt x="10" y="41"/>
                  </a:cubicBezTo>
                  <a:cubicBezTo>
                    <a:pt x="14" y="36"/>
                    <a:pt x="19" y="30"/>
                    <a:pt x="25" y="29"/>
                  </a:cubicBezTo>
                  <a:cubicBezTo>
                    <a:pt x="27" y="28"/>
                    <a:pt x="28" y="28"/>
                    <a:pt x="29" y="28"/>
                  </a:cubicBezTo>
                  <a:cubicBezTo>
                    <a:pt x="36" y="28"/>
                    <a:pt x="43" y="33"/>
                    <a:pt x="48" y="38"/>
                  </a:cubicBezTo>
                  <a:cubicBezTo>
                    <a:pt x="47" y="32"/>
                    <a:pt x="45" y="26"/>
                    <a:pt x="41" y="21"/>
                  </a:cubicBezTo>
                  <a:cubicBezTo>
                    <a:pt x="38" y="17"/>
                    <a:pt x="34" y="14"/>
                    <a:pt x="30" y="13"/>
                  </a:cubicBezTo>
                  <a:cubicBezTo>
                    <a:pt x="29" y="13"/>
                    <a:pt x="29" y="13"/>
                    <a:pt x="28" y="13"/>
                  </a:cubicBezTo>
                  <a:cubicBezTo>
                    <a:pt x="26" y="13"/>
                    <a:pt x="25" y="13"/>
                    <a:pt x="23" y="14"/>
                  </a:cubicBezTo>
                  <a:cubicBezTo>
                    <a:pt x="19" y="15"/>
                    <a:pt x="14" y="20"/>
                    <a:pt x="12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7" y="18"/>
                    <a:pt x="3" y="9"/>
                    <a:pt x="0" y="0"/>
                  </a:cubicBezTo>
                </a:path>
              </a:pathLst>
            </a:custGeom>
            <a:solidFill>
              <a:srgbClr val="B25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1">
              <a:extLst>
                <a:ext uri="{FF2B5EF4-FFF2-40B4-BE49-F238E27FC236}">
                  <a16:creationId xmlns:a16="http://schemas.microsoft.com/office/drawing/2014/main" xmlns="" id="{CA83B815-66B8-4F92-AAE9-52E58119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795"/>
              <a:ext cx="72" cy="78"/>
            </a:xfrm>
            <a:custGeom>
              <a:avLst/>
              <a:gdLst>
                <a:gd name="T0" fmla="*/ 0 w 30"/>
                <a:gd name="T1" fmla="*/ 0 h 33"/>
                <a:gd name="T2" fmla="*/ 0 w 30"/>
                <a:gd name="T3" fmla="*/ 4 h 33"/>
                <a:gd name="T4" fmla="*/ 11 w 30"/>
                <a:gd name="T5" fmla="*/ 30 h 33"/>
                <a:gd name="T6" fmla="*/ 12 w 30"/>
                <a:gd name="T7" fmla="*/ 33 h 33"/>
                <a:gd name="T8" fmla="*/ 12 w 30"/>
                <a:gd name="T9" fmla="*/ 30 h 33"/>
                <a:gd name="T10" fmla="*/ 23 w 30"/>
                <a:gd name="T11" fmla="*/ 18 h 33"/>
                <a:gd name="T12" fmla="*/ 28 w 30"/>
                <a:gd name="T13" fmla="*/ 17 h 33"/>
                <a:gd name="T14" fmla="*/ 30 w 30"/>
                <a:gd name="T15" fmla="*/ 17 h 33"/>
                <a:gd name="T16" fmla="*/ 25 w 30"/>
                <a:gd name="T17" fmla="*/ 16 h 33"/>
                <a:gd name="T18" fmla="*/ 25 w 30"/>
                <a:gd name="T19" fmla="*/ 16 h 33"/>
                <a:gd name="T20" fmla="*/ 19 w 30"/>
                <a:gd name="T21" fmla="*/ 18 h 33"/>
                <a:gd name="T22" fmla="*/ 12 w 30"/>
                <a:gd name="T23" fmla="*/ 26 h 33"/>
                <a:gd name="T24" fmla="*/ 12 w 30"/>
                <a:gd name="T25" fmla="*/ 27 h 33"/>
                <a:gd name="T26" fmla="*/ 11 w 30"/>
                <a:gd name="T27" fmla="*/ 27 h 33"/>
                <a:gd name="T28" fmla="*/ 11 w 30"/>
                <a:gd name="T29" fmla="*/ 27 h 33"/>
                <a:gd name="T30" fmla="*/ 5 w 30"/>
                <a:gd name="T31" fmla="*/ 12 h 33"/>
                <a:gd name="T32" fmla="*/ 0 w 30"/>
                <a:gd name="T33" fmla="*/ 0 h 33"/>
                <a:gd name="T34" fmla="*/ 0 w 30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3"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3" y="13"/>
                    <a:pt x="7" y="22"/>
                    <a:pt x="11" y="30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4" y="24"/>
                    <a:pt x="19" y="19"/>
                    <a:pt x="23" y="18"/>
                  </a:cubicBezTo>
                  <a:cubicBezTo>
                    <a:pt x="25" y="17"/>
                    <a:pt x="26" y="17"/>
                    <a:pt x="28" y="17"/>
                  </a:cubicBezTo>
                  <a:cubicBezTo>
                    <a:pt x="29" y="17"/>
                    <a:pt x="29" y="17"/>
                    <a:pt x="30" y="17"/>
                  </a:cubicBezTo>
                  <a:cubicBezTo>
                    <a:pt x="29" y="17"/>
                    <a:pt x="27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3" y="16"/>
                    <a:pt x="21" y="17"/>
                    <a:pt x="19" y="18"/>
                  </a:cubicBezTo>
                  <a:cubicBezTo>
                    <a:pt x="16" y="19"/>
                    <a:pt x="14" y="22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2"/>
                    <a:pt x="7" y="17"/>
                    <a:pt x="5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2">
              <a:extLst>
                <a:ext uri="{FF2B5EF4-FFF2-40B4-BE49-F238E27FC236}">
                  <a16:creationId xmlns:a16="http://schemas.microsoft.com/office/drawing/2014/main" xmlns="" id="{5262CF40-3472-41F7-8DB8-7B68B4CD6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761"/>
              <a:ext cx="95" cy="138"/>
            </a:xfrm>
            <a:custGeom>
              <a:avLst/>
              <a:gdLst>
                <a:gd name="T0" fmla="*/ 39 w 40"/>
                <a:gd name="T1" fmla="*/ 58 h 58"/>
                <a:gd name="T2" fmla="*/ 38 w 40"/>
                <a:gd name="T3" fmla="*/ 47 h 58"/>
                <a:gd name="T4" fmla="*/ 28 w 40"/>
                <a:gd name="T5" fmla="*/ 24 h 58"/>
                <a:gd name="T6" fmla="*/ 19 w 40"/>
                <a:gd name="T7" fmla="*/ 13 h 58"/>
                <a:gd name="T8" fmla="*/ 10 w 40"/>
                <a:gd name="T9" fmla="*/ 6 h 58"/>
                <a:gd name="T10" fmla="*/ 0 w 40"/>
                <a:gd name="T11" fmla="*/ 0 h 58"/>
                <a:gd name="T12" fmla="*/ 3 w 40"/>
                <a:gd name="T13" fmla="*/ 1 h 58"/>
                <a:gd name="T14" fmla="*/ 6 w 40"/>
                <a:gd name="T15" fmla="*/ 2 h 58"/>
                <a:gd name="T16" fmla="*/ 10 w 40"/>
                <a:gd name="T17" fmla="*/ 4 h 58"/>
                <a:gd name="T18" fmla="*/ 20 w 40"/>
                <a:gd name="T19" fmla="*/ 11 h 58"/>
                <a:gd name="T20" fmla="*/ 30 w 40"/>
                <a:gd name="T21" fmla="*/ 22 h 58"/>
                <a:gd name="T22" fmla="*/ 39 w 40"/>
                <a:gd name="T23" fmla="*/ 47 h 58"/>
                <a:gd name="T24" fmla="*/ 40 w 40"/>
                <a:gd name="T25" fmla="*/ 55 h 58"/>
                <a:gd name="T26" fmla="*/ 39 w 40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58">
                  <a:moveTo>
                    <a:pt x="39" y="58"/>
                  </a:moveTo>
                  <a:cubicBezTo>
                    <a:pt x="39" y="58"/>
                    <a:pt x="39" y="54"/>
                    <a:pt x="38" y="47"/>
                  </a:cubicBezTo>
                  <a:cubicBezTo>
                    <a:pt x="36" y="41"/>
                    <a:pt x="34" y="32"/>
                    <a:pt x="28" y="24"/>
                  </a:cubicBezTo>
                  <a:cubicBezTo>
                    <a:pt x="25" y="19"/>
                    <a:pt x="22" y="16"/>
                    <a:pt x="19" y="13"/>
                  </a:cubicBezTo>
                  <a:cubicBezTo>
                    <a:pt x="16" y="10"/>
                    <a:pt x="12" y="7"/>
                    <a:pt x="10" y="6"/>
                  </a:cubicBezTo>
                  <a:cubicBezTo>
                    <a:pt x="4" y="2"/>
                    <a:pt x="0" y="1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8" y="3"/>
                    <a:pt x="9" y="3"/>
                    <a:pt x="10" y="4"/>
                  </a:cubicBezTo>
                  <a:cubicBezTo>
                    <a:pt x="13" y="6"/>
                    <a:pt x="17" y="8"/>
                    <a:pt x="20" y="11"/>
                  </a:cubicBezTo>
                  <a:cubicBezTo>
                    <a:pt x="23" y="14"/>
                    <a:pt x="27" y="18"/>
                    <a:pt x="30" y="22"/>
                  </a:cubicBezTo>
                  <a:cubicBezTo>
                    <a:pt x="35" y="31"/>
                    <a:pt x="38" y="40"/>
                    <a:pt x="39" y="47"/>
                  </a:cubicBezTo>
                  <a:cubicBezTo>
                    <a:pt x="40" y="50"/>
                    <a:pt x="40" y="53"/>
                    <a:pt x="40" y="55"/>
                  </a:cubicBezTo>
                  <a:cubicBezTo>
                    <a:pt x="39" y="57"/>
                    <a:pt x="39" y="58"/>
                    <a:pt x="39" y="5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3">
              <a:extLst>
                <a:ext uri="{FF2B5EF4-FFF2-40B4-BE49-F238E27FC236}">
                  <a16:creationId xmlns:a16="http://schemas.microsoft.com/office/drawing/2014/main" xmlns="" id="{3C322BB6-0935-4B4E-B1FB-77B60A278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" y="37"/>
              <a:ext cx="411" cy="741"/>
            </a:xfrm>
            <a:custGeom>
              <a:avLst/>
              <a:gdLst>
                <a:gd name="T0" fmla="*/ 163 w 173"/>
                <a:gd name="T1" fmla="*/ 78 h 312"/>
                <a:gd name="T2" fmla="*/ 76 w 173"/>
                <a:gd name="T3" fmla="*/ 1 h 312"/>
                <a:gd name="T4" fmla="*/ 71 w 173"/>
                <a:gd name="T5" fmla="*/ 1 h 312"/>
                <a:gd name="T6" fmla="*/ 6 w 173"/>
                <a:gd name="T7" fmla="*/ 96 h 312"/>
                <a:gd name="T8" fmla="*/ 19 w 173"/>
                <a:gd name="T9" fmla="*/ 263 h 312"/>
                <a:gd name="T10" fmla="*/ 24 w 173"/>
                <a:gd name="T11" fmla="*/ 270 h 312"/>
                <a:gd name="T12" fmla="*/ 131 w 173"/>
                <a:gd name="T13" fmla="*/ 295 h 312"/>
                <a:gd name="T14" fmla="*/ 127 w 173"/>
                <a:gd name="T15" fmla="*/ 241 h 312"/>
                <a:gd name="T16" fmla="*/ 172 w 173"/>
                <a:gd name="T17" fmla="*/ 187 h 312"/>
                <a:gd name="T18" fmla="*/ 163 w 173"/>
                <a:gd name="T19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312">
                  <a:moveTo>
                    <a:pt x="163" y="78"/>
                  </a:moveTo>
                  <a:cubicBezTo>
                    <a:pt x="159" y="33"/>
                    <a:pt x="121" y="0"/>
                    <a:pt x="76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24" y="5"/>
                    <a:pt x="0" y="48"/>
                    <a:pt x="6" y="96"/>
                  </a:cubicBezTo>
                  <a:cubicBezTo>
                    <a:pt x="19" y="263"/>
                    <a:pt x="19" y="263"/>
                    <a:pt x="19" y="263"/>
                  </a:cubicBezTo>
                  <a:cubicBezTo>
                    <a:pt x="24" y="270"/>
                    <a:pt x="24" y="270"/>
                    <a:pt x="24" y="270"/>
                  </a:cubicBezTo>
                  <a:cubicBezTo>
                    <a:pt x="50" y="302"/>
                    <a:pt x="94" y="312"/>
                    <a:pt x="131" y="295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7" y="241"/>
                    <a:pt x="173" y="233"/>
                    <a:pt x="172" y="187"/>
                  </a:cubicBezTo>
                  <a:cubicBezTo>
                    <a:pt x="172" y="165"/>
                    <a:pt x="168" y="119"/>
                    <a:pt x="163" y="78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4">
              <a:extLst>
                <a:ext uri="{FF2B5EF4-FFF2-40B4-BE49-F238E27FC236}">
                  <a16:creationId xmlns:a16="http://schemas.microsoft.com/office/drawing/2014/main" xmlns="" id="{E1FFA51F-074F-4489-A491-F92EBE9C8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571"/>
              <a:ext cx="145" cy="79"/>
            </a:xfrm>
            <a:custGeom>
              <a:avLst/>
              <a:gdLst>
                <a:gd name="T0" fmla="*/ 60 w 61"/>
                <a:gd name="T1" fmla="*/ 16 h 33"/>
                <a:gd name="T2" fmla="*/ 0 w 61"/>
                <a:gd name="T3" fmla="*/ 0 h 33"/>
                <a:gd name="T4" fmla="*/ 61 w 61"/>
                <a:gd name="T5" fmla="*/ 27 h 33"/>
                <a:gd name="T6" fmla="*/ 60 w 61"/>
                <a:gd name="T7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33">
                  <a:moveTo>
                    <a:pt x="60" y="16"/>
                  </a:moveTo>
                  <a:cubicBezTo>
                    <a:pt x="60" y="16"/>
                    <a:pt x="31" y="19"/>
                    <a:pt x="0" y="0"/>
                  </a:cubicBezTo>
                  <a:cubicBezTo>
                    <a:pt x="0" y="0"/>
                    <a:pt x="15" y="33"/>
                    <a:pt x="61" y="27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45">
              <a:extLst>
                <a:ext uri="{FF2B5EF4-FFF2-40B4-BE49-F238E27FC236}">
                  <a16:creationId xmlns:a16="http://schemas.microsoft.com/office/drawing/2014/main" xmlns="" id="{C6361786-25B8-4641-885E-70CE18D3D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" y="298"/>
              <a:ext cx="34" cy="31"/>
            </a:xfrm>
            <a:custGeom>
              <a:avLst/>
              <a:gdLst>
                <a:gd name="T0" fmla="*/ 14 w 14"/>
                <a:gd name="T1" fmla="*/ 6 h 13"/>
                <a:gd name="T2" fmla="*/ 8 w 14"/>
                <a:gd name="T3" fmla="*/ 12 h 13"/>
                <a:gd name="T4" fmla="*/ 1 w 14"/>
                <a:gd name="T5" fmla="*/ 7 h 13"/>
                <a:gd name="T6" fmla="*/ 7 w 14"/>
                <a:gd name="T7" fmla="*/ 0 h 13"/>
                <a:gd name="T8" fmla="*/ 14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4" y="9"/>
                    <a:pt x="11" y="12"/>
                    <a:pt x="8" y="12"/>
                  </a:cubicBezTo>
                  <a:cubicBezTo>
                    <a:pt x="4" y="13"/>
                    <a:pt x="1" y="10"/>
                    <a:pt x="1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4" y="2"/>
                    <a:pt x="14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6">
              <a:extLst>
                <a:ext uri="{FF2B5EF4-FFF2-40B4-BE49-F238E27FC236}">
                  <a16:creationId xmlns:a16="http://schemas.microsoft.com/office/drawing/2014/main" xmlns="" id="{07BF337B-A47C-41B5-BD76-430103420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" y="251"/>
              <a:ext cx="57" cy="31"/>
            </a:xfrm>
            <a:custGeom>
              <a:avLst/>
              <a:gdLst>
                <a:gd name="T0" fmla="*/ 24 w 24"/>
                <a:gd name="T1" fmla="*/ 1 h 13"/>
                <a:gd name="T2" fmla="*/ 12 w 24"/>
                <a:gd name="T3" fmla="*/ 5 h 13"/>
                <a:gd name="T4" fmla="*/ 1 w 24"/>
                <a:gd name="T5" fmla="*/ 13 h 13"/>
                <a:gd name="T6" fmla="*/ 2 w 24"/>
                <a:gd name="T7" fmla="*/ 10 h 13"/>
                <a:gd name="T8" fmla="*/ 11 w 24"/>
                <a:gd name="T9" fmla="*/ 3 h 13"/>
                <a:gd name="T10" fmla="*/ 21 w 24"/>
                <a:gd name="T11" fmla="*/ 0 h 13"/>
                <a:gd name="T12" fmla="*/ 24 w 24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24" y="1"/>
                  </a:moveTo>
                  <a:cubicBezTo>
                    <a:pt x="23" y="1"/>
                    <a:pt x="18" y="2"/>
                    <a:pt x="12" y="5"/>
                  </a:cubicBezTo>
                  <a:cubicBezTo>
                    <a:pt x="6" y="9"/>
                    <a:pt x="2" y="13"/>
                    <a:pt x="1" y="13"/>
                  </a:cubicBezTo>
                  <a:cubicBezTo>
                    <a:pt x="0" y="13"/>
                    <a:pt x="1" y="12"/>
                    <a:pt x="2" y="10"/>
                  </a:cubicBezTo>
                  <a:cubicBezTo>
                    <a:pt x="4" y="8"/>
                    <a:pt x="7" y="5"/>
                    <a:pt x="11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4" y="0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7">
              <a:extLst>
                <a:ext uri="{FF2B5EF4-FFF2-40B4-BE49-F238E27FC236}">
                  <a16:creationId xmlns:a16="http://schemas.microsoft.com/office/drawing/2014/main" xmlns="" id="{AC803708-0009-4B47-AA3C-CF9F478D9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" y="305"/>
              <a:ext cx="33" cy="31"/>
            </a:xfrm>
            <a:custGeom>
              <a:avLst/>
              <a:gdLst>
                <a:gd name="T0" fmla="*/ 13 w 14"/>
                <a:gd name="T1" fmla="*/ 6 h 13"/>
                <a:gd name="T2" fmla="*/ 7 w 14"/>
                <a:gd name="T3" fmla="*/ 13 h 13"/>
                <a:gd name="T4" fmla="*/ 0 w 14"/>
                <a:gd name="T5" fmla="*/ 7 h 13"/>
                <a:gd name="T6" fmla="*/ 6 w 14"/>
                <a:gd name="T7" fmla="*/ 0 h 13"/>
                <a:gd name="T8" fmla="*/ 13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3" y="6"/>
                  </a:moveTo>
                  <a:cubicBezTo>
                    <a:pt x="14" y="10"/>
                    <a:pt x="11" y="13"/>
                    <a:pt x="7" y="13"/>
                  </a:cubicBezTo>
                  <a:cubicBezTo>
                    <a:pt x="4" y="13"/>
                    <a:pt x="1" y="11"/>
                    <a:pt x="0" y="7"/>
                  </a:cubicBezTo>
                  <a:cubicBezTo>
                    <a:pt x="0" y="4"/>
                    <a:pt x="3" y="1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48">
              <a:extLst>
                <a:ext uri="{FF2B5EF4-FFF2-40B4-BE49-F238E27FC236}">
                  <a16:creationId xmlns:a16="http://schemas.microsoft.com/office/drawing/2014/main" xmlns="" id="{453FABC2-6D4B-4088-94D7-2D881A2E0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" y="258"/>
              <a:ext cx="62" cy="16"/>
            </a:xfrm>
            <a:custGeom>
              <a:avLst/>
              <a:gdLst>
                <a:gd name="T0" fmla="*/ 25 w 26"/>
                <a:gd name="T1" fmla="*/ 7 h 7"/>
                <a:gd name="T2" fmla="*/ 13 w 26"/>
                <a:gd name="T3" fmla="*/ 3 h 7"/>
                <a:gd name="T4" fmla="*/ 0 w 26"/>
                <a:gd name="T5" fmla="*/ 1 h 7"/>
                <a:gd name="T6" fmla="*/ 3 w 26"/>
                <a:gd name="T7" fmla="*/ 0 h 7"/>
                <a:gd name="T8" fmla="*/ 14 w 26"/>
                <a:gd name="T9" fmla="*/ 1 h 7"/>
                <a:gd name="T10" fmla="*/ 23 w 26"/>
                <a:gd name="T11" fmla="*/ 5 h 7"/>
                <a:gd name="T12" fmla="*/ 25 w 2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">
                  <a:moveTo>
                    <a:pt x="25" y="7"/>
                  </a:moveTo>
                  <a:cubicBezTo>
                    <a:pt x="24" y="7"/>
                    <a:pt x="20" y="5"/>
                    <a:pt x="13" y="3"/>
                  </a:cubicBezTo>
                  <a:cubicBezTo>
                    <a:pt x="6" y="1"/>
                    <a:pt x="1" y="2"/>
                    <a:pt x="0" y="1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10" y="0"/>
                    <a:pt x="14" y="1"/>
                  </a:cubicBezTo>
                  <a:cubicBezTo>
                    <a:pt x="18" y="2"/>
                    <a:pt x="22" y="4"/>
                    <a:pt x="23" y="5"/>
                  </a:cubicBezTo>
                  <a:cubicBezTo>
                    <a:pt x="25" y="6"/>
                    <a:pt x="26" y="7"/>
                    <a:pt x="25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9">
              <a:extLst>
                <a:ext uri="{FF2B5EF4-FFF2-40B4-BE49-F238E27FC236}">
                  <a16:creationId xmlns:a16="http://schemas.microsoft.com/office/drawing/2014/main" xmlns="" id="{0F2A891E-05D2-4F0A-8C79-5D2084E17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265"/>
              <a:ext cx="57" cy="142"/>
            </a:xfrm>
            <a:custGeom>
              <a:avLst/>
              <a:gdLst>
                <a:gd name="T0" fmla="*/ 5 w 24"/>
                <a:gd name="T1" fmla="*/ 59 h 60"/>
                <a:gd name="T2" fmla="*/ 17 w 24"/>
                <a:gd name="T3" fmla="*/ 57 h 60"/>
                <a:gd name="T4" fmla="*/ 20 w 24"/>
                <a:gd name="T5" fmla="*/ 55 h 60"/>
                <a:gd name="T6" fmla="*/ 19 w 24"/>
                <a:gd name="T7" fmla="*/ 50 h 60"/>
                <a:gd name="T8" fmla="*/ 13 w 24"/>
                <a:gd name="T9" fmla="*/ 36 h 60"/>
                <a:gd name="T10" fmla="*/ 0 w 24"/>
                <a:gd name="T11" fmla="*/ 0 h 60"/>
                <a:gd name="T12" fmla="*/ 16 w 24"/>
                <a:gd name="T13" fmla="*/ 35 h 60"/>
                <a:gd name="T14" fmla="*/ 22 w 24"/>
                <a:gd name="T15" fmla="*/ 49 h 60"/>
                <a:gd name="T16" fmla="*/ 23 w 24"/>
                <a:gd name="T17" fmla="*/ 56 h 60"/>
                <a:gd name="T18" fmla="*/ 20 w 24"/>
                <a:gd name="T19" fmla="*/ 58 h 60"/>
                <a:gd name="T20" fmla="*/ 17 w 24"/>
                <a:gd name="T21" fmla="*/ 59 h 60"/>
                <a:gd name="T22" fmla="*/ 5 w 24"/>
                <a:gd name="T23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60">
                  <a:moveTo>
                    <a:pt x="5" y="59"/>
                  </a:moveTo>
                  <a:cubicBezTo>
                    <a:pt x="5" y="59"/>
                    <a:pt x="9" y="58"/>
                    <a:pt x="17" y="57"/>
                  </a:cubicBezTo>
                  <a:cubicBezTo>
                    <a:pt x="18" y="57"/>
                    <a:pt x="20" y="56"/>
                    <a:pt x="20" y="55"/>
                  </a:cubicBezTo>
                  <a:cubicBezTo>
                    <a:pt x="21" y="54"/>
                    <a:pt x="20" y="52"/>
                    <a:pt x="19" y="50"/>
                  </a:cubicBezTo>
                  <a:cubicBezTo>
                    <a:pt x="17" y="45"/>
                    <a:pt x="15" y="41"/>
                    <a:pt x="13" y="36"/>
                  </a:cubicBezTo>
                  <a:cubicBezTo>
                    <a:pt x="5" y="17"/>
                    <a:pt x="0" y="1"/>
                    <a:pt x="0" y="0"/>
                  </a:cubicBezTo>
                  <a:cubicBezTo>
                    <a:pt x="1" y="0"/>
                    <a:pt x="8" y="16"/>
                    <a:pt x="16" y="35"/>
                  </a:cubicBezTo>
                  <a:cubicBezTo>
                    <a:pt x="18" y="40"/>
                    <a:pt x="20" y="44"/>
                    <a:pt x="22" y="49"/>
                  </a:cubicBezTo>
                  <a:cubicBezTo>
                    <a:pt x="22" y="51"/>
                    <a:pt x="24" y="53"/>
                    <a:pt x="23" y="56"/>
                  </a:cubicBezTo>
                  <a:cubicBezTo>
                    <a:pt x="22" y="57"/>
                    <a:pt x="21" y="58"/>
                    <a:pt x="20" y="58"/>
                  </a:cubicBezTo>
                  <a:cubicBezTo>
                    <a:pt x="19" y="59"/>
                    <a:pt x="18" y="59"/>
                    <a:pt x="17" y="59"/>
                  </a:cubicBezTo>
                  <a:cubicBezTo>
                    <a:pt x="10" y="59"/>
                    <a:pt x="5" y="60"/>
                    <a:pt x="5" y="5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0">
              <a:extLst>
                <a:ext uri="{FF2B5EF4-FFF2-40B4-BE49-F238E27FC236}">
                  <a16:creationId xmlns:a16="http://schemas.microsoft.com/office/drawing/2014/main" xmlns="" id="{39133728-1B4D-45DC-BD36-9A03A169E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196"/>
              <a:ext cx="79" cy="24"/>
            </a:xfrm>
            <a:custGeom>
              <a:avLst/>
              <a:gdLst>
                <a:gd name="T0" fmla="*/ 32 w 33"/>
                <a:gd name="T1" fmla="*/ 6 h 10"/>
                <a:gd name="T2" fmla="*/ 16 w 33"/>
                <a:gd name="T3" fmla="*/ 7 h 10"/>
                <a:gd name="T4" fmla="*/ 0 w 33"/>
                <a:gd name="T5" fmla="*/ 8 h 10"/>
                <a:gd name="T6" fmla="*/ 4 w 33"/>
                <a:gd name="T7" fmla="*/ 4 h 10"/>
                <a:gd name="T8" fmla="*/ 16 w 33"/>
                <a:gd name="T9" fmla="*/ 0 h 10"/>
                <a:gd name="T10" fmla="*/ 28 w 33"/>
                <a:gd name="T11" fmla="*/ 2 h 10"/>
                <a:gd name="T12" fmla="*/ 32 w 33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0">
                  <a:moveTo>
                    <a:pt x="32" y="6"/>
                  </a:moveTo>
                  <a:cubicBezTo>
                    <a:pt x="32" y="8"/>
                    <a:pt x="25" y="7"/>
                    <a:pt x="16" y="7"/>
                  </a:cubicBezTo>
                  <a:cubicBezTo>
                    <a:pt x="8" y="8"/>
                    <a:pt x="1" y="10"/>
                    <a:pt x="0" y="8"/>
                  </a:cubicBezTo>
                  <a:cubicBezTo>
                    <a:pt x="0" y="7"/>
                    <a:pt x="1" y="5"/>
                    <a:pt x="4" y="4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1" y="0"/>
                    <a:pt x="25" y="1"/>
                    <a:pt x="28" y="2"/>
                  </a:cubicBezTo>
                  <a:cubicBezTo>
                    <a:pt x="31" y="3"/>
                    <a:pt x="33" y="5"/>
                    <a:pt x="32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51">
              <a:extLst>
                <a:ext uri="{FF2B5EF4-FFF2-40B4-BE49-F238E27FC236}">
                  <a16:creationId xmlns:a16="http://schemas.microsoft.com/office/drawing/2014/main" xmlns="" id="{211B5830-491D-4DB0-958A-6DE77127A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96"/>
              <a:ext cx="74" cy="21"/>
            </a:xfrm>
            <a:custGeom>
              <a:avLst/>
              <a:gdLst>
                <a:gd name="T0" fmla="*/ 31 w 31"/>
                <a:gd name="T1" fmla="*/ 8 h 9"/>
                <a:gd name="T2" fmla="*/ 16 w 31"/>
                <a:gd name="T3" fmla="*/ 8 h 9"/>
                <a:gd name="T4" fmla="*/ 1 w 31"/>
                <a:gd name="T5" fmla="*/ 7 h 9"/>
                <a:gd name="T6" fmla="*/ 4 w 31"/>
                <a:gd name="T7" fmla="*/ 3 h 9"/>
                <a:gd name="T8" fmla="*/ 16 w 31"/>
                <a:gd name="T9" fmla="*/ 0 h 9"/>
                <a:gd name="T10" fmla="*/ 28 w 31"/>
                <a:gd name="T11" fmla="*/ 3 h 9"/>
                <a:gd name="T12" fmla="*/ 31 w 31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9">
                  <a:moveTo>
                    <a:pt x="31" y="8"/>
                  </a:moveTo>
                  <a:cubicBezTo>
                    <a:pt x="29" y="9"/>
                    <a:pt x="23" y="8"/>
                    <a:pt x="16" y="8"/>
                  </a:cubicBezTo>
                  <a:cubicBezTo>
                    <a:pt x="8" y="7"/>
                    <a:pt x="2" y="9"/>
                    <a:pt x="1" y="7"/>
                  </a:cubicBezTo>
                  <a:cubicBezTo>
                    <a:pt x="0" y="6"/>
                    <a:pt x="1" y="5"/>
                    <a:pt x="4" y="3"/>
                  </a:cubicBezTo>
                  <a:cubicBezTo>
                    <a:pt x="6" y="2"/>
                    <a:pt x="11" y="0"/>
                    <a:pt x="16" y="0"/>
                  </a:cubicBezTo>
                  <a:cubicBezTo>
                    <a:pt x="21" y="0"/>
                    <a:pt x="25" y="2"/>
                    <a:pt x="28" y="3"/>
                  </a:cubicBezTo>
                  <a:cubicBezTo>
                    <a:pt x="30" y="5"/>
                    <a:pt x="31" y="7"/>
                    <a:pt x="31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52">
              <a:extLst>
                <a:ext uri="{FF2B5EF4-FFF2-40B4-BE49-F238E27FC236}">
                  <a16:creationId xmlns:a16="http://schemas.microsoft.com/office/drawing/2014/main" xmlns="" id="{E312FB22-A5E8-4555-AD40-54D3B0EC7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" y="-30"/>
              <a:ext cx="440" cy="212"/>
            </a:xfrm>
            <a:custGeom>
              <a:avLst/>
              <a:gdLst>
                <a:gd name="T0" fmla="*/ 184 w 185"/>
                <a:gd name="T1" fmla="*/ 65 h 89"/>
                <a:gd name="T2" fmla="*/ 175 w 185"/>
                <a:gd name="T3" fmla="*/ 58 h 89"/>
                <a:gd name="T4" fmla="*/ 181 w 185"/>
                <a:gd name="T5" fmla="*/ 55 h 89"/>
                <a:gd name="T6" fmla="*/ 183 w 185"/>
                <a:gd name="T7" fmla="*/ 48 h 89"/>
                <a:gd name="T8" fmla="*/ 174 w 185"/>
                <a:gd name="T9" fmla="*/ 43 h 89"/>
                <a:gd name="T10" fmla="*/ 162 w 185"/>
                <a:gd name="T11" fmla="*/ 35 h 89"/>
                <a:gd name="T12" fmla="*/ 152 w 185"/>
                <a:gd name="T13" fmla="*/ 16 h 89"/>
                <a:gd name="T14" fmla="*/ 129 w 185"/>
                <a:gd name="T15" fmla="*/ 2 h 89"/>
                <a:gd name="T16" fmla="*/ 104 w 185"/>
                <a:gd name="T17" fmla="*/ 11 h 89"/>
                <a:gd name="T18" fmla="*/ 77 w 185"/>
                <a:gd name="T19" fmla="*/ 2 h 89"/>
                <a:gd name="T20" fmla="*/ 53 w 185"/>
                <a:gd name="T21" fmla="*/ 19 h 89"/>
                <a:gd name="T22" fmla="*/ 16 w 185"/>
                <a:gd name="T23" fmla="*/ 24 h 89"/>
                <a:gd name="T24" fmla="*/ 2 w 185"/>
                <a:gd name="T25" fmla="*/ 59 h 89"/>
                <a:gd name="T26" fmla="*/ 31 w 185"/>
                <a:gd name="T27" fmla="*/ 77 h 89"/>
                <a:gd name="T28" fmla="*/ 50 w 185"/>
                <a:gd name="T29" fmla="*/ 64 h 89"/>
                <a:gd name="T30" fmla="*/ 73 w 185"/>
                <a:gd name="T31" fmla="*/ 77 h 89"/>
                <a:gd name="T32" fmla="*/ 93 w 185"/>
                <a:gd name="T33" fmla="*/ 70 h 89"/>
                <a:gd name="T34" fmla="*/ 117 w 185"/>
                <a:gd name="T35" fmla="*/ 75 h 89"/>
                <a:gd name="T36" fmla="*/ 140 w 185"/>
                <a:gd name="T37" fmla="*/ 87 h 89"/>
                <a:gd name="T38" fmla="*/ 169 w 185"/>
                <a:gd name="T39" fmla="*/ 83 h 89"/>
                <a:gd name="T40" fmla="*/ 180 w 185"/>
                <a:gd name="T41" fmla="*/ 77 h 89"/>
                <a:gd name="T42" fmla="*/ 184 w 185"/>
                <a:gd name="T43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5" h="89">
                  <a:moveTo>
                    <a:pt x="184" y="65"/>
                  </a:moveTo>
                  <a:cubicBezTo>
                    <a:pt x="183" y="61"/>
                    <a:pt x="179" y="57"/>
                    <a:pt x="175" y="58"/>
                  </a:cubicBezTo>
                  <a:cubicBezTo>
                    <a:pt x="177" y="57"/>
                    <a:pt x="179" y="56"/>
                    <a:pt x="181" y="55"/>
                  </a:cubicBezTo>
                  <a:cubicBezTo>
                    <a:pt x="183" y="53"/>
                    <a:pt x="184" y="50"/>
                    <a:pt x="183" y="48"/>
                  </a:cubicBezTo>
                  <a:cubicBezTo>
                    <a:pt x="182" y="45"/>
                    <a:pt x="177" y="44"/>
                    <a:pt x="174" y="43"/>
                  </a:cubicBezTo>
                  <a:cubicBezTo>
                    <a:pt x="169" y="42"/>
                    <a:pt x="165" y="39"/>
                    <a:pt x="162" y="35"/>
                  </a:cubicBezTo>
                  <a:cubicBezTo>
                    <a:pt x="157" y="29"/>
                    <a:pt x="156" y="22"/>
                    <a:pt x="152" y="16"/>
                  </a:cubicBezTo>
                  <a:cubicBezTo>
                    <a:pt x="147" y="8"/>
                    <a:pt x="138" y="3"/>
                    <a:pt x="129" y="2"/>
                  </a:cubicBezTo>
                  <a:cubicBezTo>
                    <a:pt x="120" y="1"/>
                    <a:pt x="111" y="5"/>
                    <a:pt x="104" y="11"/>
                  </a:cubicBezTo>
                  <a:cubicBezTo>
                    <a:pt x="97" y="4"/>
                    <a:pt x="87" y="0"/>
                    <a:pt x="77" y="2"/>
                  </a:cubicBezTo>
                  <a:cubicBezTo>
                    <a:pt x="67" y="3"/>
                    <a:pt x="58" y="10"/>
                    <a:pt x="53" y="19"/>
                  </a:cubicBezTo>
                  <a:cubicBezTo>
                    <a:pt x="41" y="14"/>
                    <a:pt x="26" y="16"/>
                    <a:pt x="16" y="24"/>
                  </a:cubicBezTo>
                  <a:cubicBezTo>
                    <a:pt x="6" y="32"/>
                    <a:pt x="0" y="46"/>
                    <a:pt x="2" y="59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2" y="68"/>
                    <a:pt x="41" y="61"/>
                    <a:pt x="50" y="64"/>
                  </a:cubicBezTo>
                  <a:cubicBezTo>
                    <a:pt x="59" y="66"/>
                    <a:pt x="64" y="76"/>
                    <a:pt x="73" y="77"/>
                  </a:cubicBezTo>
                  <a:cubicBezTo>
                    <a:pt x="80" y="77"/>
                    <a:pt x="86" y="72"/>
                    <a:pt x="93" y="70"/>
                  </a:cubicBezTo>
                  <a:cubicBezTo>
                    <a:pt x="101" y="68"/>
                    <a:pt x="110" y="71"/>
                    <a:pt x="117" y="75"/>
                  </a:cubicBezTo>
                  <a:cubicBezTo>
                    <a:pt x="125" y="79"/>
                    <a:pt x="132" y="85"/>
                    <a:pt x="140" y="87"/>
                  </a:cubicBezTo>
                  <a:cubicBezTo>
                    <a:pt x="149" y="89"/>
                    <a:pt x="160" y="87"/>
                    <a:pt x="169" y="83"/>
                  </a:cubicBezTo>
                  <a:cubicBezTo>
                    <a:pt x="173" y="82"/>
                    <a:pt x="177" y="80"/>
                    <a:pt x="180" y="77"/>
                  </a:cubicBezTo>
                  <a:cubicBezTo>
                    <a:pt x="183" y="73"/>
                    <a:pt x="185" y="69"/>
                    <a:pt x="184" y="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53">
              <a:extLst>
                <a:ext uri="{FF2B5EF4-FFF2-40B4-BE49-F238E27FC236}">
                  <a16:creationId xmlns:a16="http://schemas.microsoft.com/office/drawing/2014/main" xmlns="" id="{BF1A3B18-3CB6-471C-BA5E-C47F0EBA3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0"/>
              <a:ext cx="409" cy="361"/>
            </a:xfrm>
            <a:custGeom>
              <a:avLst/>
              <a:gdLst>
                <a:gd name="T0" fmla="*/ 41 w 172"/>
                <a:gd name="T1" fmla="*/ 42 h 152"/>
                <a:gd name="T2" fmla="*/ 172 w 172"/>
                <a:gd name="T3" fmla="*/ 42 h 152"/>
                <a:gd name="T4" fmla="*/ 152 w 172"/>
                <a:gd name="T5" fmla="*/ 20 h 152"/>
                <a:gd name="T6" fmla="*/ 92 w 172"/>
                <a:gd name="T7" fmla="*/ 0 h 152"/>
                <a:gd name="T8" fmla="*/ 13 w 172"/>
                <a:gd name="T9" fmla="*/ 43 h 152"/>
                <a:gd name="T10" fmla="*/ 1 w 172"/>
                <a:gd name="T11" fmla="*/ 65 h 152"/>
                <a:gd name="T12" fmla="*/ 14 w 172"/>
                <a:gd name="T13" fmla="*/ 118 h 152"/>
                <a:gd name="T14" fmla="*/ 21 w 172"/>
                <a:gd name="T15" fmla="*/ 152 h 152"/>
                <a:gd name="T16" fmla="*/ 21 w 172"/>
                <a:gd name="T17" fmla="*/ 152 h 152"/>
                <a:gd name="T18" fmla="*/ 29 w 172"/>
                <a:gd name="T19" fmla="*/ 139 h 152"/>
                <a:gd name="T20" fmla="*/ 27 w 172"/>
                <a:gd name="T21" fmla="*/ 111 h 152"/>
                <a:gd name="T22" fmla="*/ 39 w 172"/>
                <a:gd name="T23" fmla="*/ 61 h 152"/>
                <a:gd name="T24" fmla="*/ 41 w 172"/>
                <a:gd name="T25" fmla="*/ 4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152">
                  <a:moveTo>
                    <a:pt x="41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68" y="33"/>
                    <a:pt x="160" y="26"/>
                    <a:pt x="152" y="20"/>
                  </a:cubicBezTo>
                  <a:cubicBezTo>
                    <a:pt x="135" y="7"/>
                    <a:pt x="114" y="0"/>
                    <a:pt x="92" y="0"/>
                  </a:cubicBezTo>
                  <a:cubicBezTo>
                    <a:pt x="71" y="0"/>
                    <a:pt x="28" y="28"/>
                    <a:pt x="13" y="43"/>
                  </a:cubicBezTo>
                  <a:cubicBezTo>
                    <a:pt x="1" y="55"/>
                    <a:pt x="1" y="65"/>
                    <a:pt x="1" y="65"/>
                  </a:cubicBezTo>
                  <a:cubicBezTo>
                    <a:pt x="0" y="82"/>
                    <a:pt x="10" y="101"/>
                    <a:pt x="14" y="118"/>
                  </a:cubicBezTo>
                  <a:cubicBezTo>
                    <a:pt x="16" y="126"/>
                    <a:pt x="21" y="152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8" y="152"/>
                    <a:pt x="31" y="146"/>
                    <a:pt x="29" y="139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27" y="111"/>
                    <a:pt x="51" y="93"/>
                    <a:pt x="39" y="61"/>
                  </a:cubicBezTo>
                  <a:cubicBezTo>
                    <a:pt x="37" y="59"/>
                    <a:pt x="33" y="47"/>
                    <a:pt x="41" y="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54">
              <a:extLst>
                <a:ext uri="{FF2B5EF4-FFF2-40B4-BE49-F238E27FC236}">
                  <a16:creationId xmlns:a16="http://schemas.microsoft.com/office/drawing/2014/main" xmlns="" id="{29812DF5-583E-42E8-A7CD-8AB760DE1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" y="108"/>
              <a:ext cx="123" cy="264"/>
            </a:xfrm>
            <a:custGeom>
              <a:avLst/>
              <a:gdLst>
                <a:gd name="T0" fmla="*/ 48 w 52"/>
                <a:gd name="T1" fmla="*/ 72 h 111"/>
                <a:gd name="T2" fmla="*/ 43 w 52"/>
                <a:gd name="T3" fmla="*/ 1 h 111"/>
                <a:gd name="T4" fmla="*/ 39 w 52"/>
                <a:gd name="T5" fmla="*/ 1 h 111"/>
                <a:gd name="T6" fmla="*/ 37 w 52"/>
                <a:gd name="T7" fmla="*/ 2 h 111"/>
                <a:gd name="T8" fmla="*/ 16 w 52"/>
                <a:gd name="T9" fmla="*/ 9 h 111"/>
                <a:gd name="T10" fmla="*/ 16 w 52"/>
                <a:gd name="T11" fmla="*/ 30 h 111"/>
                <a:gd name="T12" fmla="*/ 0 w 52"/>
                <a:gd name="T13" fmla="*/ 44 h 111"/>
                <a:gd name="T14" fmla="*/ 5 w 52"/>
                <a:gd name="T15" fmla="*/ 60 h 111"/>
                <a:gd name="T16" fmla="*/ 10 w 52"/>
                <a:gd name="T17" fmla="*/ 75 h 111"/>
                <a:gd name="T18" fmla="*/ 1 w 52"/>
                <a:gd name="T19" fmla="*/ 87 h 111"/>
                <a:gd name="T20" fmla="*/ 16 w 52"/>
                <a:gd name="T21" fmla="*/ 94 h 111"/>
                <a:gd name="T22" fmla="*/ 7 w 52"/>
                <a:gd name="T23" fmla="*/ 105 h 111"/>
                <a:gd name="T24" fmla="*/ 36 w 52"/>
                <a:gd name="T25" fmla="*/ 105 h 111"/>
                <a:gd name="T26" fmla="*/ 50 w 52"/>
                <a:gd name="T27" fmla="*/ 92 h 111"/>
                <a:gd name="T28" fmla="*/ 48 w 52"/>
                <a:gd name="T29" fmla="*/ 7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111">
                  <a:moveTo>
                    <a:pt x="48" y="72"/>
                  </a:moveTo>
                  <a:cubicBezTo>
                    <a:pt x="42" y="49"/>
                    <a:pt x="35" y="24"/>
                    <a:pt x="43" y="1"/>
                  </a:cubicBezTo>
                  <a:cubicBezTo>
                    <a:pt x="41" y="1"/>
                    <a:pt x="40" y="1"/>
                    <a:pt x="39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1" y="3"/>
                    <a:pt x="16" y="9"/>
                  </a:cubicBezTo>
                  <a:cubicBezTo>
                    <a:pt x="12" y="15"/>
                    <a:pt x="12" y="24"/>
                    <a:pt x="16" y="30"/>
                  </a:cubicBezTo>
                  <a:cubicBezTo>
                    <a:pt x="9" y="30"/>
                    <a:pt x="1" y="37"/>
                    <a:pt x="0" y="44"/>
                  </a:cubicBezTo>
                  <a:cubicBezTo>
                    <a:pt x="0" y="50"/>
                    <a:pt x="2" y="55"/>
                    <a:pt x="5" y="60"/>
                  </a:cubicBezTo>
                  <a:cubicBezTo>
                    <a:pt x="7" y="64"/>
                    <a:pt x="10" y="69"/>
                    <a:pt x="10" y="75"/>
                  </a:cubicBezTo>
                  <a:cubicBezTo>
                    <a:pt x="10" y="80"/>
                    <a:pt x="6" y="86"/>
                    <a:pt x="1" y="87"/>
                  </a:cubicBezTo>
                  <a:cubicBezTo>
                    <a:pt x="3" y="92"/>
                    <a:pt x="10" y="95"/>
                    <a:pt x="16" y="94"/>
                  </a:cubicBezTo>
                  <a:cubicBezTo>
                    <a:pt x="14" y="98"/>
                    <a:pt x="11" y="102"/>
                    <a:pt x="7" y="105"/>
                  </a:cubicBezTo>
                  <a:cubicBezTo>
                    <a:pt x="15" y="111"/>
                    <a:pt x="27" y="109"/>
                    <a:pt x="36" y="105"/>
                  </a:cubicBezTo>
                  <a:cubicBezTo>
                    <a:pt x="42" y="102"/>
                    <a:pt x="47" y="98"/>
                    <a:pt x="50" y="92"/>
                  </a:cubicBezTo>
                  <a:cubicBezTo>
                    <a:pt x="52" y="86"/>
                    <a:pt x="50" y="79"/>
                    <a:pt x="48" y="7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55">
              <a:extLst>
                <a:ext uri="{FF2B5EF4-FFF2-40B4-BE49-F238E27FC236}">
                  <a16:creationId xmlns:a16="http://schemas.microsoft.com/office/drawing/2014/main" xmlns="" id="{E7218FB5-93DB-4B15-A4FB-CD6477545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24"/>
              <a:ext cx="83" cy="150"/>
            </a:xfrm>
            <a:custGeom>
              <a:avLst/>
              <a:gdLst>
                <a:gd name="T0" fmla="*/ 32 w 35"/>
                <a:gd name="T1" fmla="*/ 8 h 63"/>
                <a:gd name="T2" fmla="*/ 2 w 35"/>
                <a:gd name="T3" fmla="*/ 31 h 63"/>
                <a:gd name="T4" fmla="*/ 35 w 35"/>
                <a:gd name="T5" fmla="*/ 54 h 63"/>
                <a:gd name="T6" fmla="*/ 32 w 35"/>
                <a:gd name="T7" fmla="*/ 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63">
                  <a:moveTo>
                    <a:pt x="32" y="8"/>
                  </a:moveTo>
                  <a:cubicBezTo>
                    <a:pt x="31" y="8"/>
                    <a:pt x="0" y="0"/>
                    <a:pt x="2" y="31"/>
                  </a:cubicBezTo>
                  <a:cubicBezTo>
                    <a:pt x="4" y="63"/>
                    <a:pt x="35" y="54"/>
                    <a:pt x="35" y="54"/>
                  </a:cubicBezTo>
                  <a:cubicBezTo>
                    <a:pt x="35" y="53"/>
                    <a:pt x="32" y="8"/>
                    <a:pt x="32" y="8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56">
              <a:extLst>
                <a:ext uri="{FF2B5EF4-FFF2-40B4-BE49-F238E27FC236}">
                  <a16:creationId xmlns:a16="http://schemas.microsoft.com/office/drawing/2014/main" xmlns="" id="{9E6D2825-8427-4A99-BC24-9D357053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" y="365"/>
              <a:ext cx="35" cy="66"/>
            </a:xfrm>
            <a:custGeom>
              <a:avLst/>
              <a:gdLst>
                <a:gd name="T0" fmla="*/ 15 w 15"/>
                <a:gd name="T1" fmla="*/ 25 h 28"/>
                <a:gd name="T2" fmla="*/ 13 w 15"/>
                <a:gd name="T3" fmla="*/ 26 h 28"/>
                <a:gd name="T4" fmla="*/ 9 w 15"/>
                <a:gd name="T5" fmla="*/ 26 h 28"/>
                <a:gd name="T6" fmla="*/ 2 w 15"/>
                <a:gd name="T7" fmla="*/ 15 h 28"/>
                <a:gd name="T8" fmla="*/ 3 w 15"/>
                <a:gd name="T9" fmla="*/ 7 h 28"/>
                <a:gd name="T10" fmla="*/ 7 w 15"/>
                <a:gd name="T11" fmla="*/ 2 h 28"/>
                <a:gd name="T12" fmla="*/ 10 w 15"/>
                <a:gd name="T13" fmla="*/ 4 h 28"/>
                <a:gd name="T14" fmla="*/ 11 w 15"/>
                <a:gd name="T15" fmla="*/ 5 h 28"/>
                <a:gd name="T16" fmla="*/ 11 w 15"/>
                <a:gd name="T17" fmla="*/ 3 h 28"/>
                <a:gd name="T18" fmla="*/ 10 w 15"/>
                <a:gd name="T19" fmla="*/ 1 h 28"/>
                <a:gd name="T20" fmla="*/ 7 w 15"/>
                <a:gd name="T21" fmla="*/ 1 h 28"/>
                <a:gd name="T22" fmla="*/ 1 w 15"/>
                <a:gd name="T23" fmla="*/ 6 h 28"/>
                <a:gd name="T24" fmla="*/ 0 w 15"/>
                <a:gd name="T25" fmla="*/ 15 h 28"/>
                <a:gd name="T26" fmla="*/ 9 w 15"/>
                <a:gd name="T27" fmla="*/ 28 h 28"/>
                <a:gd name="T28" fmla="*/ 14 w 15"/>
                <a:gd name="T29" fmla="*/ 27 h 28"/>
                <a:gd name="T30" fmla="*/ 15 w 15"/>
                <a:gd name="T31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8">
                  <a:moveTo>
                    <a:pt x="15" y="25"/>
                  </a:moveTo>
                  <a:cubicBezTo>
                    <a:pt x="14" y="25"/>
                    <a:pt x="14" y="26"/>
                    <a:pt x="13" y="26"/>
                  </a:cubicBezTo>
                  <a:cubicBezTo>
                    <a:pt x="12" y="26"/>
                    <a:pt x="11" y="27"/>
                    <a:pt x="9" y="26"/>
                  </a:cubicBezTo>
                  <a:cubicBezTo>
                    <a:pt x="6" y="25"/>
                    <a:pt x="3" y="20"/>
                    <a:pt x="2" y="15"/>
                  </a:cubicBezTo>
                  <a:cubicBezTo>
                    <a:pt x="2" y="12"/>
                    <a:pt x="2" y="9"/>
                    <a:pt x="3" y="7"/>
                  </a:cubicBezTo>
                  <a:cubicBezTo>
                    <a:pt x="4" y="4"/>
                    <a:pt x="5" y="3"/>
                    <a:pt x="7" y="2"/>
                  </a:cubicBezTo>
                  <a:cubicBezTo>
                    <a:pt x="9" y="2"/>
                    <a:pt x="10" y="3"/>
                    <a:pt x="10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3"/>
                    <a:pt x="11" y="2"/>
                    <a:pt x="10" y="1"/>
                  </a:cubicBezTo>
                  <a:cubicBezTo>
                    <a:pt x="9" y="1"/>
                    <a:pt x="8" y="0"/>
                    <a:pt x="7" y="1"/>
                  </a:cubicBezTo>
                  <a:cubicBezTo>
                    <a:pt x="4" y="1"/>
                    <a:pt x="2" y="3"/>
                    <a:pt x="1" y="6"/>
                  </a:cubicBezTo>
                  <a:cubicBezTo>
                    <a:pt x="0" y="8"/>
                    <a:pt x="0" y="12"/>
                    <a:pt x="0" y="15"/>
                  </a:cubicBezTo>
                  <a:cubicBezTo>
                    <a:pt x="0" y="21"/>
                    <a:pt x="4" y="27"/>
                    <a:pt x="9" y="28"/>
                  </a:cubicBezTo>
                  <a:cubicBezTo>
                    <a:pt x="11" y="28"/>
                    <a:pt x="13" y="28"/>
                    <a:pt x="14" y="27"/>
                  </a:cubicBezTo>
                  <a:cubicBezTo>
                    <a:pt x="15" y="26"/>
                    <a:pt x="15" y="25"/>
                    <a:pt x="15" y="2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57">
              <a:extLst>
                <a:ext uri="{FF2B5EF4-FFF2-40B4-BE49-F238E27FC236}">
                  <a16:creationId xmlns:a16="http://schemas.microsoft.com/office/drawing/2014/main" xmlns="" id="{B221AAEE-B6B3-49B5-9D86-767045DDB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25"/>
              <a:ext cx="95" cy="157"/>
            </a:xfrm>
            <a:custGeom>
              <a:avLst/>
              <a:gdLst>
                <a:gd name="T0" fmla="*/ 0 w 40"/>
                <a:gd name="T1" fmla="*/ 66 h 66"/>
                <a:gd name="T2" fmla="*/ 0 w 40"/>
                <a:gd name="T3" fmla="*/ 63 h 66"/>
                <a:gd name="T4" fmla="*/ 6 w 40"/>
                <a:gd name="T5" fmla="*/ 55 h 66"/>
                <a:gd name="T6" fmla="*/ 20 w 40"/>
                <a:gd name="T7" fmla="*/ 51 h 66"/>
                <a:gd name="T8" fmla="*/ 34 w 40"/>
                <a:gd name="T9" fmla="*/ 44 h 66"/>
                <a:gd name="T10" fmla="*/ 37 w 40"/>
                <a:gd name="T11" fmla="*/ 27 h 66"/>
                <a:gd name="T12" fmla="*/ 34 w 40"/>
                <a:gd name="T13" fmla="*/ 13 h 66"/>
                <a:gd name="T14" fmla="*/ 34 w 40"/>
                <a:gd name="T15" fmla="*/ 0 h 66"/>
                <a:gd name="T16" fmla="*/ 36 w 40"/>
                <a:gd name="T17" fmla="*/ 13 h 66"/>
                <a:gd name="T18" fmla="*/ 39 w 40"/>
                <a:gd name="T19" fmla="*/ 27 h 66"/>
                <a:gd name="T20" fmla="*/ 37 w 40"/>
                <a:gd name="T21" fmla="*/ 45 h 66"/>
                <a:gd name="T22" fmla="*/ 29 w 40"/>
                <a:gd name="T23" fmla="*/ 51 h 66"/>
                <a:gd name="T24" fmla="*/ 20 w 40"/>
                <a:gd name="T25" fmla="*/ 53 h 66"/>
                <a:gd name="T26" fmla="*/ 7 w 40"/>
                <a:gd name="T27" fmla="*/ 56 h 66"/>
                <a:gd name="T28" fmla="*/ 1 w 40"/>
                <a:gd name="T29" fmla="*/ 63 h 66"/>
                <a:gd name="T30" fmla="*/ 0 w 40"/>
                <a:gd name="T3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66">
                  <a:moveTo>
                    <a:pt x="0" y="66"/>
                  </a:moveTo>
                  <a:cubicBezTo>
                    <a:pt x="0" y="66"/>
                    <a:pt x="0" y="65"/>
                    <a:pt x="0" y="63"/>
                  </a:cubicBezTo>
                  <a:cubicBezTo>
                    <a:pt x="0" y="60"/>
                    <a:pt x="2" y="57"/>
                    <a:pt x="6" y="55"/>
                  </a:cubicBezTo>
                  <a:cubicBezTo>
                    <a:pt x="10" y="52"/>
                    <a:pt x="15" y="52"/>
                    <a:pt x="20" y="51"/>
                  </a:cubicBezTo>
                  <a:cubicBezTo>
                    <a:pt x="25" y="51"/>
                    <a:pt x="31" y="49"/>
                    <a:pt x="34" y="44"/>
                  </a:cubicBezTo>
                  <a:cubicBezTo>
                    <a:pt x="38" y="39"/>
                    <a:pt x="38" y="33"/>
                    <a:pt x="37" y="27"/>
                  </a:cubicBezTo>
                  <a:cubicBezTo>
                    <a:pt x="36" y="22"/>
                    <a:pt x="35" y="17"/>
                    <a:pt x="34" y="13"/>
                  </a:cubicBezTo>
                  <a:cubicBezTo>
                    <a:pt x="32" y="5"/>
                    <a:pt x="34" y="0"/>
                    <a:pt x="34" y="0"/>
                  </a:cubicBezTo>
                  <a:cubicBezTo>
                    <a:pt x="35" y="0"/>
                    <a:pt x="34" y="5"/>
                    <a:pt x="36" y="13"/>
                  </a:cubicBezTo>
                  <a:cubicBezTo>
                    <a:pt x="37" y="17"/>
                    <a:pt x="38" y="21"/>
                    <a:pt x="39" y="27"/>
                  </a:cubicBezTo>
                  <a:cubicBezTo>
                    <a:pt x="40" y="32"/>
                    <a:pt x="40" y="39"/>
                    <a:pt x="37" y="45"/>
                  </a:cubicBezTo>
                  <a:cubicBezTo>
                    <a:pt x="35" y="48"/>
                    <a:pt x="32" y="50"/>
                    <a:pt x="29" y="51"/>
                  </a:cubicBezTo>
                  <a:cubicBezTo>
                    <a:pt x="26" y="53"/>
                    <a:pt x="23" y="53"/>
                    <a:pt x="20" y="53"/>
                  </a:cubicBezTo>
                  <a:cubicBezTo>
                    <a:pt x="15" y="54"/>
                    <a:pt x="10" y="54"/>
                    <a:pt x="7" y="56"/>
                  </a:cubicBezTo>
                  <a:cubicBezTo>
                    <a:pt x="3" y="58"/>
                    <a:pt x="1" y="61"/>
                    <a:pt x="1" y="63"/>
                  </a:cubicBezTo>
                  <a:cubicBezTo>
                    <a:pt x="0" y="65"/>
                    <a:pt x="1" y="66"/>
                    <a:pt x="0" y="6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8">
              <a:extLst>
                <a:ext uri="{FF2B5EF4-FFF2-40B4-BE49-F238E27FC236}">
                  <a16:creationId xmlns:a16="http://schemas.microsoft.com/office/drawing/2014/main" xmlns="" id="{01E40433-2DFA-4B2A-BE8B-E28DE2A77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15"/>
              <a:ext cx="83" cy="136"/>
            </a:xfrm>
            <a:custGeom>
              <a:avLst/>
              <a:gdLst>
                <a:gd name="T0" fmla="*/ 1 w 35"/>
                <a:gd name="T1" fmla="*/ 57 h 57"/>
                <a:gd name="T2" fmla="*/ 0 w 35"/>
                <a:gd name="T3" fmla="*/ 54 h 57"/>
                <a:gd name="T4" fmla="*/ 1 w 35"/>
                <a:gd name="T5" fmla="*/ 46 h 57"/>
                <a:gd name="T6" fmla="*/ 5 w 35"/>
                <a:gd name="T7" fmla="*/ 41 h 57"/>
                <a:gd name="T8" fmla="*/ 11 w 35"/>
                <a:gd name="T9" fmla="*/ 38 h 57"/>
                <a:gd name="T10" fmla="*/ 17 w 35"/>
                <a:gd name="T11" fmla="*/ 36 h 57"/>
                <a:gd name="T12" fmla="*/ 20 w 35"/>
                <a:gd name="T13" fmla="*/ 30 h 57"/>
                <a:gd name="T14" fmla="*/ 19 w 35"/>
                <a:gd name="T15" fmla="*/ 23 h 57"/>
                <a:gd name="T16" fmla="*/ 20 w 35"/>
                <a:gd name="T17" fmla="*/ 16 h 57"/>
                <a:gd name="T18" fmla="*/ 25 w 35"/>
                <a:gd name="T19" fmla="*/ 4 h 57"/>
                <a:gd name="T20" fmla="*/ 32 w 35"/>
                <a:gd name="T21" fmla="*/ 0 h 57"/>
                <a:gd name="T22" fmla="*/ 34 w 35"/>
                <a:gd name="T23" fmla="*/ 1 h 57"/>
                <a:gd name="T24" fmla="*/ 32 w 35"/>
                <a:gd name="T25" fmla="*/ 1 h 57"/>
                <a:gd name="T26" fmla="*/ 26 w 35"/>
                <a:gd name="T27" fmla="*/ 5 h 57"/>
                <a:gd name="T28" fmla="*/ 22 w 35"/>
                <a:gd name="T29" fmla="*/ 16 h 57"/>
                <a:gd name="T30" fmla="*/ 22 w 35"/>
                <a:gd name="T31" fmla="*/ 23 h 57"/>
                <a:gd name="T32" fmla="*/ 22 w 35"/>
                <a:gd name="T33" fmla="*/ 30 h 57"/>
                <a:gd name="T34" fmla="*/ 19 w 35"/>
                <a:gd name="T35" fmla="*/ 38 h 57"/>
                <a:gd name="T36" fmla="*/ 12 w 35"/>
                <a:gd name="T37" fmla="*/ 41 h 57"/>
                <a:gd name="T38" fmla="*/ 3 w 35"/>
                <a:gd name="T39" fmla="*/ 47 h 57"/>
                <a:gd name="T40" fmla="*/ 1 w 35"/>
                <a:gd name="T4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57">
                  <a:moveTo>
                    <a:pt x="1" y="57"/>
                  </a:moveTo>
                  <a:cubicBezTo>
                    <a:pt x="1" y="57"/>
                    <a:pt x="0" y="56"/>
                    <a:pt x="0" y="54"/>
                  </a:cubicBezTo>
                  <a:cubicBezTo>
                    <a:pt x="0" y="52"/>
                    <a:pt x="0" y="49"/>
                    <a:pt x="1" y="46"/>
                  </a:cubicBezTo>
                  <a:cubicBezTo>
                    <a:pt x="2" y="44"/>
                    <a:pt x="4" y="43"/>
                    <a:pt x="5" y="41"/>
                  </a:cubicBezTo>
                  <a:cubicBezTo>
                    <a:pt x="7" y="40"/>
                    <a:pt x="9" y="39"/>
                    <a:pt x="11" y="38"/>
                  </a:cubicBezTo>
                  <a:cubicBezTo>
                    <a:pt x="13" y="38"/>
                    <a:pt x="16" y="37"/>
                    <a:pt x="17" y="36"/>
                  </a:cubicBezTo>
                  <a:cubicBezTo>
                    <a:pt x="19" y="35"/>
                    <a:pt x="20" y="33"/>
                    <a:pt x="20" y="30"/>
                  </a:cubicBezTo>
                  <a:cubicBezTo>
                    <a:pt x="20" y="28"/>
                    <a:pt x="19" y="25"/>
                    <a:pt x="19" y="23"/>
                  </a:cubicBezTo>
                  <a:cubicBezTo>
                    <a:pt x="19" y="20"/>
                    <a:pt x="20" y="18"/>
                    <a:pt x="20" y="16"/>
                  </a:cubicBezTo>
                  <a:cubicBezTo>
                    <a:pt x="21" y="11"/>
                    <a:pt x="23" y="7"/>
                    <a:pt x="25" y="4"/>
                  </a:cubicBezTo>
                  <a:cubicBezTo>
                    <a:pt x="27" y="1"/>
                    <a:pt x="30" y="0"/>
                    <a:pt x="32" y="0"/>
                  </a:cubicBezTo>
                  <a:cubicBezTo>
                    <a:pt x="34" y="0"/>
                    <a:pt x="35" y="1"/>
                    <a:pt x="34" y="1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30" y="1"/>
                    <a:pt x="28" y="3"/>
                    <a:pt x="26" y="5"/>
                  </a:cubicBezTo>
                  <a:cubicBezTo>
                    <a:pt x="25" y="8"/>
                    <a:pt x="23" y="12"/>
                    <a:pt x="22" y="16"/>
                  </a:cubicBezTo>
                  <a:cubicBezTo>
                    <a:pt x="22" y="18"/>
                    <a:pt x="22" y="21"/>
                    <a:pt x="22" y="23"/>
                  </a:cubicBezTo>
                  <a:cubicBezTo>
                    <a:pt x="22" y="25"/>
                    <a:pt x="22" y="28"/>
                    <a:pt x="22" y="30"/>
                  </a:cubicBezTo>
                  <a:cubicBezTo>
                    <a:pt x="22" y="33"/>
                    <a:pt x="21" y="36"/>
                    <a:pt x="19" y="38"/>
                  </a:cubicBezTo>
                  <a:cubicBezTo>
                    <a:pt x="16" y="40"/>
                    <a:pt x="14" y="40"/>
                    <a:pt x="12" y="41"/>
                  </a:cubicBezTo>
                  <a:cubicBezTo>
                    <a:pt x="8" y="41"/>
                    <a:pt x="5" y="44"/>
                    <a:pt x="3" y="47"/>
                  </a:cubicBezTo>
                  <a:cubicBezTo>
                    <a:pt x="0" y="52"/>
                    <a:pt x="1" y="57"/>
                    <a:pt x="1" y="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59">
              <a:extLst>
                <a:ext uri="{FF2B5EF4-FFF2-40B4-BE49-F238E27FC236}">
                  <a16:creationId xmlns:a16="http://schemas.microsoft.com/office/drawing/2014/main" xmlns="" id="{7841A946-E8A0-4076-8F66-99C34BC40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" y="13"/>
              <a:ext cx="333" cy="88"/>
            </a:xfrm>
            <a:custGeom>
              <a:avLst/>
              <a:gdLst>
                <a:gd name="T0" fmla="*/ 140 w 140"/>
                <a:gd name="T1" fmla="*/ 17 h 37"/>
                <a:gd name="T2" fmla="*/ 133 w 140"/>
                <a:gd name="T3" fmla="*/ 17 h 37"/>
                <a:gd name="T4" fmla="*/ 127 w 140"/>
                <a:gd name="T5" fmla="*/ 12 h 37"/>
                <a:gd name="T6" fmla="*/ 120 w 140"/>
                <a:gd name="T7" fmla="*/ 5 h 37"/>
                <a:gd name="T8" fmla="*/ 96 w 140"/>
                <a:gd name="T9" fmla="*/ 7 h 37"/>
                <a:gd name="T10" fmla="*/ 84 w 140"/>
                <a:gd name="T11" fmla="*/ 17 h 37"/>
                <a:gd name="T12" fmla="*/ 77 w 140"/>
                <a:gd name="T13" fmla="*/ 20 h 37"/>
                <a:gd name="T14" fmla="*/ 68 w 140"/>
                <a:gd name="T15" fmla="*/ 20 h 37"/>
                <a:gd name="T16" fmla="*/ 53 w 140"/>
                <a:gd name="T17" fmla="*/ 12 h 37"/>
                <a:gd name="T18" fmla="*/ 38 w 140"/>
                <a:gd name="T19" fmla="*/ 10 h 37"/>
                <a:gd name="T20" fmla="*/ 14 w 140"/>
                <a:gd name="T21" fmla="*/ 18 h 37"/>
                <a:gd name="T22" fmla="*/ 3 w 140"/>
                <a:gd name="T23" fmla="*/ 31 h 37"/>
                <a:gd name="T24" fmla="*/ 0 w 140"/>
                <a:gd name="T25" fmla="*/ 37 h 37"/>
                <a:gd name="T26" fmla="*/ 0 w 140"/>
                <a:gd name="T27" fmla="*/ 35 h 37"/>
                <a:gd name="T28" fmla="*/ 2 w 140"/>
                <a:gd name="T29" fmla="*/ 31 h 37"/>
                <a:gd name="T30" fmla="*/ 13 w 140"/>
                <a:gd name="T31" fmla="*/ 16 h 37"/>
                <a:gd name="T32" fmla="*/ 38 w 140"/>
                <a:gd name="T33" fmla="*/ 7 h 37"/>
                <a:gd name="T34" fmla="*/ 53 w 140"/>
                <a:gd name="T35" fmla="*/ 10 h 37"/>
                <a:gd name="T36" fmla="*/ 68 w 140"/>
                <a:gd name="T37" fmla="*/ 17 h 37"/>
                <a:gd name="T38" fmla="*/ 76 w 140"/>
                <a:gd name="T39" fmla="*/ 18 h 37"/>
                <a:gd name="T40" fmla="*/ 83 w 140"/>
                <a:gd name="T41" fmla="*/ 15 h 37"/>
                <a:gd name="T42" fmla="*/ 95 w 140"/>
                <a:gd name="T43" fmla="*/ 5 h 37"/>
                <a:gd name="T44" fmla="*/ 109 w 140"/>
                <a:gd name="T45" fmla="*/ 0 h 37"/>
                <a:gd name="T46" fmla="*/ 121 w 140"/>
                <a:gd name="T47" fmla="*/ 4 h 37"/>
                <a:gd name="T48" fmla="*/ 128 w 140"/>
                <a:gd name="T49" fmla="*/ 11 h 37"/>
                <a:gd name="T50" fmla="*/ 134 w 140"/>
                <a:gd name="T51" fmla="*/ 16 h 37"/>
                <a:gd name="T52" fmla="*/ 140 w 140"/>
                <a:gd name="T53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" h="37">
                  <a:moveTo>
                    <a:pt x="140" y="17"/>
                  </a:moveTo>
                  <a:cubicBezTo>
                    <a:pt x="140" y="17"/>
                    <a:pt x="137" y="19"/>
                    <a:pt x="133" y="17"/>
                  </a:cubicBezTo>
                  <a:cubicBezTo>
                    <a:pt x="131" y="16"/>
                    <a:pt x="129" y="14"/>
                    <a:pt x="127" y="12"/>
                  </a:cubicBezTo>
                  <a:cubicBezTo>
                    <a:pt x="125" y="9"/>
                    <a:pt x="123" y="7"/>
                    <a:pt x="120" y="5"/>
                  </a:cubicBezTo>
                  <a:cubicBezTo>
                    <a:pt x="114" y="2"/>
                    <a:pt x="104" y="1"/>
                    <a:pt x="96" y="7"/>
                  </a:cubicBezTo>
                  <a:cubicBezTo>
                    <a:pt x="92" y="10"/>
                    <a:pt x="89" y="13"/>
                    <a:pt x="84" y="17"/>
                  </a:cubicBezTo>
                  <a:cubicBezTo>
                    <a:pt x="82" y="18"/>
                    <a:pt x="80" y="20"/>
                    <a:pt x="77" y="20"/>
                  </a:cubicBezTo>
                  <a:cubicBezTo>
                    <a:pt x="74" y="21"/>
                    <a:pt x="70" y="21"/>
                    <a:pt x="68" y="20"/>
                  </a:cubicBezTo>
                  <a:cubicBezTo>
                    <a:pt x="62" y="17"/>
                    <a:pt x="58" y="14"/>
                    <a:pt x="53" y="12"/>
                  </a:cubicBezTo>
                  <a:cubicBezTo>
                    <a:pt x="48" y="10"/>
                    <a:pt x="43" y="10"/>
                    <a:pt x="38" y="10"/>
                  </a:cubicBezTo>
                  <a:cubicBezTo>
                    <a:pt x="28" y="10"/>
                    <a:pt x="20" y="13"/>
                    <a:pt x="14" y="18"/>
                  </a:cubicBezTo>
                  <a:cubicBezTo>
                    <a:pt x="8" y="22"/>
                    <a:pt x="5" y="27"/>
                    <a:pt x="3" y="31"/>
                  </a:cubicBezTo>
                  <a:cubicBezTo>
                    <a:pt x="1" y="35"/>
                    <a:pt x="0" y="37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1" y="34"/>
                    <a:pt x="1" y="32"/>
                    <a:pt x="2" y="31"/>
                  </a:cubicBezTo>
                  <a:cubicBezTo>
                    <a:pt x="4" y="27"/>
                    <a:pt x="7" y="21"/>
                    <a:pt x="13" y="16"/>
                  </a:cubicBezTo>
                  <a:cubicBezTo>
                    <a:pt x="19" y="12"/>
                    <a:pt x="28" y="7"/>
                    <a:pt x="38" y="7"/>
                  </a:cubicBezTo>
                  <a:cubicBezTo>
                    <a:pt x="43" y="7"/>
                    <a:pt x="48" y="8"/>
                    <a:pt x="53" y="10"/>
                  </a:cubicBezTo>
                  <a:cubicBezTo>
                    <a:pt x="59" y="12"/>
                    <a:pt x="63" y="15"/>
                    <a:pt x="68" y="17"/>
                  </a:cubicBezTo>
                  <a:cubicBezTo>
                    <a:pt x="71" y="18"/>
                    <a:pt x="74" y="18"/>
                    <a:pt x="76" y="18"/>
                  </a:cubicBezTo>
                  <a:cubicBezTo>
                    <a:pt x="79" y="18"/>
                    <a:pt x="81" y="16"/>
                    <a:pt x="83" y="15"/>
                  </a:cubicBezTo>
                  <a:cubicBezTo>
                    <a:pt x="87" y="12"/>
                    <a:pt x="91" y="8"/>
                    <a:pt x="95" y="5"/>
                  </a:cubicBezTo>
                  <a:cubicBezTo>
                    <a:pt x="99" y="2"/>
                    <a:pt x="104" y="0"/>
                    <a:pt x="109" y="0"/>
                  </a:cubicBezTo>
                  <a:cubicBezTo>
                    <a:pt x="113" y="0"/>
                    <a:pt x="118" y="2"/>
                    <a:pt x="121" y="4"/>
                  </a:cubicBezTo>
                  <a:cubicBezTo>
                    <a:pt x="124" y="6"/>
                    <a:pt x="127" y="8"/>
                    <a:pt x="128" y="11"/>
                  </a:cubicBezTo>
                  <a:cubicBezTo>
                    <a:pt x="130" y="13"/>
                    <a:pt x="132" y="15"/>
                    <a:pt x="134" y="16"/>
                  </a:cubicBezTo>
                  <a:cubicBezTo>
                    <a:pt x="137" y="18"/>
                    <a:pt x="140" y="17"/>
                    <a:pt x="140" y="1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60">
              <a:extLst>
                <a:ext uri="{FF2B5EF4-FFF2-40B4-BE49-F238E27FC236}">
                  <a16:creationId xmlns:a16="http://schemas.microsoft.com/office/drawing/2014/main" xmlns="" id="{F685DEBA-4753-4502-8F5B-38F691453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" y="424"/>
              <a:ext cx="55" cy="38"/>
            </a:xfrm>
            <a:custGeom>
              <a:avLst/>
              <a:gdLst>
                <a:gd name="T0" fmla="*/ 1 w 23"/>
                <a:gd name="T1" fmla="*/ 0 h 16"/>
                <a:gd name="T2" fmla="*/ 9 w 23"/>
                <a:gd name="T3" fmla="*/ 11 h 16"/>
                <a:gd name="T4" fmla="*/ 23 w 23"/>
                <a:gd name="T5" fmla="*/ 14 h 16"/>
                <a:gd name="T6" fmla="*/ 19 w 23"/>
                <a:gd name="T7" fmla="*/ 16 h 16"/>
                <a:gd name="T8" fmla="*/ 7 w 23"/>
                <a:gd name="T9" fmla="*/ 14 h 16"/>
                <a:gd name="T10" fmla="*/ 0 w 23"/>
                <a:gd name="T11" fmla="*/ 5 h 16"/>
                <a:gd name="T12" fmla="*/ 1 w 2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6">
                  <a:moveTo>
                    <a:pt x="1" y="0"/>
                  </a:moveTo>
                  <a:cubicBezTo>
                    <a:pt x="2" y="0"/>
                    <a:pt x="3" y="7"/>
                    <a:pt x="9" y="11"/>
                  </a:cubicBezTo>
                  <a:cubicBezTo>
                    <a:pt x="16" y="15"/>
                    <a:pt x="23" y="13"/>
                    <a:pt x="23" y="14"/>
                  </a:cubicBezTo>
                  <a:cubicBezTo>
                    <a:pt x="23" y="14"/>
                    <a:pt x="22" y="15"/>
                    <a:pt x="19" y="16"/>
                  </a:cubicBezTo>
                  <a:cubicBezTo>
                    <a:pt x="16" y="16"/>
                    <a:pt x="11" y="16"/>
                    <a:pt x="7" y="14"/>
                  </a:cubicBezTo>
                  <a:cubicBezTo>
                    <a:pt x="3" y="11"/>
                    <a:pt x="1" y="8"/>
                    <a:pt x="0" y="5"/>
                  </a:cubicBezTo>
                  <a:cubicBezTo>
                    <a:pt x="0" y="2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61">
              <a:extLst>
                <a:ext uri="{FF2B5EF4-FFF2-40B4-BE49-F238E27FC236}">
                  <a16:creationId xmlns:a16="http://schemas.microsoft.com/office/drawing/2014/main" xmlns="" id="{ED3A7B01-28F1-4A10-9B46-C60E60938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873"/>
              <a:ext cx="214" cy="233"/>
            </a:xfrm>
            <a:custGeom>
              <a:avLst/>
              <a:gdLst>
                <a:gd name="T0" fmla="*/ 72 w 90"/>
                <a:gd name="T1" fmla="*/ 15 h 98"/>
                <a:gd name="T2" fmla="*/ 27 w 90"/>
                <a:gd name="T3" fmla="*/ 1 h 98"/>
                <a:gd name="T4" fmla="*/ 0 w 90"/>
                <a:gd name="T5" fmla="*/ 87 h 98"/>
                <a:gd name="T6" fmla="*/ 59 w 90"/>
                <a:gd name="T7" fmla="*/ 93 h 98"/>
                <a:gd name="T8" fmla="*/ 88 w 90"/>
                <a:gd name="T9" fmla="*/ 58 h 98"/>
                <a:gd name="T10" fmla="*/ 72 w 90"/>
                <a:gd name="T11" fmla="*/ 1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8">
                  <a:moveTo>
                    <a:pt x="72" y="15"/>
                  </a:moveTo>
                  <a:cubicBezTo>
                    <a:pt x="60" y="5"/>
                    <a:pt x="43" y="0"/>
                    <a:pt x="27" y="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0" y="88"/>
                    <a:pt x="40" y="98"/>
                    <a:pt x="59" y="93"/>
                  </a:cubicBezTo>
                  <a:cubicBezTo>
                    <a:pt x="74" y="88"/>
                    <a:pt x="86" y="74"/>
                    <a:pt x="88" y="58"/>
                  </a:cubicBezTo>
                  <a:cubicBezTo>
                    <a:pt x="90" y="42"/>
                    <a:pt x="83" y="26"/>
                    <a:pt x="72" y="15"/>
                  </a:cubicBezTo>
                  <a:close/>
                </a:path>
              </a:pathLst>
            </a:custGeom>
            <a:solidFill>
              <a:srgbClr val="F14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62">
              <a:extLst>
                <a:ext uri="{FF2B5EF4-FFF2-40B4-BE49-F238E27FC236}">
                  <a16:creationId xmlns:a16="http://schemas.microsoft.com/office/drawing/2014/main" xmlns="" id="{6C750CBD-8428-4EFD-B145-60839542A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1868"/>
              <a:ext cx="216" cy="245"/>
            </a:xfrm>
            <a:custGeom>
              <a:avLst/>
              <a:gdLst>
                <a:gd name="T0" fmla="*/ 23 w 91"/>
                <a:gd name="T1" fmla="*/ 1 h 103"/>
                <a:gd name="T2" fmla="*/ 31 w 91"/>
                <a:gd name="T3" fmla="*/ 0 h 103"/>
                <a:gd name="T4" fmla="*/ 53 w 91"/>
                <a:gd name="T5" fmla="*/ 4 h 103"/>
                <a:gd name="T6" fmla="*/ 80 w 91"/>
                <a:gd name="T7" fmla="*/ 25 h 103"/>
                <a:gd name="T8" fmla="*/ 89 w 91"/>
                <a:gd name="T9" fmla="*/ 43 h 103"/>
                <a:gd name="T10" fmla="*/ 90 w 91"/>
                <a:gd name="T11" fmla="*/ 66 h 103"/>
                <a:gd name="T12" fmla="*/ 80 w 91"/>
                <a:gd name="T13" fmla="*/ 86 h 103"/>
                <a:gd name="T14" fmla="*/ 63 w 91"/>
                <a:gd name="T15" fmla="*/ 98 h 103"/>
                <a:gd name="T16" fmla="*/ 29 w 91"/>
                <a:gd name="T17" fmla="*/ 101 h 103"/>
                <a:gd name="T18" fmla="*/ 7 w 91"/>
                <a:gd name="T19" fmla="*/ 94 h 103"/>
                <a:gd name="T20" fmla="*/ 0 w 91"/>
                <a:gd name="T21" fmla="*/ 90 h 103"/>
                <a:gd name="T22" fmla="*/ 8 w 91"/>
                <a:gd name="T23" fmla="*/ 90 h 103"/>
                <a:gd name="T24" fmla="*/ 30 w 91"/>
                <a:gd name="T25" fmla="*/ 93 h 103"/>
                <a:gd name="T26" fmla="*/ 59 w 91"/>
                <a:gd name="T27" fmla="*/ 90 h 103"/>
                <a:gd name="T28" fmla="*/ 72 w 91"/>
                <a:gd name="T29" fmla="*/ 80 h 103"/>
                <a:gd name="T30" fmla="*/ 80 w 91"/>
                <a:gd name="T31" fmla="*/ 64 h 103"/>
                <a:gd name="T32" fmla="*/ 72 w 91"/>
                <a:gd name="T33" fmla="*/ 30 h 103"/>
                <a:gd name="T34" fmla="*/ 50 w 91"/>
                <a:gd name="T35" fmla="*/ 11 h 103"/>
                <a:gd name="T36" fmla="*/ 31 w 91"/>
                <a:gd name="T37" fmla="*/ 4 h 103"/>
                <a:gd name="T38" fmla="*/ 23 w 91"/>
                <a:gd name="T3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103">
                  <a:moveTo>
                    <a:pt x="23" y="1"/>
                  </a:moveTo>
                  <a:cubicBezTo>
                    <a:pt x="23" y="0"/>
                    <a:pt x="26" y="0"/>
                    <a:pt x="31" y="0"/>
                  </a:cubicBezTo>
                  <a:cubicBezTo>
                    <a:pt x="36" y="0"/>
                    <a:pt x="44" y="0"/>
                    <a:pt x="53" y="4"/>
                  </a:cubicBezTo>
                  <a:cubicBezTo>
                    <a:pt x="62" y="7"/>
                    <a:pt x="72" y="14"/>
                    <a:pt x="80" y="25"/>
                  </a:cubicBezTo>
                  <a:cubicBezTo>
                    <a:pt x="84" y="30"/>
                    <a:pt x="87" y="36"/>
                    <a:pt x="89" y="43"/>
                  </a:cubicBezTo>
                  <a:cubicBezTo>
                    <a:pt x="91" y="50"/>
                    <a:pt x="91" y="58"/>
                    <a:pt x="90" y="66"/>
                  </a:cubicBezTo>
                  <a:cubicBezTo>
                    <a:pt x="88" y="74"/>
                    <a:pt x="85" y="81"/>
                    <a:pt x="80" y="86"/>
                  </a:cubicBezTo>
                  <a:cubicBezTo>
                    <a:pt x="75" y="92"/>
                    <a:pt x="69" y="96"/>
                    <a:pt x="63" y="98"/>
                  </a:cubicBezTo>
                  <a:cubicBezTo>
                    <a:pt x="50" y="103"/>
                    <a:pt x="38" y="102"/>
                    <a:pt x="29" y="101"/>
                  </a:cubicBezTo>
                  <a:cubicBezTo>
                    <a:pt x="19" y="99"/>
                    <a:pt x="12" y="96"/>
                    <a:pt x="7" y="94"/>
                  </a:cubicBezTo>
                  <a:cubicBezTo>
                    <a:pt x="3" y="92"/>
                    <a:pt x="0" y="91"/>
                    <a:pt x="0" y="90"/>
                  </a:cubicBezTo>
                  <a:cubicBezTo>
                    <a:pt x="0" y="89"/>
                    <a:pt x="3" y="89"/>
                    <a:pt x="8" y="90"/>
                  </a:cubicBezTo>
                  <a:cubicBezTo>
                    <a:pt x="14" y="91"/>
                    <a:pt x="21" y="93"/>
                    <a:pt x="30" y="93"/>
                  </a:cubicBezTo>
                  <a:cubicBezTo>
                    <a:pt x="38" y="94"/>
                    <a:pt x="49" y="94"/>
                    <a:pt x="59" y="90"/>
                  </a:cubicBezTo>
                  <a:cubicBezTo>
                    <a:pt x="64" y="87"/>
                    <a:pt x="69" y="84"/>
                    <a:pt x="72" y="80"/>
                  </a:cubicBezTo>
                  <a:cubicBezTo>
                    <a:pt x="76" y="75"/>
                    <a:pt x="78" y="70"/>
                    <a:pt x="80" y="64"/>
                  </a:cubicBezTo>
                  <a:cubicBezTo>
                    <a:pt x="82" y="52"/>
                    <a:pt x="78" y="39"/>
                    <a:pt x="72" y="30"/>
                  </a:cubicBezTo>
                  <a:cubicBezTo>
                    <a:pt x="66" y="21"/>
                    <a:pt x="58" y="14"/>
                    <a:pt x="50" y="11"/>
                  </a:cubicBezTo>
                  <a:cubicBezTo>
                    <a:pt x="43" y="7"/>
                    <a:pt x="35" y="5"/>
                    <a:pt x="31" y="4"/>
                  </a:cubicBezTo>
                  <a:cubicBezTo>
                    <a:pt x="26" y="2"/>
                    <a:pt x="23" y="2"/>
                    <a:pt x="2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63">
              <a:extLst>
                <a:ext uri="{FF2B5EF4-FFF2-40B4-BE49-F238E27FC236}">
                  <a16:creationId xmlns:a16="http://schemas.microsoft.com/office/drawing/2014/main" xmlns="" id="{82BA2F34-F876-45D0-B890-3E2793E69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2635"/>
              <a:ext cx="499" cy="568"/>
            </a:xfrm>
            <a:custGeom>
              <a:avLst/>
              <a:gdLst>
                <a:gd name="T0" fmla="*/ 58 w 210"/>
                <a:gd name="T1" fmla="*/ 0 h 239"/>
                <a:gd name="T2" fmla="*/ 0 w 210"/>
                <a:gd name="T3" fmla="*/ 165 h 239"/>
                <a:gd name="T4" fmla="*/ 204 w 210"/>
                <a:gd name="T5" fmla="*/ 239 h 239"/>
                <a:gd name="T6" fmla="*/ 118 w 210"/>
                <a:gd name="T7" fmla="*/ 141 h 239"/>
                <a:gd name="T8" fmla="*/ 160 w 210"/>
                <a:gd name="T9" fmla="*/ 37 h 239"/>
                <a:gd name="T10" fmla="*/ 58 w 210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239">
                  <a:moveTo>
                    <a:pt x="58" y="0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10" y="219"/>
                    <a:pt x="118" y="141"/>
                    <a:pt x="118" y="141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F14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64">
              <a:extLst>
                <a:ext uri="{FF2B5EF4-FFF2-40B4-BE49-F238E27FC236}">
                  <a16:creationId xmlns:a16="http://schemas.microsoft.com/office/drawing/2014/main" xmlns="" id="{02A46945-E79A-4C11-9A32-305901545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" y="2897"/>
              <a:ext cx="40" cy="38"/>
            </a:xfrm>
            <a:custGeom>
              <a:avLst/>
              <a:gdLst>
                <a:gd name="T0" fmla="*/ 9 w 17"/>
                <a:gd name="T1" fmla="*/ 0 h 16"/>
                <a:gd name="T2" fmla="*/ 9 w 17"/>
                <a:gd name="T3" fmla="*/ 0 h 16"/>
                <a:gd name="T4" fmla="*/ 0 w 17"/>
                <a:gd name="T5" fmla="*/ 7 h 16"/>
                <a:gd name="T6" fmla="*/ 7 w 17"/>
                <a:gd name="T7" fmla="*/ 16 h 16"/>
                <a:gd name="T8" fmla="*/ 8 w 17"/>
                <a:gd name="T9" fmla="*/ 16 h 16"/>
                <a:gd name="T10" fmla="*/ 17 w 17"/>
                <a:gd name="T11" fmla="*/ 8 h 16"/>
                <a:gd name="T12" fmla="*/ 9 w 17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1" y="3"/>
                    <a:pt x="0" y="7"/>
                  </a:cubicBezTo>
                  <a:cubicBezTo>
                    <a:pt x="0" y="11"/>
                    <a:pt x="3" y="16"/>
                    <a:pt x="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2" y="16"/>
                    <a:pt x="17" y="12"/>
                    <a:pt x="17" y="8"/>
                  </a:cubicBezTo>
                  <a:cubicBezTo>
                    <a:pt x="17" y="4"/>
                    <a:pt x="13" y="0"/>
                    <a:pt x="9" y="0"/>
                  </a:cubicBezTo>
                </a:path>
              </a:pathLst>
            </a:custGeom>
            <a:solidFill>
              <a:srgbClr val="FFC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65">
              <a:extLst>
                <a:ext uri="{FF2B5EF4-FFF2-40B4-BE49-F238E27FC236}">
                  <a16:creationId xmlns:a16="http://schemas.microsoft.com/office/drawing/2014/main" xmlns="" id="{146AE690-308D-430E-B4EB-DBB81EBAC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2987"/>
              <a:ext cx="494" cy="216"/>
            </a:xfrm>
            <a:custGeom>
              <a:avLst/>
              <a:gdLst>
                <a:gd name="T0" fmla="*/ 0 w 208"/>
                <a:gd name="T1" fmla="*/ 17 h 91"/>
                <a:gd name="T2" fmla="*/ 6 w 208"/>
                <a:gd name="T3" fmla="*/ 0 h 91"/>
                <a:gd name="T4" fmla="*/ 200 w 208"/>
                <a:gd name="T5" fmla="*/ 78 h 91"/>
                <a:gd name="T6" fmla="*/ 204 w 208"/>
                <a:gd name="T7" fmla="*/ 91 h 91"/>
                <a:gd name="T8" fmla="*/ 0 w 208"/>
                <a:gd name="T9" fmla="*/ 1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91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00" y="78"/>
                    <a:pt x="200" y="78"/>
                    <a:pt x="200" y="78"/>
                  </a:cubicBezTo>
                  <a:cubicBezTo>
                    <a:pt x="200" y="78"/>
                    <a:pt x="208" y="85"/>
                    <a:pt x="204" y="91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6">
              <a:extLst>
                <a:ext uri="{FF2B5EF4-FFF2-40B4-BE49-F238E27FC236}">
                  <a16:creationId xmlns:a16="http://schemas.microsoft.com/office/drawing/2014/main" xmlns="" id="{CC3920A5-DEDF-4414-9A00-020F5250B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2961"/>
              <a:ext cx="57" cy="24"/>
            </a:xfrm>
            <a:custGeom>
              <a:avLst/>
              <a:gdLst>
                <a:gd name="T0" fmla="*/ 23 w 24"/>
                <a:gd name="T1" fmla="*/ 5 h 10"/>
                <a:gd name="T2" fmla="*/ 12 w 24"/>
                <a:gd name="T3" fmla="*/ 6 h 10"/>
                <a:gd name="T4" fmla="*/ 1 w 24"/>
                <a:gd name="T5" fmla="*/ 10 h 10"/>
                <a:gd name="T6" fmla="*/ 11 w 24"/>
                <a:gd name="T7" fmla="*/ 2 h 10"/>
                <a:gd name="T8" fmla="*/ 23 w 24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3" y="5"/>
                  </a:moveTo>
                  <a:cubicBezTo>
                    <a:pt x="23" y="6"/>
                    <a:pt x="18" y="4"/>
                    <a:pt x="12" y="6"/>
                  </a:cubicBezTo>
                  <a:cubicBezTo>
                    <a:pt x="5" y="7"/>
                    <a:pt x="1" y="10"/>
                    <a:pt x="1" y="10"/>
                  </a:cubicBezTo>
                  <a:cubicBezTo>
                    <a:pt x="0" y="9"/>
                    <a:pt x="3" y="4"/>
                    <a:pt x="11" y="2"/>
                  </a:cubicBezTo>
                  <a:cubicBezTo>
                    <a:pt x="18" y="0"/>
                    <a:pt x="24" y="4"/>
                    <a:pt x="23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67">
              <a:extLst>
                <a:ext uri="{FF2B5EF4-FFF2-40B4-BE49-F238E27FC236}">
                  <a16:creationId xmlns:a16="http://schemas.microsoft.com/office/drawing/2014/main" xmlns="" id="{62CEDA0D-6403-47BD-BC77-3E3594522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3006"/>
              <a:ext cx="48" cy="31"/>
            </a:xfrm>
            <a:custGeom>
              <a:avLst/>
              <a:gdLst>
                <a:gd name="T0" fmla="*/ 19 w 20"/>
                <a:gd name="T1" fmla="*/ 2 h 13"/>
                <a:gd name="T2" fmla="*/ 9 w 20"/>
                <a:gd name="T3" fmla="*/ 6 h 13"/>
                <a:gd name="T4" fmla="*/ 1 w 20"/>
                <a:gd name="T5" fmla="*/ 13 h 13"/>
                <a:gd name="T6" fmla="*/ 8 w 20"/>
                <a:gd name="T7" fmla="*/ 3 h 13"/>
                <a:gd name="T8" fmla="*/ 19 w 20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3">
                  <a:moveTo>
                    <a:pt x="19" y="2"/>
                  </a:moveTo>
                  <a:cubicBezTo>
                    <a:pt x="19" y="3"/>
                    <a:pt x="14" y="3"/>
                    <a:pt x="9" y="6"/>
                  </a:cubicBezTo>
                  <a:cubicBezTo>
                    <a:pt x="4" y="9"/>
                    <a:pt x="2" y="13"/>
                    <a:pt x="1" y="13"/>
                  </a:cubicBezTo>
                  <a:cubicBezTo>
                    <a:pt x="0" y="13"/>
                    <a:pt x="1" y="7"/>
                    <a:pt x="8" y="3"/>
                  </a:cubicBezTo>
                  <a:cubicBezTo>
                    <a:pt x="14" y="0"/>
                    <a:pt x="20" y="1"/>
                    <a:pt x="19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68">
              <a:extLst>
                <a:ext uri="{FF2B5EF4-FFF2-40B4-BE49-F238E27FC236}">
                  <a16:creationId xmlns:a16="http://schemas.microsoft.com/office/drawing/2014/main" xmlns="" id="{1C9D196F-98CF-430E-AAFD-AFCAC304C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3046"/>
              <a:ext cx="38" cy="38"/>
            </a:xfrm>
            <a:custGeom>
              <a:avLst/>
              <a:gdLst>
                <a:gd name="T0" fmla="*/ 1 w 16"/>
                <a:gd name="T1" fmla="*/ 15 h 16"/>
                <a:gd name="T2" fmla="*/ 5 w 16"/>
                <a:gd name="T3" fmla="*/ 5 h 16"/>
                <a:gd name="T4" fmla="*/ 15 w 16"/>
                <a:gd name="T5" fmla="*/ 1 h 16"/>
                <a:gd name="T6" fmla="*/ 8 w 16"/>
                <a:gd name="T7" fmla="*/ 8 h 16"/>
                <a:gd name="T8" fmla="*/ 1 w 16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" y="15"/>
                  </a:moveTo>
                  <a:cubicBezTo>
                    <a:pt x="0" y="15"/>
                    <a:pt x="1" y="10"/>
                    <a:pt x="5" y="5"/>
                  </a:cubicBezTo>
                  <a:cubicBezTo>
                    <a:pt x="10" y="1"/>
                    <a:pt x="15" y="0"/>
                    <a:pt x="15" y="1"/>
                  </a:cubicBezTo>
                  <a:cubicBezTo>
                    <a:pt x="16" y="2"/>
                    <a:pt x="12" y="4"/>
                    <a:pt x="8" y="8"/>
                  </a:cubicBezTo>
                  <a:cubicBezTo>
                    <a:pt x="4" y="11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69">
              <a:extLst>
                <a:ext uri="{FF2B5EF4-FFF2-40B4-BE49-F238E27FC236}">
                  <a16:creationId xmlns:a16="http://schemas.microsoft.com/office/drawing/2014/main" xmlns="" id="{F5C4A835-DF6B-4E27-AF6A-1B159162E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" y="2890"/>
              <a:ext cx="55" cy="26"/>
            </a:xfrm>
            <a:custGeom>
              <a:avLst/>
              <a:gdLst>
                <a:gd name="T0" fmla="*/ 22 w 23"/>
                <a:gd name="T1" fmla="*/ 10 h 11"/>
                <a:gd name="T2" fmla="*/ 11 w 23"/>
                <a:gd name="T3" fmla="*/ 6 h 11"/>
                <a:gd name="T4" fmla="*/ 0 w 23"/>
                <a:gd name="T5" fmla="*/ 3 h 11"/>
                <a:gd name="T6" fmla="*/ 13 w 23"/>
                <a:gd name="T7" fmla="*/ 2 h 11"/>
                <a:gd name="T8" fmla="*/ 22 w 23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">
                  <a:moveTo>
                    <a:pt x="22" y="10"/>
                  </a:moveTo>
                  <a:cubicBezTo>
                    <a:pt x="21" y="11"/>
                    <a:pt x="17" y="8"/>
                    <a:pt x="11" y="6"/>
                  </a:cubicBezTo>
                  <a:cubicBezTo>
                    <a:pt x="6" y="4"/>
                    <a:pt x="1" y="4"/>
                    <a:pt x="0" y="3"/>
                  </a:cubicBezTo>
                  <a:cubicBezTo>
                    <a:pt x="0" y="2"/>
                    <a:pt x="6" y="0"/>
                    <a:pt x="13" y="2"/>
                  </a:cubicBezTo>
                  <a:cubicBezTo>
                    <a:pt x="19" y="4"/>
                    <a:pt x="23" y="9"/>
                    <a:pt x="22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70">
              <a:extLst>
                <a:ext uri="{FF2B5EF4-FFF2-40B4-BE49-F238E27FC236}">
                  <a16:creationId xmlns:a16="http://schemas.microsoft.com/office/drawing/2014/main" xmlns="" id="{71BE7FB0-0D73-4875-B79E-659BAA86A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2787"/>
              <a:ext cx="64" cy="67"/>
            </a:xfrm>
            <a:custGeom>
              <a:avLst/>
              <a:gdLst>
                <a:gd name="T0" fmla="*/ 27 w 27"/>
                <a:gd name="T1" fmla="*/ 27 h 28"/>
                <a:gd name="T2" fmla="*/ 17 w 27"/>
                <a:gd name="T3" fmla="*/ 23 h 28"/>
                <a:gd name="T4" fmla="*/ 7 w 27"/>
                <a:gd name="T5" fmla="*/ 16 h 28"/>
                <a:gd name="T6" fmla="*/ 3 w 27"/>
                <a:gd name="T7" fmla="*/ 11 h 28"/>
                <a:gd name="T8" fmla="*/ 0 w 27"/>
                <a:gd name="T9" fmla="*/ 7 h 28"/>
                <a:gd name="T10" fmla="*/ 2 w 27"/>
                <a:gd name="T11" fmla="*/ 2 h 28"/>
                <a:gd name="T12" fmla="*/ 7 w 27"/>
                <a:gd name="T13" fmla="*/ 1 h 28"/>
                <a:gd name="T14" fmla="*/ 11 w 27"/>
                <a:gd name="T15" fmla="*/ 3 h 28"/>
                <a:gd name="T16" fmla="*/ 16 w 27"/>
                <a:gd name="T17" fmla="*/ 7 h 28"/>
                <a:gd name="T18" fmla="*/ 23 w 27"/>
                <a:gd name="T19" fmla="*/ 17 h 28"/>
                <a:gd name="T20" fmla="*/ 26 w 27"/>
                <a:gd name="T21" fmla="*/ 27 h 28"/>
                <a:gd name="T22" fmla="*/ 21 w 27"/>
                <a:gd name="T23" fmla="*/ 18 h 28"/>
                <a:gd name="T24" fmla="*/ 14 w 27"/>
                <a:gd name="T25" fmla="*/ 10 h 28"/>
                <a:gd name="T26" fmla="*/ 9 w 27"/>
                <a:gd name="T27" fmla="*/ 6 h 28"/>
                <a:gd name="T28" fmla="*/ 4 w 27"/>
                <a:gd name="T29" fmla="*/ 5 h 28"/>
                <a:gd name="T30" fmla="*/ 4 w 27"/>
                <a:gd name="T31" fmla="*/ 6 h 28"/>
                <a:gd name="T32" fmla="*/ 5 w 27"/>
                <a:gd name="T33" fmla="*/ 8 h 28"/>
                <a:gd name="T34" fmla="*/ 10 w 27"/>
                <a:gd name="T35" fmla="*/ 13 h 28"/>
                <a:gd name="T36" fmla="*/ 18 w 27"/>
                <a:gd name="T37" fmla="*/ 21 h 28"/>
                <a:gd name="T38" fmla="*/ 27 w 27"/>
                <a:gd name="T3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28">
                  <a:moveTo>
                    <a:pt x="27" y="27"/>
                  </a:moveTo>
                  <a:cubicBezTo>
                    <a:pt x="27" y="27"/>
                    <a:pt x="23" y="26"/>
                    <a:pt x="17" y="23"/>
                  </a:cubicBezTo>
                  <a:cubicBezTo>
                    <a:pt x="14" y="21"/>
                    <a:pt x="11" y="19"/>
                    <a:pt x="7" y="16"/>
                  </a:cubicBezTo>
                  <a:cubicBezTo>
                    <a:pt x="6" y="14"/>
                    <a:pt x="4" y="12"/>
                    <a:pt x="3" y="11"/>
                  </a:cubicBezTo>
                  <a:cubicBezTo>
                    <a:pt x="2" y="10"/>
                    <a:pt x="1" y="9"/>
                    <a:pt x="0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1"/>
                    <a:pt x="10" y="2"/>
                    <a:pt x="11" y="3"/>
                  </a:cubicBezTo>
                  <a:cubicBezTo>
                    <a:pt x="13" y="4"/>
                    <a:pt x="15" y="6"/>
                    <a:pt x="16" y="7"/>
                  </a:cubicBezTo>
                  <a:cubicBezTo>
                    <a:pt x="19" y="10"/>
                    <a:pt x="22" y="14"/>
                    <a:pt x="23" y="17"/>
                  </a:cubicBezTo>
                  <a:cubicBezTo>
                    <a:pt x="27" y="23"/>
                    <a:pt x="27" y="27"/>
                    <a:pt x="26" y="27"/>
                  </a:cubicBezTo>
                  <a:cubicBezTo>
                    <a:pt x="26" y="28"/>
                    <a:pt x="25" y="24"/>
                    <a:pt x="21" y="18"/>
                  </a:cubicBezTo>
                  <a:cubicBezTo>
                    <a:pt x="19" y="16"/>
                    <a:pt x="17" y="13"/>
                    <a:pt x="14" y="10"/>
                  </a:cubicBezTo>
                  <a:cubicBezTo>
                    <a:pt x="12" y="8"/>
                    <a:pt x="11" y="7"/>
                    <a:pt x="9" y="6"/>
                  </a:cubicBezTo>
                  <a:cubicBezTo>
                    <a:pt x="7" y="4"/>
                    <a:pt x="5" y="4"/>
                    <a:pt x="4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4" y="6"/>
                    <a:pt x="5" y="7"/>
                    <a:pt x="5" y="8"/>
                  </a:cubicBezTo>
                  <a:cubicBezTo>
                    <a:pt x="7" y="10"/>
                    <a:pt x="8" y="12"/>
                    <a:pt x="10" y="13"/>
                  </a:cubicBezTo>
                  <a:cubicBezTo>
                    <a:pt x="13" y="16"/>
                    <a:pt x="16" y="19"/>
                    <a:pt x="18" y="21"/>
                  </a:cubicBezTo>
                  <a:cubicBezTo>
                    <a:pt x="23" y="25"/>
                    <a:pt x="27" y="26"/>
                    <a:pt x="27" y="2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1">
              <a:extLst>
                <a:ext uri="{FF2B5EF4-FFF2-40B4-BE49-F238E27FC236}">
                  <a16:creationId xmlns:a16="http://schemas.microsoft.com/office/drawing/2014/main" xmlns="" id="{4C68023F-143E-4EE2-A73B-20B5BE9B2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" y="2780"/>
              <a:ext cx="57" cy="74"/>
            </a:xfrm>
            <a:custGeom>
              <a:avLst/>
              <a:gdLst>
                <a:gd name="T0" fmla="*/ 1 w 24"/>
                <a:gd name="T1" fmla="*/ 31 h 31"/>
                <a:gd name="T2" fmla="*/ 2 w 24"/>
                <a:gd name="T3" fmla="*/ 20 h 31"/>
                <a:gd name="T4" fmla="*/ 8 w 24"/>
                <a:gd name="T5" fmla="*/ 9 h 31"/>
                <a:gd name="T6" fmla="*/ 12 w 24"/>
                <a:gd name="T7" fmla="*/ 4 h 31"/>
                <a:gd name="T8" fmla="*/ 21 w 24"/>
                <a:gd name="T9" fmla="*/ 1 h 31"/>
                <a:gd name="T10" fmla="*/ 24 w 24"/>
                <a:gd name="T11" fmla="*/ 5 h 31"/>
                <a:gd name="T12" fmla="*/ 24 w 24"/>
                <a:gd name="T13" fmla="*/ 10 h 31"/>
                <a:gd name="T14" fmla="*/ 21 w 24"/>
                <a:gd name="T15" fmla="*/ 16 h 31"/>
                <a:gd name="T16" fmla="*/ 13 w 24"/>
                <a:gd name="T17" fmla="*/ 25 h 31"/>
                <a:gd name="T18" fmla="*/ 3 w 24"/>
                <a:gd name="T19" fmla="*/ 29 h 31"/>
                <a:gd name="T20" fmla="*/ 12 w 24"/>
                <a:gd name="T21" fmla="*/ 23 h 31"/>
                <a:gd name="T22" fmla="*/ 18 w 24"/>
                <a:gd name="T23" fmla="*/ 15 h 31"/>
                <a:gd name="T24" fmla="*/ 20 w 24"/>
                <a:gd name="T25" fmla="*/ 9 h 31"/>
                <a:gd name="T26" fmla="*/ 20 w 24"/>
                <a:gd name="T27" fmla="*/ 5 h 31"/>
                <a:gd name="T28" fmla="*/ 15 w 24"/>
                <a:gd name="T29" fmla="*/ 7 h 31"/>
                <a:gd name="T30" fmla="*/ 10 w 24"/>
                <a:gd name="T31" fmla="*/ 11 h 31"/>
                <a:gd name="T32" fmla="*/ 5 w 24"/>
                <a:gd name="T33" fmla="*/ 21 h 31"/>
                <a:gd name="T34" fmla="*/ 1 w 24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31">
                  <a:moveTo>
                    <a:pt x="1" y="31"/>
                  </a:moveTo>
                  <a:cubicBezTo>
                    <a:pt x="1" y="31"/>
                    <a:pt x="0" y="26"/>
                    <a:pt x="2" y="20"/>
                  </a:cubicBezTo>
                  <a:cubicBezTo>
                    <a:pt x="3" y="17"/>
                    <a:pt x="5" y="13"/>
                    <a:pt x="8" y="9"/>
                  </a:cubicBezTo>
                  <a:cubicBezTo>
                    <a:pt x="9" y="7"/>
                    <a:pt x="11" y="5"/>
                    <a:pt x="12" y="4"/>
                  </a:cubicBezTo>
                  <a:cubicBezTo>
                    <a:pt x="14" y="2"/>
                    <a:pt x="17" y="0"/>
                    <a:pt x="21" y="1"/>
                  </a:cubicBezTo>
                  <a:cubicBezTo>
                    <a:pt x="23" y="2"/>
                    <a:pt x="24" y="4"/>
                    <a:pt x="24" y="5"/>
                  </a:cubicBezTo>
                  <a:cubicBezTo>
                    <a:pt x="24" y="7"/>
                    <a:pt x="24" y="8"/>
                    <a:pt x="24" y="10"/>
                  </a:cubicBezTo>
                  <a:cubicBezTo>
                    <a:pt x="23" y="12"/>
                    <a:pt x="22" y="14"/>
                    <a:pt x="21" y="16"/>
                  </a:cubicBezTo>
                  <a:cubicBezTo>
                    <a:pt x="19" y="21"/>
                    <a:pt x="16" y="24"/>
                    <a:pt x="13" y="25"/>
                  </a:cubicBezTo>
                  <a:cubicBezTo>
                    <a:pt x="7" y="29"/>
                    <a:pt x="3" y="29"/>
                    <a:pt x="3" y="29"/>
                  </a:cubicBezTo>
                  <a:cubicBezTo>
                    <a:pt x="2" y="28"/>
                    <a:pt x="7" y="27"/>
                    <a:pt x="12" y="23"/>
                  </a:cubicBezTo>
                  <a:cubicBezTo>
                    <a:pt x="14" y="21"/>
                    <a:pt x="16" y="19"/>
                    <a:pt x="18" y="15"/>
                  </a:cubicBezTo>
                  <a:cubicBezTo>
                    <a:pt x="19" y="13"/>
                    <a:pt x="20" y="11"/>
                    <a:pt x="20" y="9"/>
                  </a:cubicBezTo>
                  <a:cubicBezTo>
                    <a:pt x="21" y="7"/>
                    <a:pt x="20" y="5"/>
                    <a:pt x="20" y="5"/>
                  </a:cubicBezTo>
                  <a:cubicBezTo>
                    <a:pt x="19" y="4"/>
                    <a:pt x="16" y="5"/>
                    <a:pt x="15" y="7"/>
                  </a:cubicBezTo>
                  <a:cubicBezTo>
                    <a:pt x="13" y="8"/>
                    <a:pt x="12" y="10"/>
                    <a:pt x="10" y="11"/>
                  </a:cubicBezTo>
                  <a:cubicBezTo>
                    <a:pt x="8" y="14"/>
                    <a:pt x="6" y="18"/>
                    <a:pt x="5" y="21"/>
                  </a:cubicBezTo>
                  <a:cubicBezTo>
                    <a:pt x="2" y="27"/>
                    <a:pt x="2" y="31"/>
                    <a:pt x="1" y="3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72">
              <a:extLst>
                <a:ext uri="{FF2B5EF4-FFF2-40B4-BE49-F238E27FC236}">
                  <a16:creationId xmlns:a16="http://schemas.microsoft.com/office/drawing/2014/main" xmlns="" id="{1B98F497-2530-4F7A-93AF-744AD738D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581"/>
              <a:ext cx="1055" cy="494"/>
            </a:xfrm>
            <a:custGeom>
              <a:avLst/>
              <a:gdLst>
                <a:gd name="T0" fmla="*/ 150 w 444"/>
                <a:gd name="T1" fmla="*/ 4 h 208"/>
                <a:gd name="T2" fmla="*/ 68 w 444"/>
                <a:gd name="T3" fmla="*/ 32 h 208"/>
                <a:gd name="T4" fmla="*/ 3 w 444"/>
                <a:gd name="T5" fmla="*/ 134 h 208"/>
                <a:gd name="T6" fmla="*/ 46 w 444"/>
                <a:gd name="T7" fmla="*/ 201 h 208"/>
                <a:gd name="T8" fmla="*/ 74 w 444"/>
                <a:gd name="T9" fmla="*/ 208 h 208"/>
                <a:gd name="T10" fmla="*/ 433 w 444"/>
                <a:gd name="T11" fmla="*/ 205 h 208"/>
                <a:gd name="T12" fmla="*/ 444 w 444"/>
                <a:gd name="T13" fmla="*/ 144 h 208"/>
                <a:gd name="T14" fmla="*/ 212 w 444"/>
                <a:gd name="T15" fmla="*/ 87 h 208"/>
                <a:gd name="T16" fmla="*/ 222 w 444"/>
                <a:gd name="T17" fmla="*/ 0 h 208"/>
                <a:gd name="T18" fmla="*/ 150 w 444"/>
                <a:gd name="T19" fmla="*/ 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4" h="208">
                  <a:moveTo>
                    <a:pt x="150" y="4"/>
                  </a:moveTo>
                  <a:cubicBezTo>
                    <a:pt x="119" y="5"/>
                    <a:pt x="90" y="9"/>
                    <a:pt x="68" y="32"/>
                  </a:cubicBezTo>
                  <a:cubicBezTo>
                    <a:pt x="40" y="61"/>
                    <a:pt x="5" y="104"/>
                    <a:pt x="3" y="134"/>
                  </a:cubicBezTo>
                  <a:cubicBezTo>
                    <a:pt x="0" y="178"/>
                    <a:pt x="27" y="191"/>
                    <a:pt x="46" y="201"/>
                  </a:cubicBezTo>
                  <a:cubicBezTo>
                    <a:pt x="55" y="206"/>
                    <a:pt x="64" y="208"/>
                    <a:pt x="74" y="208"/>
                  </a:cubicBezTo>
                  <a:cubicBezTo>
                    <a:pt x="433" y="205"/>
                    <a:pt x="433" y="205"/>
                    <a:pt x="433" y="205"/>
                  </a:cubicBezTo>
                  <a:cubicBezTo>
                    <a:pt x="444" y="144"/>
                    <a:pt x="444" y="144"/>
                    <a:pt x="444" y="144"/>
                  </a:cubicBezTo>
                  <a:cubicBezTo>
                    <a:pt x="212" y="87"/>
                    <a:pt x="212" y="87"/>
                    <a:pt x="212" y="87"/>
                  </a:cubicBezTo>
                  <a:cubicBezTo>
                    <a:pt x="222" y="0"/>
                    <a:pt x="222" y="0"/>
                    <a:pt x="222" y="0"/>
                  </a:cubicBezTo>
                  <a:lnTo>
                    <a:pt x="150" y="4"/>
                  </a:lnTo>
                  <a:close/>
                </a:path>
              </a:pathLst>
            </a:custGeom>
            <a:solidFill>
              <a:srgbClr val="140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73">
              <a:extLst>
                <a:ext uri="{FF2B5EF4-FFF2-40B4-BE49-F238E27FC236}">
                  <a16:creationId xmlns:a16="http://schemas.microsoft.com/office/drawing/2014/main" xmlns="" id="{63461FFF-CEA9-435D-8AFA-1FE89F0D8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1569"/>
              <a:ext cx="952" cy="1290"/>
            </a:xfrm>
            <a:custGeom>
              <a:avLst/>
              <a:gdLst>
                <a:gd name="T0" fmla="*/ 10 w 401"/>
                <a:gd name="T1" fmla="*/ 5 h 543"/>
                <a:gd name="T2" fmla="*/ 123 w 401"/>
                <a:gd name="T3" fmla="*/ 0 h 543"/>
                <a:gd name="T4" fmla="*/ 359 w 401"/>
                <a:gd name="T5" fmla="*/ 49 h 543"/>
                <a:gd name="T6" fmla="*/ 382 w 401"/>
                <a:gd name="T7" fmla="*/ 172 h 543"/>
                <a:gd name="T8" fmla="*/ 246 w 401"/>
                <a:gd name="T9" fmla="*/ 479 h 543"/>
                <a:gd name="T10" fmla="*/ 250 w 401"/>
                <a:gd name="T11" fmla="*/ 513 h 543"/>
                <a:gd name="T12" fmla="*/ 218 w 401"/>
                <a:gd name="T13" fmla="*/ 543 h 543"/>
                <a:gd name="T14" fmla="*/ 110 w 401"/>
                <a:gd name="T15" fmla="*/ 504 h 543"/>
                <a:gd name="T16" fmla="*/ 105 w 401"/>
                <a:gd name="T17" fmla="*/ 484 h 543"/>
                <a:gd name="T18" fmla="*/ 123 w 401"/>
                <a:gd name="T19" fmla="*/ 468 h 543"/>
                <a:gd name="T20" fmla="*/ 123 w 401"/>
                <a:gd name="T21" fmla="*/ 440 h 543"/>
                <a:gd name="T22" fmla="*/ 164 w 401"/>
                <a:gd name="T23" fmla="*/ 361 h 543"/>
                <a:gd name="T24" fmla="*/ 204 w 401"/>
                <a:gd name="T25" fmla="*/ 211 h 543"/>
                <a:gd name="T26" fmla="*/ 228 w 401"/>
                <a:gd name="T27" fmla="*/ 169 h 543"/>
                <a:gd name="T28" fmla="*/ 119 w 401"/>
                <a:gd name="T29" fmla="*/ 122 h 543"/>
                <a:gd name="T30" fmla="*/ 0 w 401"/>
                <a:gd name="T31" fmla="*/ 92 h 543"/>
                <a:gd name="T32" fmla="*/ 10 w 401"/>
                <a:gd name="T33" fmla="*/ 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1" h="543">
                  <a:moveTo>
                    <a:pt x="10" y="5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318" y="11"/>
                    <a:pt x="359" y="49"/>
                  </a:cubicBezTo>
                  <a:cubicBezTo>
                    <a:pt x="401" y="87"/>
                    <a:pt x="395" y="130"/>
                    <a:pt x="382" y="172"/>
                  </a:cubicBezTo>
                  <a:cubicBezTo>
                    <a:pt x="368" y="213"/>
                    <a:pt x="246" y="479"/>
                    <a:pt x="246" y="479"/>
                  </a:cubicBezTo>
                  <a:cubicBezTo>
                    <a:pt x="246" y="479"/>
                    <a:pt x="256" y="496"/>
                    <a:pt x="250" y="513"/>
                  </a:cubicBezTo>
                  <a:cubicBezTo>
                    <a:pt x="241" y="539"/>
                    <a:pt x="218" y="543"/>
                    <a:pt x="218" y="543"/>
                  </a:cubicBezTo>
                  <a:cubicBezTo>
                    <a:pt x="110" y="504"/>
                    <a:pt x="110" y="504"/>
                    <a:pt x="110" y="504"/>
                  </a:cubicBezTo>
                  <a:cubicBezTo>
                    <a:pt x="110" y="504"/>
                    <a:pt x="95" y="498"/>
                    <a:pt x="105" y="484"/>
                  </a:cubicBezTo>
                  <a:cubicBezTo>
                    <a:pt x="116" y="471"/>
                    <a:pt x="123" y="468"/>
                    <a:pt x="123" y="468"/>
                  </a:cubicBezTo>
                  <a:cubicBezTo>
                    <a:pt x="123" y="440"/>
                    <a:pt x="123" y="440"/>
                    <a:pt x="123" y="440"/>
                  </a:cubicBezTo>
                  <a:cubicBezTo>
                    <a:pt x="123" y="440"/>
                    <a:pt x="161" y="371"/>
                    <a:pt x="164" y="361"/>
                  </a:cubicBezTo>
                  <a:cubicBezTo>
                    <a:pt x="168" y="352"/>
                    <a:pt x="204" y="211"/>
                    <a:pt x="204" y="211"/>
                  </a:cubicBezTo>
                  <a:cubicBezTo>
                    <a:pt x="228" y="169"/>
                    <a:pt x="228" y="169"/>
                    <a:pt x="228" y="169"/>
                  </a:cubicBezTo>
                  <a:cubicBezTo>
                    <a:pt x="228" y="169"/>
                    <a:pt x="170" y="142"/>
                    <a:pt x="119" y="12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140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74">
              <a:extLst>
                <a:ext uri="{FF2B5EF4-FFF2-40B4-BE49-F238E27FC236}">
                  <a16:creationId xmlns:a16="http://schemas.microsoft.com/office/drawing/2014/main" xmlns="" id="{8AA42E6E-8378-4B2E-B9A5-C72D80CA2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2688"/>
              <a:ext cx="171" cy="66"/>
            </a:xfrm>
            <a:custGeom>
              <a:avLst/>
              <a:gdLst>
                <a:gd name="T0" fmla="*/ 72 w 72"/>
                <a:gd name="T1" fmla="*/ 28 h 28"/>
                <a:gd name="T2" fmla="*/ 62 w 72"/>
                <a:gd name="T3" fmla="*/ 21 h 28"/>
                <a:gd name="T4" fmla="*/ 38 w 72"/>
                <a:gd name="T5" fmla="*/ 9 h 28"/>
                <a:gd name="T6" fmla="*/ 12 w 72"/>
                <a:gd name="T7" fmla="*/ 2 h 28"/>
                <a:gd name="T8" fmla="*/ 0 w 72"/>
                <a:gd name="T9" fmla="*/ 0 h 28"/>
                <a:gd name="T10" fmla="*/ 12 w 72"/>
                <a:gd name="T11" fmla="*/ 1 h 28"/>
                <a:gd name="T12" fmla="*/ 39 w 72"/>
                <a:gd name="T13" fmla="*/ 7 h 28"/>
                <a:gd name="T14" fmla="*/ 63 w 72"/>
                <a:gd name="T15" fmla="*/ 20 h 28"/>
                <a:gd name="T16" fmla="*/ 72 w 72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8">
                  <a:moveTo>
                    <a:pt x="72" y="28"/>
                  </a:moveTo>
                  <a:cubicBezTo>
                    <a:pt x="72" y="28"/>
                    <a:pt x="68" y="25"/>
                    <a:pt x="62" y="21"/>
                  </a:cubicBezTo>
                  <a:cubicBezTo>
                    <a:pt x="56" y="17"/>
                    <a:pt x="48" y="13"/>
                    <a:pt x="38" y="9"/>
                  </a:cubicBezTo>
                  <a:cubicBezTo>
                    <a:pt x="28" y="5"/>
                    <a:pt x="18" y="3"/>
                    <a:pt x="12" y="2"/>
                  </a:cubicBezTo>
                  <a:cubicBezTo>
                    <a:pt x="5" y="1"/>
                    <a:pt x="0" y="1"/>
                    <a:pt x="0" y="0"/>
                  </a:cubicBezTo>
                  <a:cubicBezTo>
                    <a:pt x="0" y="0"/>
                    <a:pt x="5" y="0"/>
                    <a:pt x="12" y="1"/>
                  </a:cubicBezTo>
                  <a:cubicBezTo>
                    <a:pt x="19" y="1"/>
                    <a:pt x="29" y="3"/>
                    <a:pt x="39" y="7"/>
                  </a:cubicBezTo>
                  <a:cubicBezTo>
                    <a:pt x="49" y="11"/>
                    <a:pt x="57" y="16"/>
                    <a:pt x="63" y="20"/>
                  </a:cubicBezTo>
                  <a:cubicBezTo>
                    <a:pt x="69" y="24"/>
                    <a:pt x="72" y="27"/>
                    <a:pt x="72" y="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75">
              <a:extLst>
                <a:ext uri="{FF2B5EF4-FFF2-40B4-BE49-F238E27FC236}">
                  <a16:creationId xmlns:a16="http://schemas.microsoft.com/office/drawing/2014/main" xmlns="" id="{449DB8B2-69FA-440E-917B-BFF41B2FB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" y="2588"/>
              <a:ext cx="87" cy="121"/>
            </a:xfrm>
            <a:custGeom>
              <a:avLst/>
              <a:gdLst>
                <a:gd name="T0" fmla="*/ 37 w 37"/>
                <a:gd name="T1" fmla="*/ 50 h 51"/>
                <a:gd name="T2" fmla="*/ 31 w 37"/>
                <a:gd name="T3" fmla="*/ 44 h 51"/>
                <a:gd name="T4" fmla="*/ 17 w 37"/>
                <a:gd name="T5" fmla="*/ 27 h 51"/>
                <a:gd name="T6" fmla="*/ 5 w 37"/>
                <a:gd name="T7" fmla="*/ 8 h 51"/>
                <a:gd name="T8" fmla="*/ 0 w 37"/>
                <a:gd name="T9" fmla="*/ 0 h 51"/>
                <a:gd name="T10" fmla="*/ 6 w 37"/>
                <a:gd name="T11" fmla="*/ 8 h 51"/>
                <a:gd name="T12" fmla="*/ 19 w 37"/>
                <a:gd name="T13" fmla="*/ 25 h 51"/>
                <a:gd name="T14" fmla="*/ 32 w 37"/>
                <a:gd name="T15" fmla="*/ 43 h 51"/>
                <a:gd name="T16" fmla="*/ 37 w 37"/>
                <a:gd name="T1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51">
                  <a:moveTo>
                    <a:pt x="37" y="50"/>
                  </a:moveTo>
                  <a:cubicBezTo>
                    <a:pt x="37" y="51"/>
                    <a:pt x="34" y="48"/>
                    <a:pt x="31" y="44"/>
                  </a:cubicBezTo>
                  <a:cubicBezTo>
                    <a:pt x="27" y="40"/>
                    <a:pt x="22" y="33"/>
                    <a:pt x="17" y="27"/>
                  </a:cubicBezTo>
                  <a:cubicBezTo>
                    <a:pt x="12" y="20"/>
                    <a:pt x="8" y="13"/>
                    <a:pt x="5" y="8"/>
                  </a:cubicBezTo>
                  <a:cubicBezTo>
                    <a:pt x="2" y="4"/>
                    <a:pt x="0" y="1"/>
                    <a:pt x="0" y="0"/>
                  </a:cubicBezTo>
                  <a:cubicBezTo>
                    <a:pt x="0" y="0"/>
                    <a:pt x="2" y="3"/>
                    <a:pt x="6" y="8"/>
                  </a:cubicBezTo>
                  <a:cubicBezTo>
                    <a:pt x="10" y="13"/>
                    <a:pt x="14" y="19"/>
                    <a:pt x="19" y="25"/>
                  </a:cubicBezTo>
                  <a:cubicBezTo>
                    <a:pt x="24" y="32"/>
                    <a:pt x="28" y="38"/>
                    <a:pt x="32" y="43"/>
                  </a:cubicBezTo>
                  <a:cubicBezTo>
                    <a:pt x="35" y="47"/>
                    <a:pt x="37" y="50"/>
                    <a:pt x="37" y="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76">
              <a:extLst>
                <a:ext uri="{FF2B5EF4-FFF2-40B4-BE49-F238E27FC236}">
                  <a16:creationId xmlns:a16="http://schemas.microsoft.com/office/drawing/2014/main" xmlns="" id="{4E30737D-F533-4356-9A09-0DE6D29D6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" y="1880"/>
              <a:ext cx="147" cy="93"/>
            </a:xfrm>
            <a:custGeom>
              <a:avLst/>
              <a:gdLst>
                <a:gd name="T0" fmla="*/ 62 w 62"/>
                <a:gd name="T1" fmla="*/ 0 h 39"/>
                <a:gd name="T2" fmla="*/ 51 w 62"/>
                <a:gd name="T3" fmla="*/ 3 h 39"/>
                <a:gd name="T4" fmla="*/ 28 w 62"/>
                <a:gd name="T5" fmla="*/ 14 h 39"/>
                <a:gd name="T6" fmla="*/ 8 w 62"/>
                <a:gd name="T7" fmla="*/ 31 h 39"/>
                <a:gd name="T8" fmla="*/ 1 w 62"/>
                <a:gd name="T9" fmla="*/ 38 h 39"/>
                <a:gd name="T10" fmla="*/ 7 w 62"/>
                <a:gd name="T11" fmla="*/ 30 h 39"/>
                <a:gd name="T12" fmla="*/ 27 w 62"/>
                <a:gd name="T13" fmla="*/ 13 h 39"/>
                <a:gd name="T14" fmla="*/ 51 w 62"/>
                <a:gd name="T15" fmla="*/ 2 h 39"/>
                <a:gd name="T16" fmla="*/ 62 w 62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62" y="0"/>
                  </a:moveTo>
                  <a:cubicBezTo>
                    <a:pt x="62" y="0"/>
                    <a:pt x="58" y="1"/>
                    <a:pt x="51" y="3"/>
                  </a:cubicBezTo>
                  <a:cubicBezTo>
                    <a:pt x="45" y="5"/>
                    <a:pt x="37" y="9"/>
                    <a:pt x="28" y="14"/>
                  </a:cubicBezTo>
                  <a:cubicBezTo>
                    <a:pt x="20" y="20"/>
                    <a:pt x="13" y="26"/>
                    <a:pt x="8" y="31"/>
                  </a:cubicBezTo>
                  <a:cubicBezTo>
                    <a:pt x="3" y="35"/>
                    <a:pt x="1" y="39"/>
                    <a:pt x="1" y="38"/>
                  </a:cubicBezTo>
                  <a:cubicBezTo>
                    <a:pt x="0" y="38"/>
                    <a:pt x="2" y="35"/>
                    <a:pt x="7" y="30"/>
                  </a:cubicBezTo>
                  <a:cubicBezTo>
                    <a:pt x="11" y="24"/>
                    <a:pt x="18" y="18"/>
                    <a:pt x="27" y="13"/>
                  </a:cubicBezTo>
                  <a:cubicBezTo>
                    <a:pt x="36" y="7"/>
                    <a:pt x="45" y="4"/>
                    <a:pt x="51" y="2"/>
                  </a:cubicBezTo>
                  <a:cubicBezTo>
                    <a:pt x="58" y="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77">
              <a:extLst>
                <a:ext uri="{FF2B5EF4-FFF2-40B4-BE49-F238E27FC236}">
                  <a16:creationId xmlns:a16="http://schemas.microsoft.com/office/drawing/2014/main" xmlns="" id="{0F77E0B5-0BA9-4309-84DD-288BFABBB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1833"/>
              <a:ext cx="216" cy="494"/>
            </a:xfrm>
            <a:custGeom>
              <a:avLst/>
              <a:gdLst>
                <a:gd name="T0" fmla="*/ 0 w 91"/>
                <a:gd name="T1" fmla="*/ 208 h 208"/>
                <a:gd name="T2" fmla="*/ 0 w 91"/>
                <a:gd name="T3" fmla="*/ 206 h 208"/>
                <a:gd name="T4" fmla="*/ 2 w 91"/>
                <a:gd name="T5" fmla="*/ 199 h 208"/>
                <a:gd name="T6" fmla="*/ 8 w 91"/>
                <a:gd name="T7" fmla="*/ 175 h 208"/>
                <a:gd name="T8" fmla="*/ 31 w 91"/>
                <a:gd name="T9" fmla="*/ 96 h 208"/>
                <a:gd name="T10" fmla="*/ 43 w 91"/>
                <a:gd name="T11" fmla="*/ 52 h 208"/>
                <a:gd name="T12" fmla="*/ 64 w 91"/>
                <a:gd name="T13" fmla="*/ 21 h 208"/>
                <a:gd name="T14" fmla="*/ 83 w 91"/>
                <a:gd name="T15" fmla="*/ 5 h 208"/>
                <a:gd name="T16" fmla="*/ 89 w 91"/>
                <a:gd name="T17" fmla="*/ 1 h 208"/>
                <a:gd name="T18" fmla="*/ 91 w 91"/>
                <a:gd name="T19" fmla="*/ 0 h 208"/>
                <a:gd name="T20" fmla="*/ 84 w 91"/>
                <a:gd name="T21" fmla="*/ 5 h 208"/>
                <a:gd name="T22" fmla="*/ 65 w 91"/>
                <a:gd name="T23" fmla="*/ 22 h 208"/>
                <a:gd name="T24" fmla="*/ 45 w 91"/>
                <a:gd name="T25" fmla="*/ 53 h 208"/>
                <a:gd name="T26" fmla="*/ 33 w 91"/>
                <a:gd name="T27" fmla="*/ 96 h 208"/>
                <a:gd name="T28" fmla="*/ 10 w 91"/>
                <a:gd name="T29" fmla="*/ 176 h 208"/>
                <a:gd name="T30" fmla="*/ 3 w 91"/>
                <a:gd name="T31" fmla="*/ 200 h 208"/>
                <a:gd name="T32" fmla="*/ 1 w 91"/>
                <a:gd name="T33" fmla="*/ 206 h 208"/>
                <a:gd name="T34" fmla="*/ 0 w 91"/>
                <a:gd name="T3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208">
                  <a:moveTo>
                    <a:pt x="0" y="208"/>
                  </a:moveTo>
                  <a:cubicBezTo>
                    <a:pt x="0" y="208"/>
                    <a:pt x="0" y="208"/>
                    <a:pt x="0" y="206"/>
                  </a:cubicBezTo>
                  <a:cubicBezTo>
                    <a:pt x="1" y="204"/>
                    <a:pt x="1" y="202"/>
                    <a:pt x="2" y="199"/>
                  </a:cubicBezTo>
                  <a:cubicBezTo>
                    <a:pt x="3" y="193"/>
                    <a:pt x="6" y="185"/>
                    <a:pt x="8" y="175"/>
                  </a:cubicBezTo>
                  <a:cubicBezTo>
                    <a:pt x="14" y="155"/>
                    <a:pt x="22" y="127"/>
                    <a:pt x="31" y="96"/>
                  </a:cubicBezTo>
                  <a:cubicBezTo>
                    <a:pt x="35" y="80"/>
                    <a:pt x="39" y="65"/>
                    <a:pt x="43" y="52"/>
                  </a:cubicBezTo>
                  <a:cubicBezTo>
                    <a:pt x="48" y="39"/>
                    <a:pt x="56" y="28"/>
                    <a:pt x="64" y="21"/>
                  </a:cubicBezTo>
                  <a:cubicBezTo>
                    <a:pt x="71" y="13"/>
                    <a:pt x="78" y="8"/>
                    <a:pt x="83" y="5"/>
                  </a:cubicBezTo>
                  <a:cubicBezTo>
                    <a:pt x="86" y="3"/>
                    <a:pt x="88" y="2"/>
                    <a:pt x="89" y="1"/>
                  </a:cubicBezTo>
                  <a:cubicBezTo>
                    <a:pt x="90" y="0"/>
                    <a:pt x="91" y="0"/>
                    <a:pt x="91" y="0"/>
                  </a:cubicBezTo>
                  <a:cubicBezTo>
                    <a:pt x="91" y="0"/>
                    <a:pt x="88" y="2"/>
                    <a:pt x="84" y="5"/>
                  </a:cubicBezTo>
                  <a:cubicBezTo>
                    <a:pt x="79" y="9"/>
                    <a:pt x="72" y="14"/>
                    <a:pt x="65" y="22"/>
                  </a:cubicBezTo>
                  <a:cubicBezTo>
                    <a:pt x="58" y="29"/>
                    <a:pt x="50" y="40"/>
                    <a:pt x="45" y="53"/>
                  </a:cubicBezTo>
                  <a:cubicBezTo>
                    <a:pt x="41" y="66"/>
                    <a:pt x="37" y="81"/>
                    <a:pt x="33" y="96"/>
                  </a:cubicBezTo>
                  <a:cubicBezTo>
                    <a:pt x="24" y="127"/>
                    <a:pt x="16" y="155"/>
                    <a:pt x="10" y="176"/>
                  </a:cubicBezTo>
                  <a:cubicBezTo>
                    <a:pt x="7" y="186"/>
                    <a:pt x="4" y="194"/>
                    <a:pt x="3" y="200"/>
                  </a:cubicBezTo>
                  <a:cubicBezTo>
                    <a:pt x="2" y="202"/>
                    <a:pt x="1" y="204"/>
                    <a:pt x="1" y="206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78">
              <a:extLst>
                <a:ext uri="{FF2B5EF4-FFF2-40B4-BE49-F238E27FC236}">
                  <a16:creationId xmlns:a16="http://schemas.microsoft.com/office/drawing/2014/main" xmlns="" id="{5CC56CE3-AE2F-4F91-9B60-DD8189BE3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" y="1621"/>
              <a:ext cx="24" cy="223"/>
            </a:xfrm>
            <a:custGeom>
              <a:avLst/>
              <a:gdLst>
                <a:gd name="T0" fmla="*/ 9 w 10"/>
                <a:gd name="T1" fmla="*/ 94 h 94"/>
                <a:gd name="T2" fmla="*/ 4 w 10"/>
                <a:gd name="T3" fmla="*/ 47 h 94"/>
                <a:gd name="T4" fmla="*/ 0 w 10"/>
                <a:gd name="T5" fmla="*/ 0 h 94"/>
                <a:gd name="T6" fmla="*/ 6 w 10"/>
                <a:gd name="T7" fmla="*/ 47 h 94"/>
                <a:gd name="T8" fmla="*/ 9 w 10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4">
                  <a:moveTo>
                    <a:pt x="9" y="94"/>
                  </a:moveTo>
                  <a:cubicBezTo>
                    <a:pt x="8" y="94"/>
                    <a:pt x="6" y="73"/>
                    <a:pt x="4" y="47"/>
                  </a:cubicBezTo>
                  <a:cubicBezTo>
                    <a:pt x="1" y="21"/>
                    <a:pt x="0" y="0"/>
                    <a:pt x="0" y="0"/>
                  </a:cubicBezTo>
                  <a:cubicBezTo>
                    <a:pt x="1" y="0"/>
                    <a:pt x="3" y="21"/>
                    <a:pt x="6" y="47"/>
                  </a:cubicBezTo>
                  <a:cubicBezTo>
                    <a:pt x="8" y="73"/>
                    <a:pt x="10" y="94"/>
                    <a:pt x="9" y="9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9">
              <a:extLst>
                <a:ext uri="{FF2B5EF4-FFF2-40B4-BE49-F238E27FC236}">
                  <a16:creationId xmlns:a16="http://schemas.microsoft.com/office/drawing/2014/main" xmlns="" id="{43AB9854-0C7C-4845-99D7-82865AD6B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" y="1882"/>
              <a:ext cx="124" cy="98"/>
            </a:xfrm>
            <a:custGeom>
              <a:avLst/>
              <a:gdLst>
                <a:gd name="T0" fmla="*/ 52 w 52"/>
                <a:gd name="T1" fmla="*/ 41 h 41"/>
                <a:gd name="T2" fmla="*/ 47 w 52"/>
                <a:gd name="T3" fmla="*/ 32 h 41"/>
                <a:gd name="T4" fmla="*/ 30 w 52"/>
                <a:gd name="T5" fmla="*/ 15 h 41"/>
                <a:gd name="T6" fmla="*/ 9 w 52"/>
                <a:gd name="T7" fmla="*/ 3 h 41"/>
                <a:gd name="T8" fmla="*/ 0 w 52"/>
                <a:gd name="T9" fmla="*/ 0 h 41"/>
                <a:gd name="T10" fmla="*/ 10 w 52"/>
                <a:gd name="T11" fmla="*/ 2 h 41"/>
                <a:gd name="T12" fmla="*/ 31 w 52"/>
                <a:gd name="T13" fmla="*/ 13 h 41"/>
                <a:gd name="T14" fmla="*/ 48 w 52"/>
                <a:gd name="T15" fmla="*/ 32 h 41"/>
                <a:gd name="T16" fmla="*/ 52 w 52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1">
                  <a:moveTo>
                    <a:pt x="52" y="41"/>
                  </a:moveTo>
                  <a:cubicBezTo>
                    <a:pt x="52" y="41"/>
                    <a:pt x="50" y="37"/>
                    <a:pt x="47" y="32"/>
                  </a:cubicBezTo>
                  <a:cubicBezTo>
                    <a:pt x="43" y="27"/>
                    <a:pt x="37" y="21"/>
                    <a:pt x="30" y="15"/>
                  </a:cubicBezTo>
                  <a:cubicBezTo>
                    <a:pt x="23" y="9"/>
                    <a:pt x="15" y="6"/>
                    <a:pt x="9" y="3"/>
                  </a:cubicBezTo>
                  <a:cubicBezTo>
                    <a:pt x="4" y="1"/>
                    <a:pt x="0" y="0"/>
                    <a:pt x="0" y="0"/>
                  </a:cubicBezTo>
                  <a:cubicBezTo>
                    <a:pt x="0" y="0"/>
                    <a:pt x="4" y="0"/>
                    <a:pt x="10" y="2"/>
                  </a:cubicBezTo>
                  <a:cubicBezTo>
                    <a:pt x="16" y="4"/>
                    <a:pt x="24" y="8"/>
                    <a:pt x="31" y="13"/>
                  </a:cubicBezTo>
                  <a:cubicBezTo>
                    <a:pt x="39" y="19"/>
                    <a:pt x="44" y="26"/>
                    <a:pt x="48" y="32"/>
                  </a:cubicBezTo>
                  <a:cubicBezTo>
                    <a:pt x="51" y="37"/>
                    <a:pt x="52" y="41"/>
                    <a:pt x="52" y="4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0">
              <a:extLst>
                <a:ext uri="{FF2B5EF4-FFF2-40B4-BE49-F238E27FC236}">
                  <a16:creationId xmlns:a16="http://schemas.microsoft.com/office/drawing/2014/main" xmlns="" id="{B3D83C38-A9C8-43EE-9EEB-AEE79C82F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" y="1749"/>
              <a:ext cx="231" cy="48"/>
            </a:xfrm>
            <a:custGeom>
              <a:avLst/>
              <a:gdLst>
                <a:gd name="T0" fmla="*/ 97 w 97"/>
                <a:gd name="T1" fmla="*/ 20 h 20"/>
                <a:gd name="T2" fmla="*/ 84 w 97"/>
                <a:gd name="T3" fmla="*/ 13 h 20"/>
                <a:gd name="T4" fmla="*/ 50 w 97"/>
                <a:gd name="T5" fmla="*/ 4 h 20"/>
                <a:gd name="T6" fmla="*/ 15 w 97"/>
                <a:gd name="T7" fmla="*/ 4 h 20"/>
                <a:gd name="T8" fmla="*/ 0 w 97"/>
                <a:gd name="T9" fmla="*/ 6 h 20"/>
                <a:gd name="T10" fmla="*/ 4 w 97"/>
                <a:gd name="T11" fmla="*/ 5 h 20"/>
                <a:gd name="T12" fmla="*/ 14 w 97"/>
                <a:gd name="T13" fmla="*/ 2 h 20"/>
                <a:gd name="T14" fmla="*/ 50 w 97"/>
                <a:gd name="T15" fmla="*/ 1 h 20"/>
                <a:gd name="T16" fmla="*/ 85 w 97"/>
                <a:gd name="T17" fmla="*/ 12 h 20"/>
                <a:gd name="T18" fmla="*/ 94 w 97"/>
                <a:gd name="T19" fmla="*/ 18 h 20"/>
                <a:gd name="T20" fmla="*/ 97 w 97"/>
                <a:gd name="T2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20">
                  <a:moveTo>
                    <a:pt x="97" y="20"/>
                  </a:moveTo>
                  <a:cubicBezTo>
                    <a:pt x="97" y="20"/>
                    <a:pt x="92" y="17"/>
                    <a:pt x="84" y="13"/>
                  </a:cubicBezTo>
                  <a:cubicBezTo>
                    <a:pt x="76" y="10"/>
                    <a:pt x="64" y="6"/>
                    <a:pt x="50" y="4"/>
                  </a:cubicBezTo>
                  <a:cubicBezTo>
                    <a:pt x="36" y="2"/>
                    <a:pt x="24" y="2"/>
                    <a:pt x="15" y="4"/>
                  </a:cubicBezTo>
                  <a:cubicBezTo>
                    <a:pt x="6" y="5"/>
                    <a:pt x="0" y="6"/>
                    <a:pt x="0" y="6"/>
                  </a:cubicBezTo>
                  <a:cubicBezTo>
                    <a:pt x="0" y="6"/>
                    <a:pt x="1" y="5"/>
                    <a:pt x="4" y="5"/>
                  </a:cubicBezTo>
                  <a:cubicBezTo>
                    <a:pt x="6" y="4"/>
                    <a:pt x="10" y="3"/>
                    <a:pt x="14" y="2"/>
                  </a:cubicBezTo>
                  <a:cubicBezTo>
                    <a:pt x="23" y="0"/>
                    <a:pt x="36" y="0"/>
                    <a:pt x="50" y="1"/>
                  </a:cubicBezTo>
                  <a:cubicBezTo>
                    <a:pt x="64" y="4"/>
                    <a:pt x="76" y="8"/>
                    <a:pt x="85" y="12"/>
                  </a:cubicBezTo>
                  <a:cubicBezTo>
                    <a:pt x="89" y="14"/>
                    <a:pt x="92" y="16"/>
                    <a:pt x="94" y="18"/>
                  </a:cubicBezTo>
                  <a:cubicBezTo>
                    <a:pt x="96" y="19"/>
                    <a:pt x="97" y="20"/>
                    <a:pt x="97" y="2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1">
              <a:extLst>
                <a:ext uri="{FF2B5EF4-FFF2-40B4-BE49-F238E27FC236}">
                  <a16:creationId xmlns:a16="http://schemas.microsoft.com/office/drawing/2014/main" xmlns="" id="{629350A7-5EA5-439E-B07D-A56503F8D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2" y="1795"/>
              <a:ext cx="651" cy="128"/>
            </a:xfrm>
            <a:custGeom>
              <a:avLst/>
              <a:gdLst>
                <a:gd name="T0" fmla="*/ 274 w 274"/>
                <a:gd name="T1" fmla="*/ 54 h 54"/>
                <a:gd name="T2" fmla="*/ 272 w 274"/>
                <a:gd name="T3" fmla="*/ 54 h 54"/>
                <a:gd name="T4" fmla="*/ 264 w 274"/>
                <a:gd name="T5" fmla="*/ 52 h 54"/>
                <a:gd name="T6" fmla="*/ 234 w 274"/>
                <a:gd name="T7" fmla="*/ 46 h 54"/>
                <a:gd name="T8" fmla="*/ 138 w 274"/>
                <a:gd name="T9" fmla="*/ 25 h 54"/>
                <a:gd name="T10" fmla="*/ 41 w 274"/>
                <a:gd name="T11" fmla="*/ 7 h 54"/>
                <a:gd name="T12" fmla="*/ 11 w 274"/>
                <a:gd name="T13" fmla="*/ 2 h 54"/>
                <a:gd name="T14" fmla="*/ 3 w 274"/>
                <a:gd name="T15" fmla="*/ 1 h 54"/>
                <a:gd name="T16" fmla="*/ 0 w 274"/>
                <a:gd name="T17" fmla="*/ 0 h 54"/>
                <a:gd name="T18" fmla="*/ 3 w 274"/>
                <a:gd name="T19" fmla="*/ 0 h 54"/>
                <a:gd name="T20" fmla="*/ 11 w 274"/>
                <a:gd name="T21" fmla="*/ 1 h 54"/>
                <a:gd name="T22" fmla="*/ 41 w 274"/>
                <a:gd name="T23" fmla="*/ 6 h 54"/>
                <a:gd name="T24" fmla="*/ 138 w 274"/>
                <a:gd name="T25" fmla="*/ 23 h 54"/>
                <a:gd name="T26" fmla="*/ 235 w 274"/>
                <a:gd name="T27" fmla="*/ 44 h 54"/>
                <a:gd name="T28" fmla="*/ 264 w 274"/>
                <a:gd name="T29" fmla="*/ 51 h 54"/>
                <a:gd name="T30" fmla="*/ 272 w 274"/>
                <a:gd name="T31" fmla="*/ 54 h 54"/>
                <a:gd name="T32" fmla="*/ 274 w 274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54">
                  <a:moveTo>
                    <a:pt x="274" y="54"/>
                  </a:moveTo>
                  <a:cubicBezTo>
                    <a:pt x="274" y="54"/>
                    <a:pt x="273" y="54"/>
                    <a:pt x="272" y="54"/>
                  </a:cubicBezTo>
                  <a:cubicBezTo>
                    <a:pt x="270" y="54"/>
                    <a:pt x="267" y="53"/>
                    <a:pt x="264" y="52"/>
                  </a:cubicBezTo>
                  <a:cubicBezTo>
                    <a:pt x="257" y="51"/>
                    <a:pt x="247" y="48"/>
                    <a:pt x="234" y="46"/>
                  </a:cubicBezTo>
                  <a:cubicBezTo>
                    <a:pt x="210" y="40"/>
                    <a:pt x="176" y="33"/>
                    <a:pt x="138" y="25"/>
                  </a:cubicBezTo>
                  <a:cubicBezTo>
                    <a:pt x="100" y="18"/>
                    <a:pt x="65" y="12"/>
                    <a:pt x="41" y="7"/>
                  </a:cubicBezTo>
                  <a:cubicBezTo>
                    <a:pt x="28" y="5"/>
                    <a:pt x="18" y="3"/>
                    <a:pt x="11" y="2"/>
                  </a:cubicBezTo>
                  <a:cubicBezTo>
                    <a:pt x="8" y="2"/>
                    <a:pt x="5" y="1"/>
                    <a:pt x="3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5" y="1"/>
                    <a:pt x="8" y="1"/>
                    <a:pt x="11" y="1"/>
                  </a:cubicBezTo>
                  <a:cubicBezTo>
                    <a:pt x="18" y="2"/>
                    <a:pt x="28" y="4"/>
                    <a:pt x="41" y="6"/>
                  </a:cubicBezTo>
                  <a:cubicBezTo>
                    <a:pt x="66" y="10"/>
                    <a:pt x="100" y="16"/>
                    <a:pt x="138" y="23"/>
                  </a:cubicBezTo>
                  <a:cubicBezTo>
                    <a:pt x="176" y="31"/>
                    <a:pt x="210" y="38"/>
                    <a:pt x="235" y="44"/>
                  </a:cubicBezTo>
                  <a:cubicBezTo>
                    <a:pt x="247" y="47"/>
                    <a:pt x="257" y="50"/>
                    <a:pt x="264" y="51"/>
                  </a:cubicBezTo>
                  <a:cubicBezTo>
                    <a:pt x="267" y="52"/>
                    <a:pt x="270" y="53"/>
                    <a:pt x="272" y="54"/>
                  </a:cubicBezTo>
                  <a:cubicBezTo>
                    <a:pt x="274" y="54"/>
                    <a:pt x="274" y="54"/>
                    <a:pt x="274" y="5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82">
              <a:extLst>
                <a:ext uri="{FF2B5EF4-FFF2-40B4-BE49-F238E27FC236}">
                  <a16:creationId xmlns:a16="http://schemas.microsoft.com/office/drawing/2014/main" xmlns="" id="{C84B4ED6-01FF-491B-A17D-19D8E53C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1681"/>
              <a:ext cx="147" cy="133"/>
            </a:xfrm>
            <a:custGeom>
              <a:avLst/>
              <a:gdLst>
                <a:gd name="T0" fmla="*/ 62 w 62"/>
                <a:gd name="T1" fmla="*/ 56 h 56"/>
                <a:gd name="T2" fmla="*/ 57 w 62"/>
                <a:gd name="T3" fmla="*/ 44 h 56"/>
                <a:gd name="T4" fmla="*/ 49 w 62"/>
                <a:gd name="T5" fmla="*/ 34 h 56"/>
                <a:gd name="T6" fmla="*/ 36 w 62"/>
                <a:gd name="T7" fmla="*/ 23 h 56"/>
                <a:gd name="T8" fmla="*/ 11 w 62"/>
                <a:gd name="T9" fmla="*/ 7 h 56"/>
                <a:gd name="T10" fmla="*/ 0 w 62"/>
                <a:gd name="T11" fmla="*/ 0 h 56"/>
                <a:gd name="T12" fmla="*/ 11 w 62"/>
                <a:gd name="T13" fmla="*/ 5 h 56"/>
                <a:gd name="T14" fmla="*/ 38 w 62"/>
                <a:gd name="T15" fmla="*/ 21 h 56"/>
                <a:gd name="T16" fmla="*/ 50 w 62"/>
                <a:gd name="T17" fmla="*/ 32 h 56"/>
                <a:gd name="T18" fmla="*/ 58 w 62"/>
                <a:gd name="T19" fmla="*/ 43 h 56"/>
                <a:gd name="T20" fmla="*/ 62 w 62"/>
                <a:gd name="T21" fmla="*/ 52 h 56"/>
                <a:gd name="T22" fmla="*/ 62 w 62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56">
                  <a:moveTo>
                    <a:pt x="62" y="56"/>
                  </a:moveTo>
                  <a:cubicBezTo>
                    <a:pt x="62" y="56"/>
                    <a:pt x="61" y="51"/>
                    <a:pt x="57" y="44"/>
                  </a:cubicBezTo>
                  <a:cubicBezTo>
                    <a:pt x="55" y="41"/>
                    <a:pt x="53" y="37"/>
                    <a:pt x="49" y="34"/>
                  </a:cubicBezTo>
                  <a:cubicBezTo>
                    <a:pt x="45" y="30"/>
                    <a:pt x="41" y="26"/>
                    <a:pt x="36" y="23"/>
                  </a:cubicBezTo>
                  <a:cubicBezTo>
                    <a:pt x="27" y="15"/>
                    <a:pt x="17" y="10"/>
                    <a:pt x="11" y="7"/>
                  </a:cubicBezTo>
                  <a:cubicBezTo>
                    <a:pt x="4" y="3"/>
                    <a:pt x="0" y="1"/>
                    <a:pt x="0" y="0"/>
                  </a:cubicBezTo>
                  <a:cubicBezTo>
                    <a:pt x="0" y="0"/>
                    <a:pt x="4" y="2"/>
                    <a:pt x="11" y="5"/>
                  </a:cubicBezTo>
                  <a:cubicBezTo>
                    <a:pt x="18" y="9"/>
                    <a:pt x="28" y="14"/>
                    <a:pt x="38" y="21"/>
                  </a:cubicBezTo>
                  <a:cubicBezTo>
                    <a:pt x="42" y="25"/>
                    <a:pt x="47" y="28"/>
                    <a:pt x="50" y="32"/>
                  </a:cubicBezTo>
                  <a:cubicBezTo>
                    <a:pt x="54" y="36"/>
                    <a:pt x="57" y="40"/>
                    <a:pt x="58" y="43"/>
                  </a:cubicBezTo>
                  <a:cubicBezTo>
                    <a:pt x="60" y="47"/>
                    <a:pt x="61" y="50"/>
                    <a:pt x="62" y="52"/>
                  </a:cubicBezTo>
                  <a:cubicBezTo>
                    <a:pt x="62" y="54"/>
                    <a:pt x="62" y="56"/>
                    <a:pt x="62" y="5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3">
              <a:extLst>
                <a:ext uri="{FF2B5EF4-FFF2-40B4-BE49-F238E27FC236}">
                  <a16:creationId xmlns:a16="http://schemas.microsoft.com/office/drawing/2014/main" xmlns="" id="{69BB047C-3664-467A-AE7C-7A20D4B39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939"/>
              <a:ext cx="43" cy="81"/>
            </a:xfrm>
            <a:custGeom>
              <a:avLst/>
              <a:gdLst>
                <a:gd name="T0" fmla="*/ 18 w 18"/>
                <a:gd name="T1" fmla="*/ 1 h 34"/>
                <a:gd name="T2" fmla="*/ 7 w 18"/>
                <a:gd name="T3" fmla="*/ 17 h 34"/>
                <a:gd name="T4" fmla="*/ 1 w 18"/>
                <a:gd name="T5" fmla="*/ 34 h 34"/>
                <a:gd name="T6" fmla="*/ 6 w 18"/>
                <a:gd name="T7" fmla="*/ 16 h 34"/>
                <a:gd name="T8" fmla="*/ 18 w 18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4">
                  <a:moveTo>
                    <a:pt x="18" y="1"/>
                  </a:moveTo>
                  <a:cubicBezTo>
                    <a:pt x="18" y="1"/>
                    <a:pt x="12" y="7"/>
                    <a:pt x="7" y="17"/>
                  </a:cubicBezTo>
                  <a:cubicBezTo>
                    <a:pt x="3" y="26"/>
                    <a:pt x="1" y="34"/>
                    <a:pt x="1" y="34"/>
                  </a:cubicBezTo>
                  <a:cubicBezTo>
                    <a:pt x="0" y="34"/>
                    <a:pt x="1" y="25"/>
                    <a:pt x="6" y="16"/>
                  </a:cubicBezTo>
                  <a:cubicBezTo>
                    <a:pt x="10" y="6"/>
                    <a:pt x="17" y="0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184">
              <a:extLst>
                <a:ext uri="{FF2B5EF4-FFF2-40B4-BE49-F238E27FC236}">
                  <a16:creationId xmlns:a16="http://schemas.microsoft.com/office/drawing/2014/main" xmlns="" id="{CBD07F13-647B-4812-B3B0-98F02E848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975"/>
              <a:ext cx="76" cy="430"/>
            </a:xfrm>
            <a:prstGeom prst="rect">
              <a:avLst/>
            </a:prstGeom>
            <a:solidFill>
              <a:srgbClr val="F14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85">
              <a:extLst>
                <a:ext uri="{FF2B5EF4-FFF2-40B4-BE49-F238E27FC236}">
                  <a16:creationId xmlns:a16="http://schemas.microsoft.com/office/drawing/2014/main" xmlns="" id="{DE3247FD-AAE6-4E56-8D2E-C7A7066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" y="968"/>
              <a:ext cx="64" cy="437"/>
            </a:xfrm>
            <a:custGeom>
              <a:avLst/>
              <a:gdLst>
                <a:gd name="T0" fmla="*/ 0 w 27"/>
                <a:gd name="T1" fmla="*/ 0 h 184"/>
                <a:gd name="T2" fmla="*/ 26 w 27"/>
                <a:gd name="T3" fmla="*/ 181 h 184"/>
                <a:gd name="T4" fmla="*/ 27 w 27"/>
                <a:gd name="T5" fmla="*/ 184 h 184"/>
                <a:gd name="T6" fmla="*/ 27 w 27"/>
                <a:gd name="T7" fmla="*/ 184 h 184"/>
                <a:gd name="T8" fmla="*/ 17 w 27"/>
                <a:gd name="T9" fmla="*/ 111 h 184"/>
                <a:gd name="T10" fmla="*/ 1 w 27"/>
                <a:gd name="T11" fmla="*/ 3 h 184"/>
                <a:gd name="T12" fmla="*/ 0 w 27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4">
                  <a:moveTo>
                    <a:pt x="0" y="0"/>
                  </a:moveTo>
                  <a:cubicBezTo>
                    <a:pt x="26" y="181"/>
                    <a:pt x="26" y="181"/>
                    <a:pt x="26" y="181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4" y="163"/>
                    <a:pt x="21" y="138"/>
                    <a:pt x="17" y="111"/>
                  </a:cubicBezTo>
                  <a:cubicBezTo>
                    <a:pt x="11" y="67"/>
                    <a:pt x="5" y="28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86">
              <a:extLst>
                <a:ext uri="{FF2B5EF4-FFF2-40B4-BE49-F238E27FC236}">
                  <a16:creationId xmlns:a16="http://schemas.microsoft.com/office/drawing/2014/main" xmlns="" id="{ED858272-BB20-49C3-8704-CBE00A71C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1203"/>
              <a:ext cx="1227" cy="392"/>
            </a:xfrm>
            <a:custGeom>
              <a:avLst/>
              <a:gdLst>
                <a:gd name="T0" fmla="*/ 290 w 517"/>
                <a:gd name="T1" fmla="*/ 5 h 165"/>
                <a:gd name="T2" fmla="*/ 207 w 517"/>
                <a:gd name="T3" fmla="*/ 151 h 165"/>
                <a:gd name="T4" fmla="*/ 1 w 517"/>
                <a:gd name="T5" fmla="*/ 155 h 165"/>
                <a:gd name="T6" fmla="*/ 0 w 517"/>
                <a:gd name="T7" fmla="*/ 165 h 165"/>
                <a:gd name="T8" fmla="*/ 200 w 517"/>
                <a:gd name="T9" fmla="*/ 163 h 165"/>
                <a:gd name="T10" fmla="*/ 206 w 517"/>
                <a:gd name="T11" fmla="*/ 163 h 165"/>
                <a:gd name="T12" fmla="*/ 416 w 517"/>
                <a:gd name="T13" fmla="*/ 163 h 165"/>
                <a:gd name="T14" fmla="*/ 459 w 517"/>
                <a:gd name="T15" fmla="*/ 90 h 165"/>
                <a:gd name="T16" fmla="*/ 513 w 517"/>
                <a:gd name="T17" fmla="*/ 12 h 165"/>
                <a:gd name="T18" fmla="*/ 507 w 517"/>
                <a:gd name="T19" fmla="*/ 0 h 165"/>
                <a:gd name="T20" fmla="*/ 297 w 517"/>
                <a:gd name="T21" fmla="*/ 1 h 165"/>
                <a:gd name="T22" fmla="*/ 290 w 517"/>
                <a:gd name="T23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7" h="165">
                  <a:moveTo>
                    <a:pt x="290" y="5"/>
                  </a:moveTo>
                  <a:cubicBezTo>
                    <a:pt x="207" y="151"/>
                    <a:pt x="207" y="151"/>
                    <a:pt x="207" y="151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416" y="163"/>
                    <a:pt x="416" y="163"/>
                    <a:pt x="416" y="163"/>
                  </a:cubicBezTo>
                  <a:cubicBezTo>
                    <a:pt x="459" y="90"/>
                    <a:pt x="459" y="90"/>
                    <a:pt x="459" y="90"/>
                  </a:cubicBezTo>
                  <a:cubicBezTo>
                    <a:pt x="513" y="12"/>
                    <a:pt x="513" y="12"/>
                    <a:pt x="513" y="12"/>
                  </a:cubicBezTo>
                  <a:cubicBezTo>
                    <a:pt x="517" y="7"/>
                    <a:pt x="513" y="0"/>
                    <a:pt x="507" y="0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4" y="1"/>
                    <a:pt x="292" y="2"/>
                    <a:pt x="290" y="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87">
              <a:extLst>
                <a:ext uri="{FF2B5EF4-FFF2-40B4-BE49-F238E27FC236}">
                  <a16:creationId xmlns:a16="http://schemas.microsoft.com/office/drawing/2014/main" xmlns="" id="{8B203304-A6E5-404E-AE53-89E9E596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1417"/>
              <a:ext cx="195" cy="180"/>
            </a:xfrm>
            <a:custGeom>
              <a:avLst/>
              <a:gdLst>
                <a:gd name="T0" fmla="*/ 71 w 82"/>
                <a:gd name="T1" fmla="*/ 0 h 76"/>
                <a:gd name="T2" fmla="*/ 80 w 82"/>
                <a:gd name="T3" fmla="*/ 18 h 76"/>
                <a:gd name="T4" fmla="*/ 71 w 82"/>
                <a:gd name="T5" fmla="*/ 34 h 76"/>
                <a:gd name="T6" fmla="*/ 60 w 82"/>
                <a:gd name="T7" fmla="*/ 46 h 76"/>
                <a:gd name="T8" fmla="*/ 47 w 82"/>
                <a:gd name="T9" fmla="*/ 62 h 76"/>
                <a:gd name="T10" fmla="*/ 33 w 82"/>
                <a:gd name="T11" fmla="*/ 72 h 76"/>
                <a:gd name="T12" fmla="*/ 17 w 82"/>
                <a:gd name="T13" fmla="*/ 65 h 76"/>
                <a:gd name="T14" fmla="*/ 14 w 82"/>
                <a:gd name="T15" fmla="*/ 60 h 76"/>
                <a:gd name="T16" fmla="*/ 3 w 82"/>
                <a:gd name="T17" fmla="*/ 46 h 76"/>
                <a:gd name="T18" fmla="*/ 13 w 82"/>
                <a:gd name="T19" fmla="*/ 40 h 76"/>
                <a:gd name="T20" fmla="*/ 14 w 82"/>
                <a:gd name="T21" fmla="*/ 28 h 76"/>
                <a:gd name="T22" fmla="*/ 28 w 82"/>
                <a:gd name="T23" fmla="*/ 27 h 76"/>
                <a:gd name="T24" fmla="*/ 32 w 82"/>
                <a:gd name="T25" fmla="*/ 16 h 76"/>
                <a:gd name="T26" fmla="*/ 53 w 82"/>
                <a:gd name="T27" fmla="*/ 24 h 76"/>
                <a:gd name="T28" fmla="*/ 63 w 82"/>
                <a:gd name="T29" fmla="*/ 12 h 76"/>
                <a:gd name="T30" fmla="*/ 71 w 82"/>
                <a:gd name="T3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76">
                  <a:moveTo>
                    <a:pt x="71" y="0"/>
                  </a:moveTo>
                  <a:cubicBezTo>
                    <a:pt x="71" y="0"/>
                    <a:pt x="82" y="10"/>
                    <a:pt x="80" y="18"/>
                  </a:cubicBezTo>
                  <a:cubicBezTo>
                    <a:pt x="78" y="27"/>
                    <a:pt x="79" y="33"/>
                    <a:pt x="71" y="34"/>
                  </a:cubicBezTo>
                  <a:cubicBezTo>
                    <a:pt x="71" y="34"/>
                    <a:pt x="71" y="44"/>
                    <a:pt x="60" y="46"/>
                  </a:cubicBezTo>
                  <a:cubicBezTo>
                    <a:pt x="60" y="46"/>
                    <a:pt x="62" y="59"/>
                    <a:pt x="47" y="62"/>
                  </a:cubicBezTo>
                  <a:cubicBezTo>
                    <a:pt x="47" y="62"/>
                    <a:pt x="42" y="76"/>
                    <a:pt x="33" y="72"/>
                  </a:cubicBezTo>
                  <a:cubicBezTo>
                    <a:pt x="23" y="69"/>
                    <a:pt x="17" y="65"/>
                    <a:pt x="17" y="65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0" y="54"/>
                    <a:pt x="3" y="46"/>
                  </a:cubicBezTo>
                  <a:cubicBezTo>
                    <a:pt x="5" y="42"/>
                    <a:pt x="13" y="40"/>
                    <a:pt x="13" y="40"/>
                  </a:cubicBezTo>
                  <a:cubicBezTo>
                    <a:pt x="13" y="40"/>
                    <a:pt x="10" y="33"/>
                    <a:pt x="14" y="28"/>
                  </a:cubicBezTo>
                  <a:cubicBezTo>
                    <a:pt x="17" y="23"/>
                    <a:pt x="28" y="27"/>
                    <a:pt x="28" y="27"/>
                  </a:cubicBezTo>
                  <a:cubicBezTo>
                    <a:pt x="28" y="27"/>
                    <a:pt x="27" y="21"/>
                    <a:pt x="32" y="16"/>
                  </a:cubicBezTo>
                  <a:cubicBezTo>
                    <a:pt x="35" y="12"/>
                    <a:pt x="53" y="24"/>
                    <a:pt x="53" y="24"/>
                  </a:cubicBezTo>
                  <a:cubicBezTo>
                    <a:pt x="63" y="12"/>
                    <a:pt x="63" y="12"/>
                    <a:pt x="63" y="12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8">
              <a:extLst>
                <a:ext uri="{FF2B5EF4-FFF2-40B4-BE49-F238E27FC236}">
                  <a16:creationId xmlns:a16="http://schemas.microsoft.com/office/drawing/2014/main" xmlns="" id="{351E40E4-DB9A-49DC-97FE-A7A7840F7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" y="1512"/>
              <a:ext cx="84" cy="52"/>
            </a:xfrm>
            <a:custGeom>
              <a:avLst/>
              <a:gdLst>
                <a:gd name="T0" fmla="*/ 35 w 35"/>
                <a:gd name="T1" fmla="*/ 22 h 22"/>
                <a:gd name="T2" fmla="*/ 17 w 35"/>
                <a:gd name="T3" fmla="*/ 12 h 22"/>
                <a:gd name="T4" fmla="*/ 1 w 35"/>
                <a:gd name="T5" fmla="*/ 0 h 22"/>
                <a:gd name="T6" fmla="*/ 18 w 35"/>
                <a:gd name="T7" fmla="*/ 10 h 22"/>
                <a:gd name="T8" fmla="*/ 35 w 35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5" y="22"/>
                  </a:moveTo>
                  <a:cubicBezTo>
                    <a:pt x="35" y="22"/>
                    <a:pt x="27" y="18"/>
                    <a:pt x="17" y="12"/>
                  </a:cubicBezTo>
                  <a:cubicBezTo>
                    <a:pt x="8" y="6"/>
                    <a:pt x="0" y="1"/>
                    <a:pt x="1" y="0"/>
                  </a:cubicBezTo>
                  <a:cubicBezTo>
                    <a:pt x="1" y="0"/>
                    <a:pt x="9" y="4"/>
                    <a:pt x="18" y="10"/>
                  </a:cubicBezTo>
                  <a:cubicBezTo>
                    <a:pt x="28" y="16"/>
                    <a:pt x="35" y="21"/>
                    <a:pt x="35" y="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89">
              <a:extLst>
                <a:ext uri="{FF2B5EF4-FFF2-40B4-BE49-F238E27FC236}">
                  <a16:creationId xmlns:a16="http://schemas.microsoft.com/office/drawing/2014/main" xmlns="" id="{55406111-ED2D-41E1-B34B-258E9459A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0" y="1479"/>
              <a:ext cx="76" cy="50"/>
            </a:xfrm>
            <a:custGeom>
              <a:avLst/>
              <a:gdLst>
                <a:gd name="T0" fmla="*/ 32 w 32"/>
                <a:gd name="T1" fmla="*/ 20 h 21"/>
                <a:gd name="T2" fmla="*/ 16 w 32"/>
                <a:gd name="T3" fmla="*/ 11 h 21"/>
                <a:gd name="T4" fmla="*/ 0 w 32"/>
                <a:gd name="T5" fmla="*/ 1 h 21"/>
                <a:gd name="T6" fmla="*/ 17 w 32"/>
                <a:gd name="T7" fmla="*/ 10 h 21"/>
                <a:gd name="T8" fmla="*/ 32 w 32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20"/>
                  </a:moveTo>
                  <a:cubicBezTo>
                    <a:pt x="32" y="21"/>
                    <a:pt x="24" y="17"/>
                    <a:pt x="16" y="11"/>
                  </a:cubicBezTo>
                  <a:cubicBezTo>
                    <a:pt x="7" y="6"/>
                    <a:pt x="0" y="1"/>
                    <a:pt x="0" y="1"/>
                  </a:cubicBezTo>
                  <a:cubicBezTo>
                    <a:pt x="0" y="0"/>
                    <a:pt x="8" y="4"/>
                    <a:pt x="17" y="10"/>
                  </a:cubicBezTo>
                  <a:cubicBezTo>
                    <a:pt x="25" y="15"/>
                    <a:pt x="32" y="20"/>
                    <a:pt x="32" y="2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90">
              <a:extLst>
                <a:ext uri="{FF2B5EF4-FFF2-40B4-BE49-F238E27FC236}">
                  <a16:creationId xmlns:a16="http://schemas.microsoft.com/office/drawing/2014/main" xmlns="" id="{C35DB441-BFF3-467C-BF2A-6F4560F1C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" y="1457"/>
              <a:ext cx="69" cy="43"/>
            </a:xfrm>
            <a:custGeom>
              <a:avLst/>
              <a:gdLst>
                <a:gd name="T0" fmla="*/ 0 w 29"/>
                <a:gd name="T1" fmla="*/ 0 h 18"/>
                <a:gd name="T2" fmla="*/ 15 w 29"/>
                <a:gd name="T3" fmla="*/ 8 h 18"/>
                <a:gd name="T4" fmla="*/ 29 w 29"/>
                <a:gd name="T5" fmla="*/ 17 h 18"/>
                <a:gd name="T6" fmla="*/ 14 w 29"/>
                <a:gd name="T7" fmla="*/ 10 h 18"/>
                <a:gd name="T8" fmla="*/ 0 w 2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0" y="0"/>
                  </a:moveTo>
                  <a:cubicBezTo>
                    <a:pt x="1" y="0"/>
                    <a:pt x="7" y="3"/>
                    <a:pt x="15" y="8"/>
                  </a:cubicBezTo>
                  <a:cubicBezTo>
                    <a:pt x="23" y="13"/>
                    <a:pt x="29" y="17"/>
                    <a:pt x="29" y="17"/>
                  </a:cubicBezTo>
                  <a:cubicBezTo>
                    <a:pt x="28" y="18"/>
                    <a:pt x="22" y="15"/>
                    <a:pt x="14" y="10"/>
                  </a:cubicBezTo>
                  <a:cubicBezTo>
                    <a:pt x="6" y="5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91">
              <a:extLst>
                <a:ext uri="{FF2B5EF4-FFF2-40B4-BE49-F238E27FC236}">
                  <a16:creationId xmlns:a16="http://schemas.microsoft.com/office/drawing/2014/main" xmlns="" id="{D696A487-CE31-4D9E-B7C7-BC9D97F42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" y="1213"/>
              <a:ext cx="708" cy="377"/>
            </a:xfrm>
            <a:custGeom>
              <a:avLst/>
              <a:gdLst>
                <a:gd name="T0" fmla="*/ 298 w 298"/>
                <a:gd name="T1" fmla="*/ 2 h 159"/>
                <a:gd name="T2" fmla="*/ 297 w 298"/>
                <a:gd name="T3" fmla="*/ 2 h 159"/>
                <a:gd name="T4" fmla="*/ 294 w 298"/>
                <a:gd name="T5" fmla="*/ 2 h 159"/>
                <a:gd name="T6" fmla="*/ 283 w 298"/>
                <a:gd name="T7" fmla="*/ 2 h 159"/>
                <a:gd name="T8" fmla="*/ 241 w 298"/>
                <a:gd name="T9" fmla="*/ 2 h 159"/>
                <a:gd name="T10" fmla="*/ 103 w 298"/>
                <a:gd name="T11" fmla="*/ 3 h 159"/>
                <a:gd name="T12" fmla="*/ 93 w 298"/>
                <a:gd name="T13" fmla="*/ 3 h 159"/>
                <a:gd name="T14" fmla="*/ 86 w 298"/>
                <a:gd name="T15" fmla="*/ 6 h 159"/>
                <a:gd name="T16" fmla="*/ 76 w 298"/>
                <a:gd name="T17" fmla="*/ 23 h 159"/>
                <a:gd name="T18" fmla="*/ 58 w 298"/>
                <a:gd name="T19" fmla="*/ 55 h 159"/>
                <a:gd name="T20" fmla="*/ 28 w 298"/>
                <a:gd name="T21" fmla="*/ 109 h 159"/>
                <a:gd name="T22" fmla="*/ 8 w 298"/>
                <a:gd name="T23" fmla="*/ 146 h 159"/>
                <a:gd name="T24" fmla="*/ 2 w 298"/>
                <a:gd name="T25" fmla="*/ 156 h 159"/>
                <a:gd name="T26" fmla="*/ 1 w 298"/>
                <a:gd name="T27" fmla="*/ 158 h 159"/>
                <a:gd name="T28" fmla="*/ 0 w 298"/>
                <a:gd name="T29" fmla="*/ 159 h 159"/>
                <a:gd name="T30" fmla="*/ 0 w 298"/>
                <a:gd name="T31" fmla="*/ 158 h 159"/>
                <a:gd name="T32" fmla="*/ 2 w 298"/>
                <a:gd name="T33" fmla="*/ 155 h 159"/>
                <a:gd name="T34" fmla="*/ 7 w 298"/>
                <a:gd name="T35" fmla="*/ 145 h 159"/>
                <a:gd name="T36" fmla="*/ 27 w 298"/>
                <a:gd name="T37" fmla="*/ 109 h 159"/>
                <a:gd name="T38" fmla="*/ 57 w 298"/>
                <a:gd name="T39" fmla="*/ 54 h 159"/>
                <a:gd name="T40" fmla="*/ 74 w 298"/>
                <a:gd name="T41" fmla="*/ 22 h 159"/>
                <a:gd name="T42" fmla="*/ 84 w 298"/>
                <a:gd name="T43" fmla="*/ 5 h 159"/>
                <a:gd name="T44" fmla="*/ 93 w 298"/>
                <a:gd name="T45" fmla="*/ 1 h 159"/>
                <a:gd name="T46" fmla="*/ 103 w 298"/>
                <a:gd name="T47" fmla="*/ 1 h 159"/>
                <a:gd name="T48" fmla="*/ 241 w 298"/>
                <a:gd name="T49" fmla="*/ 1 h 159"/>
                <a:gd name="T50" fmla="*/ 283 w 298"/>
                <a:gd name="T51" fmla="*/ 1 h 159"/>
                <a:gd name="T52" fmla="*/ 294 w 298"/>
                <a:gd name="T53" fmla="*/ 2 h 159"/>
                <a:gd name="T54" fmla="*/ 297 w 298"/>
                <a:gd name="T55" fmla="*/ 2 h 159"/>
                <a:gd name="T56" fmla="*/ 298 w 298"/>
                <a:gd name="T57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8" h="159">
                  <a:moveTo>
                    <a:pt x="298" y="2"/>
                  </a:moveTo>
                  <a:cubicBezTo>
                    <a:pt x="298" y="2"/>
                    <a:pt x="298" y="2"/>
                    <a:pt x="297" y="2"/>
                  </a:cubicBezTo>
                  <a:cubicBezTo>
                    <a:pt x="296" y="2"/>
                    <a:pt x="295" y="2"/>
                    <a:pt x="294" y="2"/>
                  </a:cubicBezTo>
                  <a:cubicBezTo>
                    <a:pt x="291" y="2"/>
                    <a:pt x="288" y="2"/>
                    <a:pt x="283" y="2"/>
                  </a:cubicBezTo>
                  <a:cubicBezTo>
                    <a:pt x="273" y="2"/>
                    <a:pt x="259" y="2"/>
                    <a:pt x="241" y="2"/>
                  </a:cubicBezTo>
                  <a:cubicBezTo>
                    <a:pt x="206" y="3"/>
                    <a:pt x="157" y="3"/>
                    <a:pt x="103" y="3"/>
                  </a:cubicBezTo>
                  <a:cubicBezTo>
                    <a:pt x="100" y="3"/>
                    <a:pt x="97" y="3"/>
                    <a:pt x="93" y="3"/>
                  </a:cubicBezTo>
                  <a:cubicBezTo>
                    <a:pt x="90" y="3"/>
                    <a:pt x="87" y="4"/>
                    <a:pt x="86" y="6"/>
                  </a:cubicBezTo>
                  <a:cubicBezTo>
                    <a:pt x="82" y="12"/>
                    <a:pt x="79" y="18"/>
                    <a:pt x="76" y="23"/>
                  </a:cubicBezTo>
                  <a:cubicBezTo>
                    <a:pt x="70" y="34"/>
                    <a:pt x="64" y="45"/>
                    <a:pt x="58" y="55"/>
                  </a:cubicBezTo>
                  <a:cubicBezTo>
                    <a:pt x="47" y="76"/>
                    <a:pt x="37" y="94"/>
                    <a:pt x="28" y="109"/>
                  </a:cubicBezTo>
                  <a:cubicBezTo>
                    <a:pt x="20" y="125"/>
                    <a:pt x="13" y="137"/>
                    <a:pt x="8" y="146"/>
                  </a:cubicBezTo>
                  <a:cubicBezTo>
                    <a:pt x="5" y="150"/>
                    <a:pt x="4" y="153"/>
                    <a:pt x="2" y="156"/>
                  </a:cubicBezTo>
                  <a:cubicBezTo>
                    <a:pt x="2" y="157"/>
                    <a:pt x="1" y="158"/>
                    <a:pt x="1" y="158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8"/>
                  </a:cubicBezTo>
                  <a:cubicBezTo>
                    <a:pt x="1" y="157"/>
                    <a:pt x="1" y="157"/>
                    <a:pt x="2" y="155"/>
                  </a:cubicBezTo>
                  <a:cubicBezTo>
                    <a:pt x="3" y="153"/>
                    <a:pt x="5" y="150"/>
                    <a:pt x="7" y="145"/>
                  </a:cubicBezTo>
                  <a:cubicBezTo>
                    <a:pt x="12" y="137"/>
                    <a:pt x="19" y="124"/>
                    <a:pt x="27" y="109"/>
                  </a:cubicBezTo>
                  <a:cubicBezTo>
                    <a:pt x="36" y="93"/>
                    <a:pt x="46" y="75"/>
                    <a:pt x="57" y="54"/>
                  </a:cubicBezTo>
                  <a:cubicBezTo>
                    <a:pt x="62" y="44"/>
                    <a:pt x="68" y="33"/>
                    <a:pt x="74" y="22"/>
                  </a:cubicBezTo>
                  <a:cubicBezTo>
                    <a:pt x="77" y="17"/>
                    <a:pt x="81" y="11"/>
                    <a:pt x="84" y="5"/>
                  </a:cubicBezTo>
                  <a:cubicBezTo>
                    <a:pt x="86" y="2"/>
                    <a:pt x="90" y="0"/>
                    <a:pt x="93" y="1"/>
                  </a:cubicBezTo>
                  <a:cubicBezTo>
                    <a:pt x="97" y="1"/>
                    <a:pt x="100" y="1"/>
                    <a:pt x="103" y="1"/>
                  </a:cubicBezTo>
                  <a:cubicBezTo>
                    <a:pt x="157" y="1"/>
                    <a:pt x="206" y="1"/>
                    <a:pt x="241" y="1"/>
                  </a:cubicBezTo>
                  <a:cubicBezTo>
                    <a:pt x="259" y="1"/>
                    <a:pt x="273" y="1"/>
                    <a:pt x="283" y="1"/>
                  </a:cubicBezTo>
                  <a:cubicBezTo>
                    <a:pt x="288" y="1"/>
                    <a:pt x="291" y="1"/>
                    <a:pt x="294" y="2"/>
                  </a:cubicBezTo>
                  <a:cubicBezTo>
                    <a:pt x="295" y="2"/>
                    <a:pt x="296" y="2"/>
                    <a:pt x="297" y="2"/>
                  </a:cubicBezTo>
                  <a:cubicBezTo>
                    <a:pt x="298" y="2"/>
                    <a:pt x="298" y="2"/>
                    <a:pt x="298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2">
              <a:extLst>
                <a:ext uri="{FF2B5EF4-FFF2-40B4-BE49-F238E27FC236}">
                  <a16:creationId xmlns:a16="http://schemas.microsoft.com/office/drawing/2014/main" xmlns="" id="{9A44032A-B90E-4FEA-B8BD-F8445AC6A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1379"/>
              <a:ext cx="50" cy="52"/>
            </a:xfrm>
            <a:custGeom>
              <a:avLst/>
              <a:gdLst>
                <a:gd name="T0" fmla="*/ 4 w 21"/>
                <a:gd name="T1" fmla="*/ 5 h 22"/>
                <a:gd name="T2" fmla="*/ 4 w 21"/>
                <a:gd name="T3" fmla="*/ 18 h 22"/>
                <a:gd name="T4" fmla="*/ 17 w 21"/>
                <a:gd name="T5" fmla="*/ 17 h 22"/>
                <a:gd name="T6" fmla="*/ 17 w 21"/>
                <a:gd name="T7" fmla="*/ 4 h 22"/>
                <a:gd name="T8" fmla="*/ 4 w 21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4" y="5"/>
                  </a:moveTo>
                  <a:cubicBezTo>
                    <a:pt x="0" y="9"/>
                    <a:pt x="0" y="15"/>
                    <a:pt x="4" y="18"/>
                  </a:cubicBezTo>
                  <a:cubicBezTo>
                    <a:pt x="8" y="22"/>
                    <a:pt x="13" y="21"/>
                    <a:pt x="17" y="17"/>
                  </a:cubicBezTo>
                  <a:cubicBezTo>
                    <a:pt x="21" y="13"/>
                    <a:pt x="21" y="7"/>
                    <a:pt x="17" y="4"/>
                  </a:cubicBezTo>
                  <a:cubicBezTo>
                    <a:pt x="14" y="0"/>
                    <a:pt x="8" y="1"/>
                    <a:pt x="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93">
              <a:extLst>
                <a:ext uri="{FF2B5EF4-FFF2-40B4-BE49-F238E27FC236}">
                  <a16:creationId xmlns:a16="http://schemas.microsoft.com/office/drawing/2014/main" xmlns="" id="{58F3075B-CD57-44DB-BBE7-F65B7A30C9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3" y="1246"/>
              <a:ext cx="171" cy="38"/>
            </a:xfrm>
            <a:custGeom>
              <a:avLst/>
              <a:gdLst>
                <a:gd name="T0" fmla="*/ 39 w 72"/>
                <a:gd name="T1" fmla="*/ 8 h 16"/>
                <a:gd name="T2" fmla="*/ 65 w 72"/>
                <a:gd name="T3" fmla="*/ 15 h 16"/>
                <a:gd name="T4" fmla="*/ 55 w 72"/>
                <a:gd name="T5" fmla="*/ 11 h 16"/>
                <a:gd name="T6" fmla="*/ 39 w 72"/>
                <a:gd name="T7" fmla="*/ 8 h 16"/>
                <a:gd name="T8" fmla="*/ 32 w 72"/>
                <a:gd name="T9" fmla="*/ 0 h 16"/>
                <a:gd name="T10" fmla="*/ 4 w 72"/>
                <a:gd name="T11" fmla="*/ 5 h 16"/>
                <a:gd name="T12" fmla="*/ 0 w 72"/>
                <a:gd name="T13" fmla="*/ 8 h 16"/>
                <a:gd name="T14" fmla="*/ 3 w 72"/>
                <a:gd name="T15" fmla="*/ 12 h 16"/>
                <a:gd name="T16" fmla="*/ 4 w 72"/>
                <a:gd name="T17" fmla="*/ 12 h 16"/>
                <a:gd name="T18" fmla="*/ 12 w 72"/>
                <a:gd name="T19" fmla="*/ 9 h 16"/>
                <a:gd name="T20" fmla="*/ 20 w 72"/>
                <a:gd name="T21" fmla="*/ 8 h 16"/>
                <a:gd name="T22" fmla="*/ 30 w 72"/>
                <a:gd name="T23" fmla="*/ 6 h 16"/>
                <a:gd name="T24" fmla="*/ 35 w 72"/>
                <a:gd name="T25" fmla="*/ 6 h 16"/>
                <a:gd name="T26" fmla="*/ 55 w 72"/>
                <a:gd name="T27" fmla="*/ 9 h 16"/>
                <a:gd name="T28" fmla="*/ 72 w 72"/>
                <a:gd name="T29" fmla="*/ 16 h 16"/>
                <a:gd name="T30" fmla="*/ 72 w 72"/>
                <a:gd name="T31" fmla="*/ 16 h 16"/>
                <a:gd name="T32" fmla="*/ 32 w 7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16">
                  <a:moveTo>
                    <a:pt x="39" y="8"/>
                  </a:moveTo>
                  <a:cubicBezTo>
                    <a:pt x="48" y="9"/>
                    <a:pt x="56" y="11"/>
                    <a:pt x="65" y="15"/>
                  </a:cubicBezTo>
                  <a:cubicBezTo>
                    <a:pt x="62" y="13"/>
                    <a:pt x="58" y="12"/>
                    <a:pt x="55" y="11"/>
                  </a:cubicBezTo>
                  <a:cubicBezTo>
                    <a:pt x="49" y="9"/>
                    <a:pt x="44" y="8"/>
                    <a:pt x="39" y="8"/>
                  </a:cubicBezTo>
                  <a:moveTo>
                    <a:pt x="32" y="0"/>
                  </a:moveTo>
                  <a:cubicBezTo>
                    <a:pt x="22" y="0"/>
                    <a:pt x="12" y="1"/>
                    <a:pt x="4" y="5"/>
                  </a:cubicBezTo>
                  <a:cubicBezTo>
                    <a:pt x="2" y="5"/>
                    <a:pt x="0" y="7"/>
                    <a:pt x="0" y="8"/>
                  </a:cubicBezTo>
                  <a:cubicBezTo>
                    <a:pt x="0" y="10"/>
                    <a:pt x="2" y="11"/>
                    <a:pt x="3" y="12"/>
                  </a:cubicBezTo>
                  <a:cubicBezTo>
                    <a:pt x="3" y="12"/>
                    <a:pt x="3" y="12"/>
                    <a:pt x="4" y="12"/>
                  </a:cubicBezTo>
                  <a:cubicBezTo>
                    <a:pt x="5" y="12"/>
                    <a:pt x="10" y="10"/>
                    <a:pt x="12" y="9"/>
                  </a:cubicBezTo>
                  <a:cubicBezTo>
                    <a:pt x="15" y="9"/>
                    <a:pt x="17" y="8"/>
                    <a:pt x="20" y="8"/>
                  </a:cubicBezTo>
                  <a:cubicBezTo>
                    <a:pt x="21" y="7"/>
                    <a:pt x="25" y="7"/>
                    <a:pt x="30" y="6"/>
                  </a:cubicBezTo>
                  <a:cubicBezTo>
                    <a:pt x="32" y="6"/>
                    <a:pt x="33" y="6"/>
                    <a:pt x="35" y="6"/>
                  </a:cubicBezTo>
                  <a:cubicBezTo>
                    <a:pt x="41" y="6"/>
                    <a:pt x="48" y="7"/>
                    <a:pt x="55" y="9"/>
                  </a:cubicBezTo>
                  <a:cubicBezTo>
                    <a:pt x="62" y="11"/>
                    <a:pt x="68" y="13"/>
                    <a:pt x="72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7" y="5"/>
                    <a:pt x="50" y="0"/>
                    <a:pt x="32" y="0"/>
                  </a:cubicBezTo>
                </a:path>
              </a:pathLst>
            </a:custGeom>
            <a:solidFill>
              <a:srgbClr val="B25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4">
              <a:extLst>
                <a:ext uri="{FF2B5EF4-FFF2-40B4-BE49-F238E27FC236}">
                  <a16:creationId xmlns:a16="http://schemas.microsoft.com/office/drawing/2014/main" xmlns="" id="{CD642A67-99B6-4655-B9B4-CE06875EF9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0" y="1260"/>
              <a:ext cx="126" cy="26"/>
            </a:xfrm>
            <a:custGeom>
              <a:avLst/>
              <a:gdLst>
                <a:gd name="T0" fmla="*/ 52 w 53"/>
                <a:gd name="T1" fmla="*/ 10 h 11"/>
                <a:gd name="T2" fmla="*/ 52 w 53"/>
                <a:gd name="T3" fmla="*/ 11 h 11"/>
                <a:gd name="T4" fmla="*/ 53 w 53"/>
                <a:gd name="T5" fmla="*/ 11 h 11"/>
                <a:gd name="T6" fmla="*/ 52 w 53"/>
                <a:gd name="T7" fmla="*/ 10 h 11"/>
                <a:gd name="T8" fmla="*/ 15 w 53"/>
                <a:gd name="T9" fmla="*/ 0 h 11"/>
                <a:gd name="T10" fmla="*/ 10 w 53"/>
                <a:gd name="T11" fmla="*/ 0 h 11"/>
                <a:gd name="T12" fmla="*/ 0 w 53"/>
                <a:gd name="T13" fmla="*/ 2 h 11"/>
                <a:gd name="T14" fmla="*/ 9 w 53"/>
                <a:gd name="T15" fmla="*/ 1 h 11"/>
                <a:gd name="T16" fmla="*/ 19 w 53"/>
                <a:gd name="T17" fmla="*/ 2 h 11"/>
                <a:gd name="T18" fmla="*/ 35 w 53"/>
                <a:gd name="T19" fmla="*/ 5 h 11"/>
                <a:gd name="T20" fmla="*/ 45 w 53"/>
                <a:gd name="T21" fmla="*/ 9 h 11"/>
                <a:gd name="T22" fmla="*/ 52 w 53"/>
                <a:gd name="T23" fmla="*/ 11 h 11"/>
                <a:gd name="T24" fmla="*/ 52 w 53"/>
                <a:gd name="T25" fmla="*/ 10 h 11"/>
                <a:gd name="T26" fmla="*/ 35 w 53"/>
                <a:gd name="T27" fmla="*/ 3 h 11"/>
                <a:gd name="T28" fmla="*/ 15 w 53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11">
                  <a:moveTo>
                    <a:pt x="52" y="10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2" y="10"/>
                    <a:pt x="52" y="10"/>
                  </a:cubicBezTo>
                  <a:moveTo>
                    <a:pt x="15" y="0"/>
                  </a:moveTo>
                  <a:cubicBezTo>
                    <a:pt x="13" y="0"/>
                    <a:pt x="12" y="0"/>
                    <a:pt x="10" y="0"/>
                  </a:cubicBezTo>
                  <a:cubicBezTo>
                    <a:pt x="5" y="1"/>
                    <a:pt x="1" y="1"/>
                    <a:pt x="0" y="2"/>
                  </a:cubicBezTo>
                  <a:cubicBezTo>
                    <a:pt x="3" y="2"/>
                    <a:pt x="6" y="1"/>
                    <a:pt x="9" y="1"/>
                  </a:cubicBezTo>
                  <a:cubicBezTo>
                    <a:pt x="12" y="1"/>
                    <a:pt x="16" y="2"/>
                    <a:pt x="19" y="2"/>
                  </a:cubicBezTo>
                  <a:cubicBezTo>
                    <a:pt x="24" y="2"/>
                    <a:pt x="29" y="3"/>
                    <a:pt x="35" y="5"/>
                  </a:cubicBezTo>
                  <a:cubicBezTo>
                    <a:pt x="38" y="6"/>
                    <a:pt x="42" y="7"/>
                    <a:pt x="45" y="9"/>
                  </a:cubicBezTo>
                  <a:cubicBezTo>
                    <a:pt x="47" y="9"/>
                    <a:pt x="50" y="10"/>
                    <a:pt x="52" y="11"/>
                  </a:cubicBezTo>
                  <a:cubicBezTo>
                    <a:pt x="52" y="11"/>
                    <a:pt x="52" y="11"/>
                    <a:pt x="52" y="10"/>
                  </a:cubicBezTo>
                  <a:cubicBezTo>
                    <a:pt x="48" y="7"/>
                    <a:pt x="42" y="5"/>
                    <a:pt x="35" y="3"/>
                  </a:cubicBezTo>
                  <a:cubicBezTo>
                    <a:pt x="28" y="1"/>
                    <a:pt x="21" y="0"/>
                    <a:pt x="15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95">
              <a:extLst>
                <a:ext uri="{FF2B5EF4-FFF2-40B4-BE49-F238E27FC236}">
                  <a16:creationId xmlns:a16="http://schemas.microsoft.com/office/drawing/2014/main" xmlns="" id="{A0AAA860-BCD1-4A0F-8A3B-56C49A8F3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" y="1284"/>
              <a:ext cx="0" cy="2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97">
              <a:extLst>
                <a:ext uri="{FF2B5EF4-FFF2-40B4-BE49-F238E27FC236}">
                  <a16:creationId xmlns:a16="http://schemas.microsoft.com/office/drawing/2014/main" xmlns="" id="{4383D7C2-B53F-49E2-BF8F-9310B163C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70"/>
              <a:ext cx="748" cy="715"/>
            </a:xfrm>
            <a:custGeom>
              <a:avLst/>
              <a:gdLst>
                <a:gd name="T0" fmla="*/ 0 w 315"/>
                <a:gd name="T1" fmla="*/ 68 h 301"/>
                <a:gd name="T2" fmla="*/ 57 w 315"/>
                <a:gd name="T3" fmla="*/ 75 h 301"/>
                <a:gd name="T4" fmla="*/ 113 w 315"/>
                <a:gd name="T5" fmla="*/ 29 h 301"/>
                <a:gd name="T6" fmla="*/ 286 w 315"/>
                <a:gd name="T7" fmla="*/ 98 h 301"/>
                <a:gd name="T8" fmla="*/ 217 w 315"/>
                <a:gd name="T9" fmla="*/ 272 h 301"/>
                <a:gd name="T10" fmla="*/ 43 w 315"/>
                <a:gd name="T11" fmla="*/ 203 h 301"/>
                <a:gd name="T12" fmla="*/ 37 w 315"/>
                <a:gd name="T13" fmla="*/ 118 h 301"/>
                <a:gd name="T14" fmla="*/ 37 w 315"/>
                <a:gd name="T15" fmla="*/ 118 h 301"/>
                <a:gd name="T16" fmla="*/ 0 w 315"/>
                <a:gd name="T17" fmla="*/ 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01">
                  <a:moveTo>
                    <a:pt x="0" y="68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70" y="55"/>
                    <a:pt x="89" y="39"/>
                    <a:pt x="113" y="29"/>
                  </a:cubicBezTo>
                  <a:cubicBezTo>
                    <a:pt x="180" y="0"/>
                    <a:pt x="257" y="31"/>
                    <a:pt x="286" y="98"/>
                  </a:cubicBezTo>
                  <a:cubicBezTo>
                    <a:pt x="315" y="165"/>
                    <a:pt x="284" y="243"/>
                    <a:pt x="217" y="272"/>
                  </a:cubicBezTo>
                  <a:cubicBezTo>
                    <a:pt x="150" y="301"/>
                    <a:pt x="72" y="270"/>
                    <a:pt x="43" y="203"/>
                  </a:cubicBezTo>
                  <a:cubicBezTo>
                    <a:pt x="31" y="175"/>
                    <a:pt x="30" y="145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8">
              <a:extLst>
                <a:ext uri="{FF2B5EF4-FFF2-40B4-BE49-F238E27FC236}">
                  <a16:creationId xmlns:a16="http://schemas.microsoft.com/office/drawing/2014/main" xmlns="" id="{F76275CF-4A03-4A7E-AC87-4749DE7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210"/>
              <a:ext cx="710" cy="637"/>
            </a:xfrm>
            <a:custGeom>
              <a:avLst/>
              <a:gdLst>
                <a:gd name="T0" fmla="*/ 0 w 299"/>
                <a:gd name="T1" fmla="*/ 51 h 268"/>
                <a:gd name="T2" fmla="*/ 37 w 299"/>
                <a:gd name="T3" fmla="*/ 100 h 268"/>
                <a:gd name="T4" fmla="*/ 36 w 299"/>
                <a:gd name="T5" fmla="*/ 100 h 268"/>
                <a:gd name="T6" fmla="*/ 36 w 299"/>
                <a:gd name="T7" fmla="*/ 100 h 268"/>
                <a:gd name="T8" fmla="*/ 37 w 299"/>
                <a:gd name="T9" fmla="*/ 100 h 268"/>
                <a:gd name="T10" fmla="*/ 37 w 299"/>
                <a:gd name="T11" fmla="*/ 101 h 268"/>
                <a:gd name="T12" fmla="*/ 38 w 299"/>
                <a:gd name="T13" fmla="*/ 169 h 268"/>
                <a:gd name="T14" fmla="*/ 46 w 299"/>
                <a:gd name="T15" fmla="*/ 188 h 268"/>
                <a:gd name="T16" fmla="*/ 50 w 299"/>
                <a:gd name="T17" fmla="*/ 198 h 268"/>
                <a:gd name="T18" fmla="*/ 56 w 299"/>
                <a:gd name="T19" fmla="*/ 208 h 268"/>
                <a:gd name="T20" fmla="*/ 90 w 299"/>
                <a:gd name="T21" fmla="*/ 241 h 268"/>
                <a:gd name="T22" fmla="*/ 137 w 299"/>
                <a:gd name="T23" fmla="*/ 262 h 268"/>
                <a:gd name="T24" fmla="*/ 192 w 299"/>
                <a:gd name="T25" fmla="*/ 262 h 268"/>
                <a:gd name="T26" fmla="*/ 245 w 299"/>
                <a:gd name="T27" fmla="*/ 238 h 268"/>
                <a:gd name="T28" fmla="*/ 283 w 299"/>
                <a:gd name="T29" fmla="*/ 191 h 268"/>
                <a:gd name="T30" fmla="*/ 296 w 299"/>
                <a:gd name="T31" fmla="*/ 130 h 268"/>
                <a:gd name="T32" fmla="*/ 281 w 299"/>
                <a:gd name="T33" fmla="*/ 73 h 268"/>
                <a:gd name="T34" fmla="*/ 245 w 299"/>
                <a:gd name="T35" fmla="*/ 30 h 268"/>
                <a:gd name="T36" fmla="*/ 199 w 299"/>
                <a:gd name="T37" fmla="*/ 7 h 268"/>
                <a:gd name="T38" fmla="*/ 151 w 299"/>
                <a:gd name="T39" fmla="*/ 3 h 268"/>
                <a:gd name="T40" fmla="*/ 109 w 299"/>
                <a:gd name="T41" fmla="*/ 14 h 268"/>
                <a:gd name="T42" fmla="*/ 57 w 299"/>
                <a:gd name="T43" fmla="*/ 58 h 268"/>
                <a:gd name="T44" fmla="*/ 57 w 299"/>
                <a:gd name="T45" fmla="*/ 58 h 268"/>
                <a:gd name="T46" fmla="*/ 0 w 299"/>
                <a:gd name="T47" fmla="*/ 51 h 268"/>
                <a:gd name="T48" fmla="*/ 57 w 299"/>
                <a:gd name="T49" fmla="*/ 57 h 268"/>
                <a:gd name="T50" fmla="*/ 56 w 299"/>
                <a:gd name="T51" fmla="*/ 57 h 268"/>
                <a:gd name="T52" fmla="*/ 109 w 299"/>
                <a:gd name="T53" fmla="*/ 13 h 268"/>
                <a:gd name="T54" fmla="*/ 151 w 299"/>
                <a:gd name="T55" fmla="*/ 1 h 268"/>
                <a:gd name="T56" fmla="*/ 199 w 299"/>
                <a:gd name="T57" fmla="*/ 5 h 268"/>
                <a:gd name="T58" fmla="*/ 247 w 299"/>
                <a:gd name="T59" fmla="*/ 28 h 268"/>
                <a:gd name="T60" fmla="*/ 283 w 299"/>
                <a:gd name="T61" fmla="*/ 72 h 268"/>
                <a:gd name="T62" fmla="*/ 298 w 299"/>
                <a:gd name="T63" fmla="*/ 130 h 268"/>
                <a:gd name="T64" fmla="*/ 285 w 299"/>
                <a:gd name="T65" fmla="*/ 192 h 268"/>
                <a:gd name="T66" fmla="*/ 246 w 299"/>
                <a:gd name="T67" fmla="*/ 239 h 268"/>
                <a:gd name="T68" fmla="*/ 192 w 299"/>
                <a:gd name="T69" fmla="*/ 264 h 268"/>
                <a:gd name="T70" fmla="*/ 137 w 299"/>
                <a:gd name="T71" fmla="*/ 264 h 268"/>
                <a:gd name="T72" fmla="*/ 89 w 299"/>
                <a:gd name="T73" fmla="*/ 243 h 268"/>
                <a:gd name="T74" fmla="*/ 55 w 299"/>
                <a:gd name="T75" fmla="*/ 209 h 268"/>
                <a:gd name="T76" fmla="*/ 49 w 299"/>
                <a:gd name="T77" fmla="*/ 199 h 268"/>
                <a:gd name="T78" fmla="*/ 44 w 299"/>
                <a:gd name="T79" fmla="*/ 189 h 268"/>
                <a:gd name="T80" fmla="*/ 37 w 299"/>
                <a:gd name="T81" fmla="*/ 169 h 268"/>
                <a:gd name="T82" fmla="*/ 36 w 299"/>
                <a:gd name="T83" fmla="*/ 100 h 268"/>
                <a:gd name="T84" fmla="*/ 37 w 299"/>
                <a:gd name="T85" fmla="*/ 101 h 268"/>
                <a:gd name="T86" fmla="*/ 37 w 299"/>
                <a:gd name="T87" fmla="*/ 101 h 268"/>
                <a:gd name="T88" fmla="*/ 37 w 299"/>
                <a:gd name="T89" fmla="*/ 101 h 268"/>
                <a:gd name="T90" fmla="*/ 36 w 299"/>
                <a:gd name="T91" fmla="*/ 101 h 268"/>
                <a:gd name="T92" fmla="*/ 0 w 299"/>
                <a:gd name="T93" fmla="*/ 5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9" h="268">
                  <a:moveTo>
                    <a:pt x="0" y="51"/>
                  </a:moveTo>
                  <a:cubicBezTo>
                    <a:pt x="2" y="54"/>
                    <a:pt x="14" y="69"/>
                    <a:pt x="37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3" y="119"/>
                    <a:pt x="31" y="143"/>
                    <a:pt x="38" y="169"/>
                  </a:cubicBezTo>
                  <a:cubicBezTo>
                    <a:pt x="40" y="175"/>
                    <a:pt x="42" y="182"/>
                    <a:pt x="46" y="188"/>
                  </a:cubicBezTo>
                  <a:cubicBezTo>
                    <a:pt x="47" y="192"/>
                    <a:pt x="49" y="195"/>
                    <a:pt x="50" y="198"/>
                  </a:cubicBezTo>
                  <a:cubicBezTo>
                    <a:pt x="52" y="201"/>
                    <a:pt x="54" y="204"/>
                    <a:pt x="56" y="208"/>
                  </a:cubicBezTo>
                  <a:cubicBezTo>
                    <a:pt x="65" y="220"/>
                    <a:pt x="76" y="232"/>
                    <a:pt x="90" y="241"/>
                  </a:cubicBezTo>
                  <a:cubicBezTo>
                    <a:pt x="103" y="251"/>
                    <a:pt x="119" y="258"/>
                    <a:pt x="137" y="262"/>
                  </a:cubicBezTo>
                  <a:cubicBezTo>
                    <a:pt x="154" y="266"/>
                    <a:pt x="173" y="266"/>
                    <a:pt x="192" y="262"/>
                  </a:cubicBezTo>
                  <a:cubicBezTo>
                    <a:pt x="211" y="258"/>
                    <a:pt x="229" y="250"/>
                    <a:pt x="245" y="238"/>
                  </a:cubicBezTo>
                  <a:cubicBezTo>
                    <a:pt x="260" y="225"/>
                    <a:pt x="274" y="210"/>
                    <a:pt x="283" y="191"/>
                  </a:cubicBezTo>
                  <a:cubicBezTo>
                    <a:pt x="292" y="172"/>
                    <a:pt x="297" y="151"/>
                    <a:pt x="296" y="130"/>
                  </a:cubicBezTo>
                  <a:cubicBezTo>
                    <a:pt x="295" y="110"/>
                    <a:pt x="290" y="90"/>
                    <a:pt x="281" y="73"/>
                  </a:cubicBezTo>
                  <a:cubicBezTo>
                    <a:pt x="272" y="56"/>
                    <a:pt x="260" y="41"/>
                    <a:pt x="245" y="30"/>
                  </a:cubicBezTo>
                  <a:cubicBezTo>
                    <a:pt x="231" y="19"/>
                    <a:pt x="215" y="11"/>
                    <a:pt x="199" y="7"/>
                  </a:cubicBezTo>
                  <a:cubicBezTo>
                    <a:pt x="182" y="2"/>
                    <a:pt x="166" y="1"/>
                    <a:pt x="151" y="3"/>
                  </a:cubicBezTo>
                  <a:cubicBezTo>
                    <a:pt x="136" y="5"/>
                    <a:pt x="122" y="9"/>
                    <a:pt x="109" y="14"/>
                  </a:cubicBezTo>
                  <a:cubicBezTo>
                    <a:pt x="85" y="26"/>
                    <a:pt x="68" y="43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21" y="54"/>
                    <a:pt x="4" y="52"/>
                    <a:pt x="0" y="51"/>
                  </a:cubicBezTo>
                  <a:cubicBezTo>
                    <a:pt x="4" y="52"/>
                    <a:pt x="21" y="53"/>
                    <a:pt x="57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7" y="42"/>
                    <a:pt x="84" y="25"/>
                    <a:pt x="109" y="13"/>
                  </a:cubicBezTo>
                  <a:cubicBezTo>
                    <a:pt x="121" y="8"/>
                    <a:pt x="135" y="3"/>
                    <a:pt x="151" y="1"/>
                  </a:cubicBezTo>
                  <a:cubicBezTo>
                    <a:pt x="166" y="0"/>
                    <a:pt x="183" y="1"/>
                    <a:pt x="199" y="5"/>
                  </a:cubicBezTo>
                  <a:cubicBezTo>
                    <a:pt x="216" y="9"/>
                    <a:pt x="232" y="17"/>
                    <a:pt x="247" y="28"/>
                  </a:cubicBezTo>
                  <a:cubicBezTo>
                    <a:pt x="261" y="40"/>
                    <a:pt x="274" y="55"/>
                    <a:pt x="283" y="72"/>
                  </a:cubicBezTo>
                  <a:cubicBezTo>
                    <a:pt x="292" y="90"/>
                    <a:pt x="297" y="110"/>
                    <a:pt x="298" y="130"/>
                  </a:cubicBezTo>
                  <a:cubicBezTo>
                    <a:pt x="299" y="151"/>
                    <a:pt x="294" y="172"/>
                    <a:pt x="285" y="192"/>
                  </a:cubicBezTo>
                  <a:cubicBezTo>
                    <a:pt x="276" y="211"/>
                    <a:pt x="262" y="227"/>
                    <a:pt x="246" y="239"/>
                  </a:cubicBezTo>
                  <a:cubicBezTo>
                    <a:pt x="230" y="252"/>
                    <a:pt x="211" y="260"/>
                    <a:pt x="192" y="264"/>
                  </a:cubicBezTo>
                  <a:cubicBezTo>
                    <a:pt x="173" y="268"/>
                    <a:pt x="154" y="268"/>
                    <a:pt x="137" y="264"/>
                  </a:cubicBezTo>
                  <a:cubicBezTo>
                    <a:pt x="119" y="260"/>
                    <a:pt x="103" y="252"/>
                    <a:pt x="89" y="243"/>
                  </a:cubicBezTo>
                  <a:cubicBezTo>
                    <a:pt x="75" y="233"/>
                    <a:pt x="64" y="221"/>
                    <a:pt x="55" y="209"/>
                  </a:cubicBezTo>
                  <a:cubicBezTo>
                    <a:pt x="53" y="205"/>
                    <a:pt x="51" y="202"/>
                    <a:pt x="49" y="199"/>
                  </a:cubicBezTo>
                  <a:cubicBezTo>
                    <a:pt x="47" y="196"/>
                    <a:pt x="46" y="192"/>
                    <a:pt x="44" y="189"/>
                  </a:cubicBezTo>
                  <a:cubicBezTo>
                    <a:pt x="41" y="183"/>
                    <a:pt x="39" y="176"/>
                    <a:pt x="37" y="169"/>
                  </a:cubicBezTo>
                  <a:cubicBezTo>
                    <a:pt x="30" y="143"/>
                    <a:pt x="32" y="119"/>
                    <a:pt x="36" y="100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14" y="70"/>
                    <a:pt x="2" y="54"/>
                    <a:pt x="0" y="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99">
              <a:extLst>
                <a:ext uri="{FF2B5EF4-FFF2-40B4-BE49-F238E27FC236}">
                  <a16:creationId xmlns:a16="http://schemas.microsoft.com/office/drawing/2014/main" xmlns="" id="{3B557529-E9B3-4600-BBC7-DBAE23537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" y="415"/>
              <a:ext cx="231" cy="228"/>
            </a:xfrm>
            <a:custGeom>
              <a:avLst/>
              <a:gdLst>
                <a:gd name="T0" fmla="*/ 1 w 97"/>
                <a:gd name="T1" fmla="*/ 1 h 96"/>
                <a:gd name="T2" fmla="*/ 1 w 97"/>
                <a:gd name="T3" fmla="*/ 2 h 96"/>
                <a:gd name="T4" fmla="*/ 1 w 97"/>
                <a:gd name="T5" fmla="*/ 8 h 96"/>
                <a:gd name="T6" fmla="*/ 2 w 97"/>
                <a:gd name="T7" fmla="*/ 27 h 96"/>
                <a:gd name="T8" fmla="*/ 2 w 97"/>
                <a:gd name="T9" fmla="*/ 95 h 96"/>
                <a:gd name="T10" fmla="*/ 1 w 97"/>
                <a:gd name="T11" fmla="*/ 94 h 96"/>
                <a:gd name="T12" fmla="*/ 95 w 97"/>
                <a:gd name="T13" fmla="*/ 94 h 96"/>
                <a:gd name="T14" fmla="*/ 94 w 97"/>
                <a:gd name="T15" fmla="*/ 95 h 96"/>
                <a:gd name="T16" fmla="*/ 94 w 97"/>
                <a:gd name="T17" fmla="*/ 95 h 96"/>
                <a:gd name="T18" fmla="*/ 94 w 97"/>
                <a:gd name="T19" fmla="*/ 95 h 96"/>
                <a:gd name="T20" fmla="*/ 94 w 97"/>
                <a:gd name="T21" fmla="*/ 94 h 96"/>
                <a:gd name="T22" fmla="*/ 94 w 97"/>
                <a:gd name="T23" fmla="*/ 94 h 96"/>
                <a:gd name="T24" fmla="*/ 94 w 97"/>
                <a:gd name="T25" fmla="*/ 94 h 96"/>
                <a:gd name="T26" fmla="*/ 94 w 97"/>
                <a:gd name="T27" fmla="*/ 93 h 96"/>
                <a:gd name="T28" fmla="*/ 94 w 97"/>
                <a:gd name="T29" fmla="*/ 91 h 96"/>
                <a:gd name="T30" fmla="*/ 94 w 97"/>
                <a:gd name="T31" fmla="*/ 88 h 96"/>
                <a:gd name="T32" fmla="*/ 94 w 97"/>
                <a:gd name="T33" fmla="*/ 82 h 96"/>
                <a:gd name="T34" fmla="*/ 94 w 97"/>
                <a:gd name="T35" fmla="*/ 69 h 96"/>
                <a:gd name="T36" fmla="*/ 94 w 97"/>
                <a:gd name="T37" fmla="*/ 45 h 96"/>
                <a:gd name="T38" fmla="*/ 94 w 97"/>
                <a:gd name="T39" fmla="*/ 1 h 96"/>
                <a:gd name="T40" fmla="*/ 95 w 97"/>
                <a:gd name="T41" fmla="*/ 1 h 96"/>
                <a:gd name="T42" fmla="*/ 27 w 97"/>
                <a:gd name="T43" fmla="*/ 1 h 96"/>
                <a:gd name="T44" fmla="*/ 8 w 97"/>
                <a:gd name="T45" fmla="*/ 1 h 96"/>
                <a:gd name="T46" fmla="*/ 3 w 97"/>
                <a:gd name="T47" fmla="*/ 1 h 96"/>
                <a:gd name="T48" fmla="*/ 1 w 97"/>
                <a:gd name="T49" fmla="*/ 1 h 96"/>
                <a:gd name="T50" fmla="*/ 3 w 97"/>
                <a:gd name="T51" fmla="*/ 0 h 96"/>
                <a:gd name="T52" fmla="*/ 8 w 97"/>
                <a:gd name="T53" fmla="*/ 0 h 96"/>
                <a:gd name="T54" fmla="*/ 27 w 97"/>
                <a:gd name="T55" fmla="*/ 0 h 96"/>
                <a:gd name="T56" fmla="*/ 95 w 97"/>
                <a:gd name="T57" fmla="*/ 0 h 96"/>
                <a:gd name="T58" fmla="*/ 96 w 97"/>
                <a:gd name="T59" fmla="*/ 0 h 96"/>
                <a:gd name="T60" fmla="*/ 96 w 97"/>
                <a:gd name="T61" fmla="*/ 1 h 96"/>
                <a:gd name="T62" fmla="*/ 96 w 97"/>
                <a:gd name="T63" fmla="*/ 45 h 96"/>
                <a:gd name="T64" fmla="*/ 96 w 97"/>
                <a:gd name="T65" fmla="*/ 69 h 96"/>
                <a:gd name="T66" fmla="*/ 96 w 97"/>
                <a:gd name="T67" fmla="*/ 82 h 96"/>
                <a:gd name="T68" fmla="*/ 96 w 97"/>
                <a:gd name="T69" fmla="*/ 88 h 96"/>
                <a:gd name="T70" fmla="*/ 96 w 97"/>
                <a:gd name="T71" fmla="*/ 91 h 96"/>
                <a:gd name="T72" fmla="*/ 96 w 97"/>
                <a:gd name="T73" fmla="*/ 93 h 96"/>
                <a:gd name="T74" fmla="*/ 96 w 97"/>
                <a:gd name="T75" fmla="*/ 94 h 96"/>
                <a:gd name="T76" fmla="*/ 96 w 97"/>
                <a:gd name="T77" fmla="*/ 94 h 96"/>
                <a:gd name="T78" fmla="*/ 96 w 97"/>
                <a:gd name="T79" fmla="*/ 94 h 96"/>
                <a:gd name="T80" fmla="*/ 96 w 97"/>
                <a:gd name="T81" fmla="*/ 95 h 96"/>
                <a:gd name="T82" fmla="*/ 96 w 97"/>
                <a:gd name="T83" fmla="*/ 95 h 96"/>
                <a:gd name="T84" fmla="*/ 96 w 97"/>
                <a:gd name="T85" fmla="*/ 95 h 96"/>
                <a:gd name="T86" fmla="*/ 95 w 97"/>
                <a:gd name="T87" fmla="*/ 96 h 96"/>
                <a:gd name="T88" fmla="*/ 1 w 97"/>
                <a:gd name="T89" fmla="*/ 96 h 96"/>
                <a:gd name="T90" fmla="*/ 0 w 97"/>
                <a:gd name="T91" fmla="*/ 96 h 96"/>
                <a:gd name="T92" fmla="*/ 0 w 97"/>
                <a:gd name="T93" fmla="*/ 95 h 96"/>
                <a:gd name="T94" fmla="*/ 1 w 97"/>
                <a:gd name="T95" fmla="*/ 26 h 96"/>
                <a:gd name="T96" fmla="*/ 1 w 97"/>
                <a:gd name="T97" fmla="*/ 7 h 96"/>
                <a:gd name="T98" fmla="*/ 1 w 97"/>
                <a:gd name="T99" fmla="*/ 2 h 96"/>
                <a:gd name="T100" fmla="*/ 1 w 97"/>
                <a:gd name="T101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7" h="96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4"/>
                    <a:pt x="1" y="5"/>
                    <a:pt x="1" y="8"/>
                  </a:cubicBezTo>
                  <a:cubicBezTo>
                    <a:pt x="1" y="12"/>
                    <a:pt x="2" y="19"/>
                    <a:pt x="2" y="27"/>
                  </a:cubicBezTo>
                  <a:cubicBezTo>
                    <a:pt x="2" y="43"/>
                    <a:pt x="2" y="67"/>
                    <a:pt x="2" y="95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29" y="94"/>
                    <a:pt x="61" y="94"/>
                    <a:pt x="95" y="94"/>
                  </a:cubicBezTo>
                  <a:cubicBezTo>
                    <a:pt x="96" y="93"/>
                    <a:pt x="93" y="96"/>
                    <a:pt x="94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4" y="86"/>
                    <a:pt x="94" y="84"/>
                    <a:pt x="94" y="82"/>
                  </a:cubicBezTo>
                  <a:cubicBezTo>
                    <a:pt x="94" y="78"/>
                    <a:pt x="94" y="73"/>
                    <a:pt x="94" y="69"/>
                  </a:cubicBezTo>
                  <a:cubicBezTo>
                    <a:pt x="94" y="61"/>
                    <a:pt x="94" y="53"/>
                    <a:pt x="94" y="45"/>
                  </a:cubicBezTo>
                  <a:cubicBezTo>
                    <a:pt x="94" y="29"/>
                    <a:pt x="94" y="14"/>
                    <a:pt x="94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67" y="1"/>
                    <a:pt x="44" y="1"/>
                    <a:pt x="27" y="1"/>
                  </a:cubicBezTo>
                  <a:cubicBezTo>
                    <a:pt x="19" y="1"/>
                    <a:pt x="13" y="1"/>
                    <a:pt x="8" y="1"/>
                  </a:cubicBezTo>
                  <a:cubicBezTo>
                    <a:pt x="6" y="1"/>
                    <a:pt x="4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12" y="0"/>
                    <a:pt x="19" y="0"/>
                    <a:pt x="27" y="0"/>
                  </a:cubicBezTo>
                  <a:cubicBezTo>
                    <a:pt x="43" y="0"/>
                    <a:pt x="67" y="0"/>
                    <a:pt x="95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4"/>
                    <a:pt x="96" y="29"/>
                    <a:pt x="96" y="45"/>
                  </a:cubicBezTo>
                  <a:cubicBezTo>
                    <a:pt x="96" y="53"/>
                    <a:pt x="96" y="61"/>
                    <a:pt x="96" y="69"/>
                  </a:cubicBezTo>
                  <a:cubicBezTo>
                    <a:pt x="96" y="73"/>
                    <a:pt x="96" y="78"/>
                    <a:pt x="96" y="82"/>
                  </a:cubicBezTo>
                  <a:cubicBezTo>
                    <a:pt x="96" y="84"/>
                    <a:pt x="96" y="86"/>
                    <a:pt x="96" y="88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7" y="94"/>
                    <a:pt x="95" y="96"/>
                    <a:pt x="95" y="96"/>
                  </a:cubicBezTo>
                  <a:cubicBezTo>
                    <a:pt x="61" y="96"/>
                    <a:pt x="29" y="96"/>
                    <a:pt x="1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66"/>
                    <a:pt x="1" y="43"/>
                    <a:pt x="1" y="26"/>
                  </a:cubicBezTo>
                  <a:cubicBezTo>
                    <a:pt x="1" y="18"/>
                    <a:pt x="1" y="12"/>
                    <a:pt x="1" y="7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00">
              <a:extLst>
                <a:ext uri="{FF2B5EF4-FFF2-40B4-BE49-F238E27FC236}">
                  <a16:creationId xmlns:a16="http://schemas.microsoft.com/office/drawing/2014/main" xmlns="" id="{1D52FFC1-9C20-408B-802A-B9A24CA7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" y="450"/>
              <a:ext cx="162" cy="133"/>
            </a:xfrm>
            <a:custGeom>
              <a:avLst/>
              <a:gdLst>
                <a:gd name="T0" fmla="*/ 67 w 68"/>
                <a:gd name="T1" fmla="*/ 1 h 56"/>
                <a:gd name="T2" fmla="*/ 39 w 68"/>
                <a:gd name="T3" fmla="*/ 42 h 56"/>
                <a:gd name="T4" fmla="*/ 29 w 68"/>
                <a:gd name="T5" fmla="*/ 54 h 56"/>
                <a:gd name="T6" fmla="*/ 27 w 68"/>
                <a:gd name="T7" fmla="*/ 56 h 56"/>
                <a:gd name="T8" fmla="*/ 25 w 68"/>
                <a:gd name="T9" fmla="*/ 54 h 56"/>
                <a:gd name="T10" fmla="*/ 1 w 68"/>
                <a:gd name="T11" fmla="*/ 30 h 56"/>
                <a:gd name="T12" fmla="*/ 29 w 68"/>
                <a:gd name="T13" fmla="*/ 50 h 56"/>
                <a:gd name="T14" fmla="*/ 24 w 68"/>
                <a:gd name="T15" fmla="*/ 50 h 56"/>
                <a:gd name="T16" fmla="*/ 34 w 68"/>
                <a:gd name="T17" fmla="*/ 38 h 56"/>
                <a:gd name="T18" fmla="*/ 67 w 68"/>
                <a:gd name="T19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56">
                  <a:moveTo>
                    <a:pt x="67" y="1"/>
                  </a:moveTo>
                  <a:cubicBezTo>
                    <a:pt x="68" y="2"/>
                    <a:pt x="56" y="20"/>
                    <a:pt x="39" y="42"/>
                  </a:cubicBezTo>
                  <a:cubicBezTo>
                    <a:pt x="35" y="46"/>
                    <a:pt x="32" y="50"/>
                    <a:pt x="29" y="54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10" y="41"/>
                    <a:pt x="0" y="31"/>
                    <a:pt x="1" y="30"/>
                  </a:cubicBezTo>
                  <a:cubicBezTo>
                    <a:pt x="2" y="29"/>
                    <a:pt x="13" y="37"/>
                    <a:pt x="29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7" y="46"/>
                    <a:pt x="31" y="42"/>
                    <a:pt x="34" y="38"/>
                  </a:cubicBezTo>
                  <a:cubicBezTo>
                    <a:pt x="51" y="17"/>
                    <a:pt x="66" y="0"/>
                    <a:pt x="67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4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784" y="2588453"/>
            <a:ext cx="5514536" cy="1659989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Segoe UI Black" pitchFamily="34" charset="0"/>
                <a:ea typeface="Segoe UI Black" pitchFamily="34" charset="0"/>
              </a:rPr>
              <a:t>TERIMAKASIH</a:t>
            </a:r>
          </a:p>
        </p:txBody>
      </p:sp>
      <p:pic>
        <p:nvPicPr>
          <p:cNvPr id="226" name="Picture 225" descr="BIN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606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112544"/>
            <a:ext cx="9200271" cy="870117"/>
          </a:xfrm>
        </p:spPr>
        <p:txBody>
          <a:bodyPr>
            <a:noAutofit/>
          </a:bodyPr>
          <a:lstStyle/>
          <a:p>
            <a:r>
              <a:rPr lang="en-US" sz="4800" dirty="0" smtClean="0"/>
              <a:t>Roadmap Sentiment Analysis</a:t>
            </a:r>
            <a:endParaRPr lang="en-US" sz="48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815927" y="1322366"/>
            <a:ext cx="10775852" cy="4839287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2922107" y="3497632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1810761" y="1401545"/>
            <a:ext cx="2325141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40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1020625" y="2088517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</a:t>
            </a:r>
          </a:p>
          <a:p>
            <a:pPr algn="ctr"/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Dataset</a:t>
            </a:r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432517" y="1842868"/>
            <a:ext cx="2110154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4790767" y="1469539"/>
            <a:ext cx="2325141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40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314049" y="1854591"/>
            <a:ext cx="2110154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7616029" y="1537533"/>
            <a:ext cx="2325141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40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4000631" y="2128375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Cleansing</a:t>
            </a:r>
            <a:b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31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171874" y="4011101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b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32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6767277" y="2123685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b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Extraction</a:t>
            </a:r>
          </a:p>
        </p:txBody>
      </p:sp>
      <p:sp>
        <p:nvSpPr>
          <p:cNvPr id="33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922152" y="3312407"/>
            <a:ext cx="2325141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40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614246" y="3711530"/>
            <a:ext cx="1831145" cy="23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634872" y="3338197"/>
            <a:ext cx="2325141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sz="40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2842393" y="3938418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Visualisation</a:t>
            </a:r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3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6178781" y="3363987"/>
            <a:ext cx="2325141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sz="40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144086" y="3709185"/>
            <a:ext cx="1831145" cy="23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744265" y="3678705"/>
            <a:ext cx="1831145" cy="23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8849298" y="3347574"/>
            <a:ext cx="2325141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sz="40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5344098" y="3992347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 </a:t>
            </a:r>
          </a:p>
          <a:p>
            <a:pPr algn="ctr"/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API</a:t>
            </a:r>
          </a:p>
        </p:txBody>
      </p:sp>
      <p:sp>
        <p:nvSpPr>
          <p:cNvPr id="50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8063851" y="3947798"/>
            <a:ext cx="4128149" cy="73674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Sentiment</a:t>
            </a:r>
            <a:b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 err="1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endParaRPr lang="en-US" sz="2800" b="1" dirty="0" smtClean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" name="Picture 50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976" y="168813"/>
            <a:ext cx="4853353" cy="870117"/>
          </a:xfrm>
        </p:spPr>
        <p:txBody>
          <a:bodyPr>
            <a:noAutofit/>
          </a:bodyPr>
          <a:lstStyle/>
          <a:p>
            <a:r>
              <a:rPr lang="en-US" sz="4800" dirty="0" smtClean="0"/>
              <a:t>Prepare Dataset</a:t>
            </a:r>
            <a:endParaRPr lang="en-US" sz="48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2922107" y="3497632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3486"/>
          <a:stretch>
            <a:fillRect/>
          </a:stretch>
        </p:blipFill>
        <p:spPr bwMode="auto">
          <a:xfrm>
            <a:off x="5507647" y="1642842"/>
            <a:ext cx="5594177" cy="412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748649" y="3108960"/>
            <a:ext cx="5145715" cy="174439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140E3C"/>
                </a:solidFill>
                <a:cs typeface="Segoe UI" panose="020B0502040204020203" pitchFamily="34" charset="0"/>
              </a:rPr>
              <a:t> </a:t>
            </a:r>
            <a:r>
              <a:rPr lang="en-US" sz="2000" dirty="0" smtClean="0">
                <a:solidFill>
                  <a:srgbClr val="140E3C"/>
                </a:solidFill>
                <a:cs typeface="Segoe UI" panose="020B0502040204020203" pitchFamily="34" charset="0"/>
              </a:rPr>
              <a:t>6383 </a:t>
            </a:r>
            <a:r>
              <a:rPr lang="en-US" sz="2000" dirty="0" err="1" smtClean="0">
                <a:solidFill>
                  <a:srgbClr val="140E3C"/>
                </a:solidFill>
                <a:cs typeface="Segoe UI" panose="020B0502040204020203" pitchFamily="34" charset="0"/>
              </a:rPr>
              <a:t>sentimen</a:t>
            </a:r>
            <a:r>
              <a:rPr lang="en-US" sz="2000" dirty="0" smtClean="0">
                <a:solidFill>
                  <a:srgbClr val="140E3C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140E3C"/>
                </a:solidFill>
                <a:cs typeface="Segoe UI" panose="020B0502040204020203" pitchFamily="34" charset="0"/>
              </a:rPr>
              <a:t>positif</a:t>
            </a:r>
            <a:endParaRPr lang="en-US" sz="2000" dirty="0" smtClean="0">
              <a:solidFill>
                <a:srgbClr val="140E3C"/>
              </a:solidFill>
              <a:cs typeface="Segoe UI" panose="020B05020402040202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140E3C"/>
                </a:solidFill>
                <a:cs typeface="Segoe UI" panose="020B0502040204020203" pitchFamily="34" charset="0"/>
              </a:rPr>
              <a:t> 3412 </a:t>
            </a:r>
            <a:r>
              <a:rPr lang="en-US" sz="2000" dirty="0" err="1" smtClean="0">
                <a:solidFill>
                  <a:srgbClr val="140E3C"/>
                </a:solidFill>
                <a:cs typeface="Segoe UI" panose="020B0502040204020203" pitchFamily="34" charset="0"/>
              </a:rPr>
              <a:t>sentimen</a:t>
            </a:r>
            <a:r>
              <a:rPr lang="en-US" sz="2000" dirty="0" smtClean="0">
                <a:solidFill>
                  <a:srgbClr val="140E3C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140E3C"/>
                </a:solidFill>
                <a:cs typeface="Segoe UI" panose="020B0502040204020203" pitchFamily="34" charset="0"/>
              </a:rPr>
              <a:t>negatif</a:t>
            </a:r>
            <a:endParaRPr lang="en-US" sz="2000" dirty="0" smtClean="0">
              <a:solidFill>
                <a:srgbClr val="140E3C"/>
              </a:solidFill>
              <a:cs typeface="Segoe UI" panose="020B05020402040202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140E3C"/>
                </a:solidFill>
                <a:cs typeface="Segoe UI" panose="020B0502040204020203" pitchFamily="34" charset="0"/>
              </a:rPr>
              <a:t> 3412 </a:t>
            </a:r>
            <a:r>
              <a:rPr lang="en-US" sz="2000" dirty="0" err="1" smtClean="0">
                <a:solidFill>
                  <a:srgbClr val="140E3C"/>
                </a:solidFill>
                <a:cs typeface="Segoe UI" panose="020B0502040204020203" pitchFamily="34" charset="0"/>
              </a:rPr>
              <a:t>sentimen</a:t>
            </a:r>
            <a:r>
              <a:rPr lang="en-US" sz="2000" dirty="0" smtClean="0">
                <a:solidFill>
                  <a:srgbClr val="140E3C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140E3C"/>
                </a:solidFill>
                <a:cs typeface="Segoe UI" panose="020B0502040204020203" pitchFamily="34" charset="0"/>
              </a:rPr>
              <a:t>netral</a:t>
            </a:r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745590" y="2262554"/>
            <a:ext cx="5050300" cy="174439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rgbClr val="140E3C"/>
                </a:solidFill>
                <a:cs typeface="Segoe UI" panose="020B0502040204020203" pitchFamily="34" charset="0"/>
              </a:rPr>
              <a:t>Terdapat</a:t>
            </a:r>
            <a:r>
              <a:rPr lang="en-US" sz="2000" dirty="0" smtClean="0">
                <a:solidFill>
                  <a:srgbClr val="140E3C"/>
                </a:solidFill>
                <a:cs typeface="Segoe UI" panose="020B0502040204020203" pitchFamily="34" charset="0"/>
              </a:rPr>
              <a:t> 13207 data, </a:t>
            </a:r>
            <a:r>
              <a:rPr lang="en-US" sz="2000" dirty="0" err="1" smtClean="0">
                <a:solidFill>
                  <a:srgbClr val="140E3C"/>
                </a:solidFill>
                <a:cs typeface="Segoe UI" panose="020B0502040204020203" pitchFamily="34" charset="0"/>
              </a:rPr>
              <a:t>terdiri</a:t>
            </a:r>
            <a:r>
              <a:rPr lang="en-US" sz="2000" dirty="0" smtClean="0">
                <a:solidFill>
                  <a:srgbClr val="140E3C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140E3C"/>
                </a:solidFill>
                <a:cs typeface="Segoe UI" panose="020B0502040204020203" pitchFamily="34" charset="0"/>
              </a:rPr>
              <a:t>dari</a:t>
            </a:r>
            <a:r>
              <a:rPr lang="en-US" sz="2000" dirty="0" smtClean="0">
                <a:solidFill>
                  <a:srgbClr val="140E3C"/>
                </a:solidFill>
                <a:cs typeface="Segoe UI" panose="020B0502040204020203" pitchFamily="34" charset="0"/>
              </a:rPr>
              <a:t> 3 </a:t>
            </a:r>
            <a:r>
              <a:rPr lang="en-US" sz="2000" dirty="0" err="1" smtClean="0">
                <a:solidFill>
                  <a:srgbClr val="140E3C"/>
                </a:solidFill>
                <a:cs typeface="Segoe UI" panose="020B0502040204020203" pitchFamily="34" charset="0"/>
              </a:rPr>
              <a:t>sentimen</a:t>
            </a:r>
            <a:r>
              <a:rPr lang="en-US" sz="2000" dirty="0" smtClean="0">
                <a:solidFill>
                  <a:srgbClr val="140E3C"/>
                </a:solidFill>
                <a:cs typeface="Segoe UI" panose="020B0502040204020203" pitchFamily="34" charset="0"/>
              </a:rPr>
              <a:t> :</a:t>
            </a:r>
            <a: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rgbClr val="140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52" y="225084"/>
            <a:ext cx="8764173" cy="87011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Kalkulasi</a:t>
            </a:r>
            <a:r>
              <a:rPr lang="en-US" sz="3200" dirty="0" smtClean="0"/>
              <a:t> </a:t>
            </a:r>
            <a:r>
              <a:rPr lang="en-US" sz="3200" dirty="0" err="1" smtClean="0"/>
              <a:t>analisis</a:t>
            </a:r>
            <a:r>
              <a:rPr lang="en-US" sz="3200" dirty="0" smtClean="0"/>
              <a:t> </a:t>
            </a:r>
            <a:r>
              <a:rPr lang="en-US" sz="3200" dirty="0" err="1" smtClean="0"/>
              <a:t>sentimen</a:t>
            </a:r>
            <a:r>
              <a:rPr lang="en-US" sz="3200" dirty="0" smtClean="0"/>
              <a:t> Neural Network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2922107" y="3497632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9435" y="1445896"/>
            <a:ext cx="5595057" cy="295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2796" y="4574861"/>
            <a:ext cx="5361696" cy="84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619697" y="2349305"/>
            <a:ext cx="5162126" cy="36435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mencari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nilai</a:t>
            </a:r>
            <a:r>
              <a:rPr lang="en-US" sz="2000" dirty="0" smtClean="0">
                <a:solidFill>
                  <a:schemeClr val="tx1"/>
                </a:solidFill>
              </a:rPr>
              <a:t> Forward  Pass, </a:t>
            </a:r>
            <a:r>
              <a:rPr lang="en-US" sz="2000" dirty="0" err="1" smtClean="0">
                <a:solidFill>
                  <a:schemeClr val="tx1"/>
                </a:solidFill>
              </a:rPr>
              <a:t>diperlukan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rumus</a:t>
            </a:r>
            <a:r>
              <a:rPr lang="en-US" sz="2000" dirty="0" smtClean="0">
                <a:solidFill>
                  <a:schemeClr val="tx1"/>
                </a:solidFill>
              </a:rPr>
              <a:t> :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Y4 </a:t>
            </a:r>
            <a:r>
              <a:rPr lang="en-US" sz="2000" b="1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sigmoid (𝑋1𝑊14 + 𝑋2𝑊24 + 𝑋</a:t>
            </a:r>
            <a:r>
              <a:rPr lang="en-US" sz="2000" b="1" dirty="0" smtClean="0">
                <a:solidFill>
                  <a:schemeClr val="tx1"/>
                </a:solidFill>
              </a:rPr>
              <a:t>3       	𝑊</a:t>
            </a:r>
            <a:r>
              <a:rPr lang="en-US" sz="2000" b="1" dirty="0" smtClean="0">
                <a:solidFill>
                  <a:schemeClr val="tx1"/>
                </a:solidFill>
              </a:rPr>
              <a:t>34 + Threshold 𝜃4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Adapun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hasil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rumus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tersebut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didapatkan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nilai</a:t>
            </a:r>
            <a:r>
              <a:rPr lang="en-US" sz="2000" dirty="0" smtClean="0">
                <a:solidFill>
                  <a:schemeClr val="tx1"/>
                </a:solidFill>
              </a:rPr>
              <a:t> : 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Neuron </a:t>
            </a:r>
            <a:r>
              <a:rPr lang="en-US" sz="2000" dirty="0" smtClean="0">
                <a:solidFill>
                  <a:schemeClr val="tx1"/>
                </a:solidFill>
              </a:rPr>
              <a:t>4 (y4</a:t>
            </a:r>
            <a:r>
              <a:rPr lang="en-US" sz="2000" dirty="0" smtClean="0">
                <a:solidFill>
                  <a:schemeClr val="tx1"/>
                </a:solidFill>
              </a:rPr>
              <a:t>) = </a:t>
            </a:r>
            <a:r>
              <a:rPr lang="en-US" sz="2000" dirty="0" smtClean="0">
                <a:solidFill>
                  <a:schemeClr val="tx1"/>
                </a:solidFill>
              </a:rPr>
              <a:t>0.3752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Neuron 5 (y5</a:t>
            </a:r>
            <a:r>
              <a:rPr lang="en-US" sz="2000" dirty="0" smtClean="0">
                <a:solidFill>
                  <a:schemeClr val="tx1"/>
                </a:solidFill>
              </a:rPr>
              <a:t>) = </a:t>
            </a:r>
            <a:r>
              <a:rPr lang="en-US" sz="2000" dirty="0" smtClean="0">
                <a:solidFill>
                  <a:schemeClr val="tx1"/>
                </a:solidFill>
              </a:rPr>
              <a:t>0.7484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Neuron </a:t>
            </a:r>
            <a:r>
              <a:rPr lang="en-US" sz="2000" dirty="0" smtClean="0">
                <a:solidFill>
                  <a:schemeClr val="tx1"/>
                </a:solidFill>
              </a:rPr>
              <a:t>6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chemeClr val="tx1"/>
                </a:solidFill>
              </a:rPr>
              <a:t>y6) = </a:t>
            </a:r>
            <a:r>
              <a:rPr lang="en-US" sz="2000" dirty="0" smtClean="0">
                <a:solidFill>
                  <a:schemeClr val="tx1"/>
                </a:solidFill>
              </a:rPr>
              <a:t>0.2081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Error(e)            = - </a:t>
            </a:r>
            <a:r>
              <a:rPr lang="en-US" sz="2000" dirty="0" smtClean="0">
                <a:solidFill>
                  <a:schemeClr val="tx1"/>
                </a:solidFill>
              </a:rPr>
              <a:t>0.2081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52" y="225084"/>
            <a:ext cx="8764173" cy="87011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Kalkulasi</a:t>
            </a:r>
            <a:r>
              <a:rPr lang="en-US" sz="3200" dirty="0" smtClean="0"/>
              <a:t> </a:t>
            </a:r>
            <a:r>
              <a:rPr lang="en-US" sz="3200" dirty="0" err="1" smtClean="0"/>
              <a:t>analisis</a:t>
            </a:r>
            <a:r>
              <a:rPr lang="en-US" sz="3200" dirty="0" smtClean="0"/>
              <a:t> </a:t>
            </a:r>
            <a:r>
              <a:rPr lang="en-US" sz="3200" dirty="0" err="1" smtClean="0"/>
              <a:t>sentimen</a:t>
            </a:r>
            <a:r>
              <a:rPr lang="en-US" sz="3200" dirty="0" smtClean="0"/>
              <a:t> Neural Network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2922107" y="3497632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196948" y="1885070"/>
            <a:ext cx="6893169" cy="468454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Backward </a:t>
            </a:r>
            <a:r>
              <a:rPr lang="en-US" sz="2000" dirty="0" smtClean="0">
                <a:solidFill>
                  <a:schemeClr val="tx1"/>
                </a:solidFill>
              </a:rPr>
              <a:t>pass </a:t>
            </a:r>
            <a:r>
              <a:rPr lang="en-US" sz="2000" dirty="0" err="1" smtClean="0">
                <a:solidFill>
                  <a:schemeClr val="tx1"/>
                </a:solidFill>
              </a:rPr>
              <a:t>merupakan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perhitungan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mundur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menghitung</a:t>
            </a:r>
            <a:r>
              <a:rPr lang="en-US" sz="2000" dirty="0" smtClean="0">
                <a:solidFill>
                  <a:schemeClr val="tx1"/>
                </a:solidFill>
              </a:rPr>
              <a:t> error gradient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weight corrections 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Adapaun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menggunakan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rumus</a:t>
            </a:r>
            <a:r>
              <a:rPr lang="en-US" sz="2000" dirty="0" smtClean="0">
                <a:solidFill>
                  <a:schemeClr val="tx1"/>
                </a:solidFill>
              </a:rPr>
              <a:t> :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l-GR" sz="2000" b="1" dirty="0" smtClean="0">
                <a:solidFill>
                  <a:schemeClr val="tx1"/>
                </a:solidFill>
              </a:rPr>
              <a:t>δ6 = </a:t>
            </a:r>
            <a:r>
              <a:rPr lang="en-US" sz="2000" b="1" dirty="0" smtClean="0">
                <a:solidFill>
                  <a:schemeClr val="tx1"/>
                </a:solidFill>
              </a:rPr>
              <a:t>𝑌6 (1 − 𝑌6 )</a:t>
            </a:r>
            <a:r>
              <a:rPr lang="en-US" sz="2000" b="1" dirty="0" smtClean="0">
                <a:solidFill>
                  <a:schemeClr val="tx1"/>
                </a:solidFill>
              </a:rPr>
              <a:t>�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∇46 = 𝛼 × 𝑌4 × </a:t>
            </a:r>
            <a:r>
              <a:rPr lang="en-US" sz="2000" b="1" dirty="0" smtClean="0">
                <a:solidFill>
                  <a:schemeClr val="tx1"/>
                </a:solidFill>
              </a:rPr>
              <a:t>𝛿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∇θ6 = 𝛼 × Threshold × 𝛿6 </a:t>
            </a:r>
            <a:r>
              <a:rPr lang="en-US" sz="2000" b="1" dirty="0" smtClean="0">
                <a:solidFill>
                  <a:schemeClr val="tx1"/>
                </a:solidFill>
              </a:rPr>
              <a:t>𝛿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Adapun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hasil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rumus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tersebut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didapatkan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nilai</a:t>
            </a:r>
            <a:r>
              <a:rPr lang="en-US" sz="2000" dirty="0" smtClean="0">
                <a:solidFill>
                  <a:schemeClr val="tx1"/>
                </a:solidFill>
              </a:rPr>
              <a:t> : 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Error gradient(</a:t>
            </a:r>
            <a:r>
              <a:rPr lang="el-GR" sz="2000" b="1" dirty="0" smtClean="0">
                <a:solidFill>
                  <a:schemeClr val="tx1"/>
                </a:solidFill>
              </a:rPr>
              <a:t>δ6 </a:t>
            </a:r>
            <a:r>
              <a:rPr lang="en-US" sz="2000" dirty="0" smtClean="0">
                <a:solidFill>
                  <a:schemeClr val="tx1"/>
                </a:solidFill>
              </a:rPr>
              <a:t>) = - 0.0343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Weight (</a:t>
            </a:r>
            <a:r>
              <a:rPr lang="en-US" sz="2000" b="1" dirty="0" smtClean="0">
                <a:solidFill>
                  <a:schemeClr val="tx1"/>
                </a:solidFill>
              </a:rPr>
              <a:t>∇46 </a:t>
            </a:r>
            <a:r>
              <a:rPr lang="en-US" sz="2000" dirty="0" smtClean="0">
                <a:solidFill>
                  <a:schemeClr val="tx1"/>
                </a:solidFill>
              </a:rPr>
              <a:t>)          = - 0.0013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Weight (</a:t>
            </a:r>
            <a:r>
              <a:rPr lang="en-US" sz="2000" b="1" dirty="0" smtClean="0">
                <a:solidFill>
                  <a:schemeClr val="tx1"/>
                </a:solidFill>
              </a:rPr>
              <a:t>∇56 </a:t>
            </a:r>
            <a:r>
              <a:rPr lang="en-US" sz="2000" dirty="0" smtClean="0">
                <a:solidFill>
                  <a:schemeClr val="tx1"/>
                </a:solidFill>
              </a:rPr>
              <a:t>)          = - 0.0026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Weight(</a:t>
            </a:r>
            <a:r>
              <a:rPr lang="en-US" sz="2000" b="1" dirty="0" smtClean="0">
                <a:solidFill>
                  <a:schemeClr val="tx1"/>
                </a:solidFill>
              </a:rPr>
              <a:t>∇θ6 </a:t>
            </a:r>
            <a:r>
              <a:rPr lang="en-US" sz="2000" dirty="0" smtClean="0">
                <a:solidFill>
                  <a:schemeClr val="tx1"/>
                </a:solidFill>
              </a:rPr>
              <a:t>)           = - 0.0034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Errot</a:t>
            </a:r>
            <a:r>
              <a:rPr lang="en-US" sz="2000" dirty="0" smtClean="0">
                <a:solidFill>
                  <a:schemeClr val="tx1"/>
                </a:solidFill>
              </a:rPr>
              <a:t> gradient(</a:t>
            </a:r>
            <a:r>
              <a:rPr lang="el-GR" sz="2000" b="1" dirty="0" smtClean="0">
                <a:solidFill>
                  <a:schemeClr val="tx1"/>
                </a:solidFill>
              </a:rPr>
              <a:t>δ</a:t>
            </a:r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r>
              <a:rPr lang="en-US" sz="2000" dirty="0" smtClean="0">
                <a:solidFill>
                  <a:schemeClr val="tx1"/>
                </a:solidFill>
              </a:rPr>
              <a:t>)   = 0.0088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Error gradient(</a:t>
            </a:r>
            <a:r>
              <a:rPr lang="el-GR" sz="2000" b="1" dirty="0" smtClean="0">
                <a:solidFill>
                  <a:schemeClr val="tx1"/>
                </a:solidFill>
              </a:rPr>
              <a:t>δ</a:t>
            </a:r>
            <a:r>
              <a:rPr lang="en-US" sz="2000" b="1" dirty="0" smtClean="0">
                <a:solidFill>
                  <a:schemeClr val="tx1"/>
                </a:solidFill>
              </a:rPr>
              <a:t>5</a:t>
            </a:r>
            <a:r>
              <a:rPr lang="en-US" sz="2000" dirty="0" smtClean="0">
                <a:solidFill>
                  <a:schemeClr val="tx1"/>
                </a:solidFill>
              </a:rPr>
              <a:t>)   = 0.0045</a:t>
            </a:r>
          </a:p>
          <a:p>
            <a:pPr marL="457200" indent="-457200">
              <a:buFontTx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1301" y="2220790"/>
            <a:ext cx="6096072" cy="91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5697" y="3159006"/>
            <a:ext cx="5717270" cy="88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32733" y="4111284"/>
            <a:ext cx="5802774" cy="81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 r="3279"/>
          <a:stretch>
            <a:fillRect/>
          </a:stretch>
        </p:blipFill>
        <p:spPr bwMode="auto">
          <a:xfrm>
            <a:off x="5642242" y="4977619"/>
            <a:ext cx="5808859" cy="94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52" y="225084"/>
            <a:ext cx="8764173" cy="87011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Kalkulasi</a:t>
            </a:r>
            <a:r>
              <a:rPr lang="en-US" sz="3200" dirty="0" smtClean="0"/>
              <a:t> </a:t>
            </a:r>
            <a:r>
              <a:rPr lang="en-US" sz="3200" dirty="0" err="1" smtClean="0"/>
              <a:t>analisis</a:t>
            </a:r>
            <a:r>
              <a:rPr lang="en-US" sz="3200" dirty="0" smtClean="0"/>
              <a:t> </a:t>
            </a:r>
            <a:r>
              <a:rPr lang="en-US" sz="3200" dirty="0" err="1" smtClean="0"/>
              <a:t>sentimen</a:t>
            </a:r>
            <a:r>
              <a:rPr lang="en-US" sz="3200" dirty="0" smtClean="0"/>
              <a:t> Neural Network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2922107" y="3497632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478302" y="2954215"/>
            <a:ext cx="5824023" cy="329184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pl-PL" sz="2000" b="1" dirty="0" smtClean="0">
                <a:solidFill>
                  <a:schemeClr val="tx1"/>
                </a:solidFill>
              </a:rPr>
              <a:t>w14 = 𝑊14 + ∇𝑊14 </a:t>
            </a:r>
            <a:r>
              <a:rPr lang="en-US" sz="2000" b="1" dirty="0" smtClean="0">
                <a:solidFill>
                  <a:schemeClr val="tx1"/>
                </a:solidFill>
              </a:rPr>
              <a:t>�</a:t>
            </a:r>
          </a:p>
          <a:p>
            <a:r>
              <a:rPr lang="el-GR" sz="2000" b="1" dirty="0" smtClean="0">
                <a:solidFill>
                  <a:schemeClr val="tx1"/>
                </a:solidFill>
              </a:rPr>
              <a:t>θ4 = </a:t>
            </a:r>
            <a:r>
              <a:rPr lang="en-US" sz="2000" b="1" dirty="0" smtClean="0">
                <a:solidFill>
                  <a:schemeClr val="tx1"/>
                </a:solidFill>
              </a:rPr>
              <a:t>𝜃4 + ∇𝜃</a:t>
            </a:r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Adapun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hasil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rumus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tersebut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didapatkan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nilai</a:t>
            </a:r>
            <a:r>
              <a:rPr lang="en-US" sz="2000" dirty="0" smtClean="0">
                <a:solidFill>
                  <a:schemeClr val="tx1"/>
                </a:solidFill>
              </a:rPr>
              <a:t> : </a:t>
            </a:r>
          </a:p>
          <a:p>
            <a:pPr marL="457200" indent="-457200">
              <a:buAutoNum type="arabicPeriod"/>
            </a:pPr>
            <a:r>
              <a:rPr lang="pl-PL" sz="2000" b="1" dirty="0" smtClean="0">
                <a:solidFill>
                  <a:schemeClr val="tx1"/>
                </a:solidFill>
              </a:rPr>
              <a:t>W14</a:t>
            </a: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= 0.5006</a:t>
            </a:r>
          </a:p>
          <a:p>
            <a:pPr marL="457200" indent="-457200">
              <a:buAutoNum type="arabicPeriod"/>
            </a:pPr>
            <a:r>
              <a:rPr lang="pl-PL" sz="2000" b="1" dirty="0" smtClean="0">
                <a:solidFill>
                  <a:schemeClr val="tx1"/>
                </a:solidFill>
              </a:rPr>
              <a:t>w14 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= 0.6003</a:t>
            </a:r>
          </a:p>
          <a:p>
            <a:pPr marL="457200" indent="-457200">
              <a:buAutoNum type="arabicPeriod"/>
            </a:pPr>
            <a:r>
              <a:rPr lang="pl-PL" sz="2000" b="1" dirty="0" smtClean="0">
                <a:solidFill>
                  <a:schemeClr val="tx1"/>
                </a:solidFill>
              </a:rPr>
              <a:t>W14</a:t>
            </a: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= 0.3007</a:t>
            </a:r>
          </a:p>
          <a:p>
            <a:pPr marL="457200" indent="-457200">
              <a:buAutoNum type="arabicPeriod"/>
            </a:pPr>
            <a:r>
              <a:rPr lang="pl-PL" sz="2000" b="1" dirty="0" smtClean="0">
                <a:solidFill>
                  <a:schemeClr val="tx1"/>
                </a:solidFill>
              </a:rPr>
              <a:t>w14 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= 1.1004</a:t>
            </a:r>
          </a:p>
          <a:p>
            <a:pPr marL="457200" indent="-457200">
              <a:buAutoNum type="arabicPeriod"/>
            </a:pPr>
            <a:r>
              <a:rPr lang="pl-PL" sz="2000" b="1" dirty="0" smtClean="0">
                <a:solidFill>
                  <a:schemeClr val="tx1"/>
                </a:solidFill>
              </a:rPr>
              <a:t>w14 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= - 0.9992</a:t>
            </a:r>
          </a:p>
          <a:p>
            <a:pPr marL="457200" indent="-457200">
              <a:buAutoNum type="arabicPeriod"/>
            </a:pPr>
            <a:r>
              <a:rPr lang="pl-PL" sz="2000" b="1" dirty="0" smtClean="0">
                <a:solidFill>
                  <a:schemeClr val="tx1"/>
                </a:solidFill>
              </a:rPr>
              <a:t>w14 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= 0.1004</a:t>
            </a:r>
          </a:p>
          <a:p>
            <a:pPr marL="457200" indent="-457200">
              <a:buAutoNum type="arabicPeriod"/>
            </a:pPr>
            <a:r>
              <a:rPr lang="el-GR" sz="2000" b="1" dirty="0" smtClean="0">
                <a:solidFill>
                  <a:schemeClr val="tx1"/>
                </a:solidFill>
              </a:rPr>
              <a:t>θ</a:t>
            </a:r>
            <a:r>
              <a:rPr lang="en-US" sz="2000" b="1" dirty="0" smtClean="0">
                <a:solidFill>
                  <a:schemeClr val="tx1"/>
                </a:solidFill>
              </a:rPr>
              <a:t>3   		</a:t>
            </a:r>
            <a:r>
              <a:rPr lang="en-US" sz="2000" dirty="0" smtClean="0">
                <a:solidFill>
                  <a:schemeClr val="tx1"/>
                </a:solidFill>
              </a:rPr>
              <a:t>= 0.1991</a:t>
            </a:r>
          </a:p>
          <a:p>
            <a:pPr marL="457200" indent="-457200">
              <a:buAutoNum type="arabicPeriod"/>
            </a:pPr>
            <a:r>
              <a:rPr lang="el-GR" sz="2000" b="1" dirty="0" smtClean="0">
                <a:solidFill>
                  <a:schemeClr val="tx1"/>
                </a:solidFill>
              </a:rPr>
              <a:t>θ</a:t>
            </a:r>
            <a:r>
              <a:rPr lang="en-US" sz="2000" b="1" dirty="0" smtClean="0">
                <a:solidFill>
                  <a:schemeClr val="tx1"/>
                </a:solidFill>
              </a:rPr>
              <a:t>4 		</a:t>
            </a:r>
            <a:r>
              <a:rPr lang="en-US" sz="2000" dirty="0" smtClean="0">
                <a:solidFill>
                  <a:schemeClr val="tx1"/>
                </a:solidFill>
              </a:rPr>
              <a:t>= 0.2995</a:t>
            </a:r>
          </a:p>
          <a:p>
            <a:pPr marL="457200" indent="-457200">
              <a:buAutoNum type="arabicPeriod"/>
            </a:pPr>
            <a:r>
              <a:rPr lang="el-GR" sz="2000" b="1" dirty="0" smtClean="0">
                <a:solidFill>
                  <a:schemeClr val="tx1"/>
                </a:solidFill>
              </a:rPr>
              <a:t>θ</a:t>
            </a:r>
            <a:r>
              <a:rPr lang="en-US" sz="2000" b="1" dirty="0" smtClean="0">
                <a:solidFill>
                  <a:schemeClr val="tx1"/>
                </a:solidFill>
              </a:rPr>
              <a:t>5 		</a:t>
            </a:r>
            <a:r>
              <a:rPr lang="en-US" sz="2000" dirty="0" smtClean="0">
                <a:solidFill>
                  <a:schemeClr val="tx1"/>
                </a:solidFill>
              </a:rPr>
              <a:t>= 0.4034</a:t>
            </a:r>
          </a:p>
          <a:p>
            <a:pPr marL="457200" indent="-457200">
              <a:buFontTx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3481" y="2891719"/>
            <a:ext cx="5614915" cy="85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7697" y="3819746"/>
            <a:ext cx="5749510" cy="95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914400" y="1436134"/>
            <a:ext cx="8693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Backward Pass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sv-SE" dirty="0" smtClean="0"/>
              <a:t>semua weights dan theta arsitektur yang telah diperbarui, dengan menggunakan</a:t>
            </a:r>
          </a:p>
          <a:p>
            <a:r>
              <a:rPr lang="sv-SE" dirty="0" smtClean="0"/>
              <a:t>Rumus :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52" y="211017"/>
            <a:ext cx="8764173" cy="87011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Menerapkan</a:t>
            </a:r>
            <a:r>
              <a:rPr lang="en-US" sz="3200" dirty="0" smtClean="0"/>
              <a:t> </a:t>
            </a:r>
            <a:r>
              <a:rPr lang="en-US" sz="3200" dirty="0" err="1" smtClean="0"/>
              <a:t>statistika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Cleansing Data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079323" y="4929190"/>
            <a:ext cx="619596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2922107" y="3497632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5449" y="2043112"/>
            <a:ext cx="5352095" cy="275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0" y="1955408"/>
            <a:ext cx="6260123" cy="312302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Tujuan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dari</a:t>
            </a:r>
            <a:r>
              <a:rPr lang="en-US" sz="2000" dirty="0" smtClean="0">
                <a:solidFill>
                  <a:schemeClr val="tx1"/>
                </a:solidFill>
              </a:rPr>
              <a:t> cleansing data </a:t>
            </a:r>
            <a:r>
              <a:rPr lang="en-US" sz="2000" dirty="0" err="1" smtClean="0">
                <a:solidFill>
                  <a:schemeClr val="tx1"/>
                </a:solidFill>
              </a:rPr>
              <a:t>adalah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memperbaiki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menghapus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kesalahan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anomali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dataset. </a:t>
            </a:r>
            <a:r>
              <a:rPr lang="en-US" sz="2000" dirty="0" err="1" smtClean="0">
                <a:solidFill>
                  <a:schemeClr val="tx1"/>
                </a:solidFill>
              </a:rPr>
              <a:t>Sehingga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menciptakan</a:t>
            </a:r>
            <a:r>
              <a:rPr lang="en-US" sz="2000" dirty="0" smtClean="0">
                <a:solidFill>
                  <a:schemeClr val="tx1"/>
                </a:solidFill>
              </a:rPr>
              <a:t> dataset yang </a:t>
            </a:r>
            <a:r>
              <a:rPr lang="en-US" sz="2000" dirty="0" err="1" smtClean="0">
                <a:solidFill>
                  <a:schemeClr val="tx1"/>
                </a:solidFill>
              </a:rPr>
              <a:t>akurat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konsisten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digunakan</a:t>
            </a:r>
            <a:r>
              <a:rPr lang="en-US" sz="2000" dirty="0" smtClean="0">
                <a:solidFill>
                  <a:schemeClr val="tx1"/>
                </a:solidFill>
              </a:rPr>
              <a:t> library </a:t>
            </a:r>
            <a:r>
              <a:rPr lang="en-US" sz="2000" b="1" dirty="0" err="1" smtClean="0">
                <a:solidFill>
                  <a:schemeClr val="tx1"/>
                </a:solidFill>
              </a:rPr>
              <a:t>Regex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mengcleansing</a:t>
            </a:r>
            <a:r>
              <a:rPr lang="en-US" sz="2000" dirty="0" smtClean="0">
                <a:solidFill>
                  <a:schemeClr val="tx1"/>
                </a:solidFill>
              </a:rPr>
              <a:t> dataset.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="" xmlns:a16="http://schemas.microsoft.com/office/drawing/2014/main" id="{922EF52E-D8B4-4FCA-B548-CEF9B7014C3F}"/>
              </a:ext>
            </a:extLst>
          </p:cNvPr>
          <p:cNvSpPr/>
          <p:nvPr/>
        </p:nvSpPr>
        <p:spPr>
          <a:xfrm rot="1754024" flipH="1">
            <a:off x="-1260435" y="101638"/>
            <a:ext cx="7111366" cy="6121322"/>
          </a:xfrm>
          <a:custGeom>
            <a:avLst/>
            <a:gdLst>
              <a:gd name="connsiteX0" fmla="*/ 5429501 w 7289927"/>
              <a:gd name="connsiteY0" fmla="*/ 407293 h 6275024"/>
              <a:gd name="connsiteX1" fmla="*/ 7289927 w 7289927"/>
              <a:gd name="connsiteY1" fmla="*/ 1448488 h 6275024"/>
              <a:gd name="connsiteX2" fmla="*/ 4588736 w 7289927"/>
              <a:gd name="connsiteY2" fmla="*/ 6275024 h 6275024"/>
              <a:gd name="connsiteX3" fmla="*/ 4333695 w 7289927"/>
              <a:gd name="connsiteY3" fmla="*/ 6234235 h 6275024"/>
              <a:gd name="connsiteX4" fmla="*/ 3863476 w 7289927"/>
              <a:gd name="connsiteY4" fmla="*/ 6142487 h 6275024"/>
              <a:gd name="connsiteX5" fmla="*/ 1769485 w 7289927"/>
              <a:gd name="connsiteY5" fmla="*/ 5472001 h 6275024"/>
              <a:gd name="connsiteX6" fmla="*/ 295935 w 7289927"/>
              <a:gd name="connsiteY6" fmla="*/ 3898939 h 6275024"/>
              <a:gd name="connsiteX7" fmla="*/ 104632 w 7289927"/>
              <a:gd name="connsiteY7" fmla="*/ 1616709 h 6275024"/>
              <a:gd name="connsiteX8" fmla="*/ 1397219 w 7289927"/>
              <a:gd name="connsiteY8" fmla="*/ 131326 h 6275024"/>
              <a:gd name="connsiteX9" fmla="*/ 2950909 w 7289927"/>
              <a:gd name="connsiteY9" fmla="*/ 239634 h 6275024"/>
              <a:gd name="connsiteX10" fmla="*/ 4538206 w 7289927"/>
              <a:gd name="connsiteY10" fmla="*/ 768286 h 6275024"/>
              <a:gd name="connsiteX11" fmla="*/ 4786384 w 7289927"/>
              <a:gd name="connsiteY11" fmla="*/ 706395 h 6275024"/>
              <a:gd name="connsiteX12" fmla="*/ 5169151 w 7289927"/>
              <a:gd name="connsiteY12" fmla="*/ 521689 h 6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89927" h="6275024">
                <a:moveTo>
                  <a:pt x="5429501" y="407293"/>
                </a:moveTo>
                <a:lnTo>
                  <a:pt x="7289927" y="1448488"/>
                </a:lnTo>
                <a:lnTo>
                  <a:pt x="4588736" y="6275024"/>
                </a:lnTo>
                <a:lnTo>
                  <a:pt x="4333695" y="6234235"/>
                </a:lnTo>
                <a:cubicBezTo>
                  <a:pt x="4176606" y="6205828"/>
                  <a:pt x="4019879" y="6174721"/>
                  <a:pt x="3863476" y="6142487"/>
                </a:cubicBezTo>
                <a:cubicBezTo>
                  <a:pt x="3142212" y="5995495"/>
                  <a:pt x="2418364" y="5817560"/>
                  <a:pt x="1769485" y="5472001"/>
                </a:cubicBezTo>
                <a:cubicBezTo>
                  <a:pt x="1120606" y="5126444"/>
                  <a:pt x="546697" y="4587476"/>
                  <a:pt x="295935" y="3898939"/>
                </a:cubicBezTo>
                <a:cubicBezTo>
                  <a:pt x="11567" y="3122722"/>
                  <a:pt x="-99596" y="2416134"/>
                  <a:pt x="104632" y="1616709"/>
                </a:cubicBezTo>
                <a:cubicBezTo>
                  <a:pt x="257158" y="1021007"/>
                  <a:pt x="825897" y="368574"/>
                  <a:pt x="1397219" y="131326"/>
                </a:cubicBezTo>
                <a:cubicBezTo>
                  <a:pt x="1919425" y="-85294"/>
                  <a:pt x="2449386" y="-23403"/>
                  <a:pt x="2950909" y="239634"/>
                </a:cubicBezTo>
                <a:cubicBezTo>
                  <a:pt x="3452433" y="502672"/>
                  <a:pt x="3974639" y="814705"/>
                  <a:pt x="4538206" y="768286"/>
                </a:cubicBezTo>
                <a:cubicBezTo>
                  <a:pt x="4623517" y="765708"/>
                  <a:pt x="4708828" y="745077"/>
                  <a:pt x="4786384" y="706395"/>
                </a:cubicBezTo>
                <a:cubicBezTo>
                  <a:pt x="4913057" y="643859"/>
                  <a:pt x="5040538" y="581646"/>
                  <a:pt x="5169151" y="521689"/>
                </a:cubicBezTo>
                <a:close/>
              </a:path>
            </a:pathLst>
          </a:custGeom>
          <a:solidFill>
            <a:srgbClr val="F5E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="" xmlns:a16="http://schemas.microsoft.com/office/drawing/2014/main" id="{0EBE7BC6-08B3-4E1B-A327-00DA04521308}"/>
              </a:ext>
            </a:extLst>
          </p:cNvPr>
          <p:cNvSpPr/>
          <p:nvPr/>
        </p:nvSpPr>
        <p:spPr>
          <a:xfrm rot="1754024" flipV="1">
            <a:off x="1103272" y="3689466"/>
            <a:ext cx="4827014" cy="3332957"/>
          </a:xfrm>
          <a:custGeom>
            <a:avLst/>
            <a:gdLst>
              <a:gd name="connsiteX0" fmla="*/ 4827014 w 4827014"/>
              <a:gd name="connsiteY0" fmla="*/ 1290950 h 3332957"/>
              <a:gd name="connsiteX1" fmla="*/ 2997951 w 4827014"/>
              <a:gd name="connsiteY1" fmla="*/ 267308 h 3332957"/>
              <a:gd name="connsiteX2" fmla="*/ 2984275 w 4827014"/>
              <a:gd name="connsiteY2" fmla="*/ 272750 h 3332957"/>
              <a:gd name="connsiteX3" fmla="*/ 2763294 w 4827014"/>
              <a:gd name="connsiteY3" fmla="*/ 369318 h 3332957"/>
              <a:gd name="connsiteX4" fmla="*/ 2620015 w 4827014"/>
              <a:gd name="connsiteY4" fmla="*/ 401676 h 3332957"/>
              <a:gd name="connsiteX5" fmla="*/ 1703630 w 4827014"/>
              <a:gd name="connsiteY5" fmla="*/ 125286 h 3332957"/>
              <a:gd name="connsiteX6" fmla="*/ 806648 w 4827014"/>
              <a:gd name="connsiteY6" fmla="*/ 68660 h 3332957"/>
              <a:gd name="connsiteX7" fmla="*/ 60407 w 4827014"/>
              <a:gd name="connsiteY7" fmla="*/ 845248 h 3332957"/>
              <a:gd name="connsiteX8" fmla="*/ 170850 w 4827014"/>
              <a:gd name="connsiteY8" fmla="*/ 2038445 h 3332957"/>
              <a:gd name="connsiteX9" fmla="*/ 1021566 w 4827014"/>
              <a:gd name="connsiteY9" fmla="*/ 2860873 h 3332957"/>
              <a:gd name="connsiteX10" fmla="*/ 2230477 w 4827014"/>
              <a:gd name="connsiteY10" fmla="*/ 3211417 h 3332957"/>
              <a:gd name="connsiteX11" fmla="*/ 3324468 w 4827014"/>
              <a:gd name="connsiteY11" fmla="*/ 3332758 h 3332957"/>
              <a:gd name="connsiteX12" fmla="*/ 3600834 w 4827014"/>
              <a:gd name="connsiteY12" fmla="*/ 3317233 h 3332957"/>
              <a:gd name="connsiteX13" fmla="*/ 3701921 w 4827014"/>
              <a:gd name="connsiteY13" fmla="*/ 3301287 h 333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014" h="3332957">
                <a:moveTo>
                  <a:pt x="4827014" y="1290950"/>
                </a:moveTo>
                <a:lnTo>
                  <a:pt x="2997951" y="267308"/>
                </a:lnTo>
                <a:lnTo>
                  <a:pt x="2984275" y="272750"/>
                </a:lnTo>
                <a:cubicBezTo>
                  <a:pt x="2910024" y="304096"/>
                  <a:pt x="2836426" y="336623"/>
                  <a:pt x="2763294" y="369318"/>
                </a:cubicBezTo>
                <a:cubicBezTo>
                  <a:pt x="2718520" y="389541"/>
                  <a:pt x="2669268" y="400327"/>
                  <a:pt x="2620015" y="401676"/>
                </a:cubicBezTo>
                <a:cubicBezTo>
                  <a:pt x="2294654" y="425944"/>
                  <a:pt x="1993172" y="262807"/>
                  <a:pt x="1703630" y="125286"/>
                </a:cubicBezTo>
                <a:cubicBezTo>
                  <a:pt x="1414089" y="-12236"/>
                  <a:pt x="1108130" y="-44593"/>
                  <a:pt x="806648" y="68660"/>
                </a:cubicBezTo>
                <a:cubicBezTo>
                  <a:pt x="476810" y="192698"/>
                  <a:pt x="148463" y="533803"/>
                  <a:pt x="60407" y="845248"/>
                </a:cubicBezTo>
                <a:cubicBezTo>
                  <a:pt x="-57499" y="1263203"/>
                  <a:pt x="6678" y="1632623"/>
                  <a:pt x="170850" y="2038445"/>
                </a:cubicBezTo>
                <a:cubicBezTo>
                  <a:pt x="315621" y="2398426"/>
                  <a:pt x="646953" y="2680209"/>
                  <a:pt x="1021566" y="2860873"/>
                </a:cubicBezTo>
                <a:cubicBezTo>
                  <a:pt x="1396179" y="3041538"/>
                  <a:pt x="1814074" y="3134567"/>
                  <a:pt x="2230477" y="3211417"/>
                </a:cubicBezTo>
                <a:cubicBezTo>
                  <a:pt x="2591658" y="3278829"/>
                  <a:pt x="2955824" y="3336804"/>
                  <a:pt x="3324468" y="3332758"/>
                </a:cubicBezTo>
                <a:cubicBezTo>
                  <a:pt x="3416629" y="3331747"/>
                  <a:pt x="3509069" y="3326776"/>
                  <a:pt x="3600834" y="3317233"/>
                </a:cubicBezTo>
                <a:lnTo>
                  <a:pt x="3701921" y="3301287"/>
                </a:lnTo>
                <a:close/>
              </a:path>
            </a:pathLst>
          </a:custGeom>
          <a:solidFill>
            <a:srgbClr val="F14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ounded Rectangle 18">
            <a:extLst>
              <a:ext uri="{FF2B5EF4-FFF2-40B4-BE49-F238E27FC236}">
                <a16:creationId xmlns="" xmlns:a16="http://schemas.microsoft.com/office/drawing/2014/main" id="{507FC189-B554-45DB-9014-01B11CE87A24}"/>
              </a:ext>
            </a:extLst>
          </p:cNvPr>
          <p:cNvSpPr/>
          <p:nvPr/>
        </p:nvSpPr>
        <p:spPr>
          <a:xfrm>
            <a:off x="379827" y="1083212"/>
            <a:ext cx="11437035" cy="5563768"/>
          </a:xfrm>
          <a:prstGeom prst="round2SameRect">
            <a:avLst>
              <a:gd name="adj1" fmla="val 9163"/>
              <a:gd name="adj2" fmla="val 0"/>
            </a:avLst>
          </a:prstGeom>
          <a:solidFill>
            <a:srgbClr val="FDB9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3FF2F-E529-4DE3-AB75-01A4DA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52" y="211017"/>
            <a:ext cx="8764173" cy="87011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Menerapkan</a:t>
            </a:r>
            <a:r>
              <a:rPr lang="en-US" sz="3200" dirty="0" smtClean="0"/>
              <a:t> </a:t>
            </a:r>
            <a:r>
              <a:rPr lang="en-US" sz="3200" dirty="0" err="1" smtClean="0"/>
              <a:t>statistika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Evaluasi</a:t>
            </a:r>
            <a:r>
              <a:rPr lang="en-US" sz="3200" dirty="0" smtClean="0"/>
              <a:t> Model</a:t>
            </a:r>
            <a:endParaRPr lang="en-US" sz="3200" dirty="0"/>
          </a:p>
        </p:txBody>
      </p:sp>
      <p:sp>
        <p:nvSpPr>
          <p:cNvPr id="8" name="Rounded Rectangle 18">
            <a:extLst>
              <a:ext uri="{FF2B5EF4-FFF2-40B4-BE49-F238E27FC236}">
                <a16:creationId xmlns="" xmlns:a16="http://schemas.microsoft.com/office/drawing/2014/main" id="{6755EC01-CC15-475B-B61F-1119FD9CCE44}"/>
              </a:ext>
            </a:extLst>
          </p:cNvPr>
          <p:cNvSpPr/>
          <p:nvPr/>
        </p:nvSpPr>
        <p:spPr>
          <a:xfrm>
            <a:off x="604911" y="1322366"/>
            <a:ext cx="10986868" cy="5134705"/>
          </a:xfrm>
          <a:prstGeom prst="roundRect">
            <a:avLst>
              <a:gd name="adj" fmla="val 6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B6853F1-9085-451A-8485-EE2736835F88}"/>
              </a:ext>
            </a:extLst>
          </p:cNvPr>
          <p:cNvSpPr/>
          <p:nvPr/>
        </p:nvSpPr>
        <p:spPr>
          <a:xfrm rot="16200000">
            <a:off x="4953143" y="4055371"/>
            <a:ext cx="619596" cy="19662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F5AD03B-5DC9-43AA-87F5-55511E5810D0}"/>
              </a:ext>
            </a:extLst>
          </p:cNvPr>
          <p:cNvSpPr/>
          <p:nvPr/>
        </p:nvSpPr>
        <p:spPr>
          <a:xfrm>
            <a:off x="4575690" y="5403776"/>
            <a:ext cx="1520309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49FCDAD-A70C-4F57-8ACA-74674F77A23F}"/>
              </a:ext>
            </a:extLst>
          </p:cNvPr>
          <p:cNvSpPr/>
          <p:nvPr/>
        </p:nvSpPr>
        <p:spPr>
          <a:xfrm>
            <a:off x="9936480" y="5403776"/>
            <a:ext cx="678180" cy="218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2922107" y="3497632"/>
            <a:ext cx="4350890" cy="7930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3874022" y="2170579"/>
            <a:ext cx="4128149" cy="69454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140E3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Picture 41" descr="B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7267" y="0"/>
            <a:ext cx="1807224" cy="96749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6223" y="1728566"/>
            <a:ext cx="4856065" cy="41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0" y="2644725"/>
            <a:ext cx="6260123" cy="248998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Evaluasi</a:t>
            </a:r>
            <a:r>
              <a:rPr lang="en-US" sz="2000" dirty="0" smtClean="0">
                <a:solidFill>
                  <a:schemeClr val="tx1"/>
                </a:solidFill>
              </a:rPr>
              <a:t> model </a:t>
            </a:r>
            <a:r>
              <a:rPr lang="en-US" sz="2000" dirty="0" err="1" smtClean="0">
                <a:solidFill>
                  <a:schemeClr val="tx1"/>
                </a:solidFill>
              </a:rPr>
              <a:t>bertujuan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mengukur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sejauh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mana</a:t>
            </a:r>
            <a:r>
              <a:rPr lang="en-US" sz="2000" dirty="0" smtClean="0">
                <a:solidFill>
                  <a:schemeClr val="tx1"/>
                </a:solidFill>
              </a:rPr>
              <a:t> model </a:t>
            </a:r>
            <a:r>
              <a:rPr lang="en-US" sz="2000" dirty="0" err="1" smtClean="0">
                <a:solidFill>
                  <a:schemeClr val="tx1"/>
                </a:solidFill>
              </a:rPr>
              <a:t>tersebut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mampu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melakukan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tugas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diberikan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sejauh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mana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hasil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prediksinya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dapat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diandalkan</a:t>
            </a:r>
            <a:r>
              <a:rPr lang="en-US" sz="2000" dirty="0" smtClean="0">
                <a:solidFill>
                  <a:schemeClr val="tx1"/>
                </a:solidFill>
              </a:rPr>
              <a:t>. Dari </a:t>
            </a:r>
            <a:r>
              <a:rPr lang="en-US" sz="2000" dirty="0" err="1" smtClean="0">
                <a:solidFill>
                  <a:schemeClr val="tx1"/>
                </a:solidFill>
              </a:rPr>
              <a:t>hasil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ditampilkan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dapat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dilihat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bahwa</a:t>
            </a:r>
            <a:r>
              <a:rPr lang="en-US" sz="2000" dirty="0" smtClean="0">
                <a:solidFill>
                  <a:schemeClr val="tx1"/>
                </a:solidFill>
              </a:rPr>
              <a:t> model </a:t>
            </a:r>
            <a:r>
              <a:rPr lang="en-US" sz="2000" dirty="0" err="1" smtClean="0">
                <a:solidFill>
                  <a:schemeClr val="tx1"/>
                </a:solidFill>
              </a:rPr>
              <a:t>memiliki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akurasi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sekitar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85%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presisi</a:t>
            </a:r>
            <a:r>
              <a:rPr lang="en-US" sz="2000" dirty="0" smtClean="0">
                <a:solidFill>
                  <a:schemeClr val="tx1"/>
                </a:solidFill>
              </a:rPr>
              <a:t>, recall,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F1-score yang </a:t>
            </a:r>
            <a:r>
              <a:rPr lang="en-US" sz="2000" dirty="0" err="1" smtClean="0">
                <a:solidFill>
                  <a:schemeClr val="tx1"/>
                </a:solidFill>
              </a:rPr>
              <a:t>bervariasi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52">
            <a:extLst>
              <a:ext uri="{FF2B5EF4-FFF2-40B4-BE49-F238E27FC236}">
                <a16:creationId xmlns="" xmlns:a16="http://schemas.microsoft.com/office/drawing/2014/main" id="{96DCE1F6-B9DC-4A94-9612-6D6E2FA9D0B0}"/>
              </a:ext>
            </a:extLst>
          </p:cNvPr>
          <p:cNvSpPr/>
          <p:nvPr/>
        </p:nvSpPr>
        <p:spPr>
          <a:xfrm>
            <a:off x="490741" y="869850"/>
            <a:ext cx="6754118" cy="284167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/>
            <a:r>
              <a:rPr lang="en-US" sz="2400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Evaluasi</a:t>
            </a:r>
            <a:r>
              <a:rPr lang="en-US" sz="24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Model Neural Network</a:t>
            </a:r>
            <a: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3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792</Words>
  <Application>Microsoft Office PowerPoint</Application>
  <PresentationFormat>Custom</PresentationFormat>
  <Paragraphs>258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Fahry A.S Elys S</vt:lpstr>
      <vt:lpstr>Introduction</vt:lpstr>
      <vt:lpstr>Roadmap Sentiment Analysis</vt:lpstr>
      <vt:lpstr>Prepare Dataset</vt:lpstr>
      <vt:lpstr>Kalkulasi analisis sentimen Neural Network</vt:lpstr>
      <vt:lpstr>Kalkulasi analisis sentimen Neural Network</vt:lpstr>
      <vt:lpstr>Kalkulasi analisis sentimen Neural Network</vt:lpstr>
      <vt:lpstr>Menerapkan statistika dalam Cleansing Data</vt:lpstr>
      <vt:lpstr>Menerapkan statistika dalam Evaluasi Model</vt:lpstr>
      <vt:lpstr>Menerapkan statistika dalam Evaluasi Model</vt:lpstr>
      <vt:lpstr>API LSTM, RNN, NN</vt:lpstr>
      <vt:lpstr>API Model Neural Network (2 endpoint)</vt:lpstr>
      <vt:lpstr>API Model Neural Network (2 endpoint)</vt:lpstr>
      <vt:lpstr>API Model Neural Network (2 endpoint)</vt:lpstr>
      <vt:lpstr>API Model Neural Network (2 endpoint)</vt:lpstr>
      <vt:lpstr>Neural Network dilihat dari Script Python</vt:lpstr>
      <vt:lpstr>Neural Network dilihat dari Script Python</vt:lpstr>
      <vt:lpstr>API dengan Flask dan Swagger UI</vt:lpstr>
      <vt:lpstr>API Model LSTM (2 endpoint)</vt:lpstr>
      <vt:lpstr>Slide 20</vt:lpstr>
      <vt:lpstr>LSTM dilihat dari Script Python</vt:lpstr>
      <vt:lpstr>LSTM dilihat dari Script Python</vt:lpstr>
      <vt:lpstr>Visualisation Model LSTM</vt:lpstr>
      <vt:lpstr>Visualisation Model RNN</vt:lpstr>
      <vt:lpstr>Results of Sentiment Analysis</vt:lpstr>
      <vt:lpstr>Conclusion</vt:lpstr>
      <vt:lpstr>TERIMAKASIH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Effort  PowerPoint Matrix</dc:title>
  <dc:creator>user</dc:creator>
  <cp:lastModifiedBy>Windows User</cp:lastModifiedBy>
  <cp:revision>19</cp:revision>
  <dcterms:created xsi:type="dcterms:W3CDTF">2021-08-24T20:35:33Z</dcterms:created>
  <dcterms:modified xsi:type="dcterms:W3CDTF">2023-09-23T16:24:50Z</dcterms:modified>
</cp:coreProperties>
</file>