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Stint Ultra Expanded"/>
      <p:regular r:id="rId20"/>
    </p:embeddedFont>
    <p:embeddedFont>
      <p:font typeface="Bebas Neue"/>
      <p:regular r:id="rId21"/>
    </p:embeddedFont>
    <p:embeddedFont>
      <p:font typeface="Assistant"/>
      <p:regular r:id="rId22"/>
      <p:bold r:id="rId23"/>
    </p:embeddedFont>
    <p:embeddedFont>
      <p:font typeface="PT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StintUltraExpanded-regular.fntdata"/><Relationship Id="rId22" Type="http://schemas.openxmlformats.org/officeDocument/2006/relationships/font" Target="fonts/Assistant-regular.fntdata"/><Relationship Id="rId21" Type="http://schemas.openxmlformats.org/officeDocument/2006/relationships/font" Target="fonts/BebasNeue-regular.fntdata"/><Relationship Id="rId24" Type="http://schemas.openxmlformats.org/officeDocument/2006/relationships/font" Target="fonts/PTSans-regular.fntdata"/><Relationship Id="rId23" Type="http://schemas.openxmlformats.org/officeDocument/2006/relationships/font" Target="fonts/Assistan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TSans-italic.fntdata"/><Relationship Id="rId25" Type="http://schemas.openxmlformats.org/officeDocument/2006/relationships/font" Target="fonts/PTSans-bold.fntdata"/><Relationship Id="rId27" Type="http://schemas.openxmlformats.org/officeDocument/2006/relationships/font" Target="fonts/PT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1511ce2d02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1511ce2d02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1511ce2d02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1511ce2d02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26dcee992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26dcee992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1511ce2d0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1511ce2d0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1511ce2d0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1511ce2d0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1511ce2d02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1511ce2d02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1217ff6ed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1217ff6ed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bd6c00e73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bd6c00e73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12252b964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12252b964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1511ce2d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1511ce2d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1511ce2d0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1511ce2d0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27829942fb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27829942fb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27829942f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27829942f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27829942fb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27829942fb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713088" y="408773"/>
            <a:ext cx="7717834" cy="4325948"/>
            <a:chOff x="713088" y="408773"/>
            <a:chExt cx="7717834" cy="4325948"/>
          </a:xfrm>
        </p:grpSpPr>
        <p:sp>
          <p:nvSpPr>
            <p:cNvPr id="10" name="Google Shape;10;p2"/>
            <p:cNvSpPr/>
            <p:nvPr/>
          </p:nvSpPr>
          <p:spPr>
            <a:xfrm>
              <a:off x="713088" y="408783"/>
              <a:ext cx="7717834" cy="4325938"/>
            </a:xfrm>
            <a:custGeom>
              <a:rect b="b" l="l" r="r" t="t"/>
              <a:pathLst>
                <a:path extrusionOk="0" h="55691" w="99351">
                  <a:moveTo>
                    <a:pt x="19239" y="0"/>
                  </a:moveTo>
                  <a:cubicBezTo>
                    <a:pt x="17832" y="0"/>
                    <a:pt x="16487" y="559"/>
                    <a:pt x="15488" y="1558"/>
                  </a:cubicBezTo>
                  <a:lnTo>
                    <a:pt x="1553" y="15493"/>
                  </a:lnTo>
                  <a:cubicBezTo>
                    <a:pt x="560" y="16486"/>
                    <a:pt x="1" y="17837"/>
                    <a:pt x="1" y="19244"/>
                  </a:cubicBezTo>
                  <a:lnTo>
                    <a:pt x="1" y="50388"/>
                  </a:lnTo>
                  <a:cubicBezTo>
                    <a:pt x="1" y="53322"/>
                    <a:pt x="2376" y="55691"/>
                    <a:pt x="5304" y="55691"/>
                  </a:cubicBezTo>
                  <a:lnTo>
                    <a:pt x="62697" y="55691"/>
                  </a:lnTo>
                  <a:cubicBezTo>
                    <a:pt x="64104" y="55691"/>
                    <a:pt x="65455" y="55132"/>
                    <a:pt x="66448" y="54139"/>
                  </a:cubicBezTo>
                  <a:lnTo>
                    <a:pt x="68540" y="52053"/>
                  </a:lnTo>
                  <a:cubicBezTo>
                    <a:pt x="69533" y="51054"/>
                    <a:pt x="70883" y="50495"/>
                    <a:pt x="72291" y="50495"/>
                  </a:cubicBezTo>
                  <a:lnTo>
                    <a:pt x="94048" y="50495"/>
                  </a:lnTo>
                  <a:cubicBezTo>
                    <a:pt x="96976" y="50495"/>
                    <a:pt x="99351" y="48126"/>
                    <a:pt x="99351" y="45192"/>
                  </a:cubicBezTo>
                  <a:lnTo>
                    <a:pt x="99351" y="5303"/>
                  </a:lnTo>
                  <a:cubicBezTo>
                    <a:pt x="99351" y="2375"/>
                    <a:pt x="96976" y="0"/>
                    <a:pt x="94048"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713103" y="408773"/>
              <a:ext cx="1019583" cy="1019595"/>
            </a:xfrm>
            <a:custGeom>
              <a:rect b="b" l="l" r="r" t="t"/>
              <a:pathLst>
                <a:path extrusionOk="0" h="13126" w="13125">
                  <a:moveTo>
                    <a:pt x="2369" y="0"/>
                  </a:moveTo>
                  <a:lnTo>
                    <a:pt x="2363" y="7"/>
                  </a:lnTo>
                  <a:cubicBezTo>
                    <a:pt x="1125" y="51"/>
                    <a:pt x="126" y="1006"/>
                    <a:pt x="13" y="2225"/>
                  </a:cubicBezTo>
                  <a:lnTo>
                    <a:pt x="0" y="2237"/>
                  </a:lnTo>
                  <a:lnTo>
                    <a:pt x="0" y="11994"/>
                  </a:lnTo>
                  <a:lnTo>
                    <a:pt x="25" y="12007"/>
                  </a:lnTo>
                  <a:cubicBezTo>
                    <a:pt x="6" y="12076"/>
                    <a:pt x="0" y="12145"/>
                    <a:pt x="0" y="12214"/>
                  </a:cubicBezTo>
                  <a:cubicBezTo>
                    <a:pt x="0" y="12717"/>
                    <a:pt x="409" y="13125"/>
                    <a:pt x="911" y="13125"/>
                  </a:cubicBezTo>
                  <a:cubicBezTo>
                    <a:pt x="1106" y="13125"/>
                    <a:pt x="1288" y="13062"/>
                    <a:pt x="1439" y="12949"/>
                  </a:cubicBezTo>
                  <a:lnTo>
                    <a:pt x="1439" y="12956"/>
                  </a:lnTo>
                  <a:lnTo>
                    <a:pt x="1452" y="12943"/>
                  </a:lnTo>
                  <a:cubicBezTo>
                    <a:pt x="1521" y="12886"/>
                    <a:pt x="1583" y="12824"/>
                    <a:pt x="1640" y="12755"/>
                  </a:cubicBezTo>
                  <a:lnTo>
                    <a:pt x="12779" y="1615"/>
                  </a:lnTo>
                  <a:cubicBezTo>
                    <a:pt x="12830" y="1577"/>
                    <a:pt x="12880" y="1533"/>
                    <a:pt x="12918" y="1483"/>
                  </a:cubicBezTo>
                  <a:lnTo>
                    <a:pt x="12943" y="1458"/>
                  </a:lnTo>
                  <a:lnTo>
                    <a:pt x="12943" y="1452"/>
                  </a:lnTo>
                  <a:cubicBezTo>
                    <a:pt x="13056" y="1301"/>
                    <a:pt x="13125" y="1113"/>
                    <a:pt x="13125" y="911"/>
                  </a:cubicBezTo>
                  <a:cubicBezTo>
                    <a:pt x="13125" y="472"/>
                    <a:pt x="12811" y="107"/>
                    <a:pt x="12402" y="19"/>
                  </a:cubicBezTo>
                  <a:lnTo>
                    <a:pt x="12396" y="0"/>
                  </a:lnTo>
                  <a:close/>
                </a:path>
              </a:pathLst>
            </a:cu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 name="Google Shape;12;p2"/>
          <p:cNvSpPr txBox="1"/>
          <p:nvPr>
            <p:ph type="ctrTitle"/>
          </p:nvPr>
        </p:nvSpPr>
        <p:spPr>
          <a:xfrm>
            <a:off x="1761750" y="1111025"/>
            <a:ext cx="5620500" cy="2445600"/>
          </a:xfrm>
          <a:prstGeom prst="rect">
            <a:avLst/>
          </a:prstGeom>
        </p:spPr>
        <p:txBody>
          <a:bodyPr anchorCtr="0" anchor="ctr" bIns="91425" lIns="91425" spcFirstLastPara="1" rIns="91425" wrap="square" tIns="91425">
            <a:noAutofit/>
          </a:bodyPr>
          <a:lstStyle>
            <a:lvl1pPr lvl="0" algn="l">
              <a:spcBef>
                <a:spcPts val="0"/>
              </a:spcBef>
              <a:spcAft>
                <a:spcPts val="0"/>
              </a:spcAft>
              <a:buClr>
                <a:schemeClr val="accent1"/>
              </a:buClr>
              <a:buSzPts val="5200"/>
              <a:buNone/>
              <a:defRPr sz="5200">
                <a:solidFill>
                  <a:schemeClr val="accent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3" name="Google Shape;13;p2"/>
          <p:cNvSpPr txBox="1"/>
          <p:nvPr>
            <p:ph idx="1" type="subTitle"/>
          </p:nvPr>
        </p:nvSpPr>
        <p:spPr>
          <a:xfrm>
            <a:off x="6177350" y="4366325"/>
            <a:ext cx="2305500" cy="368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b="1" sz="1800">
                <a:solidFill>
                  <a:schemeClr val="dk2"/>
                </a:solidFill>
                <a:latin typeface="Stint Ultra Expanded"/>
                <a:ea typeface="Stint Ultra Expanded"/>
                <a:cs typeface="Stint Ultra Expanded"/>
                <a:sym typeface="Stint Ultra Expanded"/>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grpSp>
        <p:nvGrpSpPr>
          <p:cNvPr id="51" name="Google Shape;51;p11"/>
          <p:cNvGrpSpPr/>
          <p:nvPr/>
        </p:nvGrpSpPr>
        <p:grpSpPr>
          <a:xfrm flipH="1" rot="10800000">
            <a:off x="713051" y="746438"/>
            <a:ext cx="7717254" cy="3650625"/>
            <a:chOff x="1315400" y="715975"/>
            <a:chExt cx="6522358" cy="3650625"/>
          </a:xfrm>
        </p:grpSpPr>
        <p:sp>
          <p:nvSpPr>
            <p:cNvPr id="52" name="Google Shape;52;p11"/>
            <p:cNvSpPr/>
            <p:nvPr/>
          </p:nvSpPr>
          <p:spPr>
            <a:xfrm rot="10800000">
              <a:off x="1315400" y="715975"/>
              <a:ext cx="6522358" cy="3650625"/>
            </a:xfrm>
            <a:custGeom>
              <a:rect b="b" l="l" r="r" t="t"/>
              <a:pathLst>
                <a:path extrusionOk="0" h="41995" w="75030">
                  <a:moveTo>
                    <a:pt x="4003" y="0"/>
                  </a:moveTo>
                  <a:cubicBezTo>
                    <a:pt x="1791" y="0"/>
                    <a:pt x="1" y="1791"/>
                    <a:pt x="1" y="3996"/>
                  </a:cubicBezTo>
                  <a:lnTo>
                    <a:pt x="1" y="37992"/>
                  </a:lnTo>
                  <a:cubicBezTo>
                    <a:pt x="1" y="40204"/>
                    <a:pt x="1791" y="41994"/>
                    <a:pt x="4003" y="41994"/>
                  </a:cubicBezTo>
                  <a:lnTo>
                    <a:pt x="71863" y="41994"/>
                  </a:lnTo>
                  <a:cubicBezTo>
                    <a:pt x="71863" y="41994"/>
                    <a:pt x="74804" y="41856"/>
                    <a:pt x="74942" y="38495"/>
                  </a:cubicBezTo>
                  <a:cubicBezTo>
                    <a:pt x="74961" y="38068"/>
                    <a:pt x="74904" y="37684"/>
                    <a:pt x="74804" y="37333"/>
                  </a:cubicBezTo>
                  <a:cubicBezTo>
                    <a:pt x="74081" y="34926"/>
                    <a:pt x="70883" y="34116"/>
                    <a:pt x="70883" y="31917"/>
                  </a:cubicBezTo>
                  <a:lnTo>
                    <a:pt x="70883" y="24352"/>
                  </a:lnTo>
                  <a:cubicBezTo>
                    <a:pt x="70883" y="24352"/>
                    <a:pt x="70695" y="22612"/>
                    <a:pt x="73541" y="20715"/>
                  </a:cubicBezTo>
                  <a:cubicBezTo>
                    <a:pt x="74263" y="20111"/>
                    <a:pt x="74628" y="19427"/>
                    <a:pt x="74804" y="18849"/>
                  </a:cubicBezTo>
                  <a:cubicBezTo>
                    <a:pt x="75030" y="18082"/>
                    <a:pt x="74942" y="17498"/>
                    <a:pt x="74942" y="17498"/>
                  </a:cubicBezTo>
                  <a:lnTo>
                    <a:pt x="74804" y="3776"/>
                  </a:lnTo>
                  <a:cubicBezTo>
                    <a:pt x="74804" y="1690"/>
                    <a:pt x="73107" y="0"/>
                    <a:pt x="71021"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p:nvPr/>
          </p:nvSpPr>
          <p:spPr>
            <a:xfrm rot="10800000">
              <a:off x="1321314" y="1320374"/>
              <a:ext cx="291737" cy="1201460"/>
            </a:xfrm>
            <a:custGeom>
              <a:rect b="b" l="l" r="r" t="t"/>
              <a:pathLst>
                <a:path extrusionOk="0" h="13821" w="3356">
                  <a:moveTo>
                    <a:pt x="2981" y="0"/>
                  </a:moveTo>
                  <a:cubicBezTo>
                    <a:pt x="2889" y="0"/>
                    <a:pt x="2796" y="34"/>
                    <a:pt x="2721" y="109"/>
                  </a:cubicBezTo>
                  <a:lnTo>
                    <a:pt x="723" y="2107"/>
                  </a:lnTo>
                  <a:cubicBezTo>
                    <a:pt x="258" y="2566"/>
                    <a:pt x="1" y="3194"/>
                    <a:pt x="1" y="3848"/>
                  </a:cubicBezTo>
                  <a:lnTo>
                    <a:pt x="1" y="9973"/>
                  </a:lnTo>
                  <a:cubicBezTo>
                    <a:pt x="1" y="10627"/>
                    <a:pt x="258" y="11255"/>
                    <a:pt x="723" y="11714"/>
                  </a:cubicBezTo>
                  <a:lnTo>
                    <a:pt x="2721" y="13712"/>
                  </a:lnTo>
                  <a:cubicBezTo>
                    <a:pt x="2797" y="13787"/>
                    <a:pt x="2890" y="13821"/>
                    <a:pt x="2981" y="13821"/>
                  </a:cubicBezTo>
                  <a:cubicBezTo>
                    <a:pt x="3172" y="13821"/>
                    <a:pt x="3356" y="13675"/>
                    <a:pt x="3356" y="13454"/>
                  </a:cubicBezTo>
                  <a:lnTo>
                    <a:pt x="3356" y="373"/>
                  </a:lnTo>
                  <a:cubicBezTo>
                    <a:pt x="3356" y="148"/>
                    <a:pt x="3172" y="0"/>
                    <a:pt x="2981" y="0"/>
                  </a:cubicBezTo>
                  <a:close/>
                </a:path>
              </a:pathLst>
            </a:cu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11"/>
          <p:cNvSpPr txBox="1"/>
          <p:nvPr>
            <p:ph hasCustomPrompt="1" type="title"/>
          </p:nvPr>
        </p:nvSpPr>
        <p:spPr>
          <a:xfrm>
            <a:off x="1284000" y="1650050"/>
            <a:ext cx="6576000" cy="13464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88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5" name="Google Shape;55;p11"/>
          <p:cNvSpPr txBox="1"/>
          <p:nvPr>
            <p:ph idx="1" type="subTitle"/>
          </p:nvPr>
        </p:nvSpPr>
        <p:spPr>
          <a:xfrm>
            <a:off x="1284000" y="2996350"/>
            <a:ext cx="6576000" cy="49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6" name="Shape 5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57" name="Shape 57"/>
        <p:cNvGrpSpPr/>
        <p:nvPr/>
      </p:nvGrpSpPr>
      <p:grpSpPr>
        <a:xfrm>
          <a:off x="0" y="0"/>
          <a:ext cx="0" cy="0"/>
          <a:chOff x="0" y="0"/>
          <a:chExt cx="0" cy="0"/>
        </a:xfrm>
      </p:grpSpPr>
      <p:sp>
        <p:nvSpPr>
          <p:cNvPr id="58" name="Google Shape;58;p13"/>
          <p:cNvSpPr/>
          <p:nvPr/>
        </p:nvSpPr>
        <p:spPr>
          <a:xfrm>
            <a:off x="134350" y="84400"/>
            <a:ext cx="8875432" cy="4975155"/>
          </a:xfrm>
          <a:custGeom>
            <a:rect b="b" l="l" r="r" t="t"/>
            <a:pathLst>
              <a:path extrusionOk="0" h="55691" w="99350">
                <a:moveTo>
                  <a:pt x="5303" y="0"/>
                </a:moveTo>
                <a:cubicBezTo>
                  <a:pt x="2375" y="0"/>
                  <a:pt x="0" y="2375"/>
                  <a:pt x="0" y="5303"/>
                </a:cubicBezTo>
                <a:lnTo>
                  <a:pt x="0" y="19238"/>
                </a:lnTo>
                <a:lnTo>
                  <a:pt x="0" y="45192"/>
                </a:lnTo>
                <a:lnTo>
                  <a:pt x="0" y="50388"/>
                </a:lnTo>
                <a:cubicBezTo>
                  <a:pt x="0" y="53316"/>
                  <a:pt x="2375" y="55691"/>
                  <a:pt x="5303" y="55691"/>
                </a:cubicBezTo>
                <a:lnTo>
                  <a:pt x="62696" y="55691"/>
                </a:lnTo>
                <a:cubicBezTo>
                  <a:pt x="64103" y="55691"/>
                  <a:pt x="65454" y="55132"/>
                  <a:pt x="66447" y="54139"/>
                </a:cubicBezTo>
                <a:lnTo>
                  <a:pt x="68539" y="52047"/>
                </a:lnTo>
                <a:cubicBezTo>
                  <a:pt x="69532" y="51054"/>
                  <a:pt x="70883" y="50495"/>
                  <a:pt x="72290" y="50495"/>
                </a:cubicBezTo>
                <a:lnTo>
                  <a:pt x="94047" y="50495"/>
                </a:lnTo>
                <a:cubicBezTo>
                  <a:pt x="96975" y="50495"/>
                  <a:pt x="99350" y="48120"/>
                  <a:pt x="99350" y="45192"/>
                </a:cubicBezTo>
                <a:lnTo>
                  <a:pt x="99350" y="5303"/>
                </a:lnTo>
                <a:cubicBezTo>
                  <a:pt x="99350" y="2375"/>
                  <a:pt x="96975" y="0"/>
                  <a:pt x="94047"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txBox="1"/>
          <p:nvPr>
            <p:ph type="title"/>
          </p:nvPr>
        </p:nvSpPr>
        <p:spPr>
          <a:xfrm>
            <a:off x="720000" y="1673275"/>
            <a:ext cx="21471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0" name="Google Shape;60;p13"/>
          <p:cNvSpPr txBox="1"/>
          <p:nvPr>
            <p:ph hasCustomPrompt="1" idx="2" type="title"/>
          </p:nvPr>
        </p:nvSpPr>
        <p:spPr>
          <a:xfrm>
            <a:off x="720000" y="1217400"/>
            <a:ext cx="1028100" cy="358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26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1" name="Google Shape;61;p13"/>
          <p:cNvSpPr txBox="1"/>
          <p:nvPr>
            <p:ph idx="1" type="subTitle"/>
          </p:nvPr>
        </p:nvSpPr>
        <p:spPr>
          <a:xfrm>
            <a:off x="720000" y="2200975"/>
            <a:ext cx="2147100" cy="634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62" name="Google Shape;62;p13"/>
          <p:cNvSpPr txBox="1"/>
          <p:nvPr>
            <p:ph idx="3" type="title"/>
          </p:nvPr>
        </p:nvSpPr>
        <p:spPr>
          <a:xfrm>
            <a:off x="3498450" y="1673275"/>
            <a:ext cx="21471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3" name="Google Shape;63;p13"/>
          <p:cNvSpPr txBox="1"/>
          <p:nvPr>
            <p:ph hasCustomPrompt="1" idx="4" type="title"/>
          </p:nvPr>
        </p:nvSpPr>
        <p:spPr>
          <a:xfrm>
            <a:off x="3498450" y="1217400"/>
            <a:ext cx="1028100" cy="358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26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4" name="Google Shape;64;p13"/>
          <p:cNvSpPr txBox="1"/>
          <p:nvPr>
            <p:ph idx="5" type="subTitle"/>
          </p:nvPr>
        </p:nvSpPr>
        <p:spPr>
          <a:xfrm>
            <a:off x="3498450" y="2200975"/>
            <a:ext cx="2147100" cy="634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65" name="Google Shape;65;p13"/>
          <p:cNvSpPr txBox="1"/>
          <p:nvPr>
            <p:ph idx="6" type="title"/>
          </p:nvPr>
        </p:nvSpPr>
        <p:spPr>
          <a:xfrm>
            <a:off x="6276900" y="1673275"/>
            <a:ext cx="21471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6" name="Google Shape;66;p13"/>
          <p:cNvSpPr txBox="1"/>
          <p:nvPr>
            <p:ph hasCustomPrompt="1" idx="7" type="title"/>
          </p:nvPr>
        </p:nvSpPr>
        <p:spPr>
          <a:xfrm>
            <a:off x="6276900" y="1217400"/>
            <a:ext cx="1028100" cy="358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26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7" name="Google Shape;67;p13"/>
          <p:cNvSpPr txBox="1"/>
          <p:nvPr>
            <p:ph idx="8" type="subTitle"/>
          </p:nvPr>
        </p:nvSpPr>
        <p:spPr>
          <a:xfrm>
            <a:off x="6276900" y="2200975"/>
            <a:ext cx="2147100" cy="634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68" name="Google Shape;68;p13"/>
          <p:cNvSpPr txBox="1"/>
          <p:nvPr>
            <p:ph idx="9" type="title"/>
          </p:nvPr>
        </p:nvSpPr>
        <p:spPr>
          <a:xfrm>
            <a:off x="720000" y="3329550"/>
            <a:ext cx="21471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9" name="Google Shape;69;p13"/>
          <p:cNvSpPr txBox="1"/>
          <p:nvPr>
            <p:ph hasCustomPrompt="1" idx="13" type="title"/>
          </p:nvPr>
        </p:nvSpPr>
        <p:spPr>
          <a:xfrm>
            <a:off x="720000" y="2873900"/>
            <a:ext cx="1028100" cy="358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70" name="Google Shape;70;p13"/>
          <p:cNvSpPr txBox="1"/>
          <p:nvPr>
            <p:ph idx="14" type="subTitle"/>
          </p:nvPr>
        </p:nvSpPr>
        <p:spPr>
          <a:xfrm>
            <a:off x="720000" y="3857275"/>
            <a:ext cx="2147100" cy="634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1" name="Google Shape;71;p13"/>
          <p:cNvSpPr txBox="1"/>
          <p:nvPr>
            <p:ph idx="15" type="title"/>
          </p:nvPr>
        </p:nvSpPr>
        <p:spPr>
          <a:xfrm>
            <a:off x="3498450" y="3329550"/>
            <a:ext cx="21471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2" name="Google Shape;72;p13"/>
          <p:cNvSpPr txBox="1"/>
          <p:nvPr>
            <p:ph hasCustomPrompt="1" idx="16" type="title"/>
          </p:nvPr>
        </p:nvSpPr>
        <p:spPr>
          <a:xfrm>
            <a:off x="3498450" y="2873900"/>
            <a:ext cx="1028100" cy="358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73" name="Google Shape;73;p13"/>
          <p:cNvSpPr txBox="1"/>
          <p:nvPr>
            <p:ph idx="17" type="subTitle"/>
          </p:nvPr>
        </p:nvSpPr>
        <p:spPr>
          <a:xfrm>
            <a:off x="3498450" y="3857275"/>
            <a:ext cx="2147100" cy="634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4" name="Google Shape;74;p13"/>
          <p:cNvSpPr txBox="1"/>
          <p:nvPr>
            <p:ph idx="18" type="title"/>
          </p:nvPr>
        </p:nvSpPr>
        <p:spPr>
          <a:xfrm>
            <a:off x="6276900" y="3329550"/>
            <a:ext cx="21471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5" name="Google Shape;75;p13"/>
          <p:cNvSpPr txBox="1"/>
          <p:nvPr>
            <p:ph hasCustomPrompt="1" idx="19" type="title"/>
          </p:nvPr>
        </p:nvSpPr>
        <p:spPr>
          <a:xfrm>
            <a:off x="6276900" y="2873900"/>
            <a:ext cx="1028100" cy="358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76" name="Google Shape;76;p13"/>
          <p:cNvSpPr txBox="1"/>
          <p:nvPr>
            <p:ph idx="20" type="subTitle"/>
          </p:nvPr>
        </p:nvSpPr>
        <p:spPr>
          <a:xfrm>
            <a:off x="6276900" y="3857275"/>
            <a:ext cx="2147100" cy="634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7" name="Google Shape;77;p13"/>
          <p:cNvSpPr txBox="1"/>
          <p:nvPr>
            <p:ph idx="21"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78" name="Shape 78"/>
        <p:cNvGrpSpPr/>
        <p:nvPr/>
      </p:nvGrpSpPr>
      <p:grpSpPr>
        <a:xfrm>
          <a:off x="0" y="0"/>
          <a:ext cx="0" cy="0"/>
          <a:chOff x="0" y="0"/>
          <a:chExt cx="0" cy="0"/>
        </a:xfrm>
      </p:grpSpPr>
      <p:sp>
        <p:nvSpPr>
          <p:cNvPr id="79" name="Google Shape;79;p14"/>
          <p:cNvSpPr txBox="1"/>
          <p:nvPr>
            <p:ph type="title"/>
          </p:nvPr>
        </p:nvSpPr>
        <p:spPr>
          <a:xfrm>
            <a:off x="713100" y="1181675"/>
            <a:ext cx="4091700" cy="1641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500"/>
              <a:buNone/>
              <a:defRPr sz="4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80" name="Google Shape;80;p14"/>
          <p:cNvSpPr txBox="1"/>
          <p:nvPr>
            <p:ph idx="1" type="subTitle"/>
          </p:nvPr>
        </p:nvSpPr>
        <p:spPr>
          <a:xfrm>
            <a:off x="713100" y="2823350"/>
            <a:ext cx="4091700" cy="113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81" name="Shape 81"/>
        <p:cNvGrpSpPr/>
        <p:nvPr/>
      </p:nvGrpSpPr>
      <p:grpSpPr>
        <a:xfrm>
          <a:off x="0" y="0"/>
          <a:ext cx="0" cy="0"/>
          <a:chOff x="0" y="0"/>
          <a:chExt cx="0" cy="0"/>
        </a:xfrm>
      </p:grpSpPr>
      <p:grpSp>
        <p:nvGrpSpPr>
          <p:cNvPr id="82" name="Google Shape;82;p15"/>
          <p:cNvGrpSpPr/>
          <p:nvPr/>
        </p:nvGrpSpPr>
        <p:grpSpPr>
          <a:xfrm>
            <a:off x="1315403" y="746413"/>
            <a:ext cx="6513071" cy="3650675"/>
            <a:chOff x="1315403" y="715975"/>
            <a:chExt cx="6513071" cy="3650675"/>
          </a:xfrm>
        </p:grpSpPr>
        <p:sp>
          <p:nvSpPr>
            <p:cNvPr id="83" name="Google Shape;83;p15"/>
            <p:cNvSpPr/>
            <p:nvPr/>
          </p:nvSpPr>
          <p:spPr>
            <a:xfrm>
              <a:off x="1315403" y="715975"/>
              <a:ext cx="6513027" cy="3650675"/>
            </a:xfrm>
            <a:custGeom>
              <a:rect b="b" l="l" r="r" t="t"/>
              <a:pathLst>
                <a:path extrusionOk="0" h="37541" w="74955">
                  <a:moveTo>
                    <a:pt x="4148" y="1"/>
                  </a:moveTo>
                  <a:cubicBezTo>
                    <a:pt x="1861" y="1"/>
                    <a:pt x="1" y="1861"/>
                    <a:pt x="1" y="4148"/>
                  </a:cubicBezTo>
                  <a:lnTo>
                    <a:pt x="1" y="33388"/>
                  </a:lnTo>
                  <a:cubicBezTo>
                    <a:pt x="1" y="35681"/>
                    <a:pt x="1861" y="37541"/>
                    <a:pt x="4148" y="37541"/>
                  </a:cubicBezTo>
                  <a:lnTo>
                    <a:pt x="61660" y="37541"/>
                  </a:lnTo>
                  <a:cubicBezTo>
                    <a:pt x="62062" y="37509"/>
                    <a:pt x="62804" y="37358"/>
                    <a:pt x="63539" y="36711"/>
                  </a:cubicBezTo>
                  <a:cubicBezTo>
                    <a:pt x="64638" y="35750"/>
                    <a:pt x="64569" y="34512"/>
                    <a:pt x="64569" y="34512"/>
                  </a:cubicBezTo>
                  <a:lnTo>
                    <a:pt x="64569" y="30730"/>
                  </a:lnTo>
                  <a:cubicBezTo>
                    <a:pt x="64569" y="30730"/>
                    <a:pt x="64431" y="29492"/>
                    <a:pt x="65945" y="28255"/>
                  </a:cubicBezTo>
                  <a:cubicBezTo>
                    <a:pt x="67459" y="27017"/>
                    <a:pt x="74333" y="21658"/>
                    <a:pt x="74333" y="21658"/>
                  </a:cubicBezTo>
                  <a:cubicBezTo>
                    <a:pt x="74333" y="21658"/>
                    <a:pt x="74886" y="21243"/>
                    <a:pt x="74955" y="20414"/>
                  </a:cubicBezTo>
                  <a:lnTo>
                    <a:pt x="74955" y="18014"/>
                  </a:lnTo>
                  <a:lnTo>
                    <a:pt x="74955" y="4148"/>
                  </a:lnTo>
                  <a:cubicBezTo>
                    <a:pt x="74955" y="1861"/>
                    <a:pt x="73095" y="1"/>
                    <a:pt x="70802"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7049977" y="3024750"/>
              <a:ext cx="778498" cy="1341889"/>
            </a:xfrm>
            <a:custGeom>
              <a:rect b="b" l="l" r="r" t="t"/>
              <a:pathLst>
                <a:path extrusionOk="0" h="13787" w="9325">
                  <a:moveTo>
                    <a:pt x="8516" y="0"/>
                  </a:moveTo>
                  <a:cubicBezTo>
                    <a:pt x="8345" y="0"/>
                    <a:pt x="8171" y="55"/>
                    <a:pt x="8018" y="177"/>
                  </a:cubicBezTo>
                  <a:lnTo>
                    <a:pt x="1490" y="5204"/>
                  </a:lnTo>
                  <a:cubicBezTo>
                    <a:pt x="1477" y="5210"/>
                    <a:pt x="1465" y="5223"/>
                    <a:pt x="1452" y="5229"/>
                  </a:cubicBezTo>
                  <a:cubicBezTo>
                    <a:pt x="1308" y="5336"/>
                    <a:pt x="1" y="6347"/>
                    <a:pt x="1" y="7736"/>
                  </a:cubicBezTo>
                  <a:lnTo>
                    <a:pt x="1" y="11832"/>
                  </a:lnTo>
                  <a:cubicBezTo>
                    <a:pt x="1" y="12890"/>
                    <a:pt x="862" y="13748"/>
                    <a:pt x="1918" y="13748"/>
                  </a:cubicBezTo>
                  <a:cubicBezTo>
                    <a:pt x="1922" y="13748"/>
                    <a:pt x="1926" y="13748"/>
                    <a:pt x="1930" y="13748"/>
                  </a:cubicBezTo>
                  <a:cubicBezTo>
                    <a:pt x="2114" y="13748"/>
                    <a:pt x="2302" y="13747"/>
                    <a:pt x="2492" y="13747"/>
                  </a:cubicBezTo>
                  <a:cubicBezTo>
                    <a:pt x="4081" y="13747"/>
                    <a:pt x="5840" y="13769"/>
                    <a:pt x="7383" y="13786"/>
                  </a:cubicBezTo>
                  <a:cubicBezTo>
                    <a:pt x="7391" y="13786"/>
                    <a:pt x="7399" y="13786"/>
                    <a:pt x="7406" y="13786"/>
                  </a:cubicBezTo>
                  <a:cubicBezTo>
                    <a:pt x="8464" y="13786"/>
                    <a:pt x="9325" y="12924"/>
                    <a:pt x="9325" y="11863"/>
                  </a:cubicBezTo>
                  <a:lnTo>
                    <a:pt x="9325" y="806"/>
                  </a:lnTo>
                  <a:cubicBezTo>
                    <a:pt x="9325" y="329"/>
                    <a:pt x="8932" y="0"/>
                    <a:pt x="8516" y="0"/>
                  </a:cubicBezTo>
                  <a:close/>
                </a:path>
              </a:pathLst>
            </a:cu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5"/>
          <p:cNvSpPr txBox="1"/>
          <p:nvPr>
            <p:ph type="title"/>
          </p:nvPr>
        </p:nvSpPr>
        <p:spPr>
          <a:xfrm>
            <a:off x="1974988" y="2885826"/>
            <a:ext cx="5193900" cy="642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5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6" name="Google Shape;86;p15"/>
          <p:cNvSpPr txBox="1"/>
          <p:nvPr>
            <p:ph idx="1" type="subTitle"/>
          </p:nvPr>
        </p:nvSpPr>
        <p:spPr>
          <a:xfrm>
            <a:off x="1974988" y="1407425"/>
            <a:ext cx="5193900" cy="1478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1600"/>
              </a:spcBef>
              <a:spcAft>
                <a:spcPts val="0"/>
              </a:spcAft>
              <a:buSzPts val="2500"/>
              <a:buNone/>
              <a:defRPr sz="2500"/>
            </a:lvl3pPr>
            <a:lvl4pPr lvl="3" rtl="0" algn="ctr">
              <a:lnSpc>
                <a:spcPct val="100000"/>
              </a:lnSpc>
              <a:spcBef>
                <a:spcPts val="1600"/>
              </a:spcBef>
              <a:spcAft>
                <a:spcPts val="0"/>
              </a:spcAft>
              <a:buSzPts val="2500"/>
              <a:buNone/>
              <a:defRPr sz="2500"/>
            </a:lvl4pPr>
            <a:lvl5pPr lvl="4" rtl="0" algn="ctr">
              <a:lnSpc>
                <a:spcPct val="100000"/>
              </a:lnSpc>
              <a:spcBef>
                <a:spcPts val="1600"/>
              </a:spcBef>
              <a:spcAft>
                <a:spcPts val="0"/>
              </a:spcAft>
              <a:buSzPts val="2500"/>
              <a:buNone/>
              <a:defRPr sz="2500"/>
            </a:lvl5pPr>
            <a:lvl6pPr lvl="5" rtl="0" algn="ctr">
              <a:lnSpc>
                <a:spcPct val="100000"/>
              </a:lnSpc>
              <a:spcBef>
                <a:spcPts val="1600"/>
              </a:spcBef>
              <a:spcAft>
                <a:spcPts val="0"/>
              </a:spcAft>
              <a:buSzPts val="2500"/>
              <a:buNone/>
              <a:defRPr sz="2500"/>
            </a:lvl6pPr>
            <a:lvl7pPr lvl="6" rtl="0" algn="ctr">
              <a:lnSpc>
                <a:spcPct val="100000"/>
              </a:lnSpc>
              <a:spcBef>
                <a:spcPts val="1600"/>
              </a:spcBef>
              <a:spcAft>
                <a:spcPts val="0"/>
              </a:spcAft>
              <a:buSzPts val="2500"/>
              <a:buNone/>
              <a:defRPr sz="2500"/>
            </a:lvl7pPr>
            <a:lvl8pPr lvl="7" rtl="0" algn="ctr">
              <a:lnSpc>
                <a:spcPct val="100000"/>
              </a:lnSpc>
              <a:spcBef>
                <a:spcPts val="1600"/>
              </a:spcBef>
              <a:spcAft>
                <a:spcPts val="0"/>
              </a:spcAft>
              <a:buSzPts val="2500"/>
              <a:buNone/>
              <a:defRPr sz="2500"/>
            </a:lvl8pPr>
            <a:lvl9pPr lvl="8" rtl="0" algn="ctr">
              <a:lnSpc>
                <a:spcPct val="100000"/>
              </a:lnSpc>
              <a:spcBef>
                <a:spcPts val="1600"/>
              </a:spcBef>
              <a:spcAft>
                <a:spcPts val="1600"/>
              </a:spcAft>
              <a:buSzPts val="2500"/>
              <a:buNone/>
              <a:defRPr sz="25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87" name="Shape 87"/>
        <p:cNvGrpSpPr/>
        <p:nvPr/>
      </p:nvGrpSpPr>
      <p:grpSpPr>
        <a:xfrm>
          <a:off x="0" y="0"/>
          <a:ext cx="0" cy="0"/>
          <a:chOff x="0" y="0"/>
          <a:chExt cx="0" cy="0"/>
        </a:xfrm>
      </p:grpSpPr>
      <p:sp>
        <p:nvSpPr>
          <p:cNvPr id="88" name="Google Shape;88;p16"/>
          <p:cNvSpPr/>
          <p:nvPr/>
        </p:nvSpPr>
        <p:spPr>
          <a:xfrm flipH="1">
            <a:off x="134350" y="84400"/>
            <a:ext cx="8875432" cy="4975155"/>
          </a:xfrm>
          <a:custGeom>
            <a:rect b="b" l="l" r="r" t="t"/>
            <a:pathLst>
              <a:path extrusionOk="0" h="55691" w="99350">
                <a:moveTo>
                  <a:pt x="5303" y="0"/>
                </a:moveTo>
                <a:cubicBezTo>
                  <a:pt x="2375" y="0"/>
                  <a:pt x="0" y="2375"/>
                  <a:pt x="0" y="5303"/>
                </a:cubicBezTo>
                <a:lnTo>
                  <a:pt x="0" y="19238"/>
                </a:lnTo>
                <a:lnTo>
                  <a:pt x="0" y="45192"/>
                </a:lnTo>
                <a:lnTo>
                  <a:pt x="0" y="50388"/>
                </a:lnTo>
                <a:cubicBezTo>
                  <a:pt x="0" y="53316"/>
                  <a:pt x="2375" y="55691"/>
                  <a:pt x="5303" y="55691"/>
                </a:cubicBezTo>
                <a:lnTo>
                  <a:pt x="62696" y="55691"/>
                </a:lnTo>
                <a:cubicBezTo>
                  <a:pt x="64103" y="55691"/>
                  <a:pt x="65454" y="55132"/>
                  <a:pt x="66447" y="54139"/>
                </a:cubicBezTo>
                <a:lnTo>
                  <a:pt x="68539" y="52047"/>
                </a:lnTo>
                <a:cubicBezTo>
                  <a:pt x="69532" y="51054"/>
                  <a:pt x="70883" y="50495"/>
                  <a:pt x="72290" y="50495"/>
                </a:cubicBezTo>
                <a:lnTo>
                  <a:pt x="94047" y="50495"/>
                </a:lnTo>
                <a:cubicBezTo>
                  <a:pt x="96975" y="50495"/>
                  <a:pt x="99350" y="48120"/>
                  <a:pt x="99350" y="45192"/>
                </a:cubicBezTo>
                <a:lnTo>
                  <a:pt x="99350" y="5303"/>
                </a:lnTo>
                <a:cubicBezTo>
                  <a:pt x="99350" y="2375"/>
                  <a:pt x="96975" y="0"/>
                  <a:pt x="94047"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txBox="1"/>
          <p:nvPr>
            <p:ph type="title"/>
          </p:nvPr>
        </p:nvSpPr>
        <p:spPr>
          <a:xfrm>
            <a:off x="720000" y="1263975"/>
            <a:ext cx="2996700" cy="1050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0" name="Google Shape;90;p16"/>
          <p:cNvSpPr txBox="1"/>
          <p:nvPr>
            <p:ph idx="1" type="subTitle"/>
          </p:nvPr>
        </p:nvSpPr>
        <p:spPr>
          <a:xfrm>
            <a:off x="720000" y="2314775"/>
            <a:ext cx="2996700" cy="1304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0">
    <p:spTree>
      <p:nvGrpSpPr>
        <p:cNvPr id="91" name="Shape 91"/>
        <p:cNvGrpSpPr/>
        <p:nvPr/>
      </p:nvGrpSpPr>
      <p:grpSpPr>
        <a:xfrm>
          <a:off x="0" y="0"/>
          <a:ext cx="0" cy="0"/>
          <a:chOff x="0" y="0"/>
          <a:chExt cx="0" cy="0"/>
        </a:xfrm>
      </p:grpSpPr>
      <p:sp>
        <p:nvSpPr>
          <p:cNvPr id="92" name="Google Shape;92;p17"/>
          <p:cNvSpPr txBox="1"/>
          <p:nvPr>
            <p:ph type="title"/>
          </p:nvPr>
        </p:nvSpPr>
        <p:spPr>
          <a:xfrm>
            <a:off x="5225375" y="862888"/>
            <a:ext cx="2552100" cy="412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500"/>
              <a:buNone/>
              <a:defRPr sz="1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3" name="Google Shape;93;p17"/>
          <p:cNvSpPr txBox="1"/>
          <p:nvPr>
            <p:ph idx="2" type="title"/>
          </p:nvPr>
        </p:nvSpPr>
        <p:spPr>
          <a:xfrm>
            <a:off x="5225375" y="2994850"/>
            <a:ext cx="2552100" cy="412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500"/>
              <a:buNone/>
              <a:defRPr sz="19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4" name="Google Shape;94;p17"/>
          <p:cNvSpPr txBox="1"/>
          <p:nvPr>
            <p:ph idx="1" type="subTitle"/>
          </p:nvPr>
        </p:nvSpPr>
        <p:spPr>
          <a:xfrm>
            <a:off x="5225375" y="3407050"/>
            <a:ext cx="2552100" cy="87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5" name="Google Shape;95;p17"/>
          <p:cNvSpPr txBox="1"/>
          <p:nvPr>
            <p:ph idx="3" type="subTitle"/>
          </p:nvPr>
        </p:nvSpPr>
        <p:spPr>
          <a:xfrm>
            <a:off x="5225375" y="1275013"/>
            <a:ext cx="2552100" cy="87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_2">
    <p:spTree>
      <p:nvGrpSpPr>
        <p:cNvPr id="96" name="Shape 96"/>
        <p:cNvGrpSpPr/>
        <p:nvPr/>
      </p:nvGrpSpPr>
      <p:grpSpPr>
        <a:xfrm>
          <a:off x="0" y="0"/>
          <a:ext cx="0" cy="0"/>
          <a:chOff x="0" y="0"/>
          <a:chExt cx="0" cy="0"/>
        </a:xfrm>
      </p:grpSpPr>
      <p:sp>
        <p:nvSpPr>
          <p:cNvPr id="97" name="Google Shape;97;p18"/>
          <p:cNvSpPr/>
          <p:nvPr/>
        </p:nvSpPr>
        <p:spPr>
          <a:xfrm flipH="1" rot="10800000">
            <a:off x="134350" y="84400"/>
            <a:ext cx="8875432" cy="4975155"/>
          </a:xfrm>
          <a:custGeom>
            <a:rect b="b" l="l" r="r" t="t"/>
            <a:pathLst>
              <a:path extrusionOk="0" h="55691" w="99350">
                <a:moveTo>
                  <a:pt x="5303" y="0"/>
                </a:moveTo>
                <a:cubicBezTo>
                  <a:pt x="2375" y="0"/>
                  <a:pt x="0" y="2375"/>
                  <a:pt x="0" y="5303"/>
                </a:cubicBezTo>
                <a:lnTo>
                  <a:pt x="0" y="19238"/>
                </a:lnTo>
                <a:lnTo>
                  <a:pt x="0" y="45192"/>
                </a:lnTo>
                <a:lnTo>
                  <a:pt x="0" y="50388"/>
                </a:lnTo>
                <a:cubicBezTo>
                  <a:pt x="0" y="53316"/>
                  <a:pt x="2375" y="55691"/>
                  <a:pt x="5303" y="55691"/>
                </a:cubicBezTo>
                <a:lnTo>
                  <a:pt x="62696" y="55691"/>
                </a:lnTo>
                <a:cubicBezTo>
                  <a:pt x="64103" y="55691"/>
                  <a:pt x="65454" y="55132"/>
                  <a:pt x="66447" y="54139"/>
                </a:cubicBezTo>
                <a:lnTo>
                  <a:pt x="68539" y="52047"/>
                </a:lnTo>
                <a:cubicBezTo>
                  <a:pt x="69532" y="51054"/>
                  <a:pt x="70883" y="50495"/>
                  <a:pt x="72290" y="50495"/>
                </a:cubicBezTo>
                <a:lnTo>
                  <a:pt x="94047" y="50495"/>
                </a:lnTo>
                <a:cubicBezTo>
                  <a:pt x="96975" y="50495"/>
                  <a:pt x="99350" y="48120"/>
                  <a:pt x="99350" y="45192"/>
                </a:cubicBezTo>
                <a:lnTo>
                  <a:pt x="99350" y="5303"/>
                </a:lnTo>
                <a:cubicBezTo>
                  <a:pt x="99350" y="2375"/>
                  <a:pt x="96975" y="0"/>
                  <a:pt x="94047" y="0"/>
                </a:cubicBezTo>
                <a:close/>
              </a:path>
            </a:pathLst>
          </a:custGeom>
          <a:noFill/>
          <a:ln cap="flat" cmpd="sng" w="9525">
            <a:solidFill>
              <a:srgbClr val="057F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txBox="1"/>
          <p:nvPr>
            <p:ph type="title"/>
          </p:nvPr>
        </p:nvSpPr>
        <p:spPr>
          <a:xfrm>
            <a:off x="1874388" y="3553088"/>
            <a:ext cx="2219700" cy="371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9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9" name="Google Shape;99;p18"/>
          <p:cNvSpPr txBox="1"/>
          <p:nvPr>
            <p:ph idx="1" type="subTitle"/>
          </p:nvPr>
        </p:nvSpPr>
        <p:spPr>
          <a:xfrm>
            <a:off x="1874388" y="3924788"/>
            <a:ext cx="2219700" cy="52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00" name="Google Shape;100;p18"/>
          <p:cNvSpPr txBox="1"/>
          <p:nvPr>
            <p:ph idx="2" type="title"/>
          </p:nvPr>
        </p:nvSpPr>
        <p:spPr>
          <a:xfrm>
            <a:off x="5049911" y="3553088"/>
            <a:ext cx="2219700" cy="371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9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1" name="Google Shape;101;p18"/>
          <p:cNvSpPr txBox="1"/>
          <p:nvPr>
            <p:ph idx="3" type="subTitle"/>
          </p:nvPr>
        </p:nvSpPr>
        <p:spPr>
          <a:xfrm>
            <a:off x="5049911" y="3924788"/>
            <a:ext cx="2219700" cy="52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02" name="Google Shape;102;p18"/>
          <p:cNvSpPr txBox="1"/>
          <p:nvPr>
            <p:ph idx="4"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0_1">
    <p:spTree>
      <p:nvGrpSpPr>
        <p:cNvPr id="103" name="Shape 103"/>
        <p:cNvGrpSpPr/>
        <p:nvPr/>
      </p:nvGrpSpPr>
      <p:grpSpPr>
        <a:xfrm>
          <a:off x="0" y="0"/>
          <a:ext cx="0" cy="0"/>
          <a:chOff x="0" y="0"/>
          <a:chExt cx="0" cy="0"/>
        </a:xfrm>
      </p:grpSpPr>
      <p:sp>
        <p:nvSpPr>
          <p:cNvPr id="104" name="Google Shape;104;p19"/>
          <p:cNvSpPr txBox="1"/>
          <p:nvPr>
            <p:ph idx="1" type="body"/>
          </p:nvPr>
        </p:nvSpPr>
        <p:spPr>
          <a:xfrm>
            <a:off x="713100" y="2229925"/>
            <a:ext cx="3678300" cy="23742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lt2"/>
              </a:buClr>
              <a:buSzPts val="1200"/>
              <a:buChar char="●"/>
              <a:defRPr sz="1250"/>
            </a:lvl1pPr>
            <a:lvl2pPr indent="-304800" lvl="1" marL="914400" rtl="0">
              <a:lnSpc>
                <a:spcPct val="115000"/>
              </a:lnSpc>
              <a:spcBef>
                <a:spcPts val="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
        <p:nvSpPr>
          <p:cNvPr id="105" name="Google Shape;105;p19"/>
          <p:cNvSpPr txBox="1"/>
          <p:nvPr>
            <p:ph idx="2" type="body"/>
          </p:nvPr>
        </p:nvSpPr>
        <p:spPr>
          <a:xfrm>
            <a:off x="4752525" y="2229875"/>
            <a:ext cx="3678300" cy="13323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lt2"/>
              </a:buClr>
              <a:buSzPts val="1200"/>
              <a:buChar char="●"/>
              <a:defRPr b="1" sz="1900">
                <a:solidFill>
                  <a:schemeClr val="dk1"/>
                </a:solidFill>
                <a:latin typeface="Stint Ultra Expanded"/>
                <a:ea typeface="Stint Ultra Expanded"/>
                <a:cs typeface="Stint Ultra Expanded"/>
                <a:sym typeface="Stint Ultra Expanded"/>
              </a:defRPr>
            </a:lvl1pPr>
            <a:lvl2pPr indent="-304800" lvl="1" marL="914400" rtl="0">
              <a:lnSpc>
                <a:spcPct val="115000"/>
              </a:lnSpc>
              <a:spcBef>
                <a:spcPts val="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
        <p:nvSpPr>
          <p:cNvPr id="106" name="Google Shape;106;p1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07" name="Shape 107"/>
        <p:cNvGrpSpPr/>
        <p:nvPr/>
      </p:nvGrpSpPr>
      <p:grpSpPr>
        <a:xfrm>
          <a:off x="0" y="0"/>
          <a:ext cx="0" cy="0"/>
          <a:chOff x="0" y="0"/>
          <a:chExt cx="0" cy="0"/>
        </a:xfrm>
      </p:grpSpPr>
      <p:sp>
        <p:nvSpPr>
          <p:cNvPr id="108" name="Google Shape;108;p20"/>
          <p:cNvSpPr/>
          <p:nvPr/>
        </p:nvSpPr>
        <p:spPr>
          <a:xfrm>
            <a:off x="134350" y="84400"/>
            <a:ext cx="8875432" cy="4975155"/>
          </a:xfrm>
          <a:custGeom>
            <a:rect b="b" l="l" r="r" t="t"/>
            <a:pathLst>
              <a:path extrusionOk="0" h="55691" w="99350">
                <a:moveTo>
                  <a:pt x="5303" y="0"/>
                </a:moveTo>
                <a:cubicBezTo>
                  <a:pt x="2375" y="0"/>
                  <a:pt x="0" y="2375"/>
                  <a:pt x="0" y="5303"/>
                </a:cubicBezTo>
                <a:lnTo>
                  <a:pt x="0" y="19238"/>
                </a:lnTo>
                <a:lnTo>
                  <a:pt x="0" y="45192"/>
                </a:lnTo>
                <a:lnTo>
                  <a:pt x="0" y="50388"/>
                </a:lnTo>
                <a:cubicBezTo>
                  <a:pt x="0" y="53316"/>
                  <a:pt x="2375" y="55691"/>
                  <a:pt x="5303" y="55691"/>
                </a:cubicBezTo>
                <a:lnTo>
                  <a:pt x="62696" y="55691"/>
                </a:lnTo>
                <a:cubicBezTo>
                  <a:pt x="64103" y="55691"/>
                  <a:pt x="65454" y="55132"/>
                  <a:pt x="66447" y="54139"/>
                </a:cubicBezTo>
                <a:lnTo>
                  <a:pt x="68539" y="52047"/>
                </a:lnTo>
                <a:cubicBezTo>
                  <a:pt x="69532" y="51054"/>
                  <a:pt x="70883" y="50495"/>
                  <a:pt x="72290" y="50495"/>
                </a:cubicBezTo>
                <a:lnTo>
                  <a:pt x="94047" y="50495"/>
                </a:lnTo>
                <a:cubicBezTo>
                  <a:pt x="96975" y="50495"/>
                  <a:pt x="99350" y="48120"/>
                  <a:pt x="99350" y="45192"/>
                </a:cubicBezTo>
                <a:lnTo>
                  <a:pt x="99350" y="5303"/>
                </a:lnTo>
                <a:cubicBezTo>
                  <a:pt x="99350" y="2375"/>
                  <a:pt x="96975" y="0"/>
                  <a:pt x="94047" y="0"/>
                </a:cubicBezTo>
                <a:close/>
              </a:path>
            </a:pathLst>
          </a:custGeom>
          <a:noFill/>
          <a:ln cap="flat" cmpd="sng" w="9525">
            <a:solidFill>
              <a:srgbClr val="057F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0" name="Google Shape;110;p20"/>
          <p:cNvSpPr txBox="1"/>
          <p:nvPr>
            <p:ph idx="2" type="title"/>
          </p:nvPr>
        </p:nvSpPr>
        <p:spPr>
          <a:xfrm>
            <a:off x="829363" y="2742288"/>
            <a:ext cx="2086800" cy="417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1" name="Google Shape;111;p20"/>
          <p:cNvSpPr txBox="1"/>
          <p:nvPr>
            <p:ph idx="1" type="subTitle"/>
          </p:nvPr>
        </p:nvSpPr>
        <p:spPr>
          <a:xfrm>
            <a:off x="829365" y="3159713"/>
            <a:ext cx="2086800" cy="66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2" name="Google Shape;112;p20"/>
          <p:cNvSpPr txBox="1"/>
          <p:nvPr>
            <p:ph idx="3" type="title"/>
          </p:nvPr>
        </p:nvSpPr>
        <p:spPr>
          <a:xfrm>
            <a:off x="3528613" y="2742413"/>
            <a:ext cx="2086800" cy="417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3" name="Google Shape;113;p20"/>
          <p:cNvSpPr txBox="1"/>
          <p:nvPr>
            <p:ph idx="4" type="subTitle"/>
          </p:nvPr>
        </p:nvSpPr>
        <p:spPr>
          <a:xfrm>
            <a:off x="3528609" y="3159713"/>
            <a:ext cx="2086800" cy="66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4" name="Google Shape;114;p20"/>
          <p:cNvSpPr txBox="1"/>
          <p:nvPr>
            <p:ph idx="5" type="title"/>
          </p:nvPr>
        </p:nvSpPr>
        <p:spPr>
          <a:xfrm>
            <a:off x="6227824" y="2742413"/>
            <a:ext cx="2086800" cy="417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5" name="Google Shape;115;p20"/>
          <p:cNvSpPr txBox="1"/>
          <p:nvPr>
            <p:ph idx="6" type="subTitle"/>
          </p:nvPr>
        </p:nvSpPr>
        <p:spPr>
          <a:xfrm>
            <a:off x="6227823" y="3159713"/>
            <a:ext cx="2086800" cy="66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grpSp>
        <p:nvGrpSpPr>
          <p:cNvPr id="15" name="Google Shape;15;p3"/>
          <p:cNvGrpSpPr/>
          <p:nvPr/>
        </p:nvGrpSpPr>
        <p:grpSpPr>
          <a:xfrm>
            <a:off x="1315403" y="746413"/>
            <a:ext cx="6513071" cy="3650675"/>
            <a:chOff x="1315403" y="746413"/>
            <a:chExt cx="6513071" cy="3650675"/>
          </a:xfrm>
        </p:grpSpPr>
        <p:sp>
          <p:nvSpPr>
            <p:cNvPr id="16" name="Google Shape;16;p3"/>
            <p:cNvSpPr/>
            <p:nvPr/>
          </p:nvSpPr>
          <p:spPr>
            <a:xfrm flipH="1">
              <a:off x="1315447" y="746413"/>
              <a:ext cx="6513027" cy="3650675"/>
            </a:xfrm>
            <a:custGeom>
              <a:rect b="b" l="l" r="r" t="t"/>
              <a:pathLst>
                <a:path extrusionOk="0" h="37541" w="74955">
                  <a:moveTo>
                    <a:pt x="4148" y="1"/>
                  </a:moveTo>
                  <a:cubicBezTo>
                    <a:pt x="1861" y="1"/>
                    <a:pt x="1" y="1861"/>
                    <a:pt x="1" y="4148"/>
                  </a:cubicBezTo>
                  <a:lnTo>
                    <a:pt x="1" y="33388"/>
                  </a:lnTo>
                  <a:cubicBezTo>
                    <a:pt x="1" y="35681"/>
                    <a:pt x="1861" y="37541"/>
                    <a:pt x="4148" y="37541"/>
                  </a:cubicBezTo>
                  <a:lnTo>
                    <a:pt x="61660" y="37541"/>
                  </a:lnTo>
                  <a:cubicBezTo>
                    <a:pt x="62062" y="37509"/>
                    <a:pt x="62804" y="37358"/>
                    <a:pt x="63539" y="36711"/>
                  </a:cubicBezTo>
                  <a:cubicBezTo>
                    <a:pt x="64638" y="35750"/>
                    <a:pt x="64569" y="34512"/>
                    <a:pt x="64569" y="34512"/>
                  </a:cubicBezTo>
                  <a:lnTo>
                    <a:pt x="64569" y="30730"/>
                  </a:lnTo>
                  <a:cubicBezTo>
                    <a:pt x="64569" y="30730"/>
                    <a:pt x="64431" y="29492"/>
                    <a:pt x="65945" y="28255"/>
                  </a:cubicBezTo>
                  <a:cubicBezTo>
                    <a:pt x="67459" y="27017"/>
                    <a:pt x="74333" y="21658"/>
                    <a:pt x="74333" y="21658"/>
                  </a:cubicBezTo>
                  <a:cubicBezTo>
                    <a:pt x="74333" y="21658"/>
                    <a:pt x="74886" y="21243"/>
                    <a:pt x="74955" y="20414"/>
                  </a:cubicBezTo>
                  <a:lnTo>
                    <a:pt x="74955" y="18014"/>
                  </a:lnTo>
                  <a:lnTo>
                    <a:pt x="74955" y="4148"/>
                  </a:lnTo>
                  <a:cubicBezTo>
                    <a:pt x="74955" y="1861"/>
                    <a:pt x="73095" y="1"/>
                    <a:pt x="70802"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flipH="1">
              <a:off x="1315403" y="3055187"/>
              <a:ext cx="778498" cy="1341889"/>
            </a:xfrm>
            <a:custGeom>
              <a:rect b="b" l="l" r="r" t="t"/>
              <a:pathLst>
                <a:path extrusionOk="0" h="13787" w="9325">
                  <a:moveTo>
                    <a:pt x="8516" y="0"/>
                  </a:moveTo>
                  <a:cubicBezTo>
                    <a:pt x="8345" y="0"/>
                    <a:pt x="8171" y="55"/>
                    <a:pt x="8018" y="177"/>
                  </a:cubicBezTo>
                  <a:lnTo>
                    <a:pt x="1490" y="5204"/>
                  </a:lnTo>
                  <a:cubicBezTo>
                    <a:pt x="1477" y="5210"/>
                    <a:pt x="1465" y="5223"/>
                    <a:pt x="1452" y="5229"/>
                  </a:cubicBezTo>
                  <a:cubicBezTo>
                    <a:pt x="1308" y="5336"/>
                    <a:pt x="1" y="6347"/>
                    <a:pt x="1" y="7736"/>
                  </a:cubicBezTo>
                  <a:lnTo>
                    <a:pt x="1" y="11832"/>
                  </a:lnTo>
                  <a:cubicBezTo>
                    <a:pt x="1" y="12890"/>
                    <a:pt x="862" y="13748"/>
                    <a:pt x="1918" y="13748"/>
                  </a:cubicBezTo>
                  <a:cubicBezTo>
                    <a:pt x="1922" y="13748"/>
                    <a:pt x="1926" y="13748"/>
                    <a:pt x="1930" y="13748"/>
                  </a:cubicBezTo>
                  <a:cubicBezTo>
                    <a:pt x="2114" y="13748"/>
                    <a:pt x="2302" y="13747"/>
                    <a:pt x="2492" y="13747"/>
                  </a:cubicBezTo>
                  <a:cubicBezTo>
                    <a:pt x="4081" y="13747"/>
                    <a:pt x="5840" y="13769"/>
                    <a:pt x="7383" y="13786"/>
                  </a:cubicBezTo>
                  <a:cubicBezTo>
                    <a:pt x="7391" y="13786"/>
                    <a:pt x="7399" y="13786"/>
                    <a:pt x="7406" y="13786"/>
                  </a:cubicBezTo>
                  <a:cubicBezTo>
                    <a:pt x="8464" y="13786"/>
                    <a:pt x="9325" y="12924"/>
                    <a:pt x="9325" y="11863"/>
                  </a:cubicBezTo>
                  <a:lnTo>
                    <a:pt x="9325" y="806"/>
                  </a:lnTo>
                  <a:cubicBezTo>
                    <a:pt x="9325" y="329"/>
                    <a:pt x="8932" y="0"/>
                    <a:pt x="8516" y="0"/>
                  </a:cubicBezTo>
                  <a:close/>
                </a:path>
              </a:pathLst>
            </a:cu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 name="Google Shape;18;p3"/>
          <p:cNvSpPr txBox="1"/>
          <p:nvPr>
            <p:ph type="title"/>
          </p:nvPr>
        </p:nvSpPr>
        <p:spPr>
          <a:xfrm flipH="1">
            <a:off x="3159650" y="1923063"/>
            <a:ext cx="4110600" cy="1623600"/>
          </a:xfrm>
          <a:prstGeom prst="rect">
            <a:avLst/>
          </a:prstGeom>
        </p:spPr>
        <p:txBody>
          <a:bodyPr anchorCtr="0" anchor="ctr" bIns="91425" lIns="91425" spcFirstLastPara="1" rIns="91425" wrap="square" tIns="91425">
            <a:noAutofit/>
          </a:bodyPr>
          <a:lstStyle>
            <a:lvl1pPr lvl="0" algn="r">
              <a:spcBef>
                <a:spcPts val="0"/>
              </a:spcBef>
              <a:spcAft>
                <a:spcPts val="0"/>
              </a:spcAft>
              <a:buSzPts val="3600"/>
              <a:buNone/>
              <a:defRPr sz="5000">
                <a:solidFill>
                  <a:schemeClr val="accent1"/>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9" name="Google Shape;19;p3"/>
          <p:cNvSpPr txBox="1"/>
          <p:nvPr>
            <p:ph hasCustomPrompt="1" idx="2" type="title"/>
          </p:nvPr>
        </p:nvSpPr>
        <p:spPr>
          <a:xfrm flipH="1">
            <a:off x="5540150" y="1081263"/>
            <a:ext cx="17301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 name="Google Shape;20;p3"/>
          <p:cNvSpPr txBox="1"/>
          <p:nvPr>
            <p:ph idx="1" type="subTitle"/>
          </p:nvPr>
        </p:nvSpPr>
        <p:spPr>
          <a:xfrm flipH="1">
            <a:off x="3159650" y="3546813"/>
            <a:ext cx="4110600" cy="515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16" name="Shape 116"/>
        <p:cNvGrpSpPr/>
        <p:nvPr/>
      </p:nvGrpSpPr>
      <p:grpSpPr>
        <a:xfrm>
          <a:off x="0" y="0"/>
          <a:ext cx="0" cy="0"/>
          <a:chOff x="0" y="0"/>
          <a:chExt cx="0" cy="0"/>
        </a:xfrm>
      </p:grpSpPr>
      <p:sp>
        <p:nvSpPr>
          <p:cNvPr id="117" name="Google Shape;117;p21"/>
          <p:cNvSpPr/>
          <p:nvPr/>
        </p:nvSpPr>
        <p:spPr>
          <a:xfrm flipH="1">
            <a:off x="134350" y="84400"/>
            <a:ext cx="8875432" cy="4975155"/>
          </a:xfrm>
          <a:custGeom>
            <a:rect b="b" l="l" r="r" t="t"/>
            <a:pathLst>
              <a:path extrusionOk="0" h="55691" w="99350">
                <a:moveTo>
                  <a:pt x="5303" y="0"/>
                </a:moveTo>
                <a:cubicBezTo>
                  <a:pt x="2375" y="0"/>
                  <a:pt x="0" y="2375"/>
                  <a:pt x="0" y="5303"/>
                </a:cubicBezTo>
                <a:lnTo>
                  <a:pt x="0" y="19238"/>
                </a:lnTo>
                <a:lnTo>
                  <a:pt x="0" y="45192"/>
                </a:lnTo>
                <a:lnTo>
                  <a:pt x="0" y="50388"/>
                </a:lnTo>
                <a:cubicBezTo>
                  <a:pt x="0" y="53316"/>
                  <a:pt x="2375" y="55691"/>
                  <a:pt x="5303" y="55691"/>
                </a:cubicBezTo>
                <a:lnTo>
                  <a:pt x="62696" y="55691"/>
                </a:lnTo>
                <a:cubicBezTo>
                  <a:pt x="64103" y="55691"/>
                  <a:pt x="65454" y="55132"/>
                  <a:pt x="66447" y="54139"/>
                </a:cubicBezTo>
                <a:lnTo>
                  <a:pt x="68539" y="52047"/>
                </a:lnTo>
                <a:cubicBezTo>
                  <a:pt x="69532" y="51054"/>
                  <a:pt x="70883" y="50495"/>
                  <a:pt x="72290" y="50495"/>
                </a:cubicBezTo>
                <a:lnTo>
                  <a:pt x="94047" y="50495"/>
                </a:lnTo>
                <a:cubicBezTo>
                  <a:pt x="96975" y="50495"/>
                  <a:pt x="99350" y="48120"/>
                  <a:pt x="99350" y="45192"/>
                </a:cubicBezTo>
                <a:lnTo>
                  <a:pt x="99350" y="5303"/>
                </a:lnTo>
                <a:cubicBezTo>
                  <a:pt x="99350" y="2375"/>
                  <a:pt x="96975" y="0"/>
                  <a:pt x="94047" y="0"/>
                </a:cubicBezTo>
                <a:close/>
              </a:path>
            </a:pathLst>
          </a:custGeom>
          <a:noFill/>
          <a:ln cap="flat" cmpd="sng" w="9525">
            <a:solidFill>
              <a:srgbClr val="057F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9" name="Google Shape;119;p21"/>
          <p:cNvSpPr txBox="1"/>
          <p:nvPr>
            <p:ph idx="2" type="title"/>
          </p:nvPr>
        </p:nvSpPr>
        <p:spPr>
          <a:xfrm>
            <a:off x="1459100" y="2410563"/>
            <a:ext cx="2086800" cy="417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0" name="Google Shape;120;p21"/>
          <p:cNvSpPr txBox="1"/>
          <p:nvPr>
            <p:ph idx="1" type="subTitle"/>
          </p:nvPr>
        </p:nvSpPr>
        <p:spPr>
          <a:xfrm>
            <a:off x="1459113" y="2827997"/>
            <a:ext cx="20868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1" name="Google Shape;121;p21"/>
          <p:cNvSpPr txBox="1"/>
          <p:nvPr>
            <p:ph idx="3" type="title"/>
          </p:nvPr>
        </p:nvSpPr>
        <p:spPr>
          <a:xfrm>
            <a:off x="5497963" y="1524338"/>
            <a:ext cx="2086800" cy="417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2" name="Google Shape;122;p21"/>
          <p:cNvSpPr txBox="1"/>
          <p:nvPr>
            <p:ph idx="4" type="subTitle"/>
          </p:nvPr>
        </p:nvSpPr>
        <p:spPr>
          <a:xfrm>
            <a:off x="5497963" y="1941647"/>
            <a:ext cx="20868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3" name="Google Shape;123;p21"/>
          <p:cNvSpPr txBox="1"/>
          <p:nvPr>
            <p:ph idx="5" type="title"/>
          </p:nvPr>
        </p:nvSpPr>
        <p:spPr>
          <a:xfrm>
            <a:off x="5497962" y="3289413"/>
            <a:ext cx="2086800" cy="417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4" name="Google Shape;124;p21"/>
          <p:cNvSpPr txBox="1"/>
          <p:nvPr>
            <p:ph idx="6" type="subTitle"/>
          </p:nvPr>
        </p:nvSpPr>
        <p:spPr>
          <a:xfrm>
            <a:off x="5497963" y="3706722"/>
            <a:ext cx="20868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25" name="Shape 125"/>
        <p:cNvGrpSpPr/>
        <p:nvPr/>
      </p:nvGrpSpPr>
      <p:grpSpPr>
        <a:xfrm>
          <a:off x="0" y="0"/>
          <a:ext cx="0" cy="0"/>
          <a:chOff x="0" y="0"/>
          <a:chExt cx="0" cy="0"/>
        </a:xfrm>
      </p:grpSpPr>
      <p:sp>
        <p:nvSpPr>
          <p:cNvPr id="126" name="Google Shape;126;p22"/>
          <p:cNvSpPr/>
          <p:nvPr/>
        </p:nvSpPr>
        <p:spPr>
          <a:xfrm>
            <a:off x="134350" y="84400"/>
            <a:ext cx="8875432" cy="4975155"/>
          </a:xfrm>
          <a:custGeom>
            <a:rect b="b" l="l" r="r" t="t"/>
            <a:pathLst>
              <a:path extrusionOk="0" h="55691" w="99350">
                <a:moveTo>
                  <a:pt x="5303" y="0"/>
                </a:moveTo>
                <a:cubicBezTo>
                  <a:pt x="2375" y="0"/>
                  <a:pt x="0" y="2375"/>
                  <a:pt x="0" y="5303"/>
                </a:cubicBezTo>
                <a:lnTo>
                  <a:pt x="0" y="19238"/>
                </a:lnTo>
                <a:lnTo>
                  <a:pt x="0" y="45192"/>
                </a:lnTo>
                <a:lnTo>
                  <a:pt x="0" y="50388"/>
                </a:lnTo>
                <a:cubicBezTo>
                  <a:pt x="0" y="53316"/>
                  <a:pt x="2375" y="55691"/>
                  <a:pt x="5303" y="55691"/>
                </a:cubicBezTo>
                <a:lnTo>
                  <a:pt x="62696" y="55691"/>
                </a:lnTo>
                <a:cubicBezTo>
                  <a:pt x="64103" y="55691"/>
                  <a:pt x="65454" y="55132"/>
                  <a:pt x="66447" y="54139"/>
                </a:cubicBezTo>
                <a:lnTo>
                  <a:pt x="68539" y="52047"/>
                </a:lnTo>
                <a:cubicBezTo>
                  <a:pt x="69532" y="51054"/>
                  <a:pt x="70883" y="50495"/>
                  <a:pt x="72290" y="50495"/>
                </a:cubicBezTo>
                <a:lnTo>
                  <a:pt x="94047" y="50495"/>
                </a:lnTo>
                <a:cubicBezTo>
                  <a:pt x="96975" y="50495"/>
                  <a:pt x="99350" y="48120"/>
                  <a:pt x="99350" y="45192"/>
                </a:cubicBezTo>
                <a:lnTo>
                  <a:pt x="99350" y="5303"/>
                </a:lnTo>
                <a:cubicBezTo>
                  <a:pt x="99350" y="2375"/>
                  <a:pt x="96975" y="0"/>
                  <a:pt x="94047" y="0"/>
                </a:cubicBezTo>
                <a:close/>
              </a:path>
            </a:pathLst>
          </a:custGeom>
          <a:noFill/>
          <a:ln cap="flat" cmpd="sng" w="9525">
            <a:solidFill>
              <a:srgbClr val="057F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8" name="Google Shape;128;p22"/>
          <p:cNvSpPr txBox="1"/>
          <p:nvPr>
            <p:ph idx="2" type="title"/>
          </p:nvPr>
        </p:nvSpPr>
        <p:spPr>
          <a:xfrm>
            <a:off x="766925" y="3046400"/>
            <a:ext cx="1725000" cy="371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9" name="Google Shape;129;p22"/>
          <p:cNvSpPr txBox="1"/>
          <p:nvPr>
            <p:ph idx="1" type="subTitle"/>
          </p:nvPr>
        </p:nvSpPr>
        <p:spPr>
          <a:xfrm>
            <a:off x="766925" y="3418100"/>
            <a:ext cx="17250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0" name="Google Shape;130;p22"/>
          <p:cNvSpPr txBox="1"/>
          <p:nvPr>
            <p:ph idx="3" type="title"/>
          </p:nvPr>
        </p:nvSpPr>
        <p:spPr>
          <a:xfrm>
            <a:off x="4690352" y="3046400"/>
            <a:ext cx="1725000" cy="371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1" name="Google Shape;131;p22"/>
          <p:cNvSpPr txBox="1"/>
          <p:nvPr>
            <p:ph idx="4" type="subTitle"/>
          </p:nvPr>
        </p:nvSpPr>
        <p:spPr>
          <a:xfrm>
            <a:off x="4690350" y="3418100"/>
            <a:ext cx="17250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2" name="Google Shape;132;p22"/>
          <p:cNvSpPr txBox="1"/>
          <p:nvPr>
            <p:ph idx="5" type="title"/>
          </p:nvPr>
        </p:nvSpPr>
        <p:spPr>
          <a:xfrm>
            <a:off x="2728650" y="3046400"/>
            <a:ext cx="1725000" cy="371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3" name="Google Shape;133;p22"/>
          <p:cNvSpPr txBox="1"/>
          <p:nvPr>
            <p:ph idx="6" type="subTitle"/>
          </p:nvPr>
        </p:nvSpPr>
        <p:spPr>
          <a:xfrm>
            <a:off x="2728650" y="3418100"/>
            <a:ext cx="17250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4" name="Google Shape;134;p22"/>
          <p:cNvSpPr txBox="1"/>
          <p:nvPr>
            <p:ph idx="7" type="title"/>
          </p:nvPr>
        </p:nvSpPr>
        <p:spPr>
          <a:xfrm>
            <a:off x="6652077" y="3046400"/>
            <a:ext cx="1725000" cy="371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5" name="Google Shape;135;p22"/>
          <p:cNvSpPr txBox="1"/>
          <p:nvPr>
            <p:ph idx="8" type="subTitle"/>
          </p:nvPr>
        </p:nvSpPr>
        <p:spPr>
          <a:xfrm>
            <a:off x="6652075" y="3418100"/>
            <a:ext cx="17250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136" name="Shape 136"/>
        <p:cNvGrpSpPr/>
        <p:nvPr/>
      </p:nvGrpSpPr>
      <p:grpSpPr>
        <a:xfrm>
          <a:off x="0" y="0"/>
          <a:ext cx="0" cy="0"/>
          <a:chOff x="0" y="0"/>
          <a:chExt cx="0" cy="0"/>
        </a:xfrm>
      </p:grpSpPr>
      <p:sp>
        <p:nvSpPr>
          <p:cNvPr id="137" name="Google Shape;137;p23"/>
          <p:cNvSpPr/>
          <p:nvPr/>
        </p:nvSpPr>
        <p:spPr>
          <a:xfrm flipH="1" rot="10800000">
            <a:off x="134350" y="84400"/>
            <a:ext cx="8875432" cy="4975155"/>
          </a:xfrm>
          <a:custGeom>
            <a:rect b="b" l="l" r="r" t="t"/>
            <a:pathLst>
              <a:path extrusionOk="0" h="55691" w="99350">
                <a:moveTo>
                  <a:pt x="5303" y="0"/>
                </a:moveTo>
                <a:cubicBezTo>
                  <a:pt x="2375" y="0"/>
                  <a:pt x="0" y="2375"/>
                  <a:pt x="0" y="5303"/>
                </a:cubicBezTo>
                <a:lnTo>
                  <a:pt x="0" y="19238"/>
                </a:lnTo>
                <a:lnTo>
                  <a:pt x="0" y="45192"/>
                </a:lnTo>
                <a:lnTo>
                  <a:pt x="0" y="50388"/>
                </a:lnTo>
                <a:cubicBezTo>
                  <a:pt x="0" y="53316"/>
                  <a:pt x="2375" y="55691"/>
                  <a:pt x="5303" y="55691"/>
                </a:cubicBezTo>
                <a:lnTo>
                  <a:pt x="62696" y="55691"/>
                </a:lnTo>
                <a:cubicBezTo>
                  <a:pt x="64103" y="55691"/>
                  <a:pt x="65454" y="55132"/>
                  <a:pt x="66447" y="54139"/>
                </a:cubicBezTo>
                <a:lnTo>
                  <a:pt x="68539" y="52047"/>
                </a:lnTo>
                <a:cubicBezTo>
                  <a:pt x="69532" y="51054"/>
                  <a:pt x="70883" y="50495"/>
                  <a:pt x="72290" y="50495"/>
                </a:cubicBezTo>
                <a:lnTo>
                  <a:pt x="94047" y="50495"/>
                </a:lnTo>
                <a:cubicBezTo>
                  <a:pt x="96975" y="50495"/>
                  <a:pt x="99350" y="48120"/>
                  <a:pt x="99350" y="45192"/>
                </a:cubicBezTo>
                <a:lnTo>
                  <a:pt x="99350" y="5303"/>
                </a:lnTo>
                <a:cubicBezTo>
                  <a:pt x="99350" y="2375"/>
                  <a:pt x="96975" y="0"/>
                  <a:pt x="94047" y="0"/>
                </a:cubicBezTo>
                <a:close/>
              </a:path>
            </a:pathLst>
          </a:custGeom>
          <a:noFill/>
          <a:ln cap="flat" cmpd="sng" w="9525">
            <a:solidFill>
              <a:srgbClr val="057F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9" name="Google Shape;139;p23"/>
          <p:cNvSpPr txBox="1"/>
          <p:nvPr>
            <p:ph idx="2" type="title"/>
          </p:nvPr>
        </p:nvSpPr>
        <p:spPr>
          <a:xfrm>
            <a:off x="1371738" y="1576275"/>
            <a:ext cx="1725000" cy="371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0" name="Google Shape;140;p23"/>
          <p:cNvSpPr txBox="1"/>
          <p:nvPr>
            <p:ph idx="1" type="subTitle"/>
          </p:nvPr>
        </p:nvSpPr>
        <p:spPr>
          <a:xfrm>
            <a:off x="1371738" y="1947975"/>
            <a:ext cx="17250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1" name="Google Shape;141;p23"/>
          <p:cNvSpPr txBox="1"/>
          <p:nvPr>
            <p:ph idx="3" type="title"/>
          </p:nvPr>
        </p:nvSpPr>
        <p:spPr>
          <a:xfrm>
            <a:off x="4904614" y="3253125"/>
            <a:ext cx="1725000" cy="371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2" name="Google Shape;142;p23"/>
          <p:cNvSpPr txBox="1"/>
          <p:nvPr>
            <p:ph idx="4" type="subTitle"/>
          </p:nvPr>
        </p:nvSpPr>
        <p:spPr>
          <a:xfrm>
            <a:off x="4904613" y="3624825"/>
            <a:ext cx="17250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3" name="Google Shape;143;p23"/>
          <p:cNvSpPr txBox="1"/>
          <p:nvPr>
            <p:ph idx="5" type="title"/>
          </p:nvPr>
        </p:nvSpPr>
        <p:spPr>
          <a:xfrm>
            <a:off x="1371738" y="3253125"/>
            <a:ext cx="1725000" cy="371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4" name="Google Shape;144;p23"/>
          <p:cNvSpPr txBox="1"/>
          <p:nvPr>
            <p:ph idx="6" type="subTitle"/>
          </p:nvPr>
        </p:nvSpPr>
        <p:spPr>
          <a:xfrm>
            <a:off x="1371738" y="3624825"/>
            <a:ext cx="17250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5" name="Google Shape;145;p23"/>
          <p:cNvSpPr txBox="1"/>
          <p:nvPr>
            <p:ph idx="7" type="title"/>
          </p:nvPr>
        </p:nvSpPr>
        <p:spPr>
          <a:xfrm>
            <a:off x="4904615" y="1576275"/>
            <a:ext cx="1725000" cy="371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6" name="Google Shape;146;p23"/>
          <p:cNvSpPr txBox="1"/>
          <p:nvPr>
            <p:ph idx="8" type="subTitle"/>
          </p:nvPr>
        </p:nvSpPr>
        <p:spPr>
          <a:xfrm>
            <a:off x="4904613" y="1947975"/>
            <a:ext cx="17250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47" name="Shape 147"/>
        <p:cNvGrpSpPr/>
        <p:nvPr/>
      </p:nvGrpSpPr>
      <p:grpSpPr>
        <a:xfrm>
          <a:off x="0" y="0"/>
          <a:ext cx="0" cy="0"/>
          <a:chOff x="0" y="0"/>
          <a:chExt cx="0" cy="0"/>
        </a:xfrm>
      </p:grpSpPr>
      <p:sp>
        <p:nvSpPr>
          <p:cNvPr id="148" name="Google Shape;148;p24"/>
          <p:cNvSpPr/>
          <p:nvPr/>
        </p:nvSpPr>
        <p:spPr>
          <a:xfrm flipH="1">
            <a:off x="134350" y="84400"/>
            <a:ext cx="8875432" cy="4975155"/>
          </a:xfrm>
          <a:custGeom>
            <a:rect b="b" l="l" r="r" t="t"/>
            <a:pathLst>
              <a:path extrusionOk="0" h="55691" w="99350">
                <a:moveTo>
                  <a:pt x="5303" y="0"/>
                </a:moveTo>
                <a:cubicBezTo>
                  <a:pt x="2375" y="0"/>
                  <a:pt x="0" y="2375"/>
                  <a:pt x="0" y="5303"/>
                </a:cubicBezTo>
                <a:lnTo>
                  <a:pt x="0" y="19238"/>
                </a:lnTo>
                <a:lnTo>
                  <a:pt x="0" y="45192"/>
                </a:lnTo>
                <a:lnTo>
                  <a:pt x="0" y="50388"/>
                </a:lnTo>
                <a:cubicBezTo>
                  <a:pt x="0" y="53316"/>
                  <a:pt x="2375" y="55691"/>
                  <a:pt x="5303" y="55691"/>
                </a:cubicBezTo>
                <a:lnTo>
                  <a:pt x="62696" y="55691"/>
                </a:lnTo>
                <a:cubicBezTo>
                  <a:pt x="64103" y="55691"/>
                  <a:pt x="65454" y="55132"/>
                  <a:pt x="66447" y="54139"/>
                </a:cubicBezTo>
                <a:lnTo>
                  <a:pt x="68539" y="52047"/>
                </a:lnTo>
                <a:cubicBezTo>
                  <a:pt x="69532" y="51054"/>
                  <a:pt x="70883" y="50495"/>
                  <a:pt x="72290" y="50495"/>
                </a:cubicBezTo>
                <a:lnTo>
                  <a:pt x="94047" y="50495"/>
                </a:lnTo>
                <a:cubicBezTo>
                  <a:pt x="96975" y="50495"/>
                  <a:pt x="99350" y="48120"/>
                  <a:pt x="99350" y="45192"/>
                </a:cubicBezTo>
                <a:lnTo>
                  <a:pt x="99350" y="5303"/>
                </a:lnTo>
                <a:cubicBezTo>
                  <a:pt x="99350" y="2375"/>
                  <a:pt x="96975" y="0"/>
                  <a:pt x="94047"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0" name="Google Shape;150;p24"/>
          <p:cNvSpPr txBox="1"/>
          <p:nvPr>
            <p:ph idx="2" type="title"/>
          </p:nvPr>
        </p:nvSpPr>
        <p:spPr>
          <a:xfrm>
            <a:off x="2212563" y="1331813"/>
            <a:ext cx="1986000" cy="371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1" name="Google Shape;151;p24"/>
          <p:cNvSpPr txBox="1"/>
          <p:nvPr>
            <p:ph idx="1" type="subTitle"/>
          </p:nvPr>
        </p:nvSpPr>
        <p:spPr>
          <a:xfrm>
            <a:off x="2212563" y="1703563"/>
            <a:ext cx="19860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2" name="Google Shape;152;p24"/>
          <p:cNvSpPr txBox="1"/>
          <p:nvPr>
            <p:ph idx="3" type="title"/>
          </p:nvPr>
        </p:nvSpPr>
        <p:spPr>
          <a:xfrm>
            <a:off x="2212538" y="2348300"/>
            <a:ext cx="1986000" cy="371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3" name="Google Shape;153;p24"/>
          <p:cNvSpPr txBox="1"/>
          <p:nvPr>
            <p:ph idx="4" type="subTitle"/>
          </p:nvPr>
        </p:nvSpPr>
        <p:spPr>
          <a:xfrm>
            <a:off x="2212588" y="2720000"/>
            <a:ext cx="19860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4" name="Google Shape;154;p24"/>
          <p:cNvSpPr txBox="1"/>
          <p:nvPr>
            <p:ph idx="5" type="title"/>
          </p:nvPr>
        </p:nvSpPr>
        <p:spPr>
          <a:xfrm>
            <a:off x="2212563" y="3364738"/>
            <a:ext cx="1986000" cy="371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5" name="Google Shape;155;p24"/>
          <p:cNvSpPr txBox="1"/>
          <p:nvPr>
            <p:ph idx="6" type="subTitle"/>
          </p:nvPr>
        </p:nvSpPr>
        <p:spPr>
          <a:xfrm>
            <a:off x="2212563" y="3736438"/>
            <a:ext cx="19860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6" name="Google Shape;156;p24"/>
          <p:cNvSpPr txBox="1"/>
          <p:nvPr>
            <p:ph idx="7" type="title"/>
          </p:nvPr>
        </p:nvSpPr>
        <p:spPr>
          <a:xfrm>
            <a:off x="5646035" y="3364738"/>
            <a:ext cx="1986000" cy="371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7" name="Google Shape;157;p24"/>
          <p:cNvSpPr txBox="1"/>
          <p:nvPr>
            <p:ph idx="8" type="subTitle"/>
          </p:nvPr>
        </p:nvSpPr>
        <p:spPr>
          <a:xfrm>
            <a:off x="5646035" y="3736438"/>
            <a:ext cx="19860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8" name="Google Shape;158;p24"/>
          <p:cNvSpPr txBox="1"/>
          <p:nvPr>
            <p:ph idx="9" type="title"/>
          </p:nvPr>
        </p:nvSpPr>
        <p:spPr>
          <a:xfrm>
            <a:off x="5646089" y="1331863"/>
            <a:ext cx="1986000" cy="371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9" name="Google Shape;159;p24"/>
          <p:cNvSpPr txBox="1"/>
          <p:nvPr>
            <p:ph idx="13" type="subTitle"/>
          </p:nvPr>
        </p:nvSpPr>
        <p:spPr>
          <a:xfrm>
            <a:off x="5646088" y="1703563"/>
            <a:ext cx="19860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0" name="Google Shape;160;p24"/>
          <p:cNvSpPr txBox="1"/>
          <p:nvPr>
            <p:ph idx="14" type="title"/>
          </p:nvPr>
        </p:nvSpPr>
        <p:spPr>
          <a:xfrm>
            <a:off x="5646088" y="2348288"/>
            <a:ext cx="1986000" cy="371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1" name="Google Shape;161;p24"/>
          <p:cNvSpPr txBox="1"/>
          <p:nvPr>
            <p:ph idx="15" type="subTitle"/>
          </p:nvPr>
        </p:nvSpPr>
        <p:spPr>
          <a:xfrm>
            <a:off x="5646088" y="2719988"/>
            <a:ext cx="19860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62" name="Shape 162"/>
        <p:cNvGrpSpPr/>
        <p:nvPr/>
      </p:nvGrpSpPr>
      <p:grpSpPr>
        <a:xfrm>
          <a:off x="0" y="0"/>
          <a:ext cx="0" cy="0"/>
          <a:chOff x="0" y="0"/>
          <a:chExt cx="0" cy="0"/>
        </a:xfrm>
      </p:grpSpPr>
      <p:sp>
        <p:nvSpPr>
          <p:cNvPr id="163" name="Google Shape;163;p25"/>
          <p:cNvSpPr/>
          <p:nvPr/>
        </p:nvSpPr>
        <p:spPr>
          <a:xfrm>
            <a:off x="134350" y="84400"/>
            <a:ext cx="8875432" cy="4975155"/>
          </a:xfrm>
          <a:custGeom>
            <a:rect b="b" l="l" r="r" t="t"/>
            <a:pathLst>
              <a:path extrusionOk="0" h="55691" w="99350">
                <a:moveTo>
                  <a:pt x="5303" y="0"/>
                </a:moveTo>
                <a:cubicBezTo>
                  <a:pt x="2375" y="0"/>
                  <a:pt x="0" y="2375"/>
                  <a:pt x="0" y="5303"/>
                </a:cubicBezTo>
                <a:lnTo>
                  <a:pt x="0" y="19238"/>
                </a:lnTo>
                <a:lnTo>
                  <a:pt x="0" y="45192"/>
                </a:lnTo>
                <a:lnTo>
                  <a:pt x="0" y="50388"/>
                </a:lnTo>
                <a:cubicBezTo>
                  <a:pt x="0" y="53316"/>
                  <a:pt x="2375" y="55691"/>
                  <a:pt x="5303" y="55691"/>
                </a:cubicBezTo>
                <a:lnTo>
                  <a:pt x="62696" y="55691"/>
                </a:lnTo>
                <a:cubicBezTo>
                  <a:pt x="64103" y="55691"/>
                  <a:pt x="65454" y="55132"/>
                  <a:pt x="66447" y="54139"/>
                </a:cubicBezTo>
                <a:lnTo>
                  <a:pt x="68539" y="52047"/>
                </a:lnTo>
                <a:cubicBezTo>
                  <a:pt x="69532" y="51054"/>
                  <a:pt x="70883" y="50495"/>
                  <a:pt x="72290" y="50495"/>
                </a:cubicBezTo>
                <a:lnTo>
                  <a:pt x="94047" y="50495"/>
                </a:lnTo>
                <a:cubicBezTo>
                  <a:pt x="96975" y="50495"/>
                  <a:pt x="99350" y="48120"/>
                  <a:pt x="99350" y="45192"/>
                </a:cubicBezTo>
                <a:lnTo>
                  <a:pt x="99350" y="5303"/>
                </a:lnTo>
                <a:cubicBezTo>
                  <a:pt x="99350" y="2375"/>
                  <a:pt x="96975" y="0"/>
                  <a:pt x="94047" y="0"/>
                </a:cubicBezTo>
                <a:close/>
              </a:path>
            </a:pathLst>
          </a:custGeom>
          <a:noFill/>
          <a:ln cap="flat" cmpd="sng" w="9525">
            <a:solidFill>
              <a:srgbClr val="057F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txBox="1"/>
          <p:nvPr>
            <p:ph hasCustomPrompt="1" type="title"/>
          </p:nvPr>
        </p:nvSpPr>
        <p:spPr>
          <a:xfrm>
            <a:off x="963700" y="2042825"/>
            <a:ext cx="1812600" cy="7689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6000"/>
              <a:buNone/>
              <a:defRPr sz="40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5" name="Google Shape;165;p25"/>
          <p:cNvSpPr txBox="1"/>
          <p:nvPr>
            <p:ph idx="1" type="subTitle"/>
          </p:nvPr>
        </p:nvSpPr>
        <p:spPr>
          <a:xfrm>
            <a:off x="963700" y="3243925"/>
            <a:ext cx="18126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66" name="Google Shape;166;p25"/>
          <p:cNvSpPr txBox="1"/>
          <p:nvPr>
            <p:ph hasCustomPrompt="1" idx="2" type="title"/>
          </p:nvPr>
        </p:nvSpPr>
        <p:spPr>
          <a:xfrm>
            <a:off x="3665663" y="2042825"/>
            <a:ext cx="1809900" cy="7689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6000"/>
              <a:buNone/>
              <a:defRPr sz="4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7" name="Google Shape;167;p25"/>
          <p:cNvSpPr txBox="1"/>
          <p:nvPr>
            <p:ph idx="3" type="subTitle"/>
          </p:nvPr>
        </p:nvSpPr>
        <p:spPr>
          <a:xfrm>
            <a:off x="3665663" y="3243903"/>
            <a:ext cx="18099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68" name="Google Shape;168;p25"/>
          <p:cNvSpPr txBox="1"/>
          <p:nvPr>
            <p:ph idx="4"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9" name="Google Shape;169;p25"/>
          <p:cNvSpPr txBox="1"/>
          <p:nvPr>
            <p:ph hasCustomPrompt="1" idx="5" type="title"/>
          </p:nvPr>
        </p:nvSpPr>
        <p:spPr>
          <a:xfrm>
            <a:off x="6367700" y="2042825"/>
            <a:ext cx="1809900" cy="7689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6000"/>
              <a:buNone/>
              <a:defRPr sz="40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0" name="Google Shape;170;p25"/>
          <p:cNvSpPr txBox="1"/>
          <p:nvPr>
            <p:ph idx="6" type="subTitle"/>
          </p:nvPr>
        </p:nvSpPr>
        <p:spPr>
          <a:xfrm>
            <a:off x="6367700" y="3243903"/>
            <a:ext cx="18099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71" name="Google Shape;171;p25"/>
          <p:cNvSpPr txBox="1"/>
          <p:nvPr>
            <p:ph idx="7" type="title"/>
          </p:nvPr>
        </p:nvSpPr>
        <p:spPr>
          <a:xfrm>
            <a:off x="969239" y="2872201"/>
            <a:ext cx="1812600" cy="371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2" name="Google Shape;172;p25"/>
          <p:cNvSpPr txBox="1"/>
          <p:nvPr>
            <p:ph idx="8" type="title"/>
          </p:nvPr>
        </p:nvSpPr>
        <p:spPr>
          <a:xfrm>
            <a:off x="3668428" y="2872205"/>
            <a:ext cx="1809900" cy="371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3" name="Google Shape;173;p25"/>
          <p:cNvSpPr txBox="1"/>
          <p:nvPr>
            <p:ph idx="9" type="title"/>
          </p:nvPr>
        </p:nvSpPr>
        <p:spPr>
          <a:xfrm>
            <a:off x="6367700" y="2872205"/>
            <a:ext cx="1809900" cy="371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174" name="Shape 174"/>
        <p:cNvGrpSpPr/>
        <p:nvPr/>
      </p:nvGrpSpPr>
      <p:grpSpPr>
        <a:xfrm>
          <a:off x="0" y="0"/>
          <a:ext cx="0" cy="0"/>
          <a:chOff x="0" y="0"/>
          <a:chExt cx="0" cy="0"/>
        </a:xfrm>
      </p:grpSpPr>
      <p:sp>
        <p:nvSpPr>
          <p:cNvPr id="175" name="Google Shape;175;p26"/>
          <p:cNvSpPr/>
          <p:nvPr/>
        </p:nvSpPr>
        <p:spPr>
          <a:xfrm flipH="1">
            <a:off x="134350" y="84400"/>
            <a:ext cx="8875432" cy="4975155"/>
          </a:xfrm>
          <a:custGeom>
            <a:rect b="b" l="l" r="r" t="t"/>
            <a:pathLst>
              <a:path extrusionOk="0" h="55691" w="99350">
                <a:moveTo>
                  <a:pt x="5303" y="0"/>
                </a:moveTo>
                <a:cubicBezTo>
                  <a:pt x="2375" y="0"/>
                  <a:pt x="0" y="2375"/>
                  <a:pt x="0" y="5303"/>
                </a:cubicBezTo>
                <a:lnTo>
                  <a:pt x="0" y="19238"/>
                </a:lnTo>
                <a:lnTo>
                  <a:pt x="0" y="45192"/>
                </a:lnTo>
                <a:lnTo>
                  <a:pt x="0" y="50388"/>
                </a:lnTo>
                <a:cubicBezTo>
                  <a:pt x="0" y="53316"/>
                  <a:pt x="2375" y="55691"/>
                  <a:pt x="5303" y="55691"/>
                </a:cubicBezTo>
                <a:lnTo>
                  <a:pt x="62696" y="55691"/>
                </a:lnTo>
                <a:cubicBezTo>
                  <a:pt x="64103" y="55691"/>
                  <a:pt x="65454" y="55132"/>
                  <a:pt x="66447" y="54139"/>
                </a:cubicBezTo>
                <a:lnTo>
                  <a:pt x="68539" y="52047"/>
                </a:lnTo>
                <a:cubicBezTo>
                  <a:pt x="69532" y="51054"/>
                  <a:pt x="70883" y="50495"/>
                  <a:pt x="72290" y="50495"/>
                </a:cubicBezTo>
                <a:lnTo>
                  <a:pt x="94047" y="50495"/>
                </a:lnTo>
                <a:cubicBezTo>
                  <a:pt x="96975" y="50495"/>
                  <a:pt x="99350" y="48120"/>
                  <a:pt x="99350" y="45192"/>
                </a:cubicBezTo>
                <a:lnTo>
                  <a:pt x="99350" y="5303"/>
                </a:lnTo>
                <a:cubicBezTo>
                  <a:pt x="99350" y="2375"/>
                  <a:pt x="96975" y="0"/>
                  <a:pt x="94047" y="0"/>
                </a:cubicBezTo>
                <a:close/>
              </a:path>
            </a:pathLst>
          </a:custGeom>
          <a:noFill/>
          <a:ln cap="flat" cmpd="sng" w="9525">
            <a:solidFill>
              <a:srgbClr val="057F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6"/>
          <p:cNvSpPr txBox="1"/>
          <p:nvPr>
            <p:ph hasCustomPrompt="1" type="title"/>
          </p:nvPr>
        </p:nvSpPr>
        <p:spPr>
          <a:xfrm>
            <a:off x="713100" y="1785565"/>
            <a:ext cx="2258100" cy="978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7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7" name="Google Shape;177;p26"/>
          <p:cNvSpPr txBox="1"/>
          <p:nvPr>
            <p:ph idx="1" type="subTitle"/>
          </p:nvPr>
        </p:nvSpPr>
        <p:spPr>
          <a:xfrm>
            <a:off x="713100" y="3135725"/>
            <a:ext cx="2258100" cy="52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78" name="Google Shape;178;p26"/>
          <p:cNvSpPr txBox="1"/>
          <p:nvPr>
            <p:ph hasCustomPrompt="1" idx="2" type="title"/>
          </p:nvPr>
        </p:nvSpPr>
        <p:spPr>
          <a:xfrm>
            <a:off x="3442950" y="1785553"/>
            <a:ext cx="2258100" cy="978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7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9" name="Google Shape;179;p26"/>
          <p:cNvSpPr txBox="1"/>
          <p:nvPr>
            <p:ph idx="3" type="subTitle"/>
          </p:nvPr>
        </p:nvSpPr>
        <p:spPr>
          <a:xfrm>
            <a:off x="3442950" y="3135702"/>
            <a:ext cx="2258100" cy="52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80" name="Google Shape;180;p26"/>
          <p:cNvSpPr txBox="1"/>
          <p:nvPr>
            <p:ph hasCustomPrompt="1" idx="4" type="title"/>
          </p:nvPr>
        </p:nvSpPr>
        <p:spPr>
          <a:xfrm>
            <a:off x="6172800" y="1785560"/>
            <a:ext cx="2258100" cy="978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7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81" name="Google Shape;181;p26"/>
          <p:cNvSpPr txBox="1"/>
          <p:nvPr>
            <p:ph idx="5" type="subTitle"/>
          </p:nvPr>
        </p:nvSpPr>
        <p:spPr>
          <a:xfrm>
            <a:off x="6172800" y="3135700"/>
            <a:ext cx="2258100" cy="52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82" name="Google Shape;182;p26"/>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3" name="Google Shape;183;p26"/>
          <p:cNvSpPr txBox="1"/>
          <p:nvPr>
            <p:ph idx="7" type="title"/>
          </p:nvPr>
        </p:nvSpPr>
        <p:spPr>
          <a:xfrm>
            <a:off x="720000" y="2764025"/>
            <a:ext cx="2258100" cy="371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9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4" name="Google Shape;184;p26"/>
          <p:cNvSpPr txBox="1"/>
          <p:nvPr>
            <p:ph idx="8" type="title"/>
          </p:nvPr>
        </p:nvSpPr>
        <p:spPr>
          <a:xfrm>
            <a:off x="3442950" y="2764025"/>
            <a:ext cx="2258100" cy="371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9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5" name="Google Shape;185;p26"/>
          <p:cNvSpPr txBox="1"/>
          <p:nvPr>
            <p:ph idx="9" type="title"/>
          </p:nvPr>
        </p:nvSpPr>
        <p:spPr>
          <a:xfrm>
            <a:off x="6172800" y="2764025"/>
            <a:ext cx="2258100" cy="371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9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1">
    <p:spTree>
      <p:nvGrpSpPr>
        <p:cNvPr id="186" name="Shape 186"/>
        <p:cNvGrpSpPr/>
        <p:nvPr/>
      </p:nvGrpSpPr>
      <p:grpSpPr>
        <a:xfrm>
          <a:off x="0" y="0"/>
          <a:ext cx="0" cy="0"/>
          <a:chOff x="0" y="0"/>
          <a:chExt cx="0" cy="0"/>
        </a:xfrm>
      </p:grpSpPr>
      <p:grpSp>
        <p:nvGrpSpPr>
          <p:cNvPr id="187" name="Google Shape;187;p27"/>
          <p:cNvGrpSpPr/>
          <p:nvPr/>
        </p:nvGrpSpPr>
        <p:grpSpPr>
          <a:xfrm>
            <a:off x="1315400" y="746438"/>
            <a:ext cx="6522358" cy="3650625"/>
            <a:chOff x="1315400" y="746438"/>
            <a:chExt cx="6522358" cy="3650625"/>
          </a:xfrm>
        </p:grpSpPr>
        <p:sp>
          <p:nvSpPr>
            <p:cNvPr id="188" name="Google Shape;188;p27"/>
            <p:cNvSpPr/>
            <p:nvPr/>
          </p:nvSpPr>
          <p:spPr>
            <a:xfrm>
              <a:off x="1315400" y="746438"/>
              <a:ext cx="6522358" cy="3650625"/>
            </a:xfrm>
            <a:custGeom>
              <a:rect b="b" l="l" r="r" t="t"/>
              <a:pathLst>
                <a:path extrusionOk="0" h="41995" w="75030">
                  <a:moveTo>
                    <a:pt x="4003" y="0"/>
                  </a:moveTo>
                  <a:cubicBezTo>
                    <a:pt x="1791" y="0"/>
                    <a:pt x="1" y="1791"/>
                    <a:pt x="1" y="3996"/>
                  </a:cubicBezTo>
                  <a:lnTo>
                    <a:pt x="1" y="37992"/>
                  </a:lnTo>
                  <a:cubicBezTo>
                    <a:pt x="1" y="40204"/>
                    <a:pt x="1791" y="41994"/>
                    <a:pt x="4003" y="41994"/>
                  </a:cubicBezTo>
                  <a:lnTo>
                    <a:pt x="71863" y="41994"/>
                  </a:lnTo>
                  <a:cubicBezTo>
                    <a:pt x="71863" y="41994"/>
                    <a:pt x="74804" y="41856"/>
                    <a:pt x="74942" y="38495"/>
                  </a:cubicBezTo>
                  <a:cubicBezTo>
                    <a:pt x="74961" y="38068"/>
                    <a:pt x="74904" y="37684"/>
                    <a:pt x="74804" y="37333"/>
                  </a:cubicBezTo>
                  <a:cubicBezTo>
                    <a:pt x="74081" y="34926"/>
                    <a:pt x="70883" y="34116"/>
                    <a:pt x="70883" y="31917"/>
                  </a:cubicBezTo>
                  <a:lnTo>
                    <a:pt x="70883" y="24352"/>
                  </a:lnTo>
                  <a:cubicBezTo>
                    <a:pt x="70883" y="24352"/>
                    <a:pt x="70695" y="22612"/>
                    <a:pt x="73541" y="20715"/>
                  </a:cubicBezTo>
                  <a:cubicBezTo>
                    <a:pt x="74263" y="20111"/>
                    <a:pt x="74628" y="19427"/>
                    <a:pt x="74804" y="18849"/>
                  </a:cubicBezTo>
                  <a:cubicBezTo>
                    <a:pt x="75030" y="18082"/>
                    <a:pt x="74942" y="17498"/>
                    <a:pt x="74942" y="17498"/>
                  </a:cubicBezTo>
                  <a:lnTo>
                    <a:pt x="74804" y="3776"/>
                  </a:lnTo>
                  <a:cubicBezTo>
                    <a:pt x="74804" y="1690"/>
                    <a:pt x="73107" y="0"/>
                    <a:pt x="71021"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7"/>
            <p:cNvSpPr/>
            <p:nvPr/>
          </p:nvSpPr>
          <p:spPr>
            <a:xfrm>
              <a:off x="7540107" y="2560742"/>
              <a:ext cx="291737" cy="1201460"/>
            </a:xfrm>
            <a:custGeom>
              <a:rect b="b" l="l" r="r" t="t"/>
              <a:pathLst>
                <a:path extrusionOk="0" h="13821" w="3356">
                  <a:moveTo>
                    <a:pt x="2981" y="0"/>
                  </a:moveTo>
                  <a:cubicBezTo>
                    <a:pt x="2889" y="0"/>
                    <a:pt x="2796" y="34"/>
                    <a:pt x="2721" y="109"/>
                  </a:cubicBezTo>
                  <a:lnTo>
                    <a:pt x="723" y="2107"/>
                  </a:lnTo>
                  <a:cubicBezTo>
                    <a:pt x="258" y="2566"/>
                    <a:pt x="1" y="3194"/>
                    <a:pt x="1" y="3848"/>
                  </a:cubicBezTo>
                  <a:lnTo>
                    <a:pt x="1" y="9973"/>
                  </a:lnTo>
                  <a:cubicBezTo>
                    <a:pt x="1" y="10627"/>
                    <a:pt x="258" y="11255"/>
                    <a:pt x="723" y="11714"/>
                  </a:cubicBezTo>
                  <a:lnTo>
                    <a:pt x="2721" y="13712"/>
                  </a:lnTo>
                  <a:cubicBezTo>
                    <a:pt x="2797" y="13787"/>
                    <a:pt x="2890" y="13821"/>
                    <a:pt x="2981" y="13821"/>
                  </a:cubicBezTo>
                  <a:cubicBezTo>
                    <a:pt x="3172" y="13821"/>
                    <a:pt x="3356" y="13675"/>
                    <a:pt x="3356" y="13454"/>
                  </a:cubicBezTo>
                  <a:lnTo>
                    <a:pt x="3356" y="373"/>
                  </a:lnTo>
                  <a:cubicBezTo>
                    <a:pt x="3356" y="148"/>
                    <a:pt x="3172" y="0"/>
                    <a:pt x="2981" y="0"/>
                  </a:cubicBezTo>
                  <a:close/>
                </a:path>
              </a:pathLst>
            </a:cu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 name="Google Shape;190;p27"/>
          <p:cNvSpPr txBox="1"/>
          <p:nvPr>
            <p:ph type="title"/>
          </p:nvPr>
        </p:nvSpPr>
        <p:spPr>
          <a:xfrm>
            <a:off x="1882908" y="1923075"/>
            <a:ext cx="4110600" cy="1623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5000">
                <a:solidFill>
                  <a:schemeClr val="accen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91" name="Google Shape;191;p27"/>
          <p:cNvSpPr txBox="1"/>
          <p:nvPr>
            <p:ph hasCustomPrompt="1" idx="2" type="title"/>
          </p:nvPr>
        </p:nvSpPr>
        <p:spPr>
          <a:xfrm>
            <a:off x="1882908" y="1081275"/>
            <a:ext cx="2083200" cy="841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92" name="Google Shape;192;p27"/>
          <p:cNvSpPr txBox="1"/>
          <p:nvPr>
            <p:ph idx="1" type="subTitle"/>
          </p:nvPr>
        </p:nvSpPr>
        <p:spPr>
          <a:xfrm>
            <a:off x="1882908" y="3546825"/>
            <a:ext cx="4110600" cy="51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1_1">
    <p:spTree>
      <p:nvGrpSpPr>
        <p:cNvPr id="193" name="Shape 193"/>
        <p:cNvGrpSpPr/>
        <p:nvPr/>
      </p:nvGrpSpPr>
      <p:grpSpPr>
        <a:xfrm>
          <a:off x="0" y="0"/>
          <a:ext cx="0" cy="0"/>
          <a:chOff x="0" y="0"/>
          <a:chExt cx="0" cy="0"/>
        </a:xfrm>
      </p:grpSpPr>
      <p:grpSp>
        <p:nvGrpSpPr>
          <p:cNvPr id="194" name="Google Shape;194;p28"/>
          <p:cNvGrpSpPr/>
          <p:nvPr/>
        </p:nvGrpSpPr>
        <p:grpSpPr>
          <a:xfrm flipH="1" rot="10800000">
            <a:off x="1315399" y="746413"/>
            <a:ext cx="6513080" cy="3650668"/>
            <a:chOff x="713088" y="408773"/>
            <a:chExt cx="7717834" cy="4325948"/>
          </a:xfrm>
        </p:grpSpPr>
        <p:sp>
          <p:nvSpPr>
            <p:cNvPr id="195" name="Google Shape;195;p28"/>
            <p:cNvSpPr/>
            <p:nvPr/>
          </p:nvSpPr>
          <p:spPr>
            <a:xfrm>
              <a:off x="713088" y="408783"/>
              <a:ext cx="7717834" cy="4325938"/>
            </a:xfrm>
            <a:custGeom>
              <a:rect b="b" l="l" r="r" t="t"/>
              <a:pathLst>
                <a:path extrusionOk="0" h="55691" w="99351">
                  <a:moveTo>
                    <a:pt x="19239" y="0"/>
                  </a:moveTo>
                  <a:cubicBezTo>
                    <a:pt x="17832" y="0"/>
                    <a:pt x="16487" y="559"/>
                    <a:pt x="15488" y="1558"/>
                  </a:cubicBezTo>
                  <a:lnTo>
                    <a:pt x="1553" y="15493"/>
                  </a:lnTo>
                  <a:cubicBezTo>
                    <a:pt x="560" y="16486"/>
                    <a:pt x="1" y="17837"/>
                    <a:pt x="1" y="19244"/>
                  </a:cubicBezTo>
                  <a:lnTo>
                    <a:pt x="1" y="50388"/>
                  </a:lnTo>
                  <a:cubicBezTo>
                    <a:pt x="1" y="53322"/>
                    <a:pt x="2376" y="55691"/>
                    <a:pt x="5304" y="55691"/>
                  </a:cubicBezTo>
                  <a:lnTo>
                    <a:pt x="62697" y="55691"/>
                  </a:lnTo>
                  <a:cubicBezTo>
                    <a:pt x="64104" y="55691"/>
                    <a:pt x="65455" y="55132"/>
                    <a:pt x="66448" y="54139"/>
                  </a:cubicBezTo>
                  <a:lnTo>
                    <a:pt x="68540" y="52053"/>
                  </a:lnTo>
                  <a:cubicBezTo>
                    <a:pt x="69533" y="51054"/>
                    <a:pt x="70883" y="50495"/>
                    <a:pt x="72291" y="50495"/>
                  </a:cubicBezTo>
                  <a:lnTo>
                    <a:pt x="94048" y="50495"/>
                  </a:lnTo>
                  <a:cubicBezTo>
                    <a:pt x="96976" y="50495"/>
                    <a:pt x="99351" y="48126"/>
                    <a:pt x="99351" y="45192"/>
                  </a:cubicBezTo>
                  <a:lnTo>
                    <a:pt x="99351" y="5303"/>
                  </a:lnTo>
                  <a:cubicBezTo>
                    <a:pt x="99351" y="2375"/>
                    <a:pt x="96976" y="0"/>
                    <a:pt x="94048"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8"/>
            <p:cNvSpPr/>
            <p:nvPr/>
          </p:nvSpPr>
          <p:spPr>
            <a:xfrm>
              <a:off x="713103" y="408773"/>
              <a:ext cx="1019583" cy="1019595"/>
            </a:xfrm>
            <a:custGeom>
              <a:rect b="b" l="l" r="r" t="t"/>
              <a:pathLst>
                <a:path extrusionOk="0" h="13126" w="13125">
                  <a:moveTo>
                    <a:pt x="2369" y="0"/>
                  </a:moveTo>
                  <a:lnTo>
                    <a:pt x="2363" y="7"/>
                  </a:lnTo>
                  <a:cubicBezTo>
                    <a:pt x="1125" y="51"/>
                    <a:pt x="126" y="1006"/>
                    <a:pt x="13" y="2225"/>
                  </a:cubicBezTo>
                  <a:lnTo>
                    <a:pt x="0" y="2237"/>
                  </a:lnTo>
                  <a:lnTo>
                    <a:pt x="0" y="11994"/>
                  </a:lnTo>
                  <a:lnTo>
                    <a:pt x="25" y="12007"/>
                  </a:lnTo>
                  <a:cubicBezTo>
                    <a:pt x="6" y="12076"/>
                    <a:pt x="0" y="12145"/>
                    <a:pt x="0" y="12214"/>
                  </a:cubicBezTo>
                  <a:cubicBezTo>
                    <a:pt x="0" y="12717"/>
                    <a:pt x="409" y="13125"/>
                    <a:pt x="911" y="13125"/>
                  </a:cubicBezTo>
                  <a:cubicBezTo>
                    <a:pt x="1106" y="13125"/>
                    <a:pt x="1288" y="13062"/>
                    <a:pt x="1439" y="12949"/>
                  </a:cubicBezTo>
                  <a:lnTo>
                    <a:pt x="1439" y="12956"/>
                  </a:lnTo>
                  <a:lnTo>
                    <a:pt x="1452" y="12943"/>
                  </a:lnTo>
                  <a:cubicBezTo>
                    <a:pt x="1521" y="12886"/>
                    <a:pt x="1583" y="12824"/>
                    <a:pt x="1640" y="12755"/>
                  </a:cubicBezTo>
                  <a:lnTo>
                    <a:pt x="12779" y="1615"/>
                  </a:lnTo>
                  <a:cubicBezTo>
                    <a:pt x="12830" y="1577"/>
                    <a:pt x="12880" y="1533"/>
                    <a:pt x="12918" y="1483"/>
                  </a:cubicBezTo>
                  <a:lnTo>
                    <a:pt x="12943" y="1458"/>
                  </a:lnTo>
                  <a:lnTo>
                    <a:pt x="12943" y="1452"/>
                  </a:lnTo>
                  <a:cubicBezTo>
                    <a:pt x="13056" y="1301"/>
                    <a:pt x="13125" y="1113"/>
                    <a:pt x="13125" y="911"/>
                  </a:cubicBezTo>
                  <a:cubicBezTo>
                    <a:pt x="13125" y="472"/>
                    <a:pt x="12811" y="107"/>
                    <a:pt x="12402" y="19"/>
                  </a:cubicBezTo>
                  <a:lnTo>
                    <a:pt x="12396"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28"/>
          <p:cNvSpPr txBox="1"/>
          <p:nvPr>
            <p:ph type="title"/>
          </p:nvPr>
        </p:nvSpPr>
        <p:spPr>
          <a:xfrm>
            <a:off x="3159658" y="1923075"/>
            <a:ext cx="4110600" cy="1623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solidFill>
                  <a:schemeClr val="accen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98" name="Google Shape;198;p28"/>
          <p:cNvSpPr txBox="1"/>
          <p:nvPr>
            <p:ph hasCustomPrompt="1" idx="2" type="title"/>
          </p:nvPr>
        </p:nvSpPr>
        <p:spPr>
          <a:xfrm>
            <a:off x="1882908" y="1081275"/>
            <a:ext cx="2083200" cy="841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99" name="Google Shape;199;p28"/>
          <p:cNvSpPr txBox="1"/>
          <p:nvPr>
            <p:ph idx="1" type="subTitle"/>
          </p:nvPr>
        </p:nvSpPr>
        <p:spPr>
          <a:xfrm>
            <a:off x="3159658" y="3546825"/>
            <a:ext cx="4110600" cy="515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1_1_1">
    <p:spTree>
      <p:nvGrpSpPr>
        <p:cNvPr id="200" name="Shape 200"/>
        <p:cNvGrpSpPr/>
        <p:nvPr/>
      </p:nvGrpSpPr>
      <p:grpSpPr>
        <a:xfrm>
          <a:off x="0" y="0"/>
          <a:ext cx="0" cy="0"/>
          <a:chOff x="0" y="0"/>
          <a:chExt cx="0" cy="0"/>
        </a:xfrm>
      </p:grpSpPr>
      <p:grpSp>
        <p:nvGrpSpPr>
          <p:cNvPr id="201" name="Google Shape;201;p29"/>
          <p:cNvGrpSpPr/>
          <p:nvPr/>
        </p:nvGrpSpPr>
        <p:grpSpPr>
          <a:xfrm>
            <a:off x="1315403" y="746413"/>
            <a:ext cx="6513071" cy="3650675"/>
            <a:chOff x="1315403" y="746413"/>
            <a:chExt cx="6513071" cy="3650675"/>
          </a:xfrm>
        </p:grpSpPr>
        <p:sp>
          <p:nvSpPr>
            <p:cNvPr id="202" name="Google Shape;202;p29"/>
            <p:cNvSpPr/>
            <p:nvPr/>
          </p:nvSpPr>
          <p:spPr>
            <a:xfrm>
              <a:off x="1315403" y="746413"/>
              <a:ext cx="6513027" cy="3650675"/>
            </a:xfrm>
            <a:custGeom>
              <a:rect b="b" l="l" r="r" t="t"/>
              <a:pathLst>
                <a:path extrusionOk="0" h="37541" w="74955">
                  <a:moveTo>
                    <a:pt x="4148" y="1"/>
                  </a:moveTo>
                  <a:cubicBezTo>
                    <a:pt x="1861" y="1"/>
                    <a:pt x="1" y="1861"/>
                    <a:pt x="1" y="4148"/>
                  </a:cubicBezTo>
                  <a:lnTo>
                    <a:pt x="1" y="33388"/>
                  </a:lnTo>
                  <a:cubicBezTo>
                    <a:pt x="1" y="35681"/>
                    <a:pt x="1861" y="37541"/>
                    <a:pt x="4148" y="37541"/>
                  </a:cubicBezTo>
                  <a:lnTo>
                    <a:pt x="61660" y="37541"/>
                  </a:lnTo>
                  <a:cubicBezTo>
                    <a:pt x="62062" y="37509"/>
                    <a:pt x="62804" y="37358"/>
                    <a:pt x="63539" y="36711"/>
                  </a:cubicBezTo>
                  <a:cubicBezTo>
                    <a:pt x="64638" y="35750"/>
                    <a:pt x="64569" y="34512"/>
                    <a:pt x="64569" y="34512"/>
                  </a:cubicBezTo>
                  <a:lnTo>
                    <a:pt x="64569" y="30730"/>
                  </a:lnTo>
                  <a:cubicBezTo>
                    <a:pt x="64569" y="30730"/>
                    <a:pt x="64431" y="29492"/>
                    <a:pt x="65945" y="28255"/>
                  </a:cubicBezTo>
                  <a:cubicBezTo>
                    <a:pt x="67459" y="27017"/>
                    <a:pt x="74333" y="21658"/>
                    <a:pt x="74333" y="21658"/>
                  </a:cubicBezTo>
                  <a:cubicBezTo>
                    <a:pt x="74333" y="21658"/>
                    <a:pt x="74886" y="21243"/>
                    <a:pt x="74955" y="20414"/>
                  </a:cubicBezTo>
                  <a:lnTo>
                    <a:pt x="74955" y="18014"/>
                  </a:lnTo>
                  <a:lnTo>
                    <a:pt x="74955" y="4148"/>
                  </a:lnTo>
                  <a:cubicBezTo>
                    <a:pt x="74955" y="1861"/>
                    <a:pt x="73095" y="1"/>
                    <a:pt x="70802"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9"/>
            <p:cNvSpPr/>
            <p:nvPr/>
          </p:nvSpPr>
          <p:spPr>
            <a:xfrm>
              <a:off x="7049977" y="3055187"/>
              <a:ext cx="778498" cy="1341889"/>
            </a:xfrm>
            <a:custGeom>
              <a:rect b="b" l="l" r="r" t="t"/>
              <a:pathLst>
                <a:path extrusionOk="0" h="13787" w="9325">
                  <a:moveTo>
                    <a:pt x="8516" y="0"/>
                  </a:moveTo>
                  <a:cubicBezTo>
                    <a:pt x="8345" y="0"/>
                    <a:pt x="8171" y="55"/>
                    <a:pt x="8018" y="177"/>
                  </a:cubicBezTo>
                  <a:lnTo>
                    <a:pt x="1490" y="5204"/>
                  </a:lnTo>
                  <a:cubicBezTo>
                    <a:pt x="1477" y="5210"/>
                    <a:pt x="1465" y="5223"/>
                    <a:pt x="1452" y="5229"/>
                  </a:cubicBezTo>
                  <a:cubicBezTo>
                    <a:pt x="1308" y="5336"/>
                    <a:pt x="1" y="6347"/>
                    <a:pt x="1" y="7736"/>
                  </a:cubicBezTo>
                  <a:lnTo>
                    <a:pt x="1" y="11832"/>
                  </a:lnTo>
                  <a:cubicBezTo>
                    <a:pt x="1" y="12890"/>
                    <a:pt x="862" y="13748"/>
                    <a:pt x="1918" y="13748"/>
                  </a:cubicBezTo>
                  <a:cubicBezTo>
                    <a:pt x="1922" y="13748"/>
                    <a:pt x="1926" y="13748"/>
                    <a:pt x="1930" y="13748"/>
                  </a:cubicBezTo>
                  <a:cubicBezTo>
                    <a:pt x="2114" y="13748"/>
                    <a:pt x="2302" y="13747"/>
                    <a:pt x="2492" y="13747"/>
                  </a:cubicBezTo>
                  <a:cubicBezTo>
                    <a:pt x="4081" y="13747"/>
                    <a:pt x="5840" y="13769"/>
                    <a:pt x="7383" y="13786"/>
                  </a:cubicBezTo>
                  <a:cubicBezTo>
                    <a:pt x="7391" y="13786"/>
                    <a:pt x="7399" y="13786"/>
                    <a:pt x="7406" y="13786"/>
                  </a:cubicBezTo>
                  <a:cubicBezTo>
                    <a:pt x="8464" y="13786"/>
                    <a:pt x="9325" y="12924"/>
                    <a:pt x="9325" y="11863"/>
                  </a:cubicBezTo>
                  <a:lnTo>
                    <a:pt x="9325" y="806"/>
                  </a:lnTo>
                  <a:cubicBezTo>
                    <a:pt x="9325" y="329"/>
                    <a:pt x="8932" y="0"/>
                    <a:pt x="8516" y="0"/>
                  </a:cubicBezTo>
                  <a:close/>
                </a:path>
              </a:pathLst>
            </a:cu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29"/>
          <p:cNvSpPr txBox="1"/>
          <p:nvPr>
            <p:ph type="title"/>
          </p:nvPr>
        </p:nvSpPr>
        <p:spPr>
          <a:xfrm flipH="1">
            <a:off x="1873550" y="1923075"/>
            <a:ext cx="5396700" cy="1623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5000">
                <a:solidFill>
                  <a:schemeClr val="accen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05" name="Google Shape;205;p29"/>
          <p:cNvSpPr txBox="1"/>
          <p:nvPr>
            <p:ph hasCustomPrompt="1" idx="2" type="title"/>
          </p:nvPr>
        </p:nvSpPr>
        <p:spPr>
          <a:xfrm flipH="1">
            <a:off x="5177770" y="1081275"/>
            <a:ext cx="20832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6" name="Google Shape;206;p29"/>
          <p:cNvSpPr txBox="1"/>
          <p:nvPr>
            <p:ph idx="1" type="subTitle"/>
          </p:nvPr>
        </p:nvSpPr>
        <p:spPr>
          <a:xfrm flipH="1">
            <a:off x="1873620" y="3546825"/>
            <a:ext cx="4110600" cy="51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11_1_1_1">
    <p:spTree>
      <p:nvGrpSpPr>
        <p:cNvPr id="207" name="Shape 207"/>
        <p:cNvGrpSpPr/>
        <p:nvPr/>
      </p:nvGrpSpPr>
      <p:grpSpPr>
        <a:xfrm>
          <a:off x="0" y="0"/>
          <a:ext cx="0" cy="0"/>
          <a:chOff x="0" y="0"/>
          <a:chExt cx="0" cy="0"/>
        </a:xfrm>
      </p:grpSpPr>
      <p:grpSp>
        <p:nvGrpSpPr>
          <p:cNvPr id="208" name="Google Shape;208;p30"/>
          <p:cNvGrpSpPr/>
          <p:nvPr/>
        </p:nvGrpSpPr>
        <p:grpSpPr>
          <a:xfrm>
            <a:off x="1315400" y="746438"/>
            <a:ext cx="6522358" cy="3650625"/>
            <a:chOff x="1315400" y="715975"/>
            <a:chExt cx="6522358" cy="3650625"/>
          </a:xfrm>
        </p:grpSpPr>
        <p:sp>
          <p:nvSpPr>
            <p:cNvPr id="209" name="Google Shape;209;p30"/>
            <p:cNvSpPr/>
            <p:nvPr/>
          </p:nvSpPr>
          <p:spPr>
            <a:xfrm rot="10800000">
              <a:off x="1315400" y="715975"/>
              <a:ext cx="6522358" cy="3650625"/>
            </a:xfrm>
            <a:custGeom>
              <a:rect b="b" l="l" r="r" t="t"/>
              <a:pathLst>
                <a:path extrusionOk="0" h="41995" w="75030">
                  <a:moveTo>
                    <a:pt x="4003" y="0"/>
                  </a:moveTo>
                  <a:cubicBezTo>
                    <a:pt x="1791" y="0"/>
                    <a:pt x="1" y="1791"/>
                    <a:pt x="1" y="3996"/>
                  </a:cubicBezTo>
                  <a:lnTo>
                    <a:pt x="1" y="37992"/>
                  </a:lnTo>
                  <a:cubicBezTo>
                    <a:pt x="1" y="40204"/>
                    <a:pt x="1791" y="41994"/>
                    <a:pt x="4003" y="41994"/>
                  </a:cubicBezTo>
                  <a:lnTo>
                    <a:pt x="71863" y="41994"/>
                  </a:lnTo>
                  <a:cubicBezTo>
                    <a:pt x="71863" y="41994"/>
                    <a:pt x="74804" y="41856"/>
                    <a:pt x="74942" y="38495"/>
                  </a:cubicBezTo>
                  <a:cubicBezTo>
                    <a:pt x="74961" y="38068"/>
                    <a:pt x="74904" y="37684"/>
                    <a:pt x="74804" y="37333"/>
                  </a:cubicBezTo>
                  <a:cubicBezTo>
                    <a:pt x="74081" y="34926"/>
                    <a:pt x="70883" y="34116"/>
                    <a:pt x="70883" y="31917"/>
                  </a:cubicBezTo>
                  <a:lnTo>
                    <a:pt x="70883" y="24352"/>
                  </a:lnTo>
                  <a:cubicBezTo>
                    <a:pt x="70883" y="24352"/>
                    <a:pt x="70695" y="22612"/>
                    <a:pt x="73541" y="20715"/>
                  </a:cubicBezTo>
                  <a:cubicBezTo>
                    <a:pt x="74263" y="20111"/>
                    <a:pt x="74628" y="19427"/>
                    <a:pt x="74804" y="18849"/>
                  </a:cubicBezTo>
                  <a:cubicBezTo>
                    <a:pt x="75030" y="18082"/>
                    <a:pt x="74942" y="17498"/>
                    <a:pt x="74942" y="17498"/>
                  </a:cubicBezTo>
                  <a:lnTo>
                    <a:pt x="74804" y="3776"/>
                  </a:lnTo>
                  <a:cubicBezTo>
                    <a:pt x="74804" y="1690"/>
                    <a:pt x="73107" y="0"/>
                    <a:pt x="71021"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0"/>
            <p:cNvSpPr/>
            <p:nvPr/>
          </p:nvSpPr>
          <p:spPr>
            <a:xfrm rot="10800000">
              <a:off x="1321314" y="1320374"/>
              <a:ext cx="291737" cy="1201460"/>
            </a:xfrm>
            <a:custGeom>
              <a:rect b="b" l="l" r="r" t="t"/>
              <a:pathLst>
                <a:path extrusionOk="0" h="13821" w="3356">
                  <a:moveTo>
                    <a:pt x="2981" y="0"/>
                  </a:moveTo>
                  <a:cubicBezTo>
                    <a:pt x="2889" y="0"/>
                    <a:pt x="2796" y="34"/>
                    <a:pt x="2721" y="109"/>
                  </a:cubicBezTo>
                  <a:lnTo>
                    <a:pt x="723" y="2107"/>
                  </a:lnTo>
                  <a:cubicBezTo>
                    <a:pt x="258" y="2566"/>
                    <a:pt x="1" y="3194"/>
                    <a:pt x="1" y="3848"/>
                  </a:cubicBezTo>
                  <a:lnTo>
                    <a:pt x="1" y="9973"/>
                  </a:lnTo>
                  <a:cubicBezTo>
                    <a:pt x="1" y="10627"/>
                    <a:pt x="258" y="11255"/>
                    <a:pt x="723" y="11714"/>
                  </a:cubicBezTo>
                  <a:lnTo>
                    <a:pt x="2721" y="13712"/>
                  </a:lnTo>
                  <a:cubicBezTo>
                    <a:pt x="2797" y="13787"/>
                    <a:pt x="2890" y="13821"/>
                    <a:pt x="2981" y="13821"/>
                  </a:cubicBezTo>
                  <a:cubicBezTo>
                    <a:pt x="3172" y="13821"/>
                    <a:pt x="3356" y="13675"/>
                    <a:pt x="3356" y="13454"/>
                  </a:cubicBezTo>
                  <a:lnTo>
                    <a:pt x="3356" y="373"/>
                  </a:lnTo>
                  <a:cubicBezTo>
                    <a:pt x="3356" y="148"/>
                    <a:pt x="3172" y="0"/>
                    <a:pt x="2981" y="0"/>
                  </a:cubicBezTo>
                  <a:close/>
                </a:path>
              </a:pathLst>
            </a:cu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30"/>
          <p:cNvSpPr txBox="1"/>
          <p:nvPr>
            <p:ph type="title"/>
          </p:nvPr>
        </p:nvSpPr>
        <p:spPr>
          <a:xfrm flipH="1">
            <a:off x="3159650" y="1081275"/>
            <a:ext cx="4110600" cy="1623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solidFill>
                  <a:schemeClr val="accen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12" name="Google Shape;212;p30"/>
          <p:cNvSpPr txBox="1"/>
          <p:nvPr>
            <p:ph hasCustomPrompt="1" idx="2" type="title"/>
          </p:nvPr>
        </p:nvSpPr>
        <p:spPr>
          <a:xfrm flipH="1">
            <a:off x="1882895" y="3220425"/>
            <a:ext cx="2083200" cy="841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13" name="Google Shape;213;p30"/>
          <p:cNvSpPr txBox="1"/>
          <p:nvPr>
            <p:ph idx="1" type="subTitle"/>
          </p:nvPr>
        </p:nvSpPr>
        <p:spPr>
          <a:xfrm flipH="1">
            <a:off x="3159645" y="2705025"/>
            <a:ext cx="4110600" cy="515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34350" y="84400"/>
            <a:ext cx="8875432" cy="4975155"/>
          </a:xfrm>
          <a:custGeom>
            <a:rect b="b" l="l" r="r" t="t"/>
            <a:pathLst>
              <a:path extrusionOk="0" h="55691" w="99350">
                <a:moveTo>
                  <a:pt x="5303" y="0"/>
                </a:moveTo>
                <a:cubicBezTo>
                  <a:pt x="2375" y="0"/>
                  <a:pt x="0" y="2375"/>
                  <a:pt x="0" y="5303"/>
                </a:cubicBezTo>
                <a:lnTo>
                  <a:pt x="0" y="19238"/>
                </a:lnTo>
                <a:lnTo>
                  <a:pt x="0" y="45192"/>
                </a:lnTo>
                <a:lnTo>
                  <a:pt x="0" y="50388"/>
                </a:lnTo>
                <a:cubicBezTo>
                  <a:pt x="0" y="53316"/>
                  <a:pt x="2375" y="55691"/>
                  <a:pt x="5303" y="55691"/>
                </a:cubicBezTo>
                <a:lnTo>
                  <a:pt x="62696" y="55691"/>
                </a:lnTo>
                <a:cubicBezTo>
                  <a:pt x="64103" y="55691"/>
                  <a:pt x="65454" y="55132"/>
                  <a:pt x="66447" y="54139"/>
                </a:cubicBezTo>
                <a:lnTo>
                  <a:pt x="68539" y="52047"/>
                </a:lnTo>
                <a:cubicBezTo>
                  <a:pt x="69532" y="51054"/>
                  <a:pt x="70883" y="50495"/>
                  <a:pt x="72290" y="50495"/>
                </a:cubicBezTo>
                <a:lnTo>
                  <a:pt x="94047" y="50495"/>
                </a:lnTo>
                <a:cubicBezTo>
                  <a:pt x="96975" y="50495"/>
                  <a:pt x="99350" y="48120"/>
                  <a:pt x="99350" y="45192"/>
                </a:cubicBezTo>
                <a:lnTo>
                  <a:pt x="99350" y="5303"/>
                </a:lnTo>
                <a:cubicBezTo>
                  <a:pt x="99350" y="2375"/>
                  <a:pt x="96975" y="0"/>
                  <a:pt x="94047"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 name="Google Shape;24;p4"/>
          <p:cNvSpPr txBox="1"/>
          <p:nvPr>
            <p:ph idx="1" type="body"/>
          </p:nvPr>
        </p:nvSpPr>
        <p:spPr>
          <a:xfrm>
            <a:off x="720000" y="1215750"/>
            <a:ext cx="7704000" cy="33882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AutoNum type="arabicPeriod"/>
              <a:defRPr sz="1250"/>
            </a:lvl1pPr>
            <a:lvl2pPr indent="-304800" lvl="1" marL="914400" rtl="0">
              <a:lnSpc>
                <a:spcPct val="115000"/>
              </a:lnSpc>
              <a:spcBef>
                <a:spcPts val="1600"/>
              </a:spcBef>
              <a:spcAft>
                <a:spcPts val="0"/>
              </a:spcAft>
              <a:buClr>
                <a:srgbClr val="434343"/>
              </a:buClr>
              <a:buSzPts val="1200"/>
              <a:buFont typeface="Roboto Condensed Light"/>
              <a:buAutoNum type="alphaLcPeriod"/>
              <a:defRPr/>
            </a:lvl2pPr>
            <a:lvl3pPr indent="-304800" lvl="2" marL="1371600" rtl="0">
              <a:lnSpc>
                <a:spcPct val="115000"/>
              </a:lnSpc>
              <a:spcBef>
                <a:spcPts val="1600"/>
              </a:spcBef>
              <a:spcAft>
                <a:spcPts val="0"/>
              </a:spcAft>
              <a:buClr>
                <a:srgbClr val="434343"/>
              </a:buClr>
              <a:buSzPts val="1200"/>
              <a:buFont typeface="Roboto Condensed Light"/>
              <a:buAutoNum type="romanLcPeriod"/>
              <a:defRPr/>
            </a:lvl3pPr>
            <a:lvl4pPr indent="-304800" lvl="3" marL="1828800" rtl="0">
              <a:lnSpc>
                <a:spcPct val="115000"/>
              </a:lnSpc>
              <a:spcBef>
                <a:spcPts val="1600"/>
              </a:spcBef>
              <a:spcAft>
                <a:spcPts val="0"/>
              </a:spcAft>
              <a:buClr>
                <a:srgbClr val="434343"/>
              </a:buClr>
              <a:buSzPts val="1200"/>
              <a:buFont typeface="Roboto Condensed Light"/>
              <a:buAutoNum type="arabicPeriod"/>
              <a:defRPr/>
            </a:lvl4pPr>
            <a:lvl5pPr indent="-304800" lvl="4" marL="2286000" rtl="0">
              <a:lnSpc>
                <a:spcPct val="115000"/>
              </a:lnSpc>
              <a:spcBef>
                <a:spcPts val="1600"/>
              </a:spcBef>
              <a:spcAft>
                <a:spcPts val="0"/>
              </a:spcAft>
              <a:buClr>
                <a:srgbClr val="434343"/>
              </a:buClr>
              <a:buSzPts val="1200"/>
              <a:buFont typeface="Roboto Condensed Light"/>
              <a:buAutoNum type="alphaLcPeriod"/>
              <a:defRPr/>
            </a:lvl5pPr>
            <a:lvl6pPr indent="-304800" lvl="5" marL="2743200" rtl="0">
              <a:lnSpc>
                <a:spcPct val="115000"/>
              </a:lnSpc>
              <a:spcBef>
                <a:spcPts val="1600"/>
              </a:spcBef>
              <a:spcAft>
                <a:spcPts val="0"/>
              </a:spcAft>
              <a:buClr>
                <a:srgbClr val="434343"/>
              </a:buClr>
              <a:buSzPts val="1200"/>
              <a:buFont typeface="Roboto Condensed Light"/>
              <a:buAutoNum type="romanLcPeriod"/>
              <a:defRPr/>
            </a:lvl6pPr>
            <a:lvl7pPr indent="-304800" lvl="6" marL="3200400" rtl="0">
              <a:lnSpc>
                <a:spcPct val="115000"/>
              </a:lnSpc>
              <a:spcBef>
                <a:spcPts val="1600"/>
              </a:spcBef>
              <a:spcAft>
                <a:spcPts val="0"/>
              </a:spcAft>
              <a:buClr>
                <a:srgbClr val="434343"/>
              </a:buClr>
              <a:buSzPts val="1200"/>
              <a:buFont typeface="Roboto Condensed Light"/>
              <a:buAutoNum type="arabicPeriod"/>
              <a:defRPr/>
            </a:lvl7pPr>
            <a:lvl8pPr indent="-304800" lvl="7" marL="3657600" rtl="0">
              <a:lnSpc>
                <a:spcPct val="115000"/>
              </a:lnSpc>
              <a:spcBef>
                <a:spcPts val="1600"/>
              </a:spcBef>
              <a:spcAft>
                <a:spcPts val="0"/>
              </a:spcAft>
              <a:buClr>
                <a:srgbClr val="434343"/>
              </a:buClr>
              <a:buSzPts val="1200"/>
              <a:buFont typeface="Roboto Condensed Light"/>
              <a:buAutoNum type="alphaLcPeriod"/>
              <a:defRPr/>
            </a:lvl8pPr>
            <a:lvl9pPr indent="-304800" lvl="8" marL="4114800" rtl="0">
              <a:lnSpc>
                <a:spcPct val="115000"/>
              </a:lnSpc>
              <a:spcBef>
                <a:spcPts val="1600"/>
              </a:spcBef>
              <a:spcAft>
                <a:spcPts val="1600"/>
              </a:spcAft>
              <a:buClr>
                <a:srgbClr val="434343"/>
              </a:buClr>
              <a:buSzPts val="1200"/>
              <a:buFont typeface="Roboto Condensed Light"/>
              <a:buAutoNum type="romanLcPeriod"/>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11_1_1_1_1">
    <p:spTree>
      <p:nvGrpSpPr>
        <p:cNvPr id="214" name="Shape 214"/>
        <p:cNvGrpSpPr/>
        <p:nvPr/>
      </p:nvGrpSpPr>
      <p:grpSpPr>
        <a:xfrm>
          <a:off x="0" y="0"/>
          <a:ext cx="0" cy="0"/>
          <a:chOff x="0" y="0"/>
          <a:chExt cx="0" cy="0"/>
        </a:xfrm>
      </p:grpSpPr>
      <p:grpSp>
        <p:nvGrpSpPr>
          <p:cNvPr id="215" name="Google Shape;215;p31"/>
          <p:cNvGrpSpPr/>
          <p:nvPr/>
        </p:nvGrpSpPr>
        <p:grpSpPr>
          <a:xfrm flipH="1" rot="10800000">
            <a:off x="1315399" y="746413"/>
            <a:ext cx="6513080" cy="3650668"/>
            <a:chOff x="713088" y="408773"/>
            <a:chExt cx="7717834" cy="4325948"/>
          </a:xfrm>
        </p:grpSpPr>
        <p:sp>
          <p:nvSpPr>
            <p:cNvPr id="216" name="Google Shape;216;p31"/>
            <p:cNvSpPr/>
            <p:nvPr/>
          </p:nvSpPr>
          <p:spPr>
            <a:xfrm>
              <a:off x="713088" y="408783"/>
              <a:ext cx="7717834" cy="4325938"/>
            </a:xfrm>
            <a:custGeom>
              <a:rect b="b" l="l" r="r" t="t"/>
              <a:pathLst>
                <a:path extrusionOk="0" h="55691" w="99351">
                  <a:moveTo>
                    <a:pt x="19239" y="0"/>
                  </a:moveTo>
                  <a:cubicBezTo>
                    <a:pt x="17832" y="0"/>
                    <a:pt x="16487" y="559"/>
                    <a:pt x="15488" y="1558"/>
                  </a:cubicBezTo>
                  <a:lnTo>
                    <a:pt x="1553" y="15493"/>
                  </a:lnTo>
                  <a:cubicBezTo>
                    <a:pt x="560" y="16486"/>
                    <a:pt x="1" y="17837"/>
                    <a:pt x="1" y="19244"/>
                  </a:cubicBezTo>
                  <a:lnTo>
                    <a:pt x="1" y="50388"/>
                  </a:lnTo>
                  <a:cubicBezTo>
                    <a:pt x="1" y="53322"/>
                    <a:pt x="2376" y="55691"/>
                    <a:pt x="5304" y="55691"/>
                  </a:cubicBezTo>
                  <a:lnTo>
                    <a:pt x="62697" y="55691"/>
                  </a:lnTo>
                  <a:cubicBezTo>
                    <a:pt x="64104" y="55691"/>
                    <a:pt x="65455" y="55132"/>
                    <a:pt x="66448" y="54139"/>
                  </a:cubicBezTo>
                  <a:lnTo>
                    <a:pt x="68540" y="52053"/>
                  </a:lnTo>
                  <a:cubicBezTo>
                    <a:pt x="69533" y="51054"/>
                    <a:pt x="70883" y="50495"/>
                    <a:pt x="72291" y="50495"/>
                  </a:cubicBezTo>
                  <a:lnTo>
                    <a:pt x="94048" y="50495"/>
                  </a:lnTo>
                  <a:cubicBezTo>
                    <a:pt x="96976" y="50495"/>
                    <a:pt x="99351" y="48126"/>
                    <a:pt x="99351" y="45192"/>
                  </a:cubicBezTo>
                  <a:lnTo>
                    <a:pt x="99351" y="5303"/>
                  </a:lnTo>
                  <a:cubicBezTo>
                    <a:pt x="99351" y="2375"/>
                    <a:pt x="96976" y="0"/>
                    <a:pt x="94048"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1"/>
            <p:cNvSpPr/>
            <p:nvPr/>
          </p:nvSpPr>
          <p:spPr>
            <a:xfrm>
              <a:off x="713103" y="408773"/>
              <a:ext cx="1019583" cy="1019595"/>
            </a:xfrm>
            <a:custGeom>
              <a:rect b="b" l="l" r="r" t="t"/>
              <a:pathLst>
                <a:path extrusionOk="0" h="13126" w="13125">
                  <a:moveTo>
                    <a:pt x="2369" y="0"/>
                  </a:moveTo>
                  <a:lnTo>
                    <a:pt x="2363" y="7"/>
                  </a:lnTo>
                  <a:cubicBezTo>
                    <a:pt x="1125" y="51"/>
                    <a:pt x="126" y="1006"/>
                    <a:pt x="13" y="2225"/>
                  </a:cubicBezTo>
                  <a:lnTo>
                    <a:pt x="0" y="2237"/>
                  </a:lnTo>
                  <a:lnTo>
                    <a:pt x="0" y="11994"/>
                  </a:lnTo>
                  <a:lnTo>
                    <a:pt x="25" y="12007"/>
                  </a:lnTo>
                  <a:cubicBezTo>
                    <a:pt x="6" y="12076"/>
                    <a:pt x="0" y="12145"/>
                    <a:pt x="0" y="12214"/>
                  </a:cubicBezTo>
                  <a:cubicBezTo>
                    <a:pt x="0" y="12717"/>
                    <a:pt x="409" y="13125"/>
                    <a:pt x="911" y="13125"/>
                  </a:cubicBezTo>
                  <a:cubicBezTo>
                    <a:pt x="1106" y="13125"/>
                    <a:pt x="1288" y="13062"/>
                    <a:pt x="1439" y="12949"/>
                  </a:cubicBezTo>
                  <a:lnTo>
                    <a:pt x="1439" y="12956"/>
                  </a:lnTo>
                  <a:lnTo>
                    <a:pt x="1452" y="12943"/>
                  </a:lnTo>
                  <a:cubicBezTo>
                    <a:pt x="1521" y="12886"/>
                    <a:pt x="1583" y="12824"/>
                    <a:pt x="1640" y="12755"/>
                  </a:cubicBezTo>
                  <a:lnTo>
                    <a:pt x="12779" y="1615"/>
                  </a:lnTo>
                  <a:cubicBezTo>
                    <a:pt x="12830" y="1577"/>
                    <a:pt x="12880" y="1533"/>
                    <a:pt x="12918" y="1483"/>
                  </a:cubicBezTo>
                  <a:lnTo>
                    <a:pt x="12943" y="1458"/>
                  </a:lnTo>
                  <a:lnTo>
                    <a:pt x="12943" y="1452"/>
                  </a:lnTo>
                  <a:cubicBezTo>
                    <a:pt x="13056" y="1301"/>
                    <a:pt x="13125" y="1113"/>
                    <a:pt x="13125" y="911"/>
                  </a:cubicBezTo>
                  <a:cubicBezTo>
                    <a:pt x="13125" y="472"/>
                    <a:pt x="12811" y="107"/>
                    <a:pt x="12402" y="19"/>
                  </a:cubicBezTo>
                  <a:lnTo>
                    <a:pt x="12396"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8" name="Google Shape;218;p31"/>
          <p:cNvSpPr txBox="1"/>
          <p:nvPr>
            <p:ph type="title"/>
          </p:nvPr>
        </p:nvSpPr>
        <p:spPr>
          <a:xfrm>
            <a:off x="1882908" y="1081275"/>
            <a:ext cx="4110600" cy="1623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5000">
                <a:solidFill>
                  <a:schemeClr val="accen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19" name="Google Shape;219;p31"/>
          <p:cNvSpPr txBox="1"/>
          <p:nvPr>
            <p:ph hasCustomPrompt="1" idx="2" type="title"/>
          </p:nvPr>
        </p:nvSpPr>
        <p:spPr>
          <a:xfrm>
            <a:off x="5187038" y="3220425"/>
            <a:ext cx="20832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20" name="Google Shape;220;p31"/>
          <p:cNvSpPr txBox="1"/>
          <p:nvPr>
            <p:ph idx="1" type="subTitle"/>
          </p:nvPr>
        </p:nvSpPr>
        <p:spPr>
          <a:xfrm>
            <a:off x="1882913" y="2705025"/>
            <a:ext cx="4110600" cy="51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2">
    <p:spTree>
      <p:nvGrpSpPr>
        <p:cNvPr id="221" name="Shape 221"/>
        <p:cNvGrpSpPr/>
        <p:nvPr/>
      </p:nvGrpSpPr>
      <p:grpSpPr>
        <a:xfrm>
          <a:off x="0" y="0"/>
          <a:ext cx="0" cy="0"/>
          <a:chOff x="0" y="0"/>
          <a:chExt cx="0" cy="0"/>
        </a:xfrm>
      </p:grpSpPr>
      <p:sp>
        <p:nvSpPr>
          <p:cNvPr id="222" name="Google Shape;222;p32"/>
          <p:cNvSpPr/>
          <p:nvPr/>
        </p:nvSpPr>
        <p:spPr>
          <a:xfrm>
            <a:off x="134350" y="84400"/>
            <a:ext cx="8875432" cy="4975155"/>
          </a:xfrm>
          <a:custGeom>
            <a:rect b="b" l="l" r="r" t="t"/>
            <a:pathLst>
              <a:path extrusionOk="0" h="55691" w="99350">
                <a:moveTo>
                  <a:pt x="5303" y="0"/>
                </a:moveTo>
                <a:cubicBezTo>
                  <a:pt x="2375" y="0"/>
                  <a:pt x="0" y="2375"/>
                  <a:pt x="0" y="5303"/>
                </a:cubicBezTo>
                <a:lnTo>
                  <a:pt x="0" y="19238"/>
                </a:lnTo>
                <a:lnTo>
                  <a:pt x="0" y="45192"/>
                </a:lnTo>
                <a:lnTo>
                  <a:pt x="0" y="50388"/>
                </a:lnTo>
                <a:cubicBezTo>
                  <a:pt x="0" y="53316"/>
                  <a:pt x="2375" y="55691"/>
                  <a:pt x="5303" y="55691"/>
                </a:cubicBezTo>
                <a:lnTo>
                  <a:pt x="62696" y="55691"/>
                </a:lnTo>
                <a:cubicBezTo>
                  <a:pt x="64103" y="55691"/>
                  <a:pt x="65454" y="55132"/>
                  <a:pt x="66447" y="54139"/>
                </a:cubicBezTo>
                <a:lnTo>
                  <a:pt x="68539" y="52047"/>
                </a:lnTo>
                <a:cubicBezTo>
                  <a:pt x="69532" y="51054"/>
                  <a:pt x="70883" y="50495"/>
                  <a:pt x="72290" y="50495"/>
                </a:cubicBezTo>
                <a:lnTo>
                  <a:pt x="94047" y="50495"/>
                </a:lnTo>
                <a:cubicBezTo>
                  <a:pt x="96975" y="50495"/>
                  <a:pt x="99350" y="48120"/>
                  <a:pt x="99350" y="45192"/>
                </a:cubicBezTo>
                <a:lnTo>
                  <a:pt x="99350" y="5303"/>
                </a:lnTo>
                <a:cubicBezTo>
                  <a:pt x="99350" y="2375"/>
                  <a:pt x="96975" y="0"/>
                  <a:pt x="94047" y="0"/>
                </a:cubicBezTo>
                <a:close/>
              </a:path>
            </a:pathLst>
          </a:custGeom>
          <a:noFill/>
          <a:ln cap="flat" cmpd="sng" w="9525">
            <a:solidFill>
              <a:srgbClr val="057F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2_1">
    <p:spTree>
      <p:nvGrpSpPr>
        <p:cNvPr id="224" name="Shape 224"/>
        <p:cNvGrpSpPr/>
        <p:nvPr/>
      </p:nvGrpSpPr>
      <p:grpSpPr>
        <a:xfrm>
          <a:off x="0" y="0"/>
          <a:ext cx="0" cy="0"/>
          <a:chOff x="0" y="0"/>
          <a:chExt cx="0" cy="0"/>
        </a:xfrm>
      </p:grpSpPr>
      <p:sp>
        <p:nvSpPr>
          <p:cNvPr id="225" name="Google Shape;225;p33"/>
          <p:cNvSpPr/>
          <p:nvPr/>
        </p:nvSpPr>
        <p:spPr>
          <a:xfrm flipH="1" rot="10800000">
            <a:off x="134350" y="84400"/>
            <a:ext cx="8875432" cy="4975155"/>
          </a:xfrm>
          <a:custGeom>
            <a:rect b="b" l="l" r="r" t="t"/>
            <a:pathLst>
              <a:path extrusionOk="0" h="55691" w="99350">
                <a:moveTo>
                  <a:pt x="5303" y="0"/>
                </a:moveTo>
                <a:cubicBezTo>
                  <a:pt x="2375" y="0"/>
                  <a:pt x="0" y="2375"/>
                  <a:pt x="0" y="5303"/>
                </a:cubicBezTo>
                <a:lnTo>
                  <a:pt x="0" y="19238"/>
                </a:lnTo>
                <a:lnTo>
                  <a:pt x="0" y="45192"/>
                </a:lnTo>
                <a:lnTo>
                  <a:pt x="0" y="50388"/>
                </a:lnTo>
                <a:cubicBezTo>
                  <a:pt x="0" y="53316"/>
                  <a:pt x="2375" y="55691"/>
                  <a:pt x="5303" y="55691"/>
                </a:cubicBezTo>
                <a:lnTo>
                  <a:pt x="62696" y="55691"/>
                </a:lnTo>
                <a:cubicBezTo>
                  <a:pt x="64103" y="55691"/>
                  <a:pt x="65454" y="55132"/>
                  <a:pt x="66447" y="54139"/>
                </a:cubicBezTo>
                <a:lnTo>
                  <a:pt x="68539" y="52047"/>
                </a:lnTo>
                <a:cubicBezTo>
                  <a:pt x="69532" y="51054"/>
                  <a:pt x="70883" y="50495"/>
                  <a:pt x="72290" y="50495"/>
                </a:cubicBezTo>
                <a:lnTo>
                  <a:pt x="94047" y="50495"/>
                </a:lnTo>
                <a:cubicBezTo>
                  <a:pt x="96975" y="50495"/>
                  <a:pt x="99350" y="48120"/>
                  <a:pt x="99350" y="45192"/>
                </a:cubicBezTo>
                <a:lnTo>
                  <a:pt x="99350" y="5303"/>
                </a:lnTo>
                <a:cubicBezTo>
                  <a:pt x="99350" y="2375"/>
                  <a:pt x="96975" y="0"/>
                  <a:pt x="94047" y="0"/>
                </a:cubicBezTo>
                <a:close/>
              </a:path>
            </a:pathLst>
          </a:custGeom>
          <a:noFill/>
          <a:ln cap="flat" cmpd="sng" w="9525">
            <a:solidFill>
              <a:srgbClr val="057F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227" name="Shape 227"/>
        <p:cNvGrpSpPr/>
        <p:nvPr/>
      </p:nvGrpSpPr>
      <p:grpSpPr>
        <a:xfrm>
          <a:off x="0" y="0"/>
          <a:ext cx="0" cy="0"/>
          <a:chOff x="0" y="0"/>
          <a:chExt cx="0" cy="0"/>
        </a:xfrm>
      </p:grpSpPr>
      <p:grpSp>
        <p:nvGrpSpPr>
          <p:cNvPr id="228" name="Google Shape;228;p34"/>
          <p:cNvGrpSpPr/>
          <p:nvPr/>
        </p:nvGrpSpPr>
        <p:grpSpPr>
          <a:xfrm>
            <a:off x="713088" y="408773"/>
            <a:ext cx="7717834" cy="4325948"/>
            <a:chOff x="713088" y="408773"/>
            <a:chExt cx="7717834" cy="4325948"/>
          </a:xfrm>
        </p:grpSpPr>
        <p:sp>
          <p:nvSpPr>
            <p:cNvPr id="229" name="Google Shape;229;p34"/>
            <p:cNvSpPr/>
            <p:nvPr/>
          </p:nvSpPr>
          <p:spPr>
            <a:xfrm>
              <a:off x="713088" y="408783"/>
              <a:ext cx="7717834" cy="4325938"/>
            </a:xfrm>
            <a:custGeom>
              <a:rect b="b" l="l" r="r" t="t"/>
              <a:pathLst>
                <a:path extrusionOk="0" h="55691" w="99351">
                  <a:moveTo>
                    <a:pt x="19239" y="0"/>
                  </a:moveTo>
                  <a:cubicBezTo>
                    <a:pt x="17832" y="0"/>
                    <a:pt x="16487" y="559"/>
                    <a:pt x="15488" y="1558"/>
                  </a:cubicBezTo>
                  <a:lnTo>
                    <a:pt x="1553" y="15493"/>
                  </a:lnTo>
                  <a:cubicBezTo>
                    <a:pt x="560" y="16486"/>
                    <a:pt x="1" y="17837"/>
                    <a:pt x="1" y="19244"/>
                  </a:cubicBezTo>
                  <a:lnTo>
                    <a:pt x="1" y="50388"/>
                  </a:lnTo>
                  <a:cubicBezTo>
                    <a:pt x="1" y="53322"/>
                    <a:pt x="2376" y="55691"/>
                    <a:pt x="5304" y="55691"/>
                  </a:cubicBezTo>
                  <a:lnTo>
                    <a:pt x="62697" y="55691"/>
                  </a:lnTo>
                  <a:cubicBezTo>
                    <a:pt x="64104" y="55691"/>
                    <a:pt x="65455" y="55132"/>
                    <a:pt x="66448" y="54139"/>
                  </a:cubicBezTo>
                  <a:lnTo>
                    <a:pt x="68540" y="52053"/>
                  </a:lnTo>
                  <a:cubicBezTo>
                    <a:pt x="69533" y="51054"/>
                    <a:pt x="70883" y="50495"/>
                    <a:pt x="72291" y="50495"/>
                  </a:cubicBezTo>
                  <a:lnTo>
                    <a:pt x="94048" y="50495"/>
                  </a:lnTo>
                  <a:cubicBezTo>
                    <a:pt x="96976" y="50495"/>
                    <a:pt x="99351" y="48126"/>
                    <a:pt x="99351" y="45192"/>
                  </a:cubicBezTo>
                  <a:lnTo>
                    <a:pt x="99351" y="5303"/>
                  </a:lnTo>
                  <a:cubicBezTo>
                    <a:pt x="99351" y="2375"/>
                    <a:pt x="96976" y="0"/>
                    <a:pt x="94048"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4"/>
            <p:cNvSpPr/>
            <p:nvPr/>
          </p:nvSpPr>
          <p:spPr>
            <a:xfrm>
              <a:off x="713103" y="408773"/>
              <a:ext cx="1019583" cy="1019595"/>
            </a:xfrm>
            <a:custGeom>
              <a:rect b="b" l="l" r="r" t="t"/>
              <a:pathLst>
                <a:path extrusionOk="0" h="13126" w="13125">
                  <a:moveTo>
                    <a:pt x="2369" y="0"/>
                  </a:moveTo>
                  <a:lnTo>
                    <a:pt x="2363" y="7"/>
                  </a:lnTo>
                  <a:cubicBezTo>
                    <a:pt x="1125" y="51"/>
                    <a:pt x="126" y="1006"/>
                    <a:pt x="13" y="2225"/>
                  </a:cubicBezTo>
                  <a:lnTo>
                    <a:pt x="0" y="2237"/>
                  </a:lnTo>
                  <a:lnTo>
                    <a:pt x="0" y="11994"/>
                  </a:lnTo>
                  <a:lnTo>
                    <a:pt x="25" y="12007"/>
                  </a:lnTo>
                  <a:cubicBezTo>
                    <a:pt x="6" y="12076"/>
                    <a:pt x="0" y="12145"/>
                    <a:pt x="0" y="12214"/>
                  </a:cubicBezTo>
                  <a:cubicBezTo>
                    <a:pt x="0" y="12717"/>
                    <a:pt x="409" y="13125"/>
                    <a:pt x="911" y="13125"/>
                  </a:cubicBezTo>
                  <a:cubicBezTo>
                    <a:pt x="1106" y="13125"/>
                    <a:pt x="1288" y="13062"/>
                    <a:pt x="1439" y="12949"/>
                  </a:cubicBezTo>
                  <a:lnTo>
                    <a:pt x="1439" y="12956"/>
                  </a:lnTo>
                  <a:lnTo>
                    <a:pt x="1452" y="12943"/>
                  </a:lnTo>
                  <a:cubicBezTo>
                    <a:pt x="1521" y="12886"/>
                    <a:pt x="1583" y="12824"/>
                    <a:pt x="1640" y="12755"/>
                  </a:cubicBezTo>
                  <a:lnTo>
                    <a:pt x="12779" y="1615"/>
                  </a:lnTo>
                  <a:cubicBezTo>
                    <a:pt x="12830" y="1577"/>
                    <a:pt x="12880" y="1533"/>
                    <a:pt x="12918" y="1483"/>
                  </a:cubicBezTo>
                  <a:lnTo>
                    <a:pt x="12943" y="1458"/>
                  </a:lnTo>
                  <a:lnTo>
                    <a:pt x="12943" y="1452"/>
                  </a:lnTo>
                  <a:cubicBezTo>
                    <a:pt x="13056" y="1301"/>
                    <a:pt x="13125" y="1113"/>
                    <a:pt x="13125" y="911"/>
                  </a:cubicBezTo>
                  <a:cubicBezTo>
                    <a:pt x="13125" y="472"/>
                    <a:pt x="12811" y="107"/>
                    <a:pt x="12402" y="19"/>
                  </a:cubicBezTo>
                  <a:lnTo>
                    <a:pt x="12396" y="0"/>
                  </a:lnTo>
                  <a:close/>
                </a:path>
              </a:pathLst>
            </a:cu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 name="Google Shape;231;p34"/>
          <p:cNvSpPr txBox="1"/>
          <p:nvPr>
            <p:ph type="title"/>
          </p:nvPr>
        </p:nvSpPr>
        <p:spPr>
          <a:xfrm>
            <a:off x="4488050" y="539400"/>
            <a:ext cx="3434700" cy="873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500"/>
              <a:buNone/>
              <a:defRPr sz="5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2" name="Google Shape;232;p34"/>
          <p:cNvSpPr txBox="1"/>
          <p:nvPr>
            <p:ph idx="1" type="subTitle"/>
          </p:nvPr>
        </p:nvSpPr>
        <p:spPr>
          <a:xfrm>
            <a:off x="1325500" y="2153988"/>
            <a:ext cx="3434700" cy="768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3" name="Google Shape;233;p34"/>
          <p:cNvSpPr txBox="1"/>
          <p:nvPr>
            <p:ph idx="2" type="subTitle"/>
          </p:nvPr>
        </p:nvSpPr>
        <p:spPr>
          <a:xfrm>
            <a:off x="6177350" y="4366325"/>
            <a:ext cx="2305500" cy="368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b="1" sz="1800">
                <a:solidFill>
                  <a:schemeClr val="dk2"/>
                </a:solidFill>
                <a:latin typeface="Stint Ultra Expanded"/>
                <a:ea typeface="Stint Ultra Expanded"/>
                <a:cs typeface="Stint Ultra Expanded"/>
                <a:sym typeface="Stint Ultra Expanded"/>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4" name="Google Shape;234;p34"/>
          <p:cNvSpPr txBox="1"/>
          <p:nvPr/>
        </p:nvSpPr>
        <p:spPr>
          <a:xfrm>
            <a:off x="1325500" y="3173025"/>
            <a:ext cx="3267600" cy="61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200">
                <a:solidFill>
                  <a:schemeClr val="dk1"/>
                </a:solidFill>
                <a:latin typeface="Assistant"/>
                <a:ea typeface="Assistant"/>
                <a:cs typeface="Assistant"/>
                <a:sym typeface="Assistant"/>
              </a:rPr>
              <a:t>CREDITS: This presentation template was created by </a:t>
            </a:r>
            <a:r>
              <a:rPr b="1" lang="en" sz="1200">
                <a:solidFill>
                  <a:schemeClr val="accent1"/>
                </a:solidFill>
                <a:uFill>
                  <a:noFill/>
                </a:uFill>
                <a:latin typeface="Assistant"/>
                <a:ea typeface="Assistant"/>
                <a:cs typeface="Assistant"/>
                <a:sym typeface="Assistant"/>
                <a:hlinkClick r:id="rId2">
                  <a:extLst>
                    <a:ext uri="{A12FA001-AC4F-418D-AE19-62706E023703}">
                      <ahyp:hlinkClr val="tx"/>
                    </a:ext>
                  </a:extLst>
                </a:hlinkClick>
              </a:rPr>
              <a:t>Slidesgo</a:t>
            </a:r>
            <a:r>
              <a:rPr lang="en" sz="1200">
                <a:solidFill>
                  <a:schemeClr val="dk1"/>
                </a:solidFill>
                <a:latin typeface="Assistant"/>
                <a:ea typeface="Assistant"/>
                <a:cs typeface="Assistant"/>
                <a:sym typeface="Assistant"/>
              </a:rPr>
              <a:t>, including icons by </a:t>
            </a:r>
            <a:r>
              <a:rPr b="1" lang="en" sz="1200">
                <a:solidFill>
                  <a:schemeClr val="accent1"/>
                </a:solidFill>
                <a:uFill>
                  <a:noFill/>
                </a:uFill>
                <a:latin typeface="Assistant"/>
                <a:ea typeface="Assistant"/>
                <a:cs typeface="Assistant"/>
                <a:sym typeface="Assistant"/>
                <a:hlinkClick r:id="rId3">
                  <a:extLst>
                    <a:ext uri="{A12FA001-AC4F-418D-AE19-62706E023703}">
                      <ahyp:hlinkClr val="tx"/>
                    </a:ext>
                  </a:extLst>
                </a:hlinkClick>
              </a:rPr>
              <a:t>Flaticon</a:t>
            </a:r>
            <a:r>
              <a:rPr lang="en" sz="1200">
                <a:solidFill>
                  <a:schemeClr val="dk1"/>
                </a:solidFill>
                <a:latin typeface="Assistant"/>
                <a:ea typeface="Assistant"/>
                <a:cs typeface="Assistant"/>
                <a:sym typeface="Assistant"/>
              </a:rPr>
              <a:t>, infographics and images by </a:t>
            </a:r>
            <a:r>
              <a:rPr b="1" lang="en" sz="1200">
                <a:solidFill>
                  <a:schemeClr val="accent1"/>
                </a:solidFill>
                <a:uFill>
                  <a:noFill/>
                </a:uFill>
                <a:latin typeface="Assistant"/>
                <a:ea typeface="Assistant"/>
                <a:cs typeface="Assistant"/>
                <a:sym typeface="Assistant"/>
                <a:hlinkClick r:id="rId4">
                  <a:extLst>
                    <a:ext uri="{A12FA001-AC4F-418D-AE19-62706E023703}">
                      <ahyp:hlinkClr val="tx"/>
                    </a:ext>
                  </a:extLst>
                </a:hlinkClick>
              </a:rPr>
              <a:t>Freepik</a:t>
            </a:r>
            <a:endParaRPr b="1" sz="1200">
              <a:solidFill>
                <a:schemeClr val="accent1"/>
              </a:solidFill>
              <a:latin typeface="Assistant"/>
              <a:ea typeface="Assistant"/>
              <a:cs typeface="Assistant"/>
              <a:sym typeface="Assistant"/>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35" name="Shape 235"/>
        <p:cNvGrpSpPr/>
        <p:nvPr/>
      </p:nvGrpSpPr>
      <p:grpSpPr>
        <a:xfrm>
          <a:off x="0" y="0"/>
          <a:ext cx="0" cy="0"/>
          <a:chOff x="0" y="0"/>
          <a:chExt cx="0" cy="0"/>
        </a:xfrm>
      </p:grpSpPr>
      <p:sp>
        <p:nvSpPr>
          <p:cNvPr id="236" name="Google Shape;236;p35"/>
          <p:cNvSpPr/>
          <p:nvPr/>
        </p:nvSpPr>
        <p:spPr>
          <a:xfrm flipH="1" rot="10800000">
            <a:off x="134350" y="84400"/>
            <a:ext cx="8875432" cy="4975155"/>
          </a:xfrm>
          <a:custGeom>
            <a:rect b="b" l="l" r="r" t="t"/>
            <a:pathLst>
              <a:path extrusionOk="0" h="55691" w="99350">
                <a:moveTo>
                  <a:pt x="5303" y="0"/>
                </a:moveTo>
                <a:cubicBezTo>
                  <a:pt x="2375" y="0"/>
                  <a:pt x="0" y="2375"/>
                  <a:pt x="0" y="5303"/>
                </a:cubicBezTo>
                <a:lnTo>
                  <a:pt x="0" y="19238"/>
                </a:lnTo>
                <a:lnTo>
                  <a:pt x="0" y="45192"/>
                </a:lnTo>
                <a:lnTo>
                  <a:pt x="0" y="50388"/>
                </a:lnTo>
                <a:cubicBezTo>
                  <a:pt x="0" y="53316"/>
                  <a:pt x="2375" y="55691"/>
                  <a:pt x="5303" y="55691"/>
                </a:cubicBezTo>
                <a:lnTo>
                  <a:pt x="62696" y="55691"/>
                </a:lnTo>
                <a:cubicBezTo>
                  <a:pt x="64103" y="55691"/>
                  <a:pt x="65454" y="55132"/>
                  <a:pt x="66447" y="54139"/>
                </a:cubicBezTo>
                <a:lnTo>
                  <a:pt x="68539" y="52047"/>
                </a:lnTo>
                <a:cubicBezTo>
                  <a:pt x="69532" y="51054"/>
                  <a:pt x="70883" y="50495"/>
                  <a:pt x="72290" y="50495"/>
                </a:cubicBezTo>
                <a:lnTo>
                  <a:pt x="94047" y="50495"/>
                </a:lnTo>
                <a:cubicBezTo>
                  <a:pt x="96975" y="50495"/>
                  <a:pt x="99350" y="48120"/>
                  <a:pt x="99350" y="45192"/>
                </a:cubicBezTo>
                <a:lnTo>
                  <a:pt x="99350" y="5303"/>
                </a:lnTo>
                <a:cubicBezTo>
                  <a:pt x="99350" y="2375"/>
                  <a:pt x="96975" y="0"/>
                  <a:pt x="94047" y="0"/>
                </a:cubicBezTo>
                <a:close/>
              </a:path>
            </a:pathLst>
          </a:custGeom>
          <a:noFill/>
          <a:ln cap="flat" cmpd="sng" w="9525">
            <a:solidFill>
              <a:srgbClr val="057F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37" name="Shape 237"/>
        <p:cNvGrpSpPr/>
        <p:nvPr/>
      </p:nvGrpSpPr>
      <p:grpSpPr>
        <a:xfrm>
          <a:off x="0" y="0"/>
          <a:ext cx="0" cy="0"/>
          <a:chOff x="0" y="0"/>
          <a:chExt cx="0" cy="0"/>
        </a:xfrm>
      </p:grpSpPr>
      <p:grpSp>
        <p:nvGrpSpPr>
          <p:cNvPr id="238" name="Google Shape;238;p36"/>
          <p:cNvGrpSpPr/>
          <p:nvPr/>
        </p:nvGrpSpPr>
        <p:grpSpPr>
          <a:xfrm>
            <a:off x="713088" y="408773"/>
            <a:ext cx="7717834" cy="4325948"/>
            <a:chOff x="713088" y="408773"/>
            <a:chExt cx="7717834" cy="4325948"/>
          </a:xfrm>
        </p:grpSpPr>
        <p:grpSp>
          <p:nvGrpSpPr>
            <p:cNvPr id="239" name="Google Shape;239;p36"/>
            <p:cNvGrpSpPr/>
            <p:nvPr/>
          </p:nvGrpSpPr>
          <p:grpSpPr>
            <a:xfrm>
              <a:off x="713088" y="408773"/>
              <a:ext cx="7717834" cy="4325948"/>
              <a:chOff x="713088" y="408773"/>
              <a:chExt cx="7717834" cy="4325948"/>
            </a:xfrm>
          </p:grpSpPr>
          <p:sp>
            <p:nvSpPr>
              <p:cNvPr id="240" name="Google Shape;240;p36"/>
              <p:cNvSpPr/>
              <p:nvPr/>
            </p:nvSpPr>
            <p:spPr>
              <a:xfrm>
                <a:off x="713088" y="408783"/>
                <a:ext cx="7717834" cy="4325938"/>
              </a:xfrm>
              <a:custGeom>
                <a:rect b="b" l="l" r="r" t="t"/>
                <a:pathLst>
                  <a:path extrusionOk="0" h="55691" w="99351">
                    <a:moveTo>
                      <a:pt x="19239" y="0"/>
                    </a:moveTo>
                    <a:cubicBezTo>
                      <a:pt x="17832" y="0"/>
                      <a:pt x="16487" y="559"/>
                      <a:pt x="15488" y="1558"/>
                    </a:cubicBezTo>
                    <a:lnTo>
                      <a:pt x="1553" y="15493"/>
                    </a:lnTo>
                    <a:cubicBezTo>
                      <a:pt x="560" y="16486"/>
                      <a:pt x="1" y="17837"/>
                      <a:pt x="1" y="19244"/>
                    </a:cubicBezTo>
                    <a:lnTo>
                      <a:pt x="1" y="50388"/>
                    </a:lnTo>
                    <a:cubicBezTo>
                      <a:pt x="1" y="53322"/>
                      <a:pt x="2376" y="55691"/>
                      <a:pt x="5304" y="55691"/>
                    </a:cubicBezTo>
                    <a:lnTo>
                      <a:pt x="62697" y="55691"/>
                    </a:lnTo>
                    <a:cubicBezTo>
                      <a:pt x="64104" y="55691"/>
                      <a:pt x="65455" y="55132"/>
                      <a:pt x="66448" y="54139"/>
                    </a:cubicBezTo>
                    <a:lnTo>
                      <a:pt x="68540" y="52053"/>
                    </a:lnTo>
                    <a:cubicBezTo>
                      <a:pt x="69533" y="51054"/>
                      <a:pt x="70883" y="50495"/>
                      <a:pt x="72291" y="50495"/>
                    </a:cubicBezTo>
                    <a:lnTo>
                      <a:pt x="94048" y="50495"/>
                    </a:lnTo>
                    <a:cubicBezTo>
                      <a:pt x="96976" y="50495"/>
                      <a:pt x="99351" y="48126"/>
                      <a:pt x="99351" y="45192"/>
                    </a:cubicBezTo>
                    <a:lnTo>
                      <a:pt x="99351" y="5303"/>
                    </a:lnTo>
                    <a:cubicBezTo>
                      <a:pt x="99351" y="2375"/>
                      <a:pt x="96976" y="0"/>
                      <a:pt x="94048"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6"/>
              <p:cNvSpPr/>
              <p:nvPr/>
            </p:nvSpPr>
            <p:spPr>
              <a:xfrm>
                <a:off x="713103" y="408773"/>
                <a:ext cx="1019583" cy="1019595"/>
              </a:xfrm>
              <a:custGeom>
                <a:rect b="b" l="l" r="r" t="t"/>
                <a:pathLst>
                  <a:path extrusionOk="0" h="13126" w="13125">
                    <a:moveTo>
                      <a:pt x="2369" y="0"/>
                    </a:moveTo>
                    <a:lnTo>
                      <a:pt x="2363" y="7"/>
                    </a:lnTo>
                    <a:cubicBezTo>
                      <a:pt x="1125" y="51"/>
                      <a:pt x="126" y="1006"/>
                      <a:pt x="13" y="2225"/>
                    </a:cubicBezTo>
                    <a:lnTo>
                      <a:pt x="0" y="2237"/>
                    </a:lnTo>
                    <a:lnTo>
                      <a:pt x="0" y="11994"/>
                    </a:lnTo>
                    <a:lnTo>
                      <a:pt x="25" y="12007"/>
                    </a:lnTo>
                    <a:cubicBezTo>
                      <a:pt x="6" y="12076"/>
                      <a:pt x="0" y="12145"/>
                      <a:pt x="0" y="12214"/>
                    </a:cubicBezTo>
                    <a:cubicBezTo>
                      <a:pt x="0" y="12717"/>
                      <a:pt x="409" y="13125"/>
                      <a:pt x="911" y="13125"/>
                    </a:cubicBezTo>
                    <a:cubicBezTo>
                      <a:pt x="1106" y="13125"/>
                      <a:pt x="1288" y="13062"/>
                      <a:pt x="1439" y="12949"/>
                    </a:cubicBezTo>
                    <a:lnTo>
                      <a:pt x="1439" y="12956"/>
                    </a:lnTo>
                    <a:lnTo>
                      <a:pt x="1452" y="12943"/>
                    </a:lnTo>
                    <a:cubicBezTo>
                      <a:pt x="1521" y="12886"/>
                      <a:pt x="1583" y="12824"/>
                      <a:pt x="1640" y="12755"/>
                    </a:cubicBezTo>
                    <a:lnTo>
                      <a:pt x="12779" y="1615"/>
                    </a:lnTo>
                    <a:cubicBezTo>
                      <a:pt x="12830" y="1577"/>
                      <a:pt x="12880" y="1533"/>
                      <a:pt x="12918" y="1483"/>
                    </a:cubicBezTo>
                    <a:lnTo>
                      <a:pt x="12943" y="1458"/>
                    </a:lnTo>
                    <a:lnTo>
                      <a:pt x="12943" y="1452"/>
                    </a:lnTo>
                    <a:cubicBezTo>
                      <a:pt x="13056" y="1301"/>
                      <a:pt x="13125" y="1113"/>
                      <a:pt x="13125" y="911"/>
                    </a:cubicBezTo>
                    <a:cubicBezTo>
                      <a:pt x="13125" y="472"/>
                      <a:pt x="12811" y="107"/>
                      <a:pt x="12402" y="19"/>
                    </a:cubicBezTo>
                    <a:lnTo>
                      <a:pt x="12396" y="0"/>
                    </a:lnTo>
                    <a:close/>
                  </a:path>
                </a:pathLst>
              </a:cu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 name="Google Shape;242;p36"/>
            <p:cNvGrpSpPr/>
            <p:nvPr/>
          </p:nvGrpSpPr>
          <p:grpSpPr>
            <a:xfrm>
              <a:off x="820717" y="539395"/>
              <a:ext cx="286602" cy="434788"/>
              <a:chOff x="1134700" y="2814900"/>
              <a:chExt cx="234650" cy="355975"/>
            </a:xfrm>
          </p:grpSpPr>
          <p:sp>
            <p:nvSpPr>
              <p:cNvPr id="243" name="Google Shape;243;p36"/>
              <p:cNvSpPr/>
              <p:nvPr/>
            </p:nvSpPr>
            <p:spPr>
              <a:xfrm>
                <a:off x="1158350" y="2814900"/>
                <a:ext cx="137850" cy="137850"/>
              </a:xfrm>
              <a:custGeom>
                <a:rect b="b" l="l" r="r" t="t"/>
                <a:pathLst>
                  <a:path extrusionOk="0" h="5514" w="5514">
                    <a:moveTo>
                      <a:pt x="2766" y="0"/>
                    </a:moveTo>
                    <a:cubicBezTo>
                      <a:pt x="1249" y="0"/>
                      <a:pt x="0" y="1231"/>
                      <a:pt x="0" y="2748"/>
                    </a:cubicBezTo>
                    <a:cubicBezTo>
                      <a:pt x="0" y="4264"/>
                      <a:pt x="1249" y="5513"/>
                      <a:pt x="2766" y="5513"/>
                    </a:cubicBezTo>
                    <a:cubicBezTo>
                      <a:pt x="4283" y="5513"/>
                      <a:pt x="5514" y="4264"/>
                      <a:pt x="5514" y="2748"/>
                    </a:cubicBezTo>
                    <a:cubicBezTo>
                      <a:pt x="5514" y="1231"/>
                      <a:pt x="4283" y="0"/>
                      <a:pt x="27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6"/>
              <p:cNvSpPr/>
              <p:nvPr/>
            </p:nvSpPr>
            <p:spPr>
              <a:xfrm>
                <a:off x="1134700" y="2967000"/>
                <a:ext cx="185150" cy="185575"/>
              </a:xfrm>
              <a:custGeom>
                <a:rect b="b" l="l" r="r" t="t"/>
                <a:pathLst>
                  <a:path extrusionOk="0" h="7423" w="7406">
                    <a:moveTo>
                      <a:pt x="2088" y="0"/>
                    </a:moveTo>
                    <a:cubicBezTo>
                      <a:pt x="929" y="0"/>
                      <a:pt x="1" y="946"/>
                      <a:pt x="1" y="2088"/>
                    </a:cubicBezTo>
                    <a:lnTo>
                      <a:pt x="1" y="6174"/>
                    </a:lnTo>
                    <a:cubicBezTo>
                      <a:pt x="1" y="6870"/>
                      <a:pt x="554" y="7423"/>
                      <a:pt x="1250" y="7423"/>
                    </a:cubicBezTo>
                    <a:lnTo>
                      <a:pt x="3658" y="7423"/>
                    </a:lnTo>
                    <a:cubicBezTo>
                      <a:pt x="3266" y="6852"/>
                      <a:pt x="3034" y="6156"/>
                      <a:pt x="3034" y="5389"/>
                    </a:cubicBezTo>
                    <a:cubicBezTo>
                      <a:pt x="3034" y="3408"/>
                      <a:pt x="4640" y="1802"/>
                      <a:pt x="6620" y="1802"/>
                    </a:cubicBezTo>
                    <a:cubicBezTo>
                      <a:pt x="6888" y="1802"/>
                      <a:pt x="7156" y="1838"/>
                      <a:pt x="7405" y="1892"/>
                    </a:cubicBezTo>
                    <a:cubicBezTo>
                      <a:pt x="7316" y="839"/>
                      <a:pt x="6424" y="0"/>
                      <a:pt x="53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6"/>
              <p:cNvSpPr/>
              <p:nvPr/>
            </p:nvSpPr>
            <p:spPr>
              <a:xfrm>
                <a:off x="1259600" y="3061125"/>
                <a:ext cx="109750" cy="109750"/>
              </a:xfrm>
              <a:custGeom>
                <a:rect b="b" l="l" r="r" t="t"/>
                <a:pathLst>
                  <a:path extrusionOk="0" h="4390" w="4390">
                    <a:moveTo>
                      <a:pt x="3855" y="0"/>
                    </a:moveTo>
                    <a:lnTo>
                      <a:pt x="1" y="3854"/>
                    </a:lnTo>
                    <a:cubicBezTo>
                      <a:pt x="447" y="4175"/>
                      <a:pt x="1018" y="4389"/>
                      <a:pt x="1624" y="4389"/>
                    </a:cubicBezTo>
                    <a:cubicBezTo>
                      <a:pt x="3141" y="4389"/>
                      <a:pt x="4390" y="3140"/>
                      <a:pt x="4390" y="1624"/>
                    </a:cubicBezTo>
                    <a:cubicBezTo>
                      <a:pt x="4390" y="1017"/>
                      <a:pt x="4176" y="446"/>
                      <a:pt x="38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6"/>
              <p:cNvSpPr/>
              <p:nvPr/>
            </p:nvSpPr>
            <p:spPr>
              <a:xfrm>
                <a:off x="1231500" y="3033025"/>
                <a:ext cx="109325" cy="109750"/>
              </a:xfrm>
              <a:custGeom>
                <a:rect b="b" l="l" r="r" t="t"/>
                <a:pathLst>
                  <a:path extrusionOk="0" h="4390" w="4373">
                    <a:moveTo>
                      <a:pt x="2748" y="0"/>
                    </a:moveTo>
                    <a:cubicBezTo>
                      <a:pt x="1232" y="0"/>
                      <a:pt x="1" y="1231"/>
                      <a:pt x="1" y="2748"/>
                    </a:cubicBezTo>
                    <a:cubicBezTo>
                      <a:pt x="1" y="3354"/>
                      <a:pt x="197" y="3925"/>
                      <a:pt x="536" y="4389"/>
                    </a:cubicBezTo>
                    <a:lnTo>
                      <a:pt x="4372" y="535"/>
                    </a:lnTo>
                    <a:cubicBezTo>
                      <a:pt x="3926" y="196"/>
                      <a:pt x="3355" y="0"/>
                      <a:pt x="27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1445338" y="2392100"/>
            <a:ext cx="2552100" cy="412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500"/>
              <a:buNone/>
              <a:defRPr sz="1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 name="Google Shape;27;p5"/>
          <p:cNvSpPr txBox="1"/>
          <p:nvPr>
            <p:ph idx="2" type="title"/>
          </p:nvPr>
        </p:nvSpPr>
        <p:spPr>
          <a:xfrm>
            <a:off x="5146563" y="2392100"/>
            <a:ext cx="2552100" cy="412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500"/>
              <a:buNone/>
              <a:defRPr sz="19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 name="Google Shape;28;p5"/>
          <p:cNvSpPr txBox="1"/>
          <p:nvPr>
            <p:ph idx="1" type="subTitle"/>
          </p:nvPr>
        </p:nvSpPr>
        <p:spPr>
          <a:xfrm>
            <a:off x="5146563" y="2804300"/>
            <a:ext cx="2552100" cy="87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 name="Google Shape;29;p5"/>
          <p:cNvSpPr txBox="1"/>
          <p:nvPr>
            <p:ph idx="3" type="subTitle"/>
          </p:nvPr>
        </p:nvSpPr>
        <p:spPr>
          <a:xfrm>
            <a:off x="1445338" y="2804225"/>
            <a:ext cx="2552100" cy="87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p:nvPr/>
        </p:nvSpPr>
        <p:spPr>
          <a:xfrm>
            <a:off x="134350" y="84400"/>
            <a:ext cx="8888804" cy="4975148"/>
          </a:xfrm>
          <a:custGeom>
            <a:rect b="b" l="l" r="r" t="t"/>
            <a:pathLst>
              <a:path extrusionOk="0" h="41995" w="75030">
                <a:moveTo>
                  <a:pt x="4003" y="0"/>
                </a:moveTo>
                <a:cubicBezTo>
                  <a:pt x="1791" y="0"/>
                  <a:pt x="1" y="1791"/>
                  <a:pt x="1" y="3996"/>
                </a:cubicBezTo>
                <a:lnTo>
                  <a:pt x="1" y="37992"/>
                </a:lnTo>
                <a:cubicBezTo>
                  <a:pt x="1" y="40204"/>
                  <a:pt x="1791" y="41994"/>
                  <a:pt x="4003" y="41994"/>
                </a:cubicBezTo>
                <a:lnTo>
                  <a:pt x="71863" y="41994"/>
                </a:lnTo>
                <a:cubicBezTo>
                  <a:pt x="71863" y="41994"/>
                  <a:pt x="74804" y="41856"/>
                  <a:pt x="74942" y="38495"/>
                </a:cubicBezTo>
                <a:cubicBezTo>
                  <a:pt x="74961" y="38068"/>
                  <a:pt x="74904" y="37684"/>
                  <a:pt x="74804" y="37333"/>
                </a:cubicBezTo>
                <a:cubicBezTo>
                  <a:pt x="74081" y="34926"/>
                  <a:pt x="70883" y="34116"/>
                  <a:pt x="70883" y="31917"/>
                </a:cubicBezTo>
                <a:lnTo>
                  <a:pt x="70883" y="24352"/>
                </a:lnTo>
                <a:cubicBezTo>
                  <a:pt x="70883" y="24352"/>
                  <a:pt x="70695" y="22612"/>
                  <a:pt x="73541" y="20715"/>
                </a:cubicBezTo>
                <a:cubicBezTo>
                  <a:pt x="74263" y="20111"/>
                  <a:pt x="74628" y="19427"/>
                  <a:pt x="74804" y="18849"/>
                </a:cubicBezTo>
                <a:cubicBezTo>
                  <a:pt x="75030" y="18082"/>
                  <a:pt x="74942" y="17498"/>
                  <a:pt x="74942" y="17498"/>
                </a:cubicBezTo>
                <a:lnTo>
                  <a:pt x="74804" y="3776"/>
                </a:lnTo>
                <a:cubicBezTo>
                  <a:pt x="74804" y="1690"/>
                  <a:pt x="73107" y="0"/>
                  <a:pt x="71021"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p:nvPr/>
        </p:nvSpPr>
        <p:spPr>
          <a:xfrm flipH="1" rot="10800000">
            <a:off x="134350" y="84400"/>
            <a:ext cx="8875432" cy="4975155"/>
          </a:xfrm>
          <a:custGeom>
            <a:rect b="b" l="l" r="r" t="t"/>
            <a:pathLst>
              <a:path extrusionOk="0" h="55691" w="99350">
                <a:moveTo>
                  <a:pt x="5303" y="0"/>
                </a:moveTo>
                <a:cubicBezTo>
                  <a:pt x="2375" y="0"/>
                  <a:pt x="0" y="2375"/>
                  <a:pt x="0" y="5303"/>
                </a:cubicBezTo>
                <a:lnTo>
                  <a:pt x="0" y="19238"/>
                </a:lnTo>
                <a:lnTo>
                  <a:pt x="0" y="45192"/>
                </a:lnTo>
                <a:lnTo>
                  <a:pt x="0" y="50388"/>
                </a:lnTo>
                <a:cubicBezTo>
                  <a:pt x="0" y="53316"/>
                  <a:pt x="2375" y="55691"/>
                  <a:pt x="5303" y="55691"/>
                </a:cubicBezTo>
                <a:lnTo>
                  <a:pt x="62696" y="55691"/>
                </a:lnTo>
                <a:cubicBezTo>
                  <a:pt x="64103" y="55691"/>
                  <a:pt x="65454" y="55132"/>
                  <a:pt x="66447" y="54139"/>
                </a:cubicBezTo>
                <a:lnTo>
                  <a:pt x="68539" y="52047"/>
                </a:lnTo>
                <a:cubicBezTo>
                  <a:pt x="69532" y="51054"/>
                  <a:pt x="70883" y="50495"/>
                  <a:pt x="72290" y="50495"/>
                </a:cubicBezTo>
                <a:lnTo>
                  <a:pt x="94047" y="50495"/>
                </a:lnTo>
                <a:cubicBezTo>
                  <a:pt x="96975" y="50495"/>
                  <a:pt x="99350" y="48120"/>
                  <a:pt x="99350" y="45192"/>
                </a:cubicBezTo>
                <a:lnTo>
                  <a:pt x="99350" y="5303"/>
                </a:lnTo>
                <a:cubicBezTo>
                  <a:pt x="99350" y="2375"/>
                  <a:pt x="96975" y="0"/>
                  <a:pt x="94047"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7"/>
          <p:cNvSpPr txBox="1"/>
          <p:nvPr>
            <p:ph idx="1" type="body"/>
          </p:nvPr>
        </p:nvSpPr>
        <p:spPr>
          <a:xfrm>
            <a:off x="720000" y="1987500"/>
            <a:ext cx="4171500" cy="26166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chemeClr val="lt2"/>
              </a:buClr>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
        <p:nvSpPr>
          <p:cNvPr id="36" name="Google Shape;36;p7"/>
          <p:cNvSpPr txBox="1"/>
          <p:nvPr>
            <p:ph type="title"/>
          </p:nvPr>
        </p:nvSpPr>
        <p:spPr>
          <a:xfrm>
            <a:off x="720000" y="814925"/>
            <a:ext cx="4171500" cy="1172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grpSp>
        <p:nvGrpSpPr>
          <p:cNvPr id="38" name="Google Shape;38;p8"/>
          <p:cNvGrpSpPr/>
          <p:nvPr/>
        </p:nvGrpSpPr>
        <p:grpSpPr>
          <a:xfrm flipH="1" rot="10800000">
            <a:off x="1014082" y="746406"/>
            <a:ext cx="7115843" cy="3650668"/>
            <a:chOff x="713088" y="408773"/>
            <a:chExt cx="7717834" cy="4325948"/>
          </a:xfrm>
        </p:grpSpPr>
        <p:sp>
          <p:nvSpPr>
            <p:cNvPr id="39" name="Google Shape;39;p8"/>
            <p:cNvSpPr/>
            <p:nvPr/>
          </p:nvSpPr>
          <p:spPr>
            <a:xfrm>
              <a:off x="713088" y="408783"/>
              <a:ext cx="7717834" cy="4325938"/>
            </a:xfrm>
            <a:custGeom>
              <a:rect b="b" l="l" r="r" t="t"/>
              <a:pathLst>
                <a:path extrusionOk="0" h="55691" w="99351">
                  <a:moveTo>
                    <a:pt x="19239" y="0"/>
                  </a:moveTo>
                  <a:cubicBezTo>
                    <a:pt x="17832" y="0"/>
                    <a:pt x="16487" y="559"/>
                    <a:pt x="15488" y="1558"/>
                  </a:cubicBezTo>
                  <a:lnTo>
                    <a:pt x="1553" y="15493"/>
                  </a:lnTo>
                  <a:cubicBezTo>
                    <a:pt x="560" y="16486"/>
                    <a:pt x="1" y="17837"/>
                    <a:pt x="1" y="19244"/>
                  </a:cubicBezTo>
                  <a:lnTo>
                    <a:pt x="1" y="50388"/>
                  </a:lnTo>
                  <a:cubicBezTo>
                    <a:pt x="1" y="53322"/>
                    <a:pt x="2376" y="55691"/>
                    <a:pt x="5304" y="55691"/>
                  </a:cubicBezTo>
                  <a:lnTo>
                    <a:pt x="62697" y="55691"/>
                  </a:lnTo>
                  <a:cubicBezTo>
                    <a:pt x="64104" y="55691"/>
                    <a:pt x="65455" y="55132"/>
                    <a:pt x="66448" y="54139"/>
                  </a:cubicBezTo>
                  <a:lnTo>
                    <a:pt x="68540" y="52053"/>
                  </a:lnTo>
                  <a:cubicBezTo>
                    <a:pt x="69533" y="51054"/>
                    <a:pt x="70883" y="50495"/>
                    <a:pt x="72291" y="50495"/>
                  </a:cubicBezTo>
                  <a:lnTo>
                    <a:pt x="94048" y="50495"/>
                  </a:lnTo>
                  <a:cubicBezTo>
                    <a:pt x="96976" y="50495"/>
                    <a:pt x="99351" y="48126"/>
                    <a:pt x="99351" y="45192"/>
                  </a:cubicBezTo>
                  <a:lnTo>
                    <a:pt x="99351" y="5303"/>
                  </a:lnTo>
                  <a:cubicBezTo>
                    <a:pt x="99351" y="2375"/>
                    <a:pt x="96976" y="0"/>
                    <a:pt x="94048"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8"/>
            <p:cNvSpPr/>
            <p:nvPr/>
          </p:nvSpPr>
          <p:spPr>
            <a:xfrm>
              <a:off x="713103" y="408773"/>
              <a:ext cx="1019583" cy="1019595"/>
            </a:xfrm>
            <a:custGeom>
              <a:rect b="b" l="l" r="r" t="t"/>
              <a:pathLst>
                <a:path extrusionOk="0" h="13126" w="13125">
                  <a:moveTo>
                    <a:pt x="2369" y="0"/>
                  </a:moveTo>
                  <a:lnTo>
                    <a:pt x="2363" y="7"/>
                  </a:lnTo>
                  <a:cubicBezTo>
                    <a:pt x="1125" y="51"/>
                    <a:pt x="126" y="1006"/>
                    <a:pt x="13" y="2225"/>
                  </a:cubicBezTo>
                  <a:lnTo>
                    <a:pt x="0" y="2237"/>
                  </a:lnTo>
                  <a:lnTo>
                    <a:pt x="0" y="11994"/>
                  </a:lnTo>
                  <a:lnTo>
                    <a:pt x="25" y="12007"/>
                  </a:lnTo>
                  <a:cubicBezTo>
                    <a:pt x="6" y="12076"/>
                    <a:pt x="0" y="12145"/>
                    <a:pt x="0" y="12214"/>
                  </a:cubicBezTo>
                  <a:cubicBezTo>
                    <a:pt x="0" y="12717"/>
                    <a:pt x="409" y="13125"/>
                    <a:pt x="911" y="13125"/>
                  </a:cubicBezTo>
                  <a:cubicBezTo>
                    <a:pt x="1106" y="13125"/>
                    <a:pt x="1288" y="13062"/>
                    <a:pt x="1439" y="12949"/>
                  </a:cubicBezTo>
                  <a:lnTo>
                    <a:pt x="1439" y="12956"/>
                  </a:lnTo>
                  <a:lnTo>
                    <a:pt x="1452" y="12943"/>
                  </a:lnTo>
                  <a:cubicBezTo>
                    <a:pt x="1521" y="12886"/>
                    <a:pt x="1583" y="12824"/>
                    <a:pt x="1640" y="12755"/>
                  </a:cubicBezTo>
                  <a:lnTo>
                    <a:pt x="12779" y="1615"/>
                  </a:lnTo>
                  <a:cubicBezTo>
                    <a:pt x="12830" y="1577"/>
                    <a:pt x="12880" y="1533"/>
                    <a:pt x="12918" y="1483"/>
                  </a:cubicBezTo>
                  <a:lnTo>
                    <a:pt x="12943" y="1458"/>
                  </a:lnTo>
                  <a:lnTo>
                    <a:pt x="12943" y="1452"/>
                  </a:lnTo>
                  <a:cubicBezTo>
                    <a:pt x="13056" y="1301"/>
                    <a:pt x="13125" y="1113"/>
                    <a:pt x="13125" y="911"/>
                  </a:cubicBezTo>
                  <a:cubicBezTo>
                    <a:pt x="13125" y="472"/>
                    <a:pt x="12811" y="107"/>
                    <a:pt x="12402" y="19"/>
                  </a:cubicBezTo>
                  <a:lnTo>
                    <a:pt x="12396"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 name="Google Shape;41;p8"/>
          <p:cNvSpPr txBox="1"/>
          <p:nvPr>
            <p:ph type="title"/>
          </p:nvPr>
        </p:nvSpPr>
        <p:spPr>
          <a:xfrm>
            <a:off x="1220100" y="1153500"/>
            <a:ext cx="6703800" cy="2836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4800"/>
              <a:buNone/>
              <a:defRPr sz="8300">
                <a:solidFill>
                  <a:schemeClr val="accent1"/>
                </a:solidFill>
              </a:defRPr>
            </a:lvl1pPr>
            <a:lvl2pPr lvl="1">
              <a:spcBef>
                <a:spcPts val="0"/>
              </a:spcBef>
              <a:spcAft>
                <a:spcPts val="0"/>
              </a:spcAft>
              <a:buClr>
                <a:schemeClr val="accent1"/>
              </a:buClr>
              <a:buSzPts val="4800"/>
              <a:buNone/>
              <a:defRPr sz="4800">
                <a:solidFill>
                  <a:schemeClr val="accent1"/>
                </a:solidFill>
              </a:defRPr>
            </a:lvl2pPr>
            <a:lvl3pPr lvl="2">
              <a:spcBef>
                <a:spcPts val="0"/>
              </a:spcBef>
              <a:spcAft>
                <a:spcPts val="0"/>
              </a:spcAft>
              <a:buClr>
                <a:schemeClr val="accent1"/>
              </a:buClr>
              <a:buSzPts val="4800"/>
              <a:buNone/>
              <a:defRPr sz="4800">
                <a:solidFill>
                  <a:schemeClr val="accent1"/>
                </a:solidFill>
              </a:defRPr>
            </a:lvl3pPr>
            <a:lvl4pPr lvl="3">
              <a:spcBef>
                <a:spcPts val="0"/>
              </a:spcBef>
              <a:spcAft>
                <a:spcPts val="0"/>
              </a:spcAft>
              <a:buClr>
                <a:schemeClr val="accent1"/>
              </a:buClr>
              <a:buSzPts val="4800"/>
              <a:buNone/>
              <a:defRPr sz="4800">
                <a:solidFill>
                  <a:schemeClr val="accent1"/>
                </a:solidFill>
              </a:defRPr>
            </a:lvl4pPr>
            <a:lvl5pPr lvl="4">
              <a:spcBef>
                <a:spcPts val="0"/>
              </a:spcBef>
              <a:spcAft>
                <a:spcPts val="0"/>
              </a:spcAft>
              <a:buClr>
                <a:schemeClr val="accent1"/>
              </a:buClr>
              <a:buSzPts val="4800"/>
              <a:buNone/>
              <a:defRPr sz="4800">
                <a:solidFill>
                  <a:schemeClr val="accent1"/>
                </a:solidFill>
              </a:defRPr>
            </a:lvl5pPr>
            <a:lvl6pPr lvl="5">
              <a:spcBef>
                <a:spcPts val="0"/>
              </a:spcBef>
              <a:spcAft>
                <a:spcPts val="0"/>
              </a:spcAft>
              <a:buClr>
                <a:schemeClr val="accent1"/>
              </a:buClr>
              <a:buSzPts val="4800"/>
              <a:buNone/>
              <a:defRPr sz="4800">
                <a:solidFill>
                  <a:schemeClr val="accent1"/>
                </a:solidFill>
              </a:defRPr>
            </a:lvl6pPr>
            <a:lvl7pPr lvl="6">
              <a:spcBef>
                <a:spcPts val="0"/>
              </a:spcBef>
              <a:spcAft>
                <a:spcPts val="0"/>
              </a:spcAft>
              <a:buClr>
                <a:schemeClr val="accent1"/>
              </a:buClr>
              <a:buSzPts val="4800"/>
              <a:buNone/>
              <a:defRPr sz="4800">
                <a:solidFill>
                  <a:schemeClr val="accent1"/>
                </a:solidFill>
              </a:defRPr>
            </a:lvl7pPr>
            <a:lvl8pPr lvl="7">
              <a:spcBef>
                <a:spcPts val="0"/>
              </a:spcBef>
              <a:spcAft>
                <a:spcPts val="0"/>
              </a:spcAft>
              <a:buClr>
                <a:schemeClr val="accent1"/>
              </a:buClr>
              <a:buSzPts val="4800"/>
              <a:buNone/>
              <a:defRPr sz="4800">
                <a:solidFill>
                  <a:schemeClr val="accent1"/>
                </a:solidFill>
              </a:defRPr>
            </a:lvl8pPr>
            <a:lvl9pPr lvl="8">
              <a:spcBef>
                <a:spcPts val="0"/>
              </a:spcBef>
              <a:spcAft>
                <a:spcPts val="0"/>
              </a:spcAft>
              <a:buClr>
                <a:schemeClr val="accent1"/>
              </a:buClr>
              <a:buSzPts val="4800"/>
              <a:buNone/>
              <a:defRPr sz="4800">
                <a:solidFill>
                  <a:schemeClr val="accent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grpSp>
        <p:nvGrpSpPr>
          <p:cNvPr id="43" name="Google Shape;43;p9"/>
          <p:cNvGrpSpPr/>
          <p:nvPr/>
        </p:nvGrpSpPr>
        <p:grpSpPr>
          <a:xfrm>
            <a:off x="1315399" y="746413"/>
            <a:ext cx="6513080" cy="3650668"/>
            <a:chOff x="713088" y="408773"/>
            <a:chExt cx="7717834" cy="4325948"/>
          </a:xfrm>
        </p:grpSpPr>
        <p:sp>
          <p:nvSpPr>
            <p:cNvPr id="44" name="Google Shape;44;p9"/>
            <p:cNvSpPr/>
            <p:nvPr/>
          </p:nvSpPr>
          <p:spPr>
            <a:xfrm>
              <a:off x="713088" y="408783"/>
              <a:ext cx="7717834" cy="4325938"/>
            </a:xfrm>
            <a:custGeom>
              <a:rect b="b" l="l" r="r" t="t"/>
              <a:pathLst>
                <a:path extrusionOk="0" h="55691" w="99351">
                  <a:moveTo>
                    <a:pt x="19239" y="0"/>
                  </a:moveTo>
                  <a:cubicBezTo>
                    <a:pt x="17832" y="0"/>
                    <a:pt x="16487" y="559"/>
                    <a:pt x="15488" y="1558"/>
                  </a:cubicBezTo>
                  <a:lnTo>
                    <a:pt x="1553" y="15493"/>
                  </a:lnTo>
                  <a:cubicBezTo>
                    <a:pt x="560" y="16486"/>
                    <a:pt x="1" y="17837"/>
                    <a:pt x="1" y="19244"/>
                  </a:cubicBezTo>
                  <a:lnTo>
                    <a:pt x="1" y="50388"/>
                  </a:lnTo>
                  <a:cubicBezTo>
                    <a:pt x="1" y="53322"/>
                    <a:pt x="2376" y="55691"/>
                    <a:pt x="5304" y="55691"/>
                  </a:cubicBezTo>
                  <a:lnTo>
                    <a:pt x="62697" y="55691"/>
                  </a:lnTo>
                  <a:cubicBezTo>
                    <a:pt x="64104" y="55691"/>
                    <a:pt x="65455" y="55132"/>
                    <a:pt x="66448" y="54139"/>
                  </a:cubicBezTo>
                  <a:lnTo>
                    <a:pt x="68540" y="52053"/>
                  </a:lnTo>
                  <a:cubicBezTo>
                    <a:pt x="69533" y="51054"/>
                    <a:pt x="70883" y="50495"/>
                    <a:pt x="72291" y="50495"/>
                  </a:cubicBezTo>
                  <a:lnTo>
                    <a:pt x="94048" y="50495"/>
                  </a:lnTo>
                  <a:cubicBezTo>
                    <a:pt x="96976" y="50495"/>
                    <a:pt x="99351" y="48126"/>
                    <a:pt x="99351" y="45192"/>
                  </a:cubicBezTo>
                  <a:lnTo>
                    <a:pt x="99351" y="5303"/>
                  </a:lnTo>
                  <a:cubicBezTo>
                    <a:pt x="99351" y="2375"/>
                    <a:pt x="96976" y="0"/>
                    <a:pt x="94048"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p:nvPr/>
          </p:nvSpPr>
          <p:spPr>
            <a:xfrm>
              <a:off x="713103" y="408773"/>
              <a:ext cx="1019583" cy="1019595"/>
            </a:xfrm>
            <a:custGeom>
              <a:rect b="b" l="l" r="r" t="t"/>
              <a:pathLst>
                <a:path extrusionOk="0" h="13126" w="13125">
                  <a:moveTo>
                    <a:pt x="2369" y="0"/>
                  </a:moveTo>
                  <a:lnTo>
                    <a:pt x="2363" y="7"/>
                  </a:lnTo>
                  <a:cubicBezTo>
                    <a:pt x="1125" y="51"/>
                    <a:pt x="126" y="1006"/>
                    <a:pt x="13" y="2225"/>
                  </a:cubicBezTo>
                  <a:lnTo>
                    <a:pt x="0" y="2237"/>
                  </a:lnTo>
                  <a:lnTo>
                    <a:pt x="0" y="11994"/>
                  </a:lnTo>
                  <a:lnTo>
                    <a:pt x="25" y="12007"/>
                  </a:lnTo>
                  <a:cubicBezTo>
                    <a:pt x="6" y="12076"/>
                    <a:pt x="0" y="12145"/>
                    <a:pt x="0" y="12214"/>
                  </a:cubicBezTo>
                  <a:cubicBezTo>
                    <a:pt x="0" y="12717"/>
                    <a:pt x="409" y="13125"/>
                    <a:pt x="911" y="13125"/>
                  </a:cubicBezTo>
                  <a:cubicBezTo>
                    <a:pt x="1106" y="13125"/>
                    <a:pt x="1288" y="13062"/>
                    <a:pt x="1439" y="12949"/>
                  </a:cubicBezTo>
                  <a:lnTo>
                    <a:pt x="1439" y="12956"/>
                  </a:lnTo>
                  <a:lnTo>
                    <a:pt x="1452" y="12943"/>
                  </a:lnTo>
                  <a:cubicBezTo>
                    <a:pt x="1521" y="12886"/>
                    <a:pt x="1583" y="12824"/>
                    <a:pt x="1640" y="12755"/>
                  </a:cubicBezTo>
                  <a:lnTo>
                    <a:pt x="12779" y="1615"/>
                  </a:lnTo>
                  <a:cubicBezTo>
                    <a:pt x="12830" y="1577"/>
                    <a:pt x="12880" y="1533"/>
                    <a:pt x="12918" y="1483"/>
                  </a:cubicBezTo>
                  <a:lnTo>
                    <a:pt x="12943" y="1458"/>
                  </a:lnTo>
                  <a:lnTo>
                    <a:pt x="12943" y="1452"/>
                  </a:lnTo>
                  <a:cubicBezTo>
                    <a:pt x="13056" y="1301"/>
                    <a:pt x="13125" y="1113"/>
                    <a:pt x="13125" y="911"/>
                  </a:cubicBezTo>
                  <a:cubicBezTo>
                    <a:pt x="13125" y="472"/>
                    <a:pt x="12811" y="107"/>
                    <a:pt x="12402" y="19"/>
                  </a:cubicBezTo>
                  <a:lnTo>
                    <a:pt x="12396"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9"/>
          <p:cNvSpPr txBox="1"/>
          <p:nvPr>
            <p:ph type="title"/>
          </p:nvPr>
        </p:nvSpPr>
        <p:spPr>
          <a:xfrm>
            <a:off x="2088250" y="1564450"/>
            <a:ext cx="4975500" cy="732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4500">
                <a:solidFill>
                  <a:schemeClr val="accen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7" name="Google Shape;47;p9"/>
          <p:cNvSpPr txBox="1"/>
          <p:nvPr>
            <p:ph idx="1" type="subTitle"/>
          </p:nvPr>
        </p:nvSpPr>
        <p:spPr>
          <a:xfrm>
            <a:off x="2088250" y="2296550"/>
            <a:ext cx="4975500" cy="134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type="title"/>
          </p:nvPr>
        </p:nvSpPr>
        <p:spPr>
          <a:xfrm>
            <a:off x="5005662" y="1144200"/>
            <a:ext cx="3155700" cy="2855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500"/>
              <a:buNone/>
              <a:defRPr>
                <a:solidFill>
                  <a:schemeClr val="accen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445025"/>
            <a:ext cx="7717800" cy="572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3500"/>
              <a:buFont typeface="Stint Ultra Expanded"/>
              <a:buNone/>
              <a:defRPr b="1" sz="3500">
                <a:solidFill>
                  <a:schemeClr val="dk1"/>
                </a:solidFill>
                <a:latin typeface="Stint Ultra Expanded"/>
                <a:ea typeface="Stint Ultra Expanded"/>
                <a:cs typeface="Stint Ultra Expanded"/>
                <a:sym typeface="Stint Ultra Expande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ctr"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indent="-317500" lvl="1" marL="914400">
              <a:lnSpc>
                <a:spcPct val="115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indent="-317500" lvl="2" marL="1371600">
              <a:lnSpc>
                <a:spcPct val="115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indent="-317500" lvl="3" marL="1828800">
              <a:lnSpc>
                <a:spcPct val="115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indent="-317500" lvl="4" marL="2286000">
              <a:lnSpc>
                <a:spcPct val="115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indent="-317500" lvl="5" marL="2743200">
              <a:lnSpc>
                <a:spcPct val="115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indent="-317500" lvl="6" marL="3200400">
              <a:lnSpc>
                <a:spcPct val="115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indent="-317500" lvl="7" marL="3657600">
              <a:lnSpc>
                <a:spcPct val="115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indent="-317500" lvl="8" marL="4114800">
              <a:lnSpc>
                <a:spcPct val="115000"/>
              </a:lnSpc>
              <a:spcBef>
                <a:spcPts val="1600"/>
              </a:spcBef>
              <a:spcAft>
                <a:spcPts val="1600"/>
              </a:spcAft>
              <a:buClr>
                <a:schemeClr val="dk1"/>
              </a:buClr>
              <a:buSzPts val="1400"/>
              <a:buFont typeface="Assistant"/>
              <a:buChar char="■"/>
              <a:defRPr>
                <a:solidFill>
                  <a:schemeClr val="dk1"/>
                </a:solidFill>
                <a:latin typeface="Assistant"/>
                <a:ea typeface="Assistant"/>
                <a:cs typeface="Assistant"/>
                <a:sym typeface="Assistan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0">
          <p15:clr>
            <a:srgbClr val="EA4335"/>
          </p15:clr>
        </p15:guide>
        <p15:guide id="2" pos="449">
          <p15:clr>
            <a:srgbClr val="EA4335"/>
          </p15:clr>
        </p15:guide>
        <p15:guide id="3" orient="horz" pos="2900">
          <p15:clr>
            <a:srgbClr val="EA4335"/>
          </p15:clr>
        </p15:guide>
        <p15:guide id="4" pos="5311">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hyperlink" Target="mailto:lukeeraelywin@gmail.com" TargetMode="Externa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7"/>
          <p:cNvSpPr txBox="1"/>
          <p:nvPr>
            <p:ph idx="1" type="subTitle"/>
          </p:nvPr>
        </p:nvSpPr>
        <p:spPr>
          <a:xfrm>
            <a:off x="6177350" y="4366325"/>
            <a:ext cx="2841900" cy="36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000"/>
              <a:t>By Lukeera Michael Elywin S19B23656</a:t>
            </a:r>
            <a:endParaRPr sz="1000"/>
          </a:p>
        </p:txBody>
      </p:sp>
      <p:sp>
        <p:nvSpPr>
          <p:cNvPr id="252" name="Google Shape;252;p37"/>
          <p:cNvSpPr txBox="1"/>
          <p:nvPr>
            <p:ph type="ctrTitle"/>
          </p:nvPr>
        </p:nvSpPr>
        <p:spPr>
          <a:xfrm>
            <a:off x="1761750" y="1111025"/>
            <a:ext cx="5620500" cy="244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4800"/>
              <a:t>File storage using blockchain technology</a:t>
            </a:r>
            <a:endParaRPr sz="4800"/>
          </a:p>
        </p:txBody>
      </p:sp>
      <p:grpSp>
        <p:nvGrpSpPr>
          <p:cNvPr id="253" name="Google Shape;253;p37"/>
          <p:cNvGrpSpPr/>
          <p:nvPr/>
        </p:nvGrpSpPr>
        <p:grpSpPr>
          <a:xfrm>
            <a:off x="903365" y="539413"/>
            <a:ext cx="337565" cy="406185"/>
            <a:chOff x="23359" y="2203737"/>
            <a:chExt cx="551306" cy="663376"/>
          </a:xfrm>
        </p:grpSpPr>
        <p:sp>
          <p:nvSpPr>
            <p:cNvPr id="254" name="Google Shape;254;p37"/>
            <p:cNvSpPr/>
            <p:nvPr/>
          </p:nvSpPr>
          <p:spPr>
            <a:xfrm>
              <a:off x="32540" y="2637999"/>
              <a:ext cx="533725" cy="229114"/>
            </a:xfrm>
            <a:custGeom>
              <a:rect b="b" l="l" r="r" t="t"/>
              <a:pathLst>
                <a:path extrusionOk="0" h="18518" w="43138">
                  <a:moveTo>
                    <a:pt x="20049" y="1"/>
                  </a:moveTo>
                  <a:lnTo>
                    <a:pt x="20049" y="3563"/>
                  </a:lnTo>
                  <a:lnTo>
                    <a:pt x="7213" y="3563"/>
                  </a:lnTo>
                  <a:cubicBezTo>
                    <a:pt x="5108" y="3563"/>
                    <a:pt x="3399" y="5266"/>
                    <a:pt x="3399" y="7370"/>
                  </a:cubicBezTo>
                  <a:lnTo>
                    <a:pt x="3399" y="8797"/>
                  </a:lnTo>
                  <a:cubicBezTo>
                    <a:pt x="1426" y="9456"/>
                    <a:pt x="0" y="11322"/>
                    <a:pt x="0" y="13515"/>
                  </a:cubicBezTo>
                  <a:cubicBezTo>
                    <a:pt x="0" y="16260"/>
                    <a:pt x="2232" y="18491"/>
                    <a:pt x="4974" y="18491"/>
                  </a:cubicBezTo>
                  <a:cubicBezTo>
                    <a:pt x="5823" y="18491"/>
                    <a:pt x="6720" y="18278"/>
                    <a:pt x="7615" y="17800"/>
                  </a:cubicBezTo>
                  <a:cubicBezTo>
                    <a:pt x="8306" y="17429"/>
                    <a:pt x="8871" y="16864"/>
                    <a:pt x="9242" y="16179"/>
                  </a:cubicBezTo>
                  <a:cubicBezTo>
                    <a:pt x="10976" y="12956"/>
                    <a:pt x="9286" y="9714"/>
                    <a:pt x="6541" y="8797"/>
                  </a:cubicBezTo>
                  <a:lnTo>
                    <a:pt x="6541" y="7967"/>
                  </a:lnTo>
                  <a:cubicBezTo>
                    <a:pt x="6541" y="7270"/>
                    <a:pt x="7106" y="6704"/>
                    <a:pt x="7803" y="6704"/>
                  </a:cubicBezTo>
                  <a:lnTo>
                    <a:pt x="20049" y="6704"/>
                  </a:lnTo>
                  <a:lnTo>
                    <a:pt x="20049" y="8803"/>
                  </a:lnTo>
                  <a:cubicBezTo>
                    <a:pt x="18076" y="9463"/>
                    <a:pt x="16650" y="11335"/>
                    <a:pt x="16650" y="13534"/>
                  </a:cubicBezTo>
                  <a:cubicBezTo>
                    <a:pt x="16650" y="16279"/>
                    <a:pt x="18877" y="18518"/>
                    <a:pt x="21620" y="18518"/>
                  </a:cubicBezTo>
                  <a:cubicBezTo>
                    <a:pt x="21746" y="18518"/>
                    <a:pt x="21874" y="18513"/>
                    <a:pt x="22003" y="18504"/>
                  </a:cubicBezTo>
                  <a:cubicBezTo>
                    <a:pt x="24415" y="18321"/>
                    <a:pt x="26369" y="16386"/>
                    <a:pt x="26576" y="13974"/>
                  </a:cubicBezTo>
                  <a:cubicBezTo>
                    <a:pt x="26784" y="11586"/>
                    <a:pt x="25301" y="9507"/>
                    <a:pt x="23190" y="8803"/>
                  </a:cubicBezTo>
                  <a:lnTo>
                    <a:pt x="23190" y="6704"/>
                  </a:lnTo>
                  <a:lnTo>
                    <a:pt x="35529" y="6704"/>
                  </a:lnTo>
                  <a:cubicBezTo>
                    <a:pt x="36120" y="6704"/>
                    <a:pt x="36597" y="7182"/>
                    <a:pt x="36597" y="7766"/>
                  </a:cubicBezTo>
                  <a:lnTo>
                    <a:pt x="36597" y="8797"/>
                  </a:lnTo>
                  <a:cubicBezTo>
                    <a:pt x="33758" y="9745"/>
                    <a:pt x="32049" y="13182"/>
                    <a:pt x="34084" y="16506"/>
                  </a:cubicBezTo>
                  <a:cubicBezTo>
                    <a:pt x="34354" y="16952"/>
                    <a:pt x="34738" y="17329"/>
                    <a:pt x="35184" y="17605"/>
                  </a:cubicBezTo>
                  <a:cubicBezTo>
                    <a:pt x="36191" y="18221"/>
                    <a:pt x="37208" y="18492"/>
                    <a:pt x="38164" y="18492"/>
                  </a:cubicBezTo>
                  <a:cubicBezTo>
                    <a:pt x="40906" y="18492"/>
                    <a:pt x="43138" y="16259"/>
                    <a:pt x="43138" y="13515"/>
                  </a:cubicBezTo>
                  <a:cubicBezTo>
                    <a:pt x="43138" y="11322"/>
                    <a:pt x="41712" y="9456"/>
                    <a:pt x="39739" y="8797"/>
                  </a:cubicBezTo>
                  <a:lnTo>
                    <a:pt x="39739" y="6780"/>
                  </a:lnTo>
                  <a:cubicBezTo>
                    <a:pt x="39739" y="5002"/>
                    <a:pt x="38294" y="3563"/>
                    <a:pt x="36522" y="3563"/>
                  </a:cubicBezTo>
                  <a:lnTo>
                    <a:pt x="23190" y="3563"/>
                  </a:lnTo>
                  <a:lnTo>
                    <a:pt x="2319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7"/>
            <p:cNvSpPr/>
            <p:nvPr/>
          </p:nvSpPr>
          <p:spPr>
            <a:xfrm>
              <a:off x="23359" y="2203737"/>
              <a:ext cx="551306" cy="395413"/>
            </a:xfrm>
            <a:custGeom>
              <a:rect b="b" l="l" r="r" t="t"/>
              <a:pathLst>
                <a:path extrusionOk="0" h="31959" w="44559">
                  <a:moveTo>
                    <a:pt x="18240" y="1"/>
                  </a:moveTo>
                  <a:cubicBezTo>
                    <a:pt x="11387" y="1"/>
                    <a:pt x="5677" y="5491"/>
                    <a:pt x="5454" y="12375"/>
                  </a:cubicBezTo>
                  <a:cubicBezTo>
                    <a:pt x="5429" y="13210"/>
                    <a:pt x="5479" y="14027"/>
                    <a:pt x="5611" y="14819"/>
                  </a:cubicBezTo>
                  <a:cubicBezTo>
                    <a:pt x="2313" y="16170"/>
                    <a:pt x="1" y="19437"/>
                    <a:pt x="76" y="23232"/>
                  </a:cubicBezTo>
                  <a:cubicBezTo>
                    <a:pt x="164" y="28032"/>
                    <a:pt x="4279" y="31958"/>
                    <a:pt x="9086" y="31958"/>
                  </a:cubicBezTo>
                  <a:lnTo>
                    <a:pt x="35662" y="31958"/>
                  </a:lnTo>
                  <a:cubicBezTo>
                    <a:pt x="40575" y="31958"/>
                    <a:pt x="44558" y="27975"/>
                    <a:pt x="44558" y="23062"/>
                  </a:cubicBezTo>
                  <a:cubicBezTo>
                    <a:pt x="44558" y="19072"/>
                    <a:pt x="41932" y="15698"/>
                    <a:pt x="38320" y="14568"/>
                  </a:cubicBezTo>
                  <a:cubicBezTo>
                    <a:pt x="38005" y="10496"/>
                    <a:pt x="34606" y="7292"/>
                    <a:pt x="30460" y="7292"/>
                  </a:cubicBezTo>
                  <a:cubicBezTo>
                    <a:pt x="30240" y="7292"/>
                    <a:pt x="30020" y="7305"/>
                    <a:pt x="29800" y="7323"/>
                  </a:cubicBezTo>
                  <a:cubicBezTo>
                    <a:pt x="27790" y="3076"/>
                    <a:pt x="23511" y="111"/>
                    <a:pt x="18529" y="4"/>
                  </a:cubicBezTo>
                  <a:cubicBezTo>
                    <a:pt x="18432" y="2"/>
                    <a:pt x="18336" y="1"/>
                    <a:pt x="18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6"/>
          <p:cNvSpPr/>
          <p:nvPr/>
        </p:nvSpPr>
        <p:spPr>
          <a:xfrm>
            <a:off x="3284125" y="539400"/>
            <a:ext cx="5590144" cy="4314306"/>
          </a:xfrm>
          <a:custGeom>
            <a:rect b="b" l="l" r="r" t="t"/>
            <a:pathLst>
              <a:path extrusionOk="0" h="37541" w="74955">
                <a:moveTo>
                  <a:pt x="4003" y="1"/>
                </a:moveTo>
                <a:cubicBezTo>
                  <a:pt x="1792" y="1"/>
                  <a:pt x="1" y="1791"/>
                  <a:pt x="1" y="4003"/>
                </a:cubicBezTo>
                <a:lnTo>
                  <a:pt x="1" y="33538"/>
                </a:lnTo>
                <a:cubicBezTo>
                  <a:pt x="1" y="35750"/>
                  <a:pt x="1792" y="37541"/>
                  <a:pt x="4003" y="37541"/>
                </a:cubicBezTo>
                <a:lnTo>
                  <a:pt x="61660" y="37541"/>
                </a:lnTo>
                <a:cubicBezTo>
                  <a:pt x="62062" y="37509"/>
                  <a:pt x="62804" y="37358"/>
                  <a:pt x="63539" y="36711"/>
                </a:cubicBezTo>
                <a:cubicBezTo>
                  <a:pt x="64638" y="35750"/>
                  <a:pt x="64569" y="34512"/>
                  <a:pt x="64569" y="34512"/>
                </a:cubicBezTo>
                <a:lnTo>
                  <a:pt x="64569" y="30730"/>
                </a:lnTo>
                <a:cubicBezTo>
                  <a:pt x="64569" y="30730"/>
                  <a:pt x="64431" y="29492"/>
                  <a:pt x="65945" y="28255"/>
                </a:cubicBezTo>
                <a:cubicBezTo>
                  <a:pt x="67459" y="27017"/>
                  <a:pt x="74333" y="21658"/>
                  <a:pt x="74333" y="21658"/>
                </a:cubicBezTo>
                <a:cubicBezTo>
                  <a:pt x="74333" y="21658"/>
                  <a:pt x="74886" y="21243"/>
                  <a:pt x="74955" y="20414"/>
                </a:cubicBezTo>
                <a:lnTo>
                  <a:pt x="74955" y="18014"/>
                </a:lnTo>
                <a:lnTo>
                  <a:pt x="74955" y="4003"/>
                </a:lnTo>
                <a:cubicBezTo>
                  <a:pt x="74955" y="1791"/>
                  <a:pt x="73164" y="1"/>
                  <a:pt x="70952"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6"/>
          <p:cNvSpPr txBox="1"/>
          <p:nvPr>
            <p:ph idx="3" type="subTitle"/>
          </p:nvPr>
        </p:nvSpPr>
        <p:spPr>
          <a:xfrm>
            <a:off x="3380700" y="2261325"/>
            <a:ext cx="4575900" cy="873600"/>
          </a:xfrm>
          <a:prstGeom prst="rect">
            <a:avLst/>
          </a:prstGeom>
        </p:spPr>
        <p:txBody>
          <a:bodyPr anchorCtr="0" anchor="ctr" bIns="91425" lIns="91425" spcFirstLastPara="1" rIns="91425" wrap="square" tIns="91425">
            <a:noAutofit/>
          </a:bodyPr>
          <a:lstStyle/>
          <a:p>
            <a:pPr indent="-323850" lvl="0" marL="4572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Observation: Observation of students’ behavior during the times of job seeking will be used to assess their reactions and attitude toward the current system.</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Interview: Several interviews will be conducted for both the students(graduates) and staff to find out their requirements for the System.</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Questionnaires and Online survey: Several online surveys and physical questionnaires are going to be used in order to collect data from both graduates and staff about the current system and their requirements for the new system.</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Online survey: Research from different and various researchers will be used to understand and get a comprehensive understanding of the technology and application.</a:t>
            </a:r>
            <a:endParaRPr sz="1700">
              <a:latin typeface="Times New Roman"/>
              <a:ea typeface="Times New Roman"/>
              <a:cs typeface="Times New Roman"/>
              <a:sym typeface="Times New Roman"/>
            </a:endParaRPr>
          </a:p>
        </p:txBody>
      </p:sp>
      <p:pic>
        <p:nvPicPr>
          <p:cNvPr id="465" name="Google Shape;465;p46"/>
          <p:cNvPicPr preferRelativeResize="0"/>
          <p:nvPr/>
        </p:nvPicPr>
        <p:blipFill rotWithShape="1">
          <a:blip r:embed="rId3">
            <a:alphaModFix/>
          </a:blip>
          <a:srcRect b="0" l="25229" r="17325" t="0"/>
          <a:stretch/>
        </p:blipFill>
        <p:spPr>
          <a:xfrm>
            <a:off x="132800" y="539400"/>
            <a:ext cx="2970300" cy="4064700"/>
          </a:xfrm>
          <a:prstGeom prst="roundRect">
            <a:avLst>
              <a:gd fmla="val 9105" name="adj"/>
            </a:avLst>
          </a:prstGeom>
          <a:noFill/>
          <a:ln cap="flat" cmpd="sng" w="9525">
            <a:solidFill>
              <a:schemeClr val="dk1"/>
            </a:solidFill>
            <a:prstDash val="solid"/>
            <a:round/>
            <a:headEnd len="sm" w="sm" type="none"/>
            <a:tailEnd len="sm" w="sm" type="none"/>
          </a:ln>
        </p:spPr>
      </p:pic>
      <p:sp>
        <p:nvSpPr>
          <p:cNvPr id="466" name="Google Shape;466;p46"/>
          <p:cNvSpPr txBox="1"/>
          <p:nvPr>
            <p:ph idx="2" type="title"/>
          </p:nvPr>
        </p:nvSpPr>
        <p:spPr>
          <a:xfrm>
            <a:off x="720000" y="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Methodology</a:t>
            </a:r>
            <a:endParaRPr sz="2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7"/>
          <p:cNvSpPr txBox="1"/>
          <p:nvPr>
            <p:ph type="title"/>
          </p:nvPr>
        </p:nvSpPr>
        <p:spPr>
          <a:xfrm>
            <a:off x="1557550" y="1694475"/>
            <a:ext cx="5880000" cy="162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System Design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pic>
        <p:nvPicPr>
          <p:cNvPr id="476" name="Google Shape;476;p48"/>
          <p:cNvPicPr preferRelativeResize="0"/>
          <p:nvPr/>
        </p:nvPicPr>
        <p:blipFill>
          <a:blip r:embed="rId3">
            <a:alphaModFix/>
          </a:blip>
          <a:stretch>
            <a:fillRect/>
          </a:stretch>
        </p:blipFill>
        <p:spPr>
          <a:xfrm>
            <a:off x="1038350" y="96600"/>
            <a:ext cx="6676900" cy="4926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grpSp>
        <p:nvGrpSpPr>
          <p:cNvPr id="481" name="Google Shape;481;p49"/>
          <p:cNvGrpSpPr/>
          <p:nvPr/>
        </p:nvGrpSpPr>
        <p:grpSpPr>
          <a:xfrm>
            <a:off x="7300774" y="3685705"/>
            <a:ext cx="303501" cy="462162"/>
            <a:chOff x="5663625" y="2310400"/>
            <a:chExt cx="233750" cy="355975"/>
          </a:xfrm>
        </p:grpSpPr>
        <p:sp>
          <p:nvSpPr>
            <p:cNvPr id="482" name="Google Shape;482;p49"/>
            <p:cNvSpPr/>
            <p:nvPr/>
          </p:nvSpPr>
          <p:spPr>
            <a:xfrm>
              <a:off x="5663625" y="2373275"/>
              <a:ext cx="233750" cy="188275"/>
            </a:xfrm>
            <a:custGeom>
              <a:rect b="b" l="l" r="r" t="t"/>
              <a:pathLst>
                <a:path extrusionOk="0" h="7531" w="9350">
                  <a:moveTo>
                    <a:pt x="2813" y="2338"/>
                  </a:moveTo>
                  <a:cubicBezTo>
                    <a:pt x="2954" y="2338"/>
                    <a:pt x="3093" y="2410"/>
                    <a:pt x="3176" y="2552"/>
                  </a:cubicBezTo>
                  <a:cubicBezTo>
                    <a:pt x="3283" y="2749"/>
                    <a:pt x="3212" y="2998"/>
                    <a:pt x="3016" y="3123"/>
                  </a:cubicBezTo>
                  <a:lnTo>
                    <a:pt x="2302" y="3534"/>
                  </a:lnTo>
                  <a:lnTo>
                    <a:pt x="3016" y="3944"/>
                  </a:lnTo>
                  <a:cubicBezTo>
                    <a:pt x="3212" y="4069"/>
                    <a:pt x="3283" y="4319"/>
                    <a:pt x="3176" y="4515"/>
                  </a:cubicBezTo>
                  <a:cubicBezTo>
                    <a:pt x="3087" y="4658"/>
                    <a:pt x="2962" y="4729"/>
                    <a:pt x="2819" y="4729"/>
                  </a:cubicBezTo>
                  <a:cubicBezTo>
                    <a:pt x="2748" y="4729"/>
                    <a:pt x="2677" y="4711"/>
                    <a:pt x="2605" y="4676"/>
                  </a:cubicBezTo>
                  <a:lnTo>
                    <a:pt x="1588" y="4087"/>
                  </a:lnTo>
                  <a:cubicBezTo>
                    <a:pt x="1392" y="3962"/>
                    <a:pt x="1285" y="3766"/>
                    <a:pt x="1285" y="3534"/>
                  </a:cubicBezTo>
                  <a:cubicBezTo>
                    <a:pt x="1285" y="3302"/>
                    <a:pt x="1392" y="3088"/>
                    <a:pt x="1588" y="2981"/>
                  </a:cubicBezTo>
                  <a:lnTo>
                    <a:pt x="2605" y="2392"/>
                  </a:lnTo>
                  <a:cubicBezTo>
                    <a:pt x="2671" y="2356"/>
                    <a:pt x="2742" y="2338"/>
                    <a:pt x="2813" y="2338"/>
                  </a:cubicBezTo>
                  <a:close/>
                  <a:moveTo>
                    <a:pt x="6537" y="2338"/>
                  </a:moveTo>
                  <a:cubicBezTo>
                    <a:pt x="6608" y="2338"/>
                    <a:pt x="6679" y="2356"/>
                    <a:pt x="6745" y="2392"/>
                  </a:cubicBezTo>
                  <a:lnTo>
                    <a:pt x="7762" y="2981"/>
                  </a:lnTo>
                  <a:cubicBezTo>
                    <a:pt x="7958" y="3088"/>
                    <a:pt x="8065" y="3302"/>
                    <a:pt x="8065" y="3534"/>
                  </a:cubicBezTo>
                  <a:cubicBezTo>
                    <a:pt x="8065" y="3766"/>
                    <a:pt x="7958" y="3962"/>
                    <a:pt x="7762" y="4087"/>
                  </a:cubicBezTo>
                  <a:lnTo>
                    <a:pt x="6745" y="4676"/>
                  </a:lnTo>
                  <a:cubicBezTo>
                    <a:pt x="6691" y="4711"/>
                    <a:pt x="6602" y="4729"/>
                    <a:pt x="6531" y="4729"/>
                  </a:cubicBezTo>
                  <a:cubicBezTo>
                    <a:pt x="6388" y="4729"/>
                    <a:pt x="6263" y="4658"/>
                    <a:pt x="6174" y="4515"/>
                  </a:cubicBezTo>
                  <a:cubicBezTo>
                    <a:pt x="6067" y="4319"/>
                    <a:pt x="6138" y="4069"/>
                    <a:pt x="6334" y="3944"/>
                  </a:cubicBezTo>
                  <a:lnTo>
                    <a:pt x="7048" y="3534"/>
                  </a:lnTo>
                  <a:lnTo>
                    <a:pt x="6334" y="3123"/>
                  </a:lnTo>
                  <a:cubicBezTo>
                    <a:pt x="6138" y="2998"/>
                    <a:pt x="6067" y="2749"/>
                    <a:pt x="6174" y="2552"/>
                  </a:cubicBezTo>
                  <a:cubicBezTo>
                    <a:pt x="6257" y="2410"/>
                    <a:pt x="6396" y="2338"/>
                    <a:pt x="6537" y="2338"/>
                  </a:cubicBezTo>
                  <a:close/>
                  <a:moveTo>
                    <a:pt x="5195" y="2169"/>
                  </a:moveTo>
                  <a:cubicBezTo>
                    <a:pt x="5267" y="2169"/>
                    <a:pt x="5340" y="2189"/>
                    <a:pt x="5406" y="2231"/>
                  </a:cubicBezTo>
                  <a:cubicBezTo>
                    <a:pt x="5603" y="2338"/>
                    <a:pt x="5674" y="2588"/>
                    <a:pt x="5567" y="2784"/>
                  </a:cubicBezTo>
                  <a:lnTo>
                    <a:pt x="4514" y="4676"/>
                  </a:lnTo>
                  <a:cubicBezTo>
                    <a:pt x="4425" y="4818"/>
                    <a:pt x="4282" y="4890"/>
                    <a:pt x="4140" y="4890"/>
                  </a:cubicBezTo>
                  <a:cubicBezTo>
                    <a:pt x="4068" y="4890"/>
                    <a:pt x="3997" y="4872"/>
                    <a:pt x="3943" y="4836"/>
                  </a:cubicBezTo>
                  <a:cubicBezTo>
                    <a:pt x="3747" y="4729"/>
                    <a:pt x="3676" y="4479"/>
                    <a:pt x="3783" y="4265"/>
                  </a:cubicBezTo>
                  <a:lnTo>
                    <a:pt x="4835" y="2374"/>
                  </a:lnTo>
                  <a:cubicBezTo>
                    <a:pt x="4918" y="2244"/>
                    <a:pt x="5055" y="2169"/>
                    <a:pt x="5195" y="2169"/>
                  </a:cubicBezTo>
                  <a:close/>
                  <a:moveTo>
                    <a:pt x="0" y="1"/>
                  </a:moveTo>
                  <a:lnTo>
                    <a:pt x="0" y="7530"/>
                  </a:lnTo>
                  <a:lnTo>
                    <a:pt x="9350" y="7530"/>
                  </a:lnTo>
                  <a:lnTo>
                    <a:pt x="93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9"/>
            <p:cNvSpPr/>
            <p:nvPr/>
          </p:nvSpPr>
          <p:spPr>
            <a:xfrm>
              <a:off x="5663625" y="2310400"/>
              <a:ext cx="233750" cy="42400"/>
            </a:xfrm>
            <a:custGeom>
              <a:rect b="b" l="l" r="r" t="t"/>
              <a:pathLst>
                <a:path extrusionOk="0" h="1696" w="9350">
                  <a:moveTo>
                    <a:pt x="1249" y="0"/>
                  </a:moveTo>
                  <a:cubicBezTo>
                    <a:pt x="553" y="0"/>
                    <a:pt x="0" y="553"/>
                    <a:pt x="0" y="1249"/>
                  </a:cubicBezTo>
                  <a:lnTo>
                    <a:pt x="0" y="1695"/>
                  </a:lnTo>
                  <a:lnTo>
                    <a:pt x="9350" y="1695"/>
                  </a:lnTo>
                  <a:lnTo>
                    <a:pt x="9350" y="1249"/>
                  </a:lnTo>
                  <a:cubicBezTo>
                    <a:pt x="9350" y="553"/>
                    <a:pt x="8797" y="0"/>
                    <a:pt x="81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9"/>
            <p:cNvSpPr/>
            <p:nvPr/>
          </p:nvSpPr>
          <p:spPr>
            <a:xfrm>
              <a:off x="5663625" y="2582050"/>
              <a:ext cx="233750" cy="84325"/>
            </a:xfrm>
            <a:custGeom>
              <a:rect b="b" l="l" r="r" t="t"/>
              <a:pathLst>
                <a:path extrusionOk="0" h="3373" w="9350">
                  <a:moveTo>
                    <a:pt x="0" y="0"/>
                  </a:moveTo>
                  <a:lnTo>
                    <a:pt x="0" y="446"/>
                  </a:lnTo>
                  <a:cubicBezTo>
                    <a:pt x="0" y="1142"/>
                    <a:pt x="553" y="1695"/>
                    <a:pt x="1249" y="1695"/>
                  </a:cubicBezTo>
                  <a:lnTo>
                    <a:pt x="6084" y="1695"/>
                  </a:lnTo>
                  <a:lnTo>
                    <a:pt x="6084" y="2944"/>
                  </a:lnTo>
                  <a:cubicBezTo>
                    <a:pt x="6084" y="3176"/>
                    <a:pt x="6263" y="3372"/>
                    <a:pt x="6495" y="3372"/>
                  </a:cubicBezTo>
                  <a:lnTo>
                    <a:pt x="7833" y="3372"/>
                  </a:lnTo>
                  <a:cubicBezTo>
                    <a:pt x="8065" y="3372"/>
                    <a:pt x="8243" y="3176"/>
                    <a:pt x="8243" y="2944"/>
                  </a:cubicBezTo>
                  <a:lnTo>
                    <a:pt x="8243" y="1695"/>
                  </a:lnTo>
                  <a:cubicBezTo>
                    <a:pt x="8868" y="1624"/>
                    <a:pt x="9350" y="1089"/>
                    <a:pt x="9350" y="446"/>
                  </a:cubicBezTo>
                  <a:lnTo>
                    <a:pt x="935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5" name="Google Shape;485;p49"/>
          <p:cNvSpPr txBox="1"/>
          <p:nvPr>
            <p:ph type="title"/>
          </p:nvPr>
        </p:nvSpPr>
        <p:spPr>
          <a:xfrm>
            <a:off x="1974988" y="2885826"/>
            <a:ext cx="5193900" cy="64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—Nelson Mandela</a:t>
            </a:r>
            <a:endParaRPr/>
          </a:p>
        </p:txBody>
      </p:sp>
      <p:sp>
        <p:nvSpPr>
          <p:cNvPr id="486" name="Google Shape;486;p49"/>
          <p:cNvSpPr txBox="1"/>
          <p:nvPr>
            <p:ph idx="1" type="subTitle"/>
          </p:nvPr>
        </p:nvSpPr>
        <p:spPr>
          <a:xfrm>
            <a:off x="1974988" y="1407425"/>
            <a:ext cx="5193900" cy="147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greatest glory in living lies not in never falling, but in rising every time we fall.”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grpSp>
        <p:nvGrpSpPr>
          <p:cNvPr id="491" name="Google Shape;491;p50"/>
          <p:cNvGrpSpPr/>
          <p:nvPr/>
        </p:nvGrpSpPr>
        <p:grpSpPr>
          <a:xfrm>
            <a:off x="1128425" y="3990000"/>
            <a:ext cx="355975" cy="264100"/>
            <a:chOff x="2785150" y="3416175"/>
            <a:chExt cx="355975" cy="264100"/>
          </a:xfrm>
        </p:grpSpPr>
        <p:sp>
          <p:nvSpPr>
            <p:cNvPr id="492" name="Google Shape;492;p50"/>
            <p:cNvSpPr/>
            <p:nvPr/>
          </p:nvSpPr>
          <p:spPr>
            <a:xfrm>
              <a:off x="2847600" y="3416175"/>
              <a:ext cx="293525" cy="247150"/>
            </a:xfrm>
            <a:custGeom>
              <a:rect b="b" l="l" r="r" t="t"/>
              <a:pathLst>
                <a:path extrusionOk="0" h="9886" w="11741">
                  <a:moveTo>
                    <a:pt x="3872" y="1"/>
                  </a:moveTo>
                  <a:cubicBezTo>
                    <a:pt x="2035" y="1"/>
                    <a:pt x="482" y="1232"/>
                    <a:pt x="0" y="2927"/>
                  </a:cubicBezTo>
                  <a:lnTo>
                    <a:pt x="4925" y="2927"/>
                  </a:lnTo>
                  <a:cubicBezTo>
                    <a:pt x="6067" y="2927"/>
                    <a:pt x="7013" y="3855"/>
                    <a:pt x="7013" y="4997"/>
                  </a:cubicBezTo>
                  <a:lnTo>
                    <a:pt x="7013" y="9315"/>
                  </a:lnTo>
                  <a:cubicBezTo>
                    <a:pt x="7013" y="9511"/>
                    <a:pt x="6977" y="9707"/>
                    <a:pt x="6923" y="9886"/>
                  </a:cubicBezTo>
                  <a:lnTo>
                    <a:pt x="8815" y="9886"/>
                  </a:lnTo>
                  <a:cubicBezTo>
                    <a:pt x="10421" y="9886"/>
                    <a:pt x="11741" y="8565"/>
                    <a:pt x="11741" y="6942"/>
                  </a:cubicBezTo>
                  <a:cubicBezTo>
                    <a:pt x="11741" y="6317"/>
                    <a:pt x="11545" y="5711"/>
                    <a:pt x="11170" y="5193"/>
                  </a:cubicBezTo>
                  <a:cubicBezTo>
                    <a:pt x="10849" y="4765"/>
                    <a:pt x="10421" y="4444"/>
                    <a:pt x="9939" y="4230"/>
                  </a:cubicBezTo>
                  <a:cubicBezTo>
                    <a:pt x="9850" y="3676"/>
                    <a:pt x="9564" y="3159"/>
                    <a:pt x="9136" y="2767"/>
                  </a:cubicBezTo>
                  <a:cubicBezTo>
                    <a:pt x="8672" y="2338"/>
                    <a:pt x="8048" y="2088"/>
                    <a:pt x="7405" y="2071"/>
                  </a:cubicBezTo>
                  <a:cubicBezTo>
                    <a:pt x="7084" y="1500"/>
                    <a:pt x="6620" y="1000"/>
                    <a:pt x="6067" y="643"/>
                  </a:cubicBezTo>
                  <a:cubicBezTo>
                    <a:pt x="5407" y="215"/>
                    <a:pt x="4657" y="1"/>
                    <a:pt x="38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50"/>
            <p:cNvSpPr/>
            <p:nvPr/>
          </p:nvSpPr>
          <p:spPr>
            <a:xfrm>
              <a:off x="2785150" y="3509850"/>
              <a:ext cx="216825" cy="170425"/>
            </a:xfrm>
            <a:custGeom>
              <a:rect b="b" l="l" r="r" t="t"/>
              <a:pathLst>
                <a:path extrusionOk="0" h="6817" w="8673">
                  <a:moveTo>
                    <a:pt x="3582" y="2333"/>
                  </a:moveTo>
                  <a:cubicBezTo>
                    <a:pt x="3613" y="2333"/>
                    <a:pt x="3645" y="2340"/>
                    <a:pt x="3676" y="2356"/>
                  </a:cubicBezTo>
                  <a:lnTo>
                    <a:pt x="5264" y="3230"/>
                  </a:lnTo>
                  <a:cubicBezTo>
                    <a:pt x="5407" y="3320"/>
                    <a:pt x="5407" y="3516"/>
                    <a:pt x="5264" y="3587"/>
                  </a:cubicBezTo>
                  <a:lnTo>
                    <a:pt x="3676" y="4462"/>
                  </a:lnTo>
                  <a:cubicBezTo>
                    <a:pt x="3642" y="4478"/>
                    <a:pt x="3607" y="4486"/>
                    <a:pt x="3574" y="4486"/>
                  </a:cubicBezTo>
                  <a:cubicBezTo>
                    <a:pt x="3466" y="4486"/>
                    <a:pt x="3373" y="4405"/>
                    <a:pt x="3373" y="4283"/>
                  </a:cubicBezTo>
                  <a:lnTo>
                    <a:pt x="3373" y="2534"/>
                  </a:lnTo>
                  <a:cubicBezTo>
                    <a:pt x="3373" y="2423"/>
                    <a:pt x="3471" y="2333"/>
                    <a:pt x="3582" y="2333"/>
                  </a:cubicBezTo>
                  <a:close/>
                  <a:moveTo>
                    <a:pt x="1250" y="1"/>
                  </a:moveTo>
                  <a:cubicBezTo>
                    <a:pt x="571" y="1"/>
                    <a:pt x="1" y="572"/>
                    <a:pt x="1" y="1250"/>
                  </a:cubicBezTo>
                  <a:lnTo>
                    <a:pt x="1" y="5568"/>
                  </a:lnTo>
                  <a:cubicBezTo>
                    <a:pt x="1" y="6264"/>
                    <a:pt x="571" y="6817"/>
                    <a:pt x="1250" y="6817"/>
                  </a:cubicBezTo>
                  <a:lnTo>
                    <a:pt x="7423" y="6817"/>
                  </a:lnTo>
                  <a:cubicBezTo>
                    <a:pt x="8119" y="6817"/>
                    <a:pt x="8672" y="6264"/>
                    <a:pt x="8672" y="5568"/>
                  </a:cubicBezTo>
                  <a:lnTo>
                    <a:pt x="8672" y="1250"/>
                  </a:lnTo>
                  <a:cubicBezTo>
                    <a:pt x="8672" y="572"/>
                    <a:pt x="8119" y="1"/>
                    <a:pt x="7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4" name="Google Shape;494;p50"/>
          <p:cNvSpPr txBox="1"/>
          <p:nvPr>
            <p:ph type="title"/>
          </p:nvPr>
        </p:nvSpPr>
        <p:spPr>
          <a:xfrm>
            <a:off x="1220100" y="1153500"/>
            <a:ext cx="6703800" cy="283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1"/>
          <p:cNvSpPr txBox="1"/>
          <p:nvPr>
            <p:ph idx="2" type="title"/>
          </p:nvPr>
        </p:nvSpPr>
        <p:spPr>
          <a:xfrm>
            <a:off x="1891314" y="3553100"/>
            <a:ext cx="4311600" cy="37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Lukeera Michael Elywin</a:t>
            </a:r>
            <a:endParaRPr/>
          </a:p>
        </p:txBody>
      </p:sp>
      <p:sp>
        <p:nvSpPr>
          <p:cNvPr id="500" name="Google Shape;500;p51"/>
          <p:cNvSpPr txBox="1"/>
          <p:nvPr>
            <p:ph idx="3" type="subTitle"/>
          </p:nvPr>
        </p:nvSpPr>
        <p:spPr>
          <a:xfrm>
            <a:off x="2840111" y="4077188"/>
            <a:ext cx="22197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lukeeraelywin@gmail.com</a:t>
            </a:r>
            <a:endParaRPr/>
          </a:p>
          <a:p>
            <a:pPr indent="0" lvl="0" marL="0" rtl="0" algn="ctr">
              <a:spcBef>
                <a:spcPts val="0"/>
              </a:spcBef>
              <a:spcAft>
                <a:spcPts val="0"/>
              </a:spcAft>
              <a:buNone/>
            </a:pPr>
            <a:r>
              <a:rPr lang="en"/>
              <a:t>elywin.github.io</a:t>
            </a:r>
            <a:endParaRPr/>
          </a:p>
        </p:txBody>
      </p:sp>
      <p:sp>
        <p:nvSpPr>
          <p:cNvPr id="501" name="Google Shape;501;p51"/>
          <p:cNvSpPr txBox="1"/>
          <p:nvPr/>
        </p:nvSpPr>
        <p:spPr>
          <a:xfrm>
            <a:off x="6579950" y="83950"/>
            <a:ext cx="2305500" cy="36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dk2"/>
                </a:solidFill>
                <a:latin typeface="Stint Ultra Expanded"/>
                <a:ea typeface="Stint Ultra Expanded"/>
                <a:cs typeface="Stint Ultra Expanded"/>
                <a:sym typeface="Stint Ultra Expanded"/>
              </a:rPr>
              <a:t>Team</a:t>
            </a:r>
            <a:endParaRPr b="1" sz="1800">
              <a:solidFill>
                <a:srgbClr val="B6B6B6"/>
              </a:solidFill>
              <a:latin typeface="Stint Ultra Expanded"/>
              <a:ea typeface="Stint Ultra Expanded"/>
              <a:cs typeface="Stint Ultra Expanded"/>
              <a:sym typeface="Stint Ultra Expanded"/>
            </a:endParaRPr>
          </a:p>
        </p:txBody>
      </p:sp>
      <p:pic>
        <p:nvPicPr>
          <p:cNvPr id="502" name="Google Shape;502;p51"/>
          <p:cNvPicPr preferRelativeResize="0"/>
          <p:nvPr/>
        </p:nvPicPr>
        <p:blipFill>
          <a:blip r:embed="rId4">
            <a:alphaModFix/>
          </a:blip>
          <a:stretch>
            <a:fillRect/>
          </a:stretch>
        </p:blipFill>
        <p:spPr>
          <a:xfrm>
            <a:off x="2577275" y="598975"/>
            <a:ext cx="2745350" cy="2745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8"/>
          <p:cNvSpPr/>
          <p:nvPr/>
        </p:nvSpPr>
        <p:spPr>
          <a:xfrm flipH="1" rot="5400000">
            <a:off x="764982" y="86682"/>
            <a:ext cx="4448423" cy="4970164"/>
          </a:xfrm>
          <a:custGeom>
            <a:rect b="b" l="l" r="r" t="t"/>
            <a:pathLst>
              <a:path extrusionOk="0" h="55604" w="49767">
                <a:moveTo>
                  <a:pt x="5498" y="1"/>
                </a:moveTo>
                <a:cubicBezTo>
                  <a:pt x="2457" y="1"/>
                  <a:pt x="1" y="2464"/>
                  <a:pt x="1" y="5498"/>
                </a:cubicBezTo>
                <a:lnTo>
                  <a:pt x="1" y="50100"/>
                </a:lnTo>
                <a:cubicBezTo>
                  <a:pt x="1" y="53141"/>
                  <a:pt x="2457" y="55603"/>
                  <a:pt x="5498" y="55603"/>
                </a:cubicBezTo>
                <a:lnTo>
                  <a:pt x="44263" y="55603"/>
                </a:lnTo>
                <a:cubicBezTo>
                  <a:pt x="47304" y="55603"/>
                  <a:pt x="49767" y="53141"/>
                  <a:pt x="49767" y="50100"/>
                </a:cubicBezTo>
                <a:lnTo>
                  <a:pt x="49767" y="39463"/>
                </a:lnTo>
                <a:lnTo>
                  <a:pt x="49767" y="18051"/>
                </a:lnTo>
                <a:lnTo>
                  <a:pt x="49767" y="17624"/>
                </a:lnTo>
                <a:cubicBezTo>
                  <a:pt x="49729" y="17090"/>
                  <a:pt x="49528" y="16110"/>
                  <a:pt x="48673" y="15130"/>
                </a:cubicBezTo>
                <a:cubicBezTo>
                  <a:pt x="47538" y="13839"/>
                  <a:pt x="46123" y="13765"/>
                  <a:pt x="45813" y="13765"/>
                </a:cubicBezTo>
                <a:cubicBezTo>
                  <a:pt x="45773" y="13765"/>
                  <a:pt x="45752" y="13766"/>
                  <a:pt x="45752" y="13766"/>
                </a:cubicBezTo>
                <a:lnTo>
                  <a:pt x="40738" y="13766"/>
                </a:lnTo>
                <a:cubicBezTo>
                  <a:pt x="40738" y="13766"/>
                  <a:pt x="40699" y="13771"/>
                  <a:pt x="40628" y="13771"/>
                </a:cubicBezTo>
                <a:cubicBezTo>
                  <a:pt x="40234" y="13771"/>
                  <a:pt x="38846" y="13640"/>
                  <a:pt x="37459" y="11944"/>
                </a:cubicBezTo>
                <a:cubicBezTo>
                  <a:pt x="35819" y="9934"/>
                  <a:pt x="28707" y="824"/>
                  <a:pt x="28707" y="824"/>
                </a:cubicBezTo>
                <a:cubicBezTo>
                  <a:pt x="28707" y="824"/>
                  <a:pt x="28160" y="95"/>
                  <a:pt x="27061"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8"/>
          <p:cNvSpPr txBox="1"/>
          <p:nvPr>
            <p:ph type="title"/>
          </p:nvPr>
        </p:nvSpPr>
        <p:spPr>
          <a:xfrm>
            <a:off x="568225" y="771150"/>
            <a:ext cx="4091700" cy="164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100"/>
              <a:t>Introduction</a:t>
            </a:r>
            <a:endParaRPr sz="4100"/>
          </a:p>
        </p:txBody>
      </p:sp>
      <p:sp>
        <p:nvSpPr>
          <p:cNvPr id="262" name="Google Shape;262;p38"/>
          <p:cNvSpPr txBox="1"/>
          <p:nvPr>
            <p:ph idx="1" type="subTitle"/>
          </p:nvPr>
        </p:nvSpPr>
        <p:spPr>
          <a:xfrm>
            <a:off x="640650" y="2509600"/>
            <a:ext cx="4091700" cy="113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Blockchain is a t</a:t>
            </a:r>
            <a:r>
              <a:rPr lang="en"/>
              <a:t>echnology</a:t>
            </a:r>
            <a:r>
              <a:rPr lang="en"/>
              <a:t> that permits recording information in a way that makes it difficult or nearly impossible to change, hack or cheat the system. </a:t>
            </a:r>
            <a:endParaRPr/>
          </a:p>
        </p:txBody>
      </p:sp>
      <p:pic>
        <p:nvPicPr>
          <p:cNvPr id="263" name="Google Shape;263;p38"/>
          <p:cNvPicPr preferRelativeResize="0"/>
          <p:nvPr/>
        </p:nvPicPr>
        <p:blipFill rotWithShape="1">
          <a:blip r:embed="rId3">
            <a:alphaModFix/>
          </a:blip>
          <a:srcRect b="0" l="37495" r="17765" t="0"/>
          <a:stretch/>
        </p:blipFill>
        <p:spPr>
          <a:xfrm>
            <a:off x="5711800" y="347550"/>
            <a:ext cx="2985900" cy="4448400"/>
          </a:xfrm>
          <a:prstGeom prst="roundRect">
            <a:avLst>
              <a:gd fmla="val 14193" name="adj"/>
            </a:avLst>
          </a:prstGeom>
          <a:noFill/>
          <a:ln cap="flat" cmpd="sng" w="9525">
            <a:solidFill>
              <a:schemeClr val="dk1"/>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9"/>
          <p:cNvSpPr txBox="1"/>
          <p:nvPr/>
        </p:nvSpPr>
        <p:spPr>
          <a:xfrm>
            <a:off x="6021025" y="4089425"/>
            <a:ext cx="1807200" cy="36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dk2"/>
              </a:solidFill>
              <a:latin typeface="Stint Ultra Expanded"/>
              <a:ea typeface="Stint Ultra Expanded"/>
              <a:cs typeface="Stint Ultra Expanded"/>
              <a:sym typeface="Stint Ultra Expanded"/>
            </a:endParaRPr>
          </a:p>
        </p:txBody>
      </p:sp>
      <p:sp>
        <p:nvSpPr>
          <p:cNvPr id="269" name="Google Shape;269;p39"/>
          <p:cNvSpPr txBox="1"/>
          <p:nvPr>
            <p:ph type="title"/>
          </p:nvPr>
        </p:nvSpPr>
        <p:spPr>
          <a:xfrm>
            <a:off x="2084250" y="1238450"/>
            <a:ext cx="4975500" cy="73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Blockchain</a:t>
            </a:r>
            <a:endParaRPr sz="4100"/>
          </a:p>
        </p:txBody>
      </p:sp>
      <p:sp>
        <p:nvSpPr>
          <p:cNvPr id="270" name="Google Shape;270;p39"/>
          <p:cNvSpPr txBox="1"/>
          <p:nvPr>
            <p:ph idx="1" type="subTitle"/>
          </p:nvPr>
        </p:nvSpPr>
        <p:spPr>
          <a:xfrm>
            <a:off x="1557000" y="2079425"/>
            <a:ext cx="4975500" cy="134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Blockchain is a shared, immutable ledger that facilitates the process of recording transactions and tracking assets in a business network. An asset can be tangible (a house, car, cash, land) or intangible (intellectual property, patents, copyrights, branding). Virtually anything of value can be tracked and traded on a blockchain network, reducing risk and cutting costs for all involved.</a:t>
            </a:r>
            <a:endParaRPr sz="1400"/>
          </a:p>
        </p:txBody>
      </p:sp>
      <p:sp>
        <p:nvSpPr>
          <p:cNvPr id="271" name="Google Shape;271;p39"/>
          <p:cNvSpPr/>
          <p:nvPr/>
        </p:nvSpPr>
        <p:spPr>
          <a:xfrm>
            <a:off x="1408300" y="886000"/>
            <a:ext cx="356000" cy="261875"/>
          </a:xfrm>
          <a:custGeom>
            <a:rect b="b" l="l" r="r" t="t"/>
            <a:pathLst>
              <a:path extrusionOk="0" h="10475" w="14240">
                <a:moveTo>
                  <a:pt x="8708" y="4248"/>
                </a:moveTo>
                <a:cubicBezTo>
                  <a:pt x="9725" y="4248"/>
                  <a:pt x="10564" y="5068"/>
                  <a:pt x="10564" y="6085"/>
                </a:cubicBezTo>
                <a:cubicBezTo>
                  <a:pt x="10564" y="7102"/>
                  <a:pt x="9725" y="7941"/>
                  <a:pt x="8708" y="7941"/>
                </a:cubicBezTo>
                <a:lnTo>
                  <a:pt x="5371" y="7941"/>
                </a:lnTo>
                <a:cubicBezTo>
                  <a:pt x="5139" y="7941"/>
                  <a:pt x="4943" y="7745"/>
                  <a:pt x="4943" y="7513"/>
                </a:cubicBezTo>
                <a:cubicBezTo>
                  <a:pt x="4943" y="7281"/>
                  <a:pt x="5139" y="7102"/>
                  <a:pt x="5371" y="7102"/>
                </a:cubicBezTo>
                <a:lnTo>
                  <a:pt x="8708" y="7102"/>
                </a:lnTo>
                <a:cubicBezTo>
                  <a:pt x="9279" y="7102"/>
                  <a:pt x="9725" y="6656"/>
                  <a:pt x="9725" y="6085"/>
                </a:cubicBezTo>
                <a:cubicBezTo>
                  <a:pt x="9725" y="5532"/>
                  <a:pt x="9279" y="5086"/>
                  <a:pt x="8708" y="5086"/>
                </a:cubicBezTo>
                <a:lnTo>
                  <a:pt x="5068" y="5086"/>
                </a:lnTo>
                <a:cubicBezTo>
                  <a:pt x="4515" y="5086"/>
                  <a:pt x="4069" y="5514"/>
                  <a:pt x="4051" y="6067"/>
                </a:cubicBezTo>
                <a:lnTo>
                  <a:pt x="4247" y="5871"/>
                </a:lnTo>
                <a:cubicBezTo>
                  <a:pt x="4328" y="5791"/>
                  <a:pt x="4435" y="5751"/>
                  <a:pt x="4542" y="5751"/>
                </a:cubicBezTo>
                <a:cubicBezTo>
                  <a:pt x="4649" y="5751"/>
                  <a:pt x="4756" y="5791"/>
                  <a:pt x="4836" y="5871"/>
                </a:cubicBezTo>
                <a:cubicBezTo>
                  <a:pt x="4997" y="6032"/>
                  <a:pt x="4997" y="6299"/>
                  <a:pt x="4836" y="6460"/>
                </a:cubicBezTo>
                <a:lnTo>
                  <a:pt x="3962" y="7334"/>
                </a:lnTo>
                <a:cubicBezTo>
                  <a:pt x="3873" y="7423"/>
                  <a:pt x="3765" y="7459"/>
                  <a:pt x="3658" y="7459"/>
                </a:cubicBezTo>
                <a:cubicBezTo>
                  <a:pt x="3551" y="7459"/>
                  <a:pt x="3444" y="7423"/>
                  <a:pt x="3373" y="7334"/>
                </a:cubicBezTo>
                <a:lnTo>
                  <a:pt x="2481" y="6460"/>
                </a:lnTo>
                <a:cubicBezTo>
                  <a:pt x="2320" y="6299"/>
                  <a:pt x="2320" y="6032"/>
                  <a:pt x="2481" y="5871"/>
                </a:cubicBezTo>
                <a:cubicBezTo>
                  <a:pt x="2570" y="5791"/>
                  <a:pt x="2677" y="5751"/>
                  <a:pt x="2784" y="5751"/>
                </a:cubicBezTo>
                <a:cubicBezTo>
                  <a:pt x="2891" y="5751"/>
                  <a:pt x="2998" y="5791"/>
                  <a:pt x="3087" y="5871"/>
                </a:cubicBezTo>
                <a:lnTo>
                  <a:pt x="3230" y="6014"/>
                </a:lnTo>
                <a:cubicBezTo>
                  <a:pt x="3266" y="5033"/>
                  <a:pt x="4069" y="4248"/>
                  <a:pt x="5068" y="4248"/>
                </a:cubicBezTo>
                <a:close/>
                <a:moveTo>
                  <a:pt x="5889" y="1"/>
                </a:moveTo>
                <a:cubicBezTo>
                  <a:pt x="3534" y="1"/>
                  <a:pt x="1607" y="1910"/>
                  <a:pt x="1607" y="4265"/>
                </a:cubicBezTo>
                <a:cubicBezTo>
                  <a:pt x="1607" y="4390"/>
                  <a:pt x="1624" y="4515"/>
                  <a:pt x="1624" y="4640"/>
                </a:cubicBezTo>
                <a:cubicBezTo>
                  <a:pt x="625" y="5175"/>
                  <a:pt x="1" y="6210"/>
                  <a:pt x="1" y="7370"/>
                </a:cubicBezTo>
                <a:cubicBezTo>
                  <a:pt x="1" y="9083"/>
                  <a:pt x="1392" y="10475"/>
                  <a:pt x="3087" y="10475"/>
                </a:cubicBezTo>
                <a:lnTo>
                  <a:pt x="11134" y="10475"/>
                </a:lnTo>
                <a:cubicBezTo>
                  <a:pt x="12847" y="10475"/>
                  <a:pt x="14239" y="9083"/>
                  <a:pt x="14239" y="7370"/>
                </a:cubicBezTo>
                <a:cubicBezTo>
                  <a:pt x="14239" y="6692"/>
                  <a:pt x="14025" y="6050"/>
                  <a:pt x="13615" y="5514"/>
                </a:cubicBezTo>
                <a:cubicBezTo>
                  <a:pt x="13276" y="5068"/>
                  <a:pt x="12830" y="4711"/>
                  <a:pt x="12312" y="4497"/>
                </a:cubicBezTo>
                <a:cubicBezTo>
                  <a:pt x="12205" y="3908"/>
                  <a:pt x="11920" y="3373"/>
                  <a:pt x="11473" y="2945"/>
                </a:cubicBezTo>
                <a:cubicBezTo>
                  <a:pt x="10956" y="2481"/>
                  <a:pt x="10314" y="2213"/>
                  <a:pt x="9618" y="2196"/>
                </a:cubicBezTo>
                <a:cubicBezTo>
                  <a:pt x="9279" y="1589"/>
                  <a:pt x="8797" y="1072"/>
                  <a:pt x="8190" y="679"/>
                </a:cubicBezTo>
                <a:cubicBezTo>
                  <a:pt x="7512" y="233"/>
                  <a:pt x="6710" y="1"/>
                  <a:pt x="58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 name="Google Shape;272;p39"/>
          <p:cNvGrpSpPr/>
          <p:nvPr/>
        </p:nvGrpSpPr>
        <p:grpSpPr>
          <a:xfrm>
            <a:off x="6351390" y="2208450"/>
            <a:ext cx="1368681" cy="1085362"/>
            <a:chOff x="724986" y="3605478"/>
            <a:chExt cx="1368681" cy="682918"/>
          </a:xfrm>
        </p:grpSpPr>
        <p:grpSp>
          <p:nvGrpSpPr>
            <p:cNvPr id="273" name="Google Shape;273;p39"/>
            <p:cNvGrpSpPr/>
            <p:nvPr/>
          </p:nvGrpSpPr>
          <p:grpSpPr>
            <a:xfrm>
              <a:off x="1289102" y="3823629"/>
              <a:ext cx="240442" cy="250435"/>
              <a:chOff x="-165066" y="3843615"/>
              <a:chExt cx="221259" cy="230455"/>
            </a:xfrm>
          </p:grpSpPr>
          <p:sp>
            <p:nvSpPr>
              <p:cNvPr id="274" name="Google Shape;274;p39"/>
              <p:cNvSpPr/>
              <p:nvPr/>
            </p:nvSpPr>
            <p:spPr>
              <a:xfrm>
                <a:off x="-165066" y="3843615"/>
                <a:ext cx="106189" cy="230455"/>
              </a:xfrm>
              <a:custGeom>
                <a:rect b="b" l="l" r="r" t="t"/>
                <a:pathLst>
                  <a:path extrusionOk="0" h="19697" w="9076">
                    <a:moveTo>
                      <a:pt x="7950" y="0"/>
                    </a:moveTo>
                    <a:cubicBezTo>
                      <a:pt x="7325" y="0"/>
                      <a:pt x="7031" y="353"/>
                      <a:pt x="6905" y="861"/>
                    </a:cubicBezTo>
                    <a:cubicBezTo>
                      <a:pt x="6789" y="843"/>
                      <a:pt x="6673" y="834"/>
                      <a:pt x="6560" y="834"/>
                    </a:cubicBezTo>
                    <a:cubicBezTo>
                      <a:pt x="5374" y="834"/>
                      <a:pt x="4369" y="1804"/>
                      <a:pt x="4378" y="3035"/>
                    </a:cubicBezTo>
                    <a:cubicBezTo>
                      <a:pt x="4378" y="3093"/>
                      <a:pt x="4384" y="3152"/>
                      <a:pt x="4388" y="3210"/>
                    </a:cubicBezTo>
                    <a:cubicBezTo>
                      <a:pt x="4095" y="3091"/>
                      <a:pt x="3789" y="3034"/>
                      <a:pt x="3486" y="3034"/>
                    </a:cubicBezTo>
                    <a:cubicBezTo>
                      <a:pt x="2814" y="3034"/>
                      <a:pt x="2155" y="3317"/>
                      <a:pt x="1689" y="3841"/>
                    </a:cubicBezTo>
                    <a:cubicBezTo>
                      <a:pt x="1013" y="4601"/>
                      <a:pt x="893" y="5704"/>
                      <a:pt x="1385" y="6594"/>
                    </a:cubicBezTo>
                    <a:cubicBezTo>
                      <a:pt x="0" y="7697"/>
                      <a:pt x="117" y="9839"/>
                      <a:pt x="1618" y="10780"/>
                    </a:cubicBezTo>
                    <a:cubicBezTo>
                      <a:pt x="664" y="11961"/>
                      <a:pt x="1036" y="13721"/>
                      <a:pt x="2388" y="14417"/>
                    </a:cubicBezTo>
                    <a:cubicBezTo>
                      <a:pt x="2375" y="14508"/>
                      <a:pt x="2372" y="14595"/>
                      <a:pt x="2372" y="14685"/>
                    </a:cubicBezTo>
                    <a:cubicBezTo>
                      <a:pt x="2372" y="15776"/>
                      <a:pt x="3106" y="16727"/>
                      <a:pt x="4161" y="17002"/>
                    </a:cubicBezTo>
                    <a:cubicBezTo>
                      <a:pt x="4473" y="17901"/>
                      <a:pt x="5317" y="18472"/>
                      <a:pt x="6226" y="18472"/>
                    </a:cubicBezTo>
                    <a:cubicBezTo>
                      <a:pt x="6429" y="18472"/>
                      <a:pt x="6635" y="18443"/>
                      <a:pt x="6840" y="18383"/>
                    </a:cubicBezTo>
                    <a:cubicBezTo>
                      <a:pt x="6888" y="19128"/>
                      <a:pt x="7157" y="19697"/>
                      <a:pt x="7953" y="19697"/>
                    </a:cubicBezTo>
                    <a:cubicBezTo>
                      <a:pt x="9074" y="19697"/>
                      <a:pt x="9059" y="18730"/>
                      <a:pt x="9075" y="18730"/>
                    </a:cubicBezTo>
                    <a:cubicBezTo>
                      <a:pt x="9075" y="18730"/>
                      <a:pt x="9075" y="18730"/>
                      <a:pt x="9075" y="18730"/>
                    </a:cubicBezTo>
                    <a:cubicBezTo>
                      <a:pt x="9072" y="18726"/>
                      <a:pt x="9046" y="1055"/>
                      <a:pt x="9033" y="1055"/>
                    </a:cubicBezTo>
                    <a:cubicBezTo>
                      <a:pt x="9033" y="1055"/>
                      <a:pt x="9033" y="1055"/>
                      <a:pt x="9033" y="1055"/>
                    </a:cubicBezTo>
                    <a:cubicBezTo>
                      <a:pt x="9014" y="919"/>
                      <a:pt x="8982" y="790"/>
                      <a:pt x="8936" y="660"/>
                    </a:cubicBezTo>
                    <a:cubicBezTo>
                      <a:pt x="8784" y="259"/>
                      <a:pt x="8490" y="0"/>
                      <a:pt x="7950" y="0"/>
                    </a:cubicBezTo>
                    <a:close/>
                  </a:path>
                </a:pathLst>
              </a:custGeom>
              <a:solidFill>
                <a:srgbClr val="E4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9"/>
              <p:cNvSpPr/>
              <p:nvPr/>
            </p:nvSpPr>
            <p:spPr>
              <a:xfrm>
                <a:off x="-100985" y="3906105"/>
                <a:ext cx="41804" cy="52708"/>
              </a:xfrm>
              <a:custGeom>
                <a:rect b="b" l="l" r="r" t="t"/>
                <a:pathLst>
                  <a:path extrusionOk="0" fill="none" h="4505" w="3573">
                    <a:moveTo>
                      <a:pt x="3573" y="1"/>
                    </a:moveTo>
                    <a:cubicBezTo>
                      <a:pt x="3573" y="1"/>
                      <a:pt x="1" y="221"/>
                      <a:pt x="997" y="4504"/>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9"/>
              <p:cNvSpPr/>
              <p:nvPr/>
            </p:nvSpPr>
            <p:spPr>
              <a:xfrm>
                <a:off x="-86594" y="3875146"/>
                <a:ext cx="27296" cy="25717"/>
              </a:xfrm>
              <a:custGeom>
                <a:rect b="b" l="l" r="r" t="t"/>
                <a:pathLst>
                  <a:path extrusionOk="0" fill="none" h="2198" w="2333">
                    <a:moveTo>
                      <a:pt x="0" y="696"/>
                    </a:moveTo>
                    <a:cubicBezTo>
                      <a:pt x="0" y="696"/>
                      <a:pt x="2333" y="0"/>
                      <a:pt x="2333" y="2197"/>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9"/>
              <p:cNvSpPr/>
              <p:nvPr/>
            </p:nvSpPr>
            <p:spPr>
              <a:xfrm>
                <a:off x="-113855" y="3879078"/>
                <a:ext cx="8986" cy="21785"/>
              </a:xfrm>
              <a:custGeom>
                <a:rect b="b" l="l" r="r" t="t"/>
                <a:pathLst>
                  <a:path extrusionOk="0" fill="none" h="1862" w="768">
                    <a:moveTo>
                      <a:pt x="1" y="1"/>
                    </a:moveTo>
                    <a:cubicBezTo>
                      <a:pt x="1" y="1"/>
                      <a:pt x="1" y="1056"/>
                      <a:pt x="768" y="1861"/>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9"/>
              <p:cNvSpPr/>
              <p:nvPr/>
            </p:nvSpPr>
            <p:spPr>
              <a:xfrm>
                <a:off x="-148861" y="3908679"/>
                <a:ext cx="53340" cy="15538"/>
              </a:xfrm>
              <a:custGeom>
                <a:rect b="b" l="l" r="r" t="t"/>
                <a:pathLst>
                  <a:path extrusionOk="0" fill="none" h="1328" w="4559">
                    <a:moveTo>
                      <a:pt x="0" y="1030"/>
                    </a:moveTo>
                    <a:cubicBezTo>
                      <a:pt x="1301" y="1"/>
                      <a:pt x="2559" y="1327"/>
                      <a:pt x="2559" y="1327"/>
                    </a:cubicBezTo>
                    <a:cubicBezTo>
                      <a:pt x="2559" y="1327"/>
                      <a:pt x="2828" y="150"/>
                      <a:pt x="4559" y="642"/>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9"/>
              <p:cNvSpPr/>
              <p:nvPr/>
            </p:nvSpPr>
            <p:spPr>
              <a:xfrm>
                <a:off x="-137430" y="3963493"/>
                <a:ext cx="28092" cy="51948"/>
              </a:xfrm>
              <a:custGeom>
                <a:rect b="b" l="l" r="r" t="t"/>
                <a:pathLst>
                  <a:path extrusionOk="0" fill="none" h="4440" w="2401">
                    <a:moveTo>
                      <a:pt x="10" y="4439"/>
                    </a:moveTo>
                    <a:cubicBezTo>
                      <a:pt x="10" y="4439"/>
                      <a:pt x="0" y="2220"/>
                      <a:pt x="1718" y="2437"/>
                    </a:cubicBezTo>
                    <a:cubicBezTo>
                      <a:pt x="1718" y="2437"/>
                      <a:pt x="828" y="1217"/>
                      <a:pt x="2401" y="1"/>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9"/>
              <p:cNvSpPr/>
              <p:nvPr/>
            </p:nvSpPr>
            <p:spPr>
              <a:xfrm>
                <a:off x="-122021" y="4015429"/>
                <a:ext cx="12461" cy="32374"/>
              </a:xfrm>
              <a:custGeom>
                <a:rect b="b" l="l" r="r" t="t"/>
                <a:pathLst>
                  <a:path extrusionOk="0" fill="none" h="2767" w="1065">
                    <a:moveTo>
                      <a:pt x="1064" y="0"/>
                    </a:moveTo>
                    <a:cubicBezTo>
                      <a:pt x="1064" y="0"/>
                      <a:pt x="0" y="1146"/>
                      <a:pt x="702" y="2767"/>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9"/>
              <p:cNvSpPr/>
              <p:nvPr/>
            </p:nvSpPr>
            <p:spPr>
              <a:xfrm>
                <a:off x="-95533" y="4013124"/>
                <a:ext cx="36235" cy="21739"/>
              </a:xfrm>
              <a:custGeom>
                <a:rect b="b" l="l" r="r" t="t"/>
                <a:pathLst>
                  <a:path extrusionOk="0" fill="none" h="1858" w="3097">
                    <a:moveTo>
                      <a:pt x="3097" y="197"/>
                    </a:moveTo>
                    <a:cubicBezTo>
                      <a:pt x="1463" y="0"/>
                      <a:pt x="764" y="1579"/>
                      <a:pt x="764" y="1579"/>
                    </a:cubicBezTo>
                    <a:cubicBezTo>
                      <a:pt x="764" y="1579"/>
                      <a:pt x="334" y="1391"/>
                      <a:pt x="1" y="1857"/>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9"/>
              <p:cNvSpPr/>
              <p:nvPr/>
            </p:nvSpPr>
            <p:spPr>
              <a:xfrm>
                <a:off x="-123355" y="3941357"/>
                <a:ext cx="32000" cy="17913"/>
              </a:xfrm>
              <a:custGeom>
                <a:rect b="b" l="l" r="r" t="t"/>
                <a:pathLst>
                  <a:path extrusionOk="0" fill="none" h="1531" w="2735">
                    <a:moveTo>
                      <a:pt x="2735" y="0"/>
                    </a:moveTo>
                    <a:cubicBezTo>
                      <a:pt x="2735" y="0"/>
                      <a:pt x="1085" y="1530"/>
                      <a:pt x="1" y="0"/>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9"/>
              <p:cNvSpPr/>
              <p:nvPr/>
            </p:nvSpPr>
            <p:spPr>
              <a:xfrm>
                <a:off x="-91367" y="3973672"/>
                <a:ext cx="32070" cy="15807"/>
              </a:xfrm>
              <a:custGeom>
                <a:rect b="b" l="l" r="r" t="t"/>
                <a:pathLst>
                  <a:path extrusionOk="0" fill="none" h="1351" w="2741">
                    <a:moveTo>
                      <a:pt x="1" y="434"/>
                    </a:moveTo>
                    <a:cubicBezTo>
                      <a:pt x="1" y="434"/>
                      <a:pt x="1709" y="1"/>
                      <a:pt x="2741" y="1350"/>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9"/>
              <p:cNvSpPr/>
              <p:nvPr/>
            </p:nvSpPr>
            <p:spPr>
              <a:xfrm>
                <a:off x="-49996" y="3843615"/>
                <a:ext cx="106189" cy="230455"/>
              </a:xfrm>
              <a:custGeom>
                <a:rect b="b" l="l" r="r" t="t"/>
                <a:pathLst>
                  <a:path extrusionOk="0" h="19697" w="9076">
                    <a:moveTo>
                      <a:pt x="1127" y="0"/>
                    </a:moveTo>
                    <a:cubicBezTo>
                      <a:pt x="586" y="0"/>
                      <a:pt x="292" y="259"/>
                      <a:pt x="140" y="660"/>
                    </a:cubicBezTo>
                    <a:cubicBezTo>
                      <a:pt x="95" y="790"/>
                      <a:pt x="62" y="919"/>
                      <a:pt x="43" y="1055"/>
                    </a:cubicBezTo>
                    <a:cubicBezTo>
                      <a:pt x="43" y="1055"/>
                      <a:pt x="43" y="1055"/>
                      <a:pt x="43" y="1055"/>
                    </a:cubicBezTo>
                    <a:cubicBezTo>
                      <a:pt x="30" y="1055"/>
                      <a:pt x="4" y="18726"/>
                      <a:pt x="1" y="18730"/>
                    </a:cubicBezTo>
                    <a:cubicBezTo>
                      <a:pt x="1" y="18730"/>
                      <a:pt x="1" y="18730"/>
                      <a:pt x="1" y="18730"/>
                    </a:cubicBezTo>
                    <a:cubicBezTo>
                      <a:pt x="17" y="18730"/>
                      <a:pt x="3" y="19697"/>
                      <a:pt x="1123" y="19697"/>
                    </a:cubicBezTo>
                    <a:cubicBezTo>
                      <a:pt x="1919" y="19697"/>
                      <a:pt x="2188" y="19128"/>
                      <a:pt x="2236" y="18383"/>
                    </a:cubicBezTo>
                    <a:cubicBezTo>
                      <a:pt x="2441" y="18443"/>
                      <a:pt x="2647" y="18472"/>
                      <a:pt x="2850" y="18472"/>
                    </a:cubicBezTo>
                    <a:cubicBezTo>
                      <a:pt x="3758" y="18472"/>
                      <a:pt x="4600" y="17901"/>
                      <a:pt x="4915" y="17002"/>
                    </a:cubicBezTo>
                    <a:cubicBezTo>
                      <a:pt x="5970" y="16727"/>
                      <a:pt x="6704" y="15776"/>
                      <a:pt x="6704" y="14685"/>
                    </a:cubicBezTo>
                    <a:cubicBezTo>
                      <a:pt x="6704" y="14595"/>
                      <a:pt x="6698" y="14508"/>
                      <a:pt x="6688" y="14417"/>
                    </a:cubicBezTo>
                    <a:cubicBezTo>
                      <a:pt x="8040" y="13725"/>
                      <a:pt x="8412" y="11961"/>
                      <a:pt x="7458" y="10780"/>
                    </a:cubicBezTo>
                    <a:cubicBezTo>
                      <a:pt x="8956" y="9839"/>
                      <a:pt x="9076" y="7697"/>
                      <a:pt x="7691" y="6594"/>
                    </a:cubicBezTo>
                    <a:cubicBezTo>
                      <a:pt x="8183" y="5704"/>
                      <a:pt x="8060" y="4601"/>
                      <a:pt x="7387" y="3841"/>
                    </a:cubicBezTo>
                    <a:cubicBezTo>
                      <a:pt x="6921" y="3315"/>
                      <a:pt x="6264" y="3033"/>
                      <a:pt x="5593" y="3033"/>
                    </a:cubicBezTo>
                    <a:cubicBezTo>
                      <a:pt x="5289" y="3033"/>
                      <a:pt x="4982" y="3091"/>
                      <a:pt x="4689" y="3210"/>
                    </a:cubicBezTo>
                    <a:cubicBezTo>
                      <a:pt x="4692" y="3152"/>
                      <a:pt x="4695" y="3093"/>
                      <a:pt x="4695" y="3035"/>
                    </a:cubicBezTo>
                    <a:cubicBezTo>
                      <a:pt x="4704" y="1804"/>
                      <a:pt x="3702" y="834"/>
                      <a:pt x="2514" y="834"/>
                    </a:cubicBezTo>
                    <a:cubicBezTo>
                      <a:pt x="2400" y="834"/>
                      <a:pt x="2285" y="843"/>
                      <a:pt x="2168" y="861"/>
                    </a:cubicBezTo>
                    <a:cubicBezTo>
                      <a:pt x="2045" y="353"/>
                      <a:pt x="1751" y="0"/>
                      <a:pt x="1127" y="0"/>
                    </a:cubicBezTo>
                    <a:close/>
                  </a:path>
                </a:pathLst>
              </a:custGeom>
              <a:solidFill>
                <a:srgbClr val="4056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9"/>
              <p:cNvSpPr/>
              <p:nvPr/>
            </p:nvSpPr>
            <p:spPr>
              <a:xfrm>
                <a:off x="-49692" y="3906105"/>
                <a:ext cx="41804" cy="52708"/>
              </a:xfrm>
              <a:custGeom>
                <a:rect b="b" l="l" r="r" t="t"/>
                <a:pathLst>
                  <a:path extrusionOk="0" fill="none" h="4505" w="3573">
                    <a:moveTo>
                      <a:pt x="1" y="1"/>
                    </a:moveTo>
                    <a:cubicBezTo>
                      <a:pt x="1" y="1"/>
                      <a:pt x="3572" y="221"/>
                      <a:pt x="2573" y="4504"/>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9"/>
              <p:cNvSpPr/>
              <p:nvPr/>
            </p:nvSpPr>
            <p:spPr>
              <a:xfrm>
                <a:off x="-49575" y="3875146"/>
                <a:ext cx="27261" cy="25717"/>
              </a:xfrm>
              <a:custGeom>
                <a:rect b="b" l="l" r="r" t="t"/>
                <a:pathLst>
                  <a:path extrusionOk="0" fill="none" h="2198" w="2330">
                    <a:moveTo>
                      <a:pt x="2330" y="696"/>
                    </a:moveTo>
                    <a:cubicBezTo>
                      <a:pt x="2330" y="696"/>
                      <a:pt x="0" y="0"/>
                      <a:pt x="0" y="2197"/>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9"/>
              <p:cNvSpPr/>
              <p:nvPr/>
            </p:nvSpPr>
            <p:spPr>
              <a:xfrm>
                <a:off x="-4003" y="3879078"/>
                <a:ext cx="8986" cy="21785"/>
              </a:xfrm>
              <a:custGeom>
                <a:rect b="b" l="l" r="r" t="t"/>
                <a:pathLst>
                  <a:path extrusionOk="0" fill="none" h="1862" w="768">
                    <a:moveTo>
                      <a:pt x="767" y="1"/>
                    </a:moveTo>
                    <a:cubicBezTo>
                      <a:pt x="767" y="1"/>
                      <a:pt x="767" y="1056"/>
                      <a:pt x="1" y="1861"/>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9"/>
              <p:cNvSpPr/>
              <p:nvPr/>
            </p:nvSpPr>
            <p:spPr>
              <a:xfrm>
                <a:off x="-13352" y="3908679"/>
                <a:ext cx="53352" cy="15538"/>
              </a:xfrm>
              <a:custGeom>
                <a:rect b="b" l="l" r="r" t="t"/>
                <a:pathLst>
                  <a:path extrusionOk="0" fill="none" h="1328" w="4560">
                    <a:moveTo>
                      <a:pt x="4559" y="1030"/>
                    </a:moveTo>
                    <a:cubicBezTo>
                      <a:pt x="3258" y="1"/>
                      <a:pt x="1997" y="1327"/>
                      <a:pt x="1997" y="1327"/>
                    </a:cubicBezTo>
                    <a:cubicBezTo>
                      <a:pt x="1997" y="1327"/>
                      <a:pt x="1731" y="150"/>
                      <a:pt x="1" y="642"/>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9"/>
              <p:cNvSpPr/>
              <p:nvPr/>
            </p:nvSpPr>
            <p:spPr>
              <a:xfrm>
                <a:off x="466" y="3963493"/>
                <a:ext cx="28092" cy="51948"/>
              </a:xfrm>
              <a:custGeom>
                <a:rect b="b" l="l" r="r" t="t"/>
                <a:pathLst>
                  <a:path extrusionOk="0" fill="none" h="4440" w="2401">
                    <a:moveTo>
                      <a:pt x="2391" y="4439"/>
                    </a:moveTo>
                    <a:cubicBezTo>
                      <a:pt x="2391" y="4439"/>
                      <a:pt x="2401" y="2220"/>
                      <a:pt x="683" y="2437"/>
                    </a:cubicBezTo>
                    <a:cubicBezTo>
                      <a:pt x="683" y="2437"/>
                      <a:pt x="1573" y="1217"/>
                      <a:pt x="0" y="1"/>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9"/>
              <p:cNvSpPr/>
              <p:nvPr/>
            </p:nvSpPr>
            <p:spPr>
              <a:xfrm>
                <a:off x="688" y="4015429"/>
                <a:ext cx="12472" cy="32374"/>
              </a:xfrm>
              <a:custGeom>
                <a:rect b="b" l="l" r="r" t="t"/>
                <a:pathLst>
                  <a:path extrusionOk="0" fill="none" h="2767" w="1066">
                    <a:moveTo>
                      <a:pt x="1" y="0"/>
                    </a:moveTo>
                    <a:cubicBezTo>
                      <a:pt x="1" y="0"/>
                      <a:pt x="1065" y="1146"/>
                      <a:pt x="363" y="2767"/>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9"/>
              <p:cNvSpPr/>
              <p:nvPr/>
            </p:nvSpPr>
            <p:spPr>
              <a:xfrm>
                <a:off x="-49575" y="4013124"/>
                <a:ext cx="36235" cy="21739"/>
              </a:xfrm>
              <a:custGeom>
                <a:rect b="b" l="l" r="r" t="t"/>
                <a:pathLst>
                  <a:path extrusionOk="0" fill="none" h="1858" w="3097">
                    <a:moveTo>
                      <a:pt x="0" y="197"/>
                    </a:moveTo>
                    <a:cubicBezTo>
                      <a:pt x="1631" y="0"/>
                      <a:pt x="2330" y="1579"/>
                      <a:pt x="2330" y="1579"/>
                    </a:cubicBezTo>
                    <a:cubicBezTo>
                      <a:pt x="2330" y="1579"/>
                      <a:pt x="2763" y="1391"/>
                      <a:pt x="3097" y="1857"/>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9"/>
              <p:cNvSpPr/>
              <p:nvPr/>
            </p:nvSpPr>
            <p:spPr>
              <a:xfrm>
                <a:off x="-17517" y="3941357"/>
                <a:ext cx="32000" cy="17913"/>
              </a:xfrm>
              <a:custGeom>
                <a:rect b="b" l="l" r="r" t="t"/>
                <a:pathLst>
                  <a:path extrusionOk="0" fill="none" h="1531" w="2735">
                    <a:moveTo>
                      <a:pt x="1" y="0"/>
                    </a:moveTo>
                    <a:cubicBezTo>
                      <a:pt x="1" y="0"/>
                      <a:pt x="1651" y="1530"/>
                      <a:pt x="2734" y="0"/>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9"/>
              <p:cNvSpPr/>
              <p:nvPr/>
            </p:nvSpPr>
            <p:spPr>
              <a:xfrm>
                <a:off x="-49575" y="3973672"/>
                <a:ext cx="32070" cy="15807"/>
              </a:xfrm>
              <a:custGeom>
                <a:rect b="b" l="l" r="r" t="t"/>
                <a:pathLst>
                  <a:path extrusionOk="0" fill="none" h="1351" w="2741">
                    <a:moveTo>
                      <a:pt x="2741" y="434"/>
                    </a:moveTo>
                    <a:cubicBezTo>
                      <a:pt x="2741" y="434"/>
                      <a:pt x="1032" y="1"/>
                      <a:pt x="0" y="1350"/>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 name="Google Shape;294;p39"/>
            <p:cNvGrpSpPr/>
            <p:nvPr/>
          </p:nvGrpSpPr>
          <p:grpSpPr>
            <a:xfrm>
              <a:off x="724986" y="3605478"/>
              <a:ext cx="1368681" cy="682918"/>
              <a:chOff x="724986" y="3605478"/>
              <a:chExt cx="1368681" cy="682918"/>
            </a:xfrm>
          </p:grpSpPr>
          <p:grpSp>
            <p:nvGrpSpPr>
              <p:cNvPr id="295" name="Google Shape;295;p39"/>
              <p:cNvGrpSpPr/>
              <p:nvPr/>
            </p:nvGrpSpPr>
            <p:grpSpPr>
              <a:xfrm>
                <a:off x="1498221" y="4047614"/>
                <a:ext cx="529172" cy="240783"/>
                <a:chOff x="1498221" y="4047614"/>
                <a:chExt cx="529172" cy="240783"/>
              </a:xfrm>
            </p:grpSpPr>
            <p:grpSp>
              <p:nvGrpSpPr>
                <p:cNvPr id="296" name="Google Shape;296;p39"/>
                <p:cNvGrpSpPr/>
                <p:nvPr/>
              </p:nvGrpSpPr>
              <p:grpSpPr>
                <a:xfrm>
                  <a:off x="1826655" y="4224370"/>
                  <a:ext cx="200738" cy="25631"/>
                  <a:chOff x="1826655" y="4224370"/>
                  <a:chExt cx="200738" cy="25631"/>
                </a:xfrm>
              </p:grpSpPr>
              <p:sp>
                <p:nvSpPr>
                  <p:cNvPr id="297" name="Google Shape;297;p39"/>
                  <p:cNvSpPr/>
                  <p:nvPr/>
                </p:nvSpPr>
                <p:spPr>
                  <a:xfrm>
                    <a:off x="1826655" y="4238011"/>
                    <a:ext cx="175094" cy="5"/>
                  </a:xfrm>
                  <a:custGeom>
                    <a:rect b="b" l="l" r="r" t="t"/>
                    <a:pathLst>
                      <a:path extrusionOk="0" fill="none" h="1" w="36535">
                        <a:moveTo>
                          <a:pt x="1" y="0"/>
                        </a:moveTo>
                        <a:lnTo>
                          <a:pt x="36535" y="0"/>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9"/>
                  <p:cNvSpPr/>
                  <p:nvPr/>
                </p:nvSpPr>
                <p:spPr>
                  <a:xfrm>
                    <a:off x="2000728" y="4224370"/>
                    <a:ext cx="26665" cy="25631"/>
                  </a:xfrm>
                  <a:custGeom>
                    <a:rect b="b" l="l" r="r" t="t"/>
                    <a:pathLst>
                      <a:path extrusionOk="0" h="5351" w="5564">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39"/>
                <p:cNvGrpSpPr/>
                <p:nvPr/>
              </p:nvGrpSpPr>
              <p:grpSpPr>
                <a:xfrm>
                  <a:off x="1498221" y="4047614"/>
                  <a:ext cx="328444" cy="240783"/>
                  <a:chOff x="1498221" y="4047614"/>
                  <a:chExt cx="328444" cy="240783"/>
                </a:xfrm>
              </p:grpSpPr>
              <p:sp>
                <p:nvSpPr>
                  <p:cNvPr id="300" name="Google Shape;300;p39"/>
                  <p:cNvSpPr/>
                  <p:nvPr/>
                </p:nvSpPr>
                <p:spPr>
                  <a:xfrm>
                    <a:off x="1648778" y="4185661"/>
                    <a:ext cx="177888" cy="102736"/>
                  </a:xfrm>
                  <a:custGeom>
                    <a:rect b="b" l="l" r="r" t="t"/>
                    <a:pathLst>
                      <a:path extrusionOk="0" h="21448" w="37118">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solidFill>
                    <a:srgbClr val="213B55"/>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1" name="Google Shape;301;p39"/>
                  <p:cNvGrpSpPr/>
                  <p:nvPr/>
                </p:nvGrpSpPr>
                <p:grpSpPr>
                  <a:xfrm>
                    <a:off x="1498221" y="4047614"/>
                    <a:ext cx="150566" cy="190416"/>
                    <a:chOff x="1498221" y="4047614"/>
                    <a:chExt cx="150566" cy="190416"/>
                  </a:xfrm>
                </p:grpSpPr>
                <p:sp>
                  <p:nvSpPr>
                    <p:cNvPr id="302" name="Google Shape;302;p39"/>
                    <p:cNvSpPr/>
                    <p:nvPr/>
                  </p:nvSpPr>
                  <p:spPr>
                    <a:xfrm>
                      <a:off x="1510686" y="4060421"/>
                      <a:ext cx="138101" cy="177608"/>
                    </a:xfrm>
                    <a:custGeom>
                      <a:rect b="b" l="l" r="r" t="t"/>
                      <a:pathLst>
                        <a:path extrusionOk="0" fill="none" h="37079" w="28816">
                          <a:moveTo>
                            <a:pt x="28815" y="37078"/>
                          </a:moveTo>
                          <a:lnTo>
                            <a:pt x="17922" y="37078"/>
                          </a:lnTo>
                          <a:cubicBezTo>
                            <a:pt x="14829" y="37078"/>
                            <a:pt x="14212" y="33613"/>
                            <a:pt x="14212" y="33613"/>
                          </a:cubicBezTo>
                          <a:lnTo>
                            <a:pt x="14212" y="10631"/>
                          </a:lnTo>
                          <a:lnTo>
                            <a:pt x="0" y="10631"/>
                          </a:lnTo>
                          <a:lnTo>
                            <a:pt x="0"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9"/>
                    <p:cNvSpPr/>
                    <p:nvPr/>
                  </p:nvSpPr>
                  <p:spPr>
                    <a:xfrm>
                      <a:off x="1498221" y="4047614"/>
                      <a:ext cx="26646" cy="25622"/>
                    </a:xfrm>
                    <a:custGeom>
                      <a:rect b="b" l="l" r="r" t="t"/>
                      <a:pathLst>
                        <a:path extrusionOk="0" h="5349" w="556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304" name="Google Shape;304;p39"/>
              <p:cNvGrpSpPr/>
              <p:nvPr/>
            </p:nvGrpSpPr>
            <p:grpSpPr>
              <a:xfrm>
                <a:off x="1560718" y="3800594"/>
                <a:ext cx="532948" cy="302090"/>
                <a:chOff x="1560718" y="3800594"/>
                <a:chExt cx="532948" cy="302090"/>
              </a:xfrm>
            </p:grpSpPr>
            <p:grpSp>
              <p:nvGrpSpPr>
                <p:cNvPr id="305" name="Google Shape;305;p39"/>
                <p:cNvGrpSpPr/>
                <p:nvPr/>
              </p:nvGrpSpPr>
              <p:grpSpPr>
                <a:xfrm>
                  <a:off x="1912179" y="3827344"/>
                  <a:ext cx="181487" cy="25631"/>
                  <a:chOff x="1912179" y="3827344"/>
                  <a:chExt cx="181487" cy="25631"/>
                </a:xfrm>
              </p:grpSpPr>
              <p:sp>
                <p:nvSpPr>
                  <p:cNvPr id="306" name="Google Shape;306;p39"/>
                  <p:cNvSpPr/>
                  <p:nvPr/>
                </p:nvSpPr>
                <p:spPr>
                  <a:xfrm>
                    <a:off x="2067020" y="3827344"/>
                    <a:ext cx="26646" cy="25631"/>
                  </a:xfrm>
                  <a:custGeom>
                    <a:rect b="b" l="l" r="r" t="t"/>
                    <a:pathLst>
                      <a:path extrusionOk="0" h="5351" w="556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9"/>
                  <p:cNvSpPr/>
                  <p:nvPr/>
                </p:nvSpPr>
                <p:spPr>
                  <a:xfrm>
                    <a:off x="1912179" y="3842838"/>
                    <a:ext cx="156825" cy="5"/>
                  </a:xfrm>
                  <a:custGeom>
                    <a:rect b="b" l="l" r="r" t="t"/>
                    <a:pathLst>
                      <a:path extrusionOk="0" fill="none" h="1" w="32723">
                        <a:moveTo>
                          <a:pt x="1" y="1"/>
                        </a:moveTo>
                        <a:lnTo>
                          <a:pt x="32723"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 name="Google Shape;308;p39"/>
                <p:cNvGrpSpPr/>
                <p:nvPr/>
              </p:nvGrpSpPr>
              <p:grpSpPr>
                <a:xfrm>
                  <a:off x="1912179" y="4044505"/>
                  <a:ext cx="181487" cy="25622"/>
                  <a:chOff x="1912179" y="4044506"/>
                  <a:chExt cx="181487" cy="25622"/>
                </a:xfrm>
              </p:grpSpPr>
              <p:sp>
                <p:nvSpPr>
                  <p:cNvPr id="309" name="Google Shape;309;p39"/>
                  <p:cNvSpPr/>
                  <p:nvPr/>
                </p:nvSpPr>
                <p:spPr>
                  <a:xfrm>
                    <a:off x="2067020" y="4044505"/>
                    <a:ext cx="26646" cy="25622"/>
                  </a:xfrm>
                  <a:custGeom>
                    <a:rect b="b" l="l" r="r" t="t"/>
                    <a:pathLst>
                      <a:path extrusionOk="0" h="5349" w="556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9"/>
                  <p:cNvSpPr/>
                  <p:nvPr/>
                </p:nvSpPr>
                <p:spPr>
                  <a:xfrm>
                    <a:off x="1912179" y="4059966"/>
                    <a:ext cx="156825" cy="5"/>
                  </a:xfrm>
                  <a:custGeom>
                    <a:rect b="b" l="l" r="r" t="t"/>
                    <a:pathLst>
                      <a:path extrusionOk="0" fill="none" h="1" w="32723">
                        <a:moveTo>
                          <a:pt x="32723" y="1"/>
                        </a:moveTo>
                        <a:lnTo>
                          <a:pt x="1"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1" name="Google Shape;311;p39"/>
                <p:cNvGrpSpPr/>
                <p:nvPr/>
              </p:nvGrpSpPr>
              <p:grpSpPr>
                <a:xfrm>
                  <a:off x="1560718" y="3800594"/>
                  <a:ext cx="351472" cy="302090"/>
                  <a:chOff x="1560718" y="3800594"/>
                  <a:chExt cx="351472" cy="302090"/>
                </a:xfrm>
              </p:grpSpPr>
              <p:grpSp>
                <p:nvGrpSpPr>
                  <p:cNvPr id="312" name="Google Shape;312;p39"/>
                  <p:cNvGrpSpPr/>
                  <p:nvPr/>
                </p:nvGrpSpPr>
                <p:grpSpPr>
                  <a:xfrm>
                    <a:off x="1560718" y="3842857"/>
                    <a:ext cx="173586" cy="217131"/>
                    <a:chOff x="1560718" y="3842857"/>
                    <a:chExt cx="173586" cy="217131"/>
                  </a:xfrm>
                </p:grpSpPr>
                <p:sp>
                  <p:nvSpPr>
                    <p:cNvPr id="313" name="Google Shape;313;p39"/>
                    <p:cNvSpPr/>
                    <p:nvPr/>
                  </p:nvSpPr>
                  <p:spPr>
                    <a:xfrm>
                      <a:off x="1560718" y="3951414"/>
                      <a:ext cx="84343" cy="5"/>
                    </a:xfrm>
                    <a:custGeom>
                      <a:rect b="b" l="l" r="r" t="t"/>
                      <a:pathLst>
                        <a:path extrusionOk="0" fill="none" h="1" w="17599">
                          <a:moveTo>
                            <a:pt x="1" y="0"/>
                          </a:moveTo>
                          <a:lnTo>
                            <a:pt x="17598" y="0"/>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9"/>
                    <p:cNvSpPr/>
                    <p:nvPr/>
                  </p:nvSpPr>
                  <p:spPr>
                    <a:xfrm>
                      <a:off x="1631242" y="3936509"/>
                      <a:ext cx="26646" cy="25622"/>
                    </a:xfrm>
                    <a:custGeom>
                      <a:rect b="b" l="l" r="r" t="t"/>
                      <a:pathLst>
                        <a:path extrusionOk="0" h="5349" w="556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9"/>
                    <p:cNvSpPr/>
                    <p:nvPr/>
                  </p:nvSpPr>
                  <p:spPr>
                    <a:xfrm>
                      <a:off x="1645054" y="3842857"/>
                      <a:ext cx="89251" cy="217131"/>
                    </a:xfrm>
                    <a:custGeom>
                      <a:rect b="b" l="l" r="r" t="t"/>
                      <a:pathLst>
                        <a:path extrusionOk="0" fill="none" h="45330" w="18623">
                          <a:moveTo>
                            <a:pt x="18623" y="45330"/>
                          </a:moveTo>
                          <a:lnTo>
                            <a:pt x="5625" y="45330"/>
                          </a:lnTo>
                          <a:cubicBezTo>
                            <a:pt x="2889" y="45330"/>
                            <a:pt x="0" y="42619"/>
                            <a:pt x="0" y="35634"/>
                          </a:cubicBezTo>
                          <a:lnTo>
                            <a:pt x="0" y="9697"/>
                          </a:lnTo>
                          <a:cubicBezTo>
                            <a:pt x="0" y="2711"/>
                            <a:pt x="2889" y="1"/>
                            <a:pt x="5625" y="1"/>
                          </a:cubicBezTo>
                          <a:lnTo>
                            <a:pt x="18623"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6" name="Google Shape;316;p39"/>
                  <p:cNvSpPr/>
                  <p:nvPr/>
                </p:nvSpPr>
                <p:spPr>
                  <a:xfrm>
                    <a:off x="1733808" y="3800594"/>
                    <a:ext cx="177874" cy="102731"/>
                  </a:xfrm>
                  <a:custGeom>
                    <a:rect b="b" l="l" r="r" t="t"/>
                    <a:pathLst>
                      <a:path extrusionOk="0" h="21447" w="37115">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solidFill>
                    <a:srgbClr val="445D73"/>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9"/>
                  <p:cNvSpPr/>
                  <p:nvPr/>
                </p:nvSpPr>
                <p:spPr>
                  <a:xfrm>
                    <a:off x="1734297" y="3999967"/>
                    <a:ext cx="177893" cy="102717"/>
                  </a:xfrm>
                  <a:custGeom>
                    <a:rect b="b" l="l" r="r" t="t"/>
                    <a:pathLst>
                      <a:path extrusionOk="0" h="21444" w="37119">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solidFill>
                    <a:srgbClr val="869FB1"/>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8" name="Google Shape;318;p39"/>
              <p:cNvSpPr/>
              <p:nvPr/>
            </p:nvSpPr>
            <p:spPr>
              <a:xfrm>
                <a:off x="1258451" y="3798060"/>
                <a:ext cx="302718" cy="302541"/>
              </a:xfrm>
              <a:custGeom>
                <a:rect b="b" l="l" r="r" t="t"/>
                <a:pathLst>
                  <a:path extrusionOk="0" fill="none" h="63161" w="63165">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9" name="Google Shape;319;p39"/>
              <p:cNvGrpSpPr/>
              <p:nvPr/>
            </p:nvGrpSpPr>
            <p:grpSpPr>
              <a:xfrm>
                <a:off x="785350" y="3605478"/>
                <a:ext cx="535311" cy="249245"/>
                <a:chOff x="785350" y="3605478"/>
                <a:chExt cx="535311" cy="249245"/>
              </a:xfrm>
            </p:grpSpPr>
            <p:grpSp>
              <p:nvGrpSpPr>
                <p:cNvPr id="320" name="Google Shape;320;p39"/>
                <p:cNvGrpSpPr/>
                <p:nvPr/>
              </p:nvGrpSpPr>
              <p:grpSpPr>
                <a:xfrm>
                  <a:off x="785350" y="3605478"/>
                  <a:ext cx="376191" cy="102736"/>
                  <a:chOff x="785350" y="3605478"/>
                  <a:chExt cx="376191" cy="102736"/>
                </a:xfrm>
              </p:grpSpPr>
              <p:sp>
                <p:nvSpPr>
                  <p:cNvPr id="321" name="Google Shape;321;p39"/>
                  <p:cNvSpPr/>
                  <p:nvPr/>
                </p:nvSpPr>
                <p:spPr>
                  <a:xfrm>
                    <a:off x="808023" y="3655851"/>
                    <a:ext cx="175636" cy="5"/>
                  </a:xfrm>
                  <a:custGeom>
                    <a:rect b="b" l="l" r="r" t="t"/>
                    <a:pathLst>
                      <a:path extrusionOk="0" fill="none" h="1" w="36648">
                        <a:moveTo>
                          <a:pt x="36648" y="1"/>
                        </a:moveTo>
                        <a:lnTo>
                          <a:pt x="1"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9"/>
                  <p:cNvSpPr/>
                  <p:nvPr/>
                </p:nvSpPr>
                <p:spPr>
                  <a:xfrm>
                    <a:off x="785350" y="3643867"/>
                    <a:ext cx="25635" cy="25622"/>
                  </a:xfrm>
                  <a:custGeom>
                    <a:rect b="b" l="l" r="r" t="t"/>
                    <a:pathLst>
                      <a:path extrusionOk="0" h="5349" w="5349">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9"/>
                  <p:cNvSpPr/>
                  <p:nvPr/>
                </p:nvSpPr>
                <p:spPr>
                  <a:xfrm>
                    <a:off x="983648" y="3605478"/>
                    <a:ext cx="177893" cy="102736"/>
                  </a:xfrm>
                  <a:custGeom>
                    <a:rect b="b" l="l" r="r" t="t"/>
                    <a:pathLst>
                      <a:path extrusionOk="0" h="21448" w="37119">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solidFill>
                    <a:srgbClr val="E3E9ED"/>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 name="Google Shape;324;p39"/>
                <p:cNvGrpSpPr/>
                <p:nvPr/>
              </p:nvGrpSpPr>
              <p:grpSpPr>
                <a:xfrm>
                  <a:off x="1161530" y="3655851"/>
                  <a:ext cx="159131" cy="198872"/>
                  <a:chOff x="1161530" y="3655851"/>
                  <a:chExt cx="159131" cy="198872"/>
                </a:xfrm>
              </p:grpSpPr>
              <p:sp>
                <p:nvSpPr>
                  <p:cNvPr id="325" name="Google Shape;325;p39"/>
                  <p:cNvSpPr/>
                  <p:nvPr/>
                </p:nvSpPr>
                <p:spPr>
                  <a:xfrm>
                    <a:off x="1161530" y="3655851"/>
                    <a:ext cx="146440" cy="186082"/>
                  </a:xfrm>
                  <a:custGeom>
                    <a:rect b="b" l="l" r="r" t="t"/>
                    <a:pathLst>
                      <a:path extrusionOk="0" fill="none" h="38848" w="30556">
                        <a:moveTo>
                          <a:pt x="1" y="1"/>
                        </a:moveTo>
                        <a:lnTo>
                          <a:pt x="12633" y="1"/>
                        </a:lnTo>
                        <a:cubicBezTo>
                          <a:pt x="15723" y="1"/>
                          <a:pt x="16343" y="3466"/>
                          <a:pt x="16343" y="3466"/>
                        </a:cubicBezTo>
                        <a:lnTo>
                          <a:pt x="16343" y="26448"/>
                        </a:lnTo>
                        <a:lnTo>
                          <a:pt x="30556" y="26448"/>
                        </a:lnTo>
                        <a:lnTo>
                          <a:pt x="30556" y="38848"/>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9"/>
                  <p:cNvSpPr/>
                  <p:nvPr/>
                </p:nvSpPr>
                <p:spPr>
                  <a:xfrm>
                    <a:off x="1293991" y="3829092"/>
                    <a:ext cx="26670" cy="25631"/>
                  </a:xfrm>
                  <a:custGeom>
                    <a:rect b="b" l="l" r="r" t="t"/>
                    <a:pathLst>
                      <a:path extrusionOk="0" h="5351" w="5565">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27" name="Google Shape;327;p39"/>
              <p:cNvGrpSpPr/>
              <p:nvPr/>
            </p:nvGrpSpPr>
            <p:grpSpPr>
              <a:xfrm>
                <a:off x="785350" y="4047614"/>
                <a:ext cx="535311" cy="240783"/>
                <a:chOff x="785350" y="4047614"/>
                <a:chExt cx="535311" cy="240783"/>
              </a:xfrm>
            </p:grpSpPr>
            <p:grpSp>
              <p:nvGrpSpPr>
                <p:cNvPr id="328" name="Google Shape;328;p39"/>
                <p:cNvGrpSpPr/>
                <p:nvPr/>
              </p:nvGrpSpPr>
              <p:grpSpPr>
                <a:xfrm>
                  <a:off x="1161636" y="4047614"/>
                  <a:ext cx="159025" cy="190415"/>
                  <a:chOff x="1161636" y="4047614"/>
                  <a:chExt cx="159025" cy="190415"/>
                </a:xfrm>
              </p:grpSpPr>
              <p:sp>
                <p:nvSpPr>
                  <p:cNvPr id="329" name="Google Shape;329;p39"/>
                  <p:cNvSpPr/>
                  <p:nvPr/>
                </p:nvSpPr>
                <p:spPr>
                  <a:xfrm>
                    <a:off x="1293991" y="4047614"/>
                    <a:ext cx="26670" cy="25631"/>
                  </a:xfrm>
                  <a:custGeom>
                    <a:rect b="b" l="l" r="r" t="t"/>
                    <a:pathLst>
                      <a:path extrusionOk="0" h="5351" w="5565">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9"/>
                  <p:cNvSpPr/>
                  <p:nvPr/>
                </p:nvSpPr>
                <p:spPr>
                  <a:xfrm>
                    <a:off x="1161636" y="4073229"/>
                    <a:ext cx="146334" cy="164800"/>
                  </a:xfrm>
                  <a:custGeom>
                    <a:rect b="b" l="l" r="r" t="t"/>
                    <a:pathLst>
                      <a:path extrusionOk="0" fill="none" h="34405" w="30534">
                        <a:moveTo>
                          <a:pt x="0" y="34404"/>
                        </a:moveTo>
                        <a:lnTo>
                          <a:pt x="12611" y="34404"/>
                        </a:lnTo>
                        <a:cubicBezTo>
                          <a:pt x="15705" y="34404"/>
                          <a:pt x="16325" y="30939"/>
                          <a:pt x="16325" y="30939"/>
                        </a:cubicBezTo>
                        <a:lnTo>
                          <a:pt x="16325" y="7957"/>
                        </a:lnTo>
                        <a:lnTo>
                          <a:pt x="30534" y="7957"/>
                        </a:lnTo>
                        <a:lnTo>
                          <a:pt x="30534"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39"/>
                <p:cNvGrpSpPr/>
                <p:nvPr/>
              </p:nvGrpSpPr>
              <p:grpSpPr>
                <a:xfrm>
                  <a:off x="785350" y="4185661"/>
                  <a:ext cx="376191" cy="102736"/>
                  <a:chOff x="785350" y="4185661"/>
                  <a:chExt cx="376191" cy="102736"/>
                </a:xfrm>
              </p:grpSpPr>
              <p:sp>
                <p:nvSpPr>
                  <p:cNvPr id="332" name="Google Shape;332;p39"/>
                  <p:cNvSpPr/>
                  <p:nvPr/>
                </p:nvSpPr>
                <p:spPr>
                  <a:xfrm>
                    <a:off x="808023" y="4238011"/>
                    <a:ext cx="175636" cy="5"/>
                  </a:xfrm>
                  <a:custGeom>
                    <a:rect b="b" l="l" r="r" t="t"/>
                    <a:pathLst>
                      <a:path extrusionOk="0" fill="none" h="1" w="36648">
                        <a:moveTo>
                          <a:pt x="36648" y="0"/>
                        </a:moveTo>
                        <a:lnTo>
                          <a:pt x="1" y="0"/>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9"/>
                  <p:cNvSpPr/>
                  <p:nvPr/>
                </p:nvSpPr>
                <p:spPr>
                  <a:xfrm>
                    <a:off x="983648" y="4185661"/>
                    <a:ext cx="177893" cy="102736"/>
                  </a:xfrm>
                  <a:custGeom>
                    <a:rect b="b" l="l" r="r" t="t"/>
                    <a:pathLst>
                      <a:path extrusionOk="0" h="21448" w="37119">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solidFill>
                    <a:srgbClr val="E4E9ED"/>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9"/>
                  <p:cNvSpPr/>
                  <p:nvPr/>
                </p:nvSpPr>
                <p:spPr>
                  <a:xfrm>
                    <a:off x="785350" y="4224370"/>
                    <a:ext cx="26646" cy="25631"/>
                  </a:xfrm>
                  <a:custGeom>
                    <a:rect b="b" l="l" r="r" t="t"/>
                    <a:pathLst>
                      <a:path extrusionOk="0" h="5351" w="556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rgbClr val="E4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5" name="Google Shape;335;p39"/>
              <p:cNvGrpSpPr/>
              <p:nvPr/>
            </p:nvGrpSpPr>
            <p:grpSpPr>
              <a:xfrm>
                <a:off x="1501054" y="3605478"/>
                <a:ext cx="526340" cy="249240"/>
                <a:chOff x="1501054" y="3605478"/>
                <a:chExt cx="526340" cy="249240"/>
              </a:xfrm>
            </p:grpSpPr>
            <p:grpSp>
              <p:nvGrpSpPr>
                <p:cNvPr id="336" name="Google Shape;336;p39"/>
                <p:cNvGrpSpPr/>
                <p:nvPr/>
              </p:nvGrpSpPr>
              <p:grpSpPr>
                <a:xfrm>
                  <a:off x="1834208" y="3643867"/>
                  <a:ext cx="193185" cy="25622"/>
                  <a:chOff x="1834208" y="3643867"/>
                  <a:chExt cx="193185" cy="25622"/>
                </a:xfrm>
              </p:grpSpPr>
              <p:sp>
                <p:nvSpPr>
                  <p:cNvPr id="337" name="Google Shape;337;p39"/>
                  <p:cNvSpPr/>
                  <p:nvPr/>
                </p:nvSpPr>
                <p:spPr>
                  <a:xfrm>
                    <a:off x="1834208" y="3655851"/>
                    <a:ext cx="167541" cy="5"/>
                  </a:xfrm>
                  <a:custGeom>
                    <a:rect b="b" l="l" r="r" t="t"/>
                    <a:pathLst>
                      <a:path extrusionOk="0" fill="none" h="1" w="34959">
                        <a:moveTo>
                          <a:pt x="1" y="1"/>
                        </a:moveTo>
                        <a:lnTo>
                          <a:pt x="34959"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9"/>
                  <p:cNvSpPr/>
                  <p:nvPr/>
                </p:nvSpPr>
                <p:spPr>
                  <a:xfrm>
                    <a:off x="2000728" y="3643867"/>
                    <a:ext cx="26665" cy="25622"/>
                  </a:xfrm>
                  <a:custGeom>
                    <a:rect b="b" l="l" r="r" t="t"/>
                    <a:pathLst>
                      <a:path extrusionOk="0" h="5349" w="5564">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 name="Google Shape;339;p39"/>
                <p:cNvGrpSpPr/>
                <p:nvPr/>
              </p:nvGrpSpPr>
              <p:grpSpPr>
                <a:xfrm>
                  <a:off x="1501054" y="3605478"/>
                  <a:ext cx="333165" cy="249240"/>
                  <a:chOff x="1501054" y="3605478"/>
                  <a:chExt cx="333165" cy="249240"/>
                </a:xfrm>
              </p:grpSpPr>
              <p:sp>
                <p:nvSpPr>
                  <p:cNvPr id="340" name="Google Shape;340;p39"/>
                  <p:cNvSpPr/>
                  <p:nvPr/>
                </p:nvSpPr>
                <p:spPr>
                  <a:xfrm>
                    <a:off x="1656330" y="3605478"/>
                    <a:ext cx="177888" cy="102736"/>
                  </a:xfrm>
                  <a:custGeom>
                    <a:rect b="b" l="l" r="r" t="t"/>
                    <a:pathLst>
                      <a:path extrusionOk="0" h="21448" w="37118">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solidFill>
                    <a:srgbClr val="A5B7C5"/>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1" name="Google Shape;341;p39"/>
                  <p:cNvGrpSpPr/>
                  <p:nvPr/>
                </p:nvGrpSpPr>
                <p:grpSpPr>
                  <a:xfrm>
                    <a:off x="1501054" y="3655851"/>
                    <a:ext cx="155286" cy="198867"/>
                    <a:chOff x="1501054" y="3655851"/>
                    <a:chExt cx="155286" cy="198867"/>
                  </a:xfrm>
                </p:grpSpPr>
                <p:sp>
                  <p:nvSpPr>
                    <p:cNvPr id="342" name="Google Shape;342;p39"/>
                    <p:cNvSpPr/>
                    <p:nvPr/>
                  </p:nvSpPr>
                  <p:spPr>
                    <a:xfrm>
                      <a:off x="1516351" y="3655851"/>
                      <a:ext cx="139989" cy="186082"/>
                    </a:xfrm>
                    <a:custGeom>
                      <a:rect b="b" l="l" r="r" t="t"/>
                      <a:pathLst>
                        <a:path extrusionOk="0" fill="none" h="38848" w="29210">
                          <a:moveTo>
                            <a:pt x="29209" y="1"/>
                          </a:moveTo>
                          <a:lnTo>
                            <a:pt x="17922" y="1"/>
                          </a:lnTo>
                          <a:cubicBezTo>
                            <a:pt x="14829" y="1"/>
                            <a:pt x="14209" y="3466"/>
                            <a:pt x="14209" y="3466"/>
                          </a:cubicBezTo>
                          <a:lnTo>
                            <a:pt x="14209" y="26448"/>
                          </a:lnTo>
                          <a:lnTo>
                            <a:pt x="0" y="26448"/>
                          </a:lnTo>
                          <a:lnTo>
                            <a:pt x="0" y="38848"/>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9"/>
                    <p:cNvSpPr/>
                    <p:nvPr/>
                  </p:nvSpPr>
                  <p:spPr>
                    <a:xfrm>
                      <a:off x="1501054" y="3829092"/>
                      <a:ext cx="26646" cy="25626"/>
                    </a:xfrm>
                    <a:custGeom>
                      <a:rect b="b" l="l" r="r" t="t"/>
                      <a:pathLst>
                        <a:path extrusionOk="0" h="5350" w="556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344" name="Google Shape;344;p39"/>
              <p:cNvGrpSpPr/>
              <p:nvPr/>
            </p:nvGrpSpPr>
            <p:grpSpPr>
              <a:xfrm>
                <a:off x="724986" y="3800594"/>
                <a:ext cx="532950" cy="302090"/>
                <a:chOff x="724986" y="3800594"/>
                <a:chExt cx="532950" cy="302090"/>
              </a:xfrm>
            </p:grpSpPr>
            <p:grpSp>
              <p:nvGrpSpPr>
                <p:cNvPr id="345" name="Google Shape;345;p39"/>
                <p:cNvGrpSpPr/>
                <p:nvPr/>
              </p:nvGrpSpPr>
              <p:grpSpPr>
                <a:xfrm>
                  <a:off x="724986" y="4044367"/>
                  <a:ext cx="181314" cy="25626"/>
                  <a:chOff x="724986" y="4044367"/>
                  <a:chExt cx="181314" cy="25626"/>
                </a:xfrm>
              </p:grpSpPr>
              <p:sp>
                <p:nvSpPr>
                  <p:cNvPr id="346" name="Google Shape;346;p39"/>
                  <p:cNvSpPr/>
                  <p:nvPr/>
                </p:nvSpPr>
                <p:spPr>
                  <a:xfrm>
                    <a:off x="746695" y="4059966"/>
                    <a:ext cx="159605" cy="5"/>
                  </a:xfrm>
                  <a:custGeom>
                    <a:rect b="b" l="l" r="r" t="t"/>
                    <a:pathLst>
                      <a:path extrusionOk="0" fill="none" h="1" w="33303">
                        <a:moveTo>
                          <a:pt x="1" y="1"/>
                        </a:moveTo>
                        <a:lnTo>
                          <a:pt x="33303"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9"/>
                  <p:cNvSpPr/>
                  <p:nvPr/>
                </p:nvSpPr>
                <p:spPr>
                  <a:xfrm>
                    <a:off x="724986" y="4044367"/>
                    <a:ext cx="26646" cy="25626"/>
                  </a:xfrm>
                  <a:custGeom>
                    <a:rect b="b" l="l" r="r" t="t"/>
                    <a:pathLst>
                      <a:path extrusionOk="0" h="5350" w="556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39"/>
                <p:cNvGrpSpPr/>
                <p:nvPr/>
              </p:nvGrpSpPr>
              <p:grpSpPr>
                <a:xfrm>
                  <a:off x="906290" y="3800594"/>
                  <a:ext cx="351646" cy="302090"/>
                  <a:chOff x="906290" y="3800594"/>
                  <a:chExt cx="351646" cy="302090"/>
                </a:xfrm>
              </p:grpSpPr>
              <p:grpSp>
                <p:nvGrpSpPr>
                  <p:cNvPr id="349" name="Google Shape;349;p39"/>
                  <p:cNvGrpSpPr/>
                  <p:nvPr/>
                </p:nvGrpSpPr>
                <p:grpSpPr>
                  <a:xfrm>
                    <a:off x="1084172" y="3842857"/>
                    <a:ext cx="173764" cy="217131"/>
                    <a:chOff x="1084172" y="3842857"/>
                    <a:chExt cx="173764" cy="217131"/>
                  </a:xfrm>
                </p:grpSpPr>
                <p:grpSp>
                  <p:nvGrpSpPr>
                    <p:cNvPr id="350" name="Google Shape;350;p39"/>
                    <p:cNvGrpSpPr/>
                    <p:nvPr/>
                  </p:nvGrpSpPr>
                  <p:grpSpPr>
                    <a:xfrm>
                      <a:off x="1156862" y="3936509"/>
                      <a:ext cx="101073" cy="25622"/>
                      <a:chOff x="1156862" y="3936509"/>
                      <a:chExt cx="101073" cy="25622"/>
                    </a:xfrm>
                  </p:grpSpPr>
                  <p:sp>
                    <p:nvSpPr>
                      <p:cNvPr id="351" name="Google Shape;351;p39"/>
                      <p:cNvSpPr/>
                      <p:nvPr/>
                    </p:nvSpPr>
                    <p:spPr>
                      <a:xfrm>
                        <a:off x="1156862" y="3936509"/>
                        <a:ext cx="26651" cy="25622"/>
                      </a:xfrm>
                      <a:custGeom>
                        <a:rect b="b" l="l" r="r" t="t"/>
                        <a:pathLst>
                          <a:path extrusionOk="0" h="5349" w="5561">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9"/>
                      <p:cNvSpPr/>
                      <p:nvPr/>
                    </p:nvSpPr>
                    <p:spPr>
                      <a:xfrm>
                        <a:off x="1173592" y="3951414"/>
                        <a:ext cx="84343" cy="5"/>
                      </a:xfrm>
                      <a:custGeom>
                        <a:rect b="b" l="l" r="r" t="t"/>
                        <a:pathLst>
                          <a:path extrusionOk="0" fill="none" h="1" w="17599">
                            <a:moveTo>
                              <a:pt x="17598" y="0"/>
                            </a:moveTo>
                            <a:lnTo>
                              <a:pt x="1" y="0"/>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3" name="Google Shape;353;p39"/>
                    <p:cNvSpPr/>
                    <p:nvPr/>
                  </p:nvSpPr>
                  <p:spPr>
                    <a:xfrm>
                      <a:off x="1084172" y="3842857"/>
                      <a:ext cx="86476" cy="217131"/>
                    </a:xfrm>
                    <a:custGeom>
                      <a:rect b="b" l="l" r="r" t="t"/>
                      <a:pathLst>
                        <a:path extrusionOk="0" fill="none" h="45330" w="18044">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4" name="Google Shape;354;p39"/>
                  <p:cNvSpPr/>
                  <p:nvPr/>
                </p:nvSpPr>
                <p:spPr>
                  <a:xfrm>
                    <a:off x="906290" y="3999967"/>
                    <a:ext cx="177893" cy="102717"/>
                  </a:xfrm>
                  <a:custGeom>
                    <a:rect b="b" l="l" r="r" t="t"/>
                    <a:pathLst>
                      <a:path extrusionOk="0" h="21444" w="37119">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solidFill>
                    <a:srgbClr val="667E92"/>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9"/>
                  <p:cNvSpPr/>
                  <p:nvPr/>
                </p:nvSpPr>
                <p:spPr>
                  <a:xfrm>
                    <a:off x="914509" y="3800594"/>
                    <a:ext cx="177888" cy="102731"/>
                  </a:xfrm>
                  <a:custGeom>
                    <a:rect b="b" l="l" r="r" t="t"/>
                    <a:pathLst>
                      <a:path extrusionOk="0" h="21447" w="37118">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solidFill>
                    <a:srgbClr val="E6EBEF"/>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6" name="Google Shape;356;p39"/>
                <p:cNvGrpSpPr/>
                <p:nvPr/>
              </p:nvGrpSpPr>
              <p:grpSpPr>
                <a:xfrm>
                  <a:off x="724986" y="3830189"/>
                  <a:ext cx="189533" cy="25626"/>
                  <a:chOff x="724986" y="3830189"/>
                  <a:chExt cx="189533" cy="25626"/>
                </a:xfrm>
              </p:grpSpPr>
              <p:sp>
                <p:nvSpPr>
                  <p:cNvPr id="357" name="Google Shape;357;p39"/>
                  <p:cNvSpPr/>
                  <p:nvPr/>
                </p:nvSpPr>
                <p:spPr>
                  <a:xfrm>
                    <a:off x="724986" y="3830189"/>
                    <a:ext cx="26646" cy="25626"/>
                  </a:xfrm>
                  <a:custGeom>
                    <a:rect b="b" l="l" r="r" t="t"/>
                    <a:pathLst>
                      <a:path extrusionOk="0" h="5350" w="556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solidFill>
                    <a:srgbClr val="E6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9"/>
                  <p:cNvSpPr/>
                  <p:nvPr/>
                </p:nvSpPr>
                <p:spPr>
                  <a:xfrm>
                    <a:off x="746695" y="3842838"/>
                    <a:ext cx="167824" cy="5"/>
                  </a:xfrm>
                  <a:custGeom>
                    <a:rect b="b" l="l" r="r" t="t"/>
                    <a:pathLst>
                      <a:path extrusionOk="0" fill="none" h="1" w="35018">
                        <a:moveTo>
                          <a:pt x="35017" y="1"/>
                        </a:moveTo>
                        <a:lnTo>
                          <a:pt x="1"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0"/>
          <p:cNvSpPr txBox="1"/>
          <p:nvPr/>
        </p:nvSpPr>
        <p:spPr>
          <a:xfrm>
            <a:off x="6579950" y="4691150"/>
            <a:ext cx="2305500" cy="36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B6B6B6"/>
                </a:solidFill>
                <a:latin typeface="Stint Ultra Expanded"/>
                <a:ea typeface="Stint Ultra Expanded"/>
                <a:cs typeface="Stint Ultra Expanded"/>
                <a:sym typeface="Stint Ultra Expanded"/>
              </a:rPr>
              <a:t>Competitors</a:t>
            </a:r>
            <a:endParaRPr b="1" sz="1800">
              <a:solidFill>
                <a:srgbClr val="B6B6B6"/>
              </a:solidFill>
              <a:latin typeface="Stint Ultra Expanded"/>
              <a:ea typeface="Stint Ultra Expanded"/>
              <a:cs typeface="Stint Ultra Expanded"/>
              <a:sym typeface="Stint Ultra Expanded"/>
            </a:endParaRPr>
          </a:p>
        </p:txBody>
      </p:sp>
      <p:sp>
        <p:nvSpPr>
          <p:cNvPr id="364" name="Google Shape;364;p40"/>
          <p:cNvSpPr/>
          <p:nvPr/>
        </p:nvSpPr>
        <p:spPr>
          <a:xfrm>
            <a:off x="720000" y="1008200"/>
            <a:ext cx="2305541" cy="2952057"/>
          </a:xfrm>
          <a:custGeom>
            <a:rect b="b" l="l" r="r" t="t"/>
            <a:pathLst>
              <a:path extrusionOk="0" h="49527" w="43817">
                <a:moveTo>
                  <a:pt x="18574" y="0"/>
                </a:moveTo>
                <a:cubicBezTo>
                  <a:pt x="18372" y="0"/>
                  <a:pt x="18252" y="19"/>
                  <a:pt x="18252" y="19"/>
                </a:cubicBezTo>
                <a:lnTo>
                  <a:pt x="3940" y="163"/>
                </a:lnTo>
                <a:lnTo>
                  <a:pt x="3418" y="163"/>
                </a:lnTo>
                <a:cubicBezTo>
                  <a:pt x="1534" y="163"/>
                  <a:pt x="1" y="1696"/>
                  <a:pt x="1" y="3587"/>
                </a:cubicBezTo>
                <a:lnTo>
                  <a:pt x="1" y="46109"/>
                </a:lnTo>
                <a:cubicBezTo>
                  <a:pt x="1" y="47994"/>
                  <a:pt x="1534" y="49527"/>
                  <a:pt x="3418" y="49527"/>
                </a:cubicBezTo>
                <a:lnTo>
                  <a:pt x="40393" y="49527"/>
                </a:lnTo>
                <a:cubicBezTo>
                  <a:pt x="42284" y="49527"/>
                  <a:pt x="43817" y="47994"/>
                  <a:pt x="43817" y="46109"/>
                </a:cubicBezTo>
                <a:lnTo>
                  <a:pt x="43817" y="10385"/>
                </a:lnTo>
                <a:lnTo>
                  <a:pt x="43817" y="4548"/>
                </a:lnTo>
                <a:lnTo>
                  <a:pt x="43817" y="3587"/>
                </a:lnTo>
                <a:lnTo>
                  <a:pt x="43817" y="3229"/>
                </a:lnTo>
                <a:cubicBezTo>
                  <a:pt x="43817" y="3229"/>
                  <a:pt x="43666" y="163"/>
                  <a:pt x="40160" y="19"/>
                </a:cubicBezTo>
                <a:cubicBezTo>
                  <a:pt x="40103" y="16"/>
                  <a:pt x="40047" y="15"/>
                  <a:pt x="39992" y="15"/>
                </a:cubicBezTo>
                <a:cubicBezTo>
                  <a:pt x="39613" y="15"/>
                  <a:pt x="39272" y="70"/>
                  <a:pt x="38954" y="163"/>
                </a:cubicBezTo>
                <a:cubicBezTo>
                  <a:pt x="36441" y="917"/>
                  <a:pt x="35593" y="4253"/>
                  <a:pt x="33299" y="4253"/>
                </a:cubicBezTo>
                <a:lnTo>
                  <a:pt x="25414" y="4253"/>
                </a:lnTo>
                <a:cubicBezTo>
                  <a:pt x="25414" y="4253"/>
                  <a:pt x="25390" y="4256"/>
                  <a:pt x="25344" y="4256"/>
                </a:cubicBezTo>
                <a:cubicBezTo>
                  <a:pt x="24990" y="4256"/>
                  <a:pt x="23363" y="4103"/>
                  <a:pt x="21613" y="1476"/>
                </a:cubicBezTo>
                <a:cubicBezTo>
                  <a:pt x="20985" y="722"/>
                  <a:pt x="20269" y="345"/>
                  <a:pt x="19666" y="163"/>
                </a:cubicBezTo>
                <a:cubicBezTo>
                  <a:pt x="19220" y="30"/>
                  <a:pt x="18831" y="0"/>
                  <a:pt x="18574" y="0"/>
                </a:cubicBezTo>
                <a:close/>
              </a:path>
            </a:pathLst>
          </a:custGeom>
          <a:solidFill>
            <a:srgbClr val="057F9A"/>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0"/>
          <p:cNvSpPr/>
          <p:nvPr/>
        </p:nvSpPr>
        <p:spPr>
          <a:xfrm>
            <a:off x="3419225" y="1008199"/>
            <a:ext cx="2305541" cy="2952057"/>
          </a:xfrm>
          <a:custGeom>
            <a:rect b="b" l="l" r="r" t="t"/>
            <a:pathLst>
              <a:path extrusionOk="0" h="49527" w="43817">
                <a:moveTo>
                  <a:pt x="18574" y="0"/>
                </a:moveTo>
                <a:cubicBezTo>
                  <a:pt x="18372" y="0"/>
                  <a:pt x="18252" y="19"/>
                  <a:pt x="18252" y="19"/>
                </a:cubicBezTo>
                <a:lnTo>
                  <a:pt x="3940" y="163"/>
                </a:lnTo>
                <a:lnTo>
                  <a:pt x="3418" y="163"/>
                </a:lnTo>
                <a:cubicBezTo>
                  <a:pt x="1534" y="163"/>
                  <a:pt x="1" y="1696"/>
                  <a:pt x="1" y="3587"/>
                </a:cubicBezTo>
                <a:lnTo>
                  <a:pt x="1" y="46109"/>
                </a:lnTo>
                <a:cubicBezTo>
                  <a:pt x="1" y="47994"/>
                  <a:pt x="1534" y="49527"/>
                  <a:pt x="3418" y="49527"/>
                </a:cubicBezTo>
                <a:lnTo>
                  <a:pt x="40393" y="49527"/>
                </a:lnTo>
                <a:cubicBezTo>
                  <a:pt x="42284" y="49527"/>
                  <a:pt x="43817" y="47994"/>
                  <a:pt x="43817" y="46109"/>
                </a:cubicBezTo>
                <a:lnTo>
                  <a:pt x="43817" y="10385"/>
                </a:lnTo>
                <a:lnTo>
                  <a:pt x="43817" y="4548"/>
                </a:lnTo>
                <a:lnTo>
                  <a:pt x="43817" y="3587"/>
                </a:lnTo>
                <a:lnTo>
                  <a:pt x="43817" y="3229"/>
                </a:lnTo>
                <a:cubicBezTo>
                  <a:pt x="43817" y="3229"/>
                  <a:pt x="43666" y="163"/>
                  <a:pt x="40160" y="19"/>
                </a:cubicBezTo>
                <a:cubicBezTo>
                  <a:pt x="40103" y="16"/>
                  <a:pt x="40047" y="15"/>
                  <a:pt x="39992" y="15"/>
                </a:cubicBezTo>
                <a:cubicBezTo>
                  <a:pt x="39613" y="15"/>
                  <a:pt x="39272" y="70"/>
                  <a:pt x="38954" y="163"/>
                </a:cubicBezTo>
                <a:cubicBezTo>
                  <a:pt x="36441" y="917"/>
                  <a:pt x="35593" y="4253"/>
                  <a:pt x="33299" y="4253"/>
                </a:cubicBezTo>
                <a:lnTo>
                  <a:pt x="25414" y="4253"/>
                </a:lnTo>
                <a:cubicBezTo>
                  <a:pt x="25414" y="4253"/>
                  <a:pt x="25390" y="4256"/>
                  <a:pt x="25344" y="4256"/>
                </a:cubicBezTo>
                <a:cubicBezTo>
                  <a:pt x="24990" y="4256"/>
                  <a:pt x="23363" y="4103"/>
                  <a:pt x="21613" y="1476"/>
                </a:cubicBezTo>
                <a:cubicBezTo>
                  <a:pt x="20985" y="722"/>
                  <a:pt x="20269" y="345"/>
                  <a:pt x="19666" y="163"/>
                </a:cubicBezTo>
                <a:cubicBezTo>
                  <a:pt x="19220" y="30"/>
                  <a:pt x="18831" y="0"/>
                  <a:pt x="18574" y="0"/>
                </a:cubicBezTo>
                <a:close/>
              </a:path>
            </a:pathLst>
          </a:custGeom>
          <a:noFill/>
          <a:ln cap="flat" cmpd="sng" w="9525">
            <a:solidFill>
              <a:srgbClr val="057F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0"/>
          <p:cNvSpPr/>
          <p:nvPr/>
        </p:nvSpPr>
        <p:spPr>
          <a:xfrm>
            <a:off x="6118450" y="1004649"/>
            <a:ext cx="2305541" cy="2952057"/>
          </a:xfrm>
          <a:custGeom>
            <a:rect b="b" l="l" r="r" t="t"/>
            <a:pathLst>
              <a:path extrusionOk="0" h="49527" w="43817">
                <a:moveTo>
                  <a:pt x="18574" y="0"/>
                </a:moveTo>
                <a:cubicBezTo>
                  <a:pt x="18372" y="0"/>
                  <a:pt x="18252" y="19"/>
                  <a:pt x="18252" y="19"/>
                </a:cubicBezTo>
                <a:lnTo>
                  <a:pt x="3940" y="163"/>
                </a:lnTo>
                <a:lnTo>
                  <a:pt x="3418" y="163"/>
                </a:lnTo>
                <a:cubicBezTo>
                  <a:pt x="1534" y="163"/>
                  <a:pt x="1" y="1696"/>
                  <a:pt x="1" y="3587"/>
                </a:cubicBezTo>
                <a:lnTo>
                  <a:pt x="1" y="46109"/>
                </a:lnTo>
                <a:cubicBezTo>
                  <a:pt x="1" y="47994"/>
                  <a:pt x="1534" y="49527"/>
                  <a:pt x="3418" y="49527"/>
                </a:cubicBezTo>
                <a:lnTo>
                  <a:pt x="40393" y="49527"/>
                </a:lnTo>
                <a:cubicBezTo>
                  <a:pt x="42284" y="49527"/>
                  <a:pt x="43817" y="47994"/>
                  <a:pt x="43817" y="46109"/>
                </a:cubicBezTo>
                <a:lnTo>
                  <a:pt x="43817" y="10385"/>
                </a:lnTo>
                <a:lnTo>
                  <a:pt x="43817" y="4548"/>
                </a:lnTo>
                <a:lnTo>
                  <a:pt x="43817" y="3587"/>
                </a:lnTo>
                <a:lnTo>
                  <a:pt x="43817" y="3229"/>
                </a:lnTo>
                <a:cubicBezTo>
                  <a:pt x="43817" y="3229"/>
                  <a:pt x="43666" y="163"/>
                  <a:pt x="40160" y="19"/>
                </a:cubicBezTo>
                <a:cubicBezTo>
                  <a:pt x="40103" y="16"/>
                  <a:pt x="40047" y="15"/>
                  <a:pt x="39992" y="15"/>
                </a:cubicBezTo>
                <a:cubicBezTo>
                  <a:pt x="39613" y="15"/>
                  <a:pt x="39272" y="70"/>
                  <a:pt x="38954" y="163"/>
                </a:cubicBezTo>
                <a:cubicBezTo>
                  <a:pt x="36441" y="917"/>
                  <a:pt x="35593" y="4253"/>
                  <a:pt x="33299" y="4253"/>
                </a:cubicBezTo>
                <a:lnTo>
                  <a:pt x="25414" y="4253"/>
                </a:lnTo>
                <a:cubicBezTo>
                  <a:pt x="25414" y="4253"/>
                  <a:pt x="25390" y="4256"/>
                  <a:pt x="25344" y="4256"/>
                </a:cubicBezTo>
                <a:cubicBezTo>
                  <a:pt x="24990" y="4256"/>
                  <a:pt x="23363" y="4103"/>
                  <a:pt x="21613" y="1476"/>
                </a:cubicBezTo>
                <a:cubicBezTo>
                  <a:pt x="20985" y="722"/>
                  <a:pt x="20269" y="345"/>
                  <a:pt x="19666" y="163"/>
                </a:cubicBezTo>
                <a:cubicBezTo>
                  <a:pt x="19220" y="30"/>
                  <a:pt x="18831" y="0"/>
                  <a:pt x="18574" y="0"/>
                </a:cubicBezTo>
                <a:close/>
              </a:path>
            </a:pathLst>
          </a:custGeom>
          <a:solidFill>
            <a:srgbClr val="057F9A"/>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Key elements of blockchain technology</a:t>
            </a:r>
            <a:endParaRPr sz="2500"/>
          </a:p>
        </p:txBody>
      </p:sp>
      <p:sp>
        <p:nvSpPr>
          <p:cNvPr id="368" name="Google Shape;368;p40"/>
          <p:cNvSpPr txBox="1"/>
          <p:nvPr>
            <p:ph idx="2" type="title"/>
          </p:nvPr>
        </p:nvSpPr>
        <p:spPr>
          <a:xfrm>
            <a:off x="829363" y="2430688"/>
            <a:ext cx="2086800" cy="41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t>Distributed Ledger </a:t>
            </a:r>
            <a:r>
              <a:rPr lang="en" sz="1300"/>
              <a:t>technology</a:t>
            </a:r>
            <a:endParaRPr sz="1300"/>
          </a:p>
        </p:txBody>
      </p:sp>
      <p:sp>
        <p:nvSpPr>
          <p:cNvPr id="369" name="Google Shape;369;p40"/>
          <p:cNvSpPr txBox="1"/>
          <p:nvPr>
            <p:ph idx="1" type="subTitle"/>
          </p:nvPr>
        </p:nvSpPr>
        <p:spPr>
          <a:xfrm>
            <a:off x="829365" y="3159713"/>
            <a:ext cx="2086800" cy="66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All network participants have access to the distributed ledger and its immutable record of transaction.</a:t>
            </a:r>
            <a:endParaRPr sz="1200"/>
          </a:p>
        </p:txBody>
      </p:sp>
      <p:sp>
        <p:nvSpPr>
          <p:cNvPr id="370" name="Google Shape;370;p40"/>
          <p:cNvSpPr txBox="1"/>
          <p:nvPr>
            <p:ph idx="3" type="title"/>
          </p:nvPr>
        </p:nvSpPr>
        <p:spPr>
          <a:xfrm>
            <a:off x="3528600" y="2409625"/>
            <a:ext cx="2086800" cy="41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t>Immutable records</a:t>
            </a:r>
            <a:endParaRPr sz="1300"/>
          </a:p>
        </p:txBody>
      </p:sp>
      <p:sp>
        <p:nvSpPr>
          <p:cNvPr id="371" name="Google Shape;371;p40"/>
          <p:cNvSpPr txBox="1"/>
          <p:nvPr>
            <p:ph idx="4" type="subTitle"/>
          </p:nvPr>
        </p:nvSpPr>
        <p:spPr>
          <a:xfrm>
            <a:off x="3528609" y="3159713"/>
            <a:ext cx="2086800" cy="66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No participant can change or tamper with a transaction after it’s been recorded to the shared ledger.</a:t>
            </a:r>
            <a:endParaRPr sz="1200"/>
          </a:p>
          <a:p>
            <a:pPr indent="0" lvl="0" marL="0" rtl="0" algn="l">
              <a:spcBef>
                <a:spcPts val="0"/>
              </a:spcBef>
              <a:spcAft>
                <a:spcPts val="0"/>
              </a:spcAft>
              <a:buNone/>
            </a:pPr>
            <a:r>
              <a:t/>
            </a:r>
            <a:endParaRPr sz="1200">
              <a:solidFill>
                <a:srgbClr val="161616"/>
              </a:solidFill>
              <a:highlight>
                <a:srgbClr val="FFFFFF"/>
              </a:highlight>
              <a:latin typeface="Arial"/>
              <a:ea typeface="Arial"/>
              <a:cs typeface="Arial"/>
              <a:sym typeface="Arial"/>
            </a:endParaRPr>
          </a:p>
        </p:txBody>
      </p:sp>
      <p:sp>
        <p:nvSpPr>
          <p:cNvPr id="372" name="Google Shape;372;p40"/>
          <p:cNvSpPr txBox="1"/>
          <p:nvPr>
            <p:ph idx="5" type="title"/>
          </p:nvPr>
        </p:nvSpPr>
        <p:spPr>
          <a:xfrm>
            <a:off x="6227824" y="2359538"/>
            <a:ext cx="2086800" cy="41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t>Smart contracts</a:t>
            </a:r>
            <a:endParaRPr sz="1300"/>
          </a:p>
        </p:txBody>
      </p:sp>
      <p:sp>
        <p:nvSpPr>
          <p:cNvPr id="373" name="Google Shape;373;p40"/>
          <p:cNvSpPr txBox="1"/>
          <p:nvPr>
            <p:ph idx="6" type="subTitle"/>
          </p:nvPr>
        </p:nvSpPr>
        <p:spPr>
          <a:xfrm>
            <a:off x="6227823" y="3056313"/>
            <a:ext cx="2086800" cy="66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To speed transactions, a set of rules called a smart contract is stored on the blockchain and executed automatically.</a:t>
            </a:r>
            <a:endParaRPr sz="1200"/>
          </a:p>
        </p:txBody>
      </p:sp>
      <p:grpSp>
        <p:nvGrpSpPr>
          <p:cNvPr id="374" name="Google Shape;374;p40"/>
          <p:cNvGrpSpPr/>
          <p:nvPr/>
        </p:nvGrpSpPr>
        <p:grpSpPr>
          <a:xfrm>
            <a:off x="6293608" y="1582183"/>
            <a:ext cx="537982" cy="394493"/>
            <a:chOff x="-787067" y="3417329"/>
            <a:chExt cx="537982" cy="394493"/>
          </a:xfrm>
        </p:grpSpPr>
        <p:sp>
          <p:nvSpPr>
            <p:cNvPr id="375" name="Google Shape;375;p40"/>
            <p:cNvSpPr/>
            <p:nvPr/>
          </p:nvSpPr>
          <p:spPr>
            <a:xfrm>
              <a:off x="-787067" y="3417329"/>
              <a:ext cx="537982" cy="394493"/>
            </a:xfrm>
            <a:custGeom>
              <a:rect b="b" l="l" r="r" t="t"/>
              <a:pathLst>
                <a:path extrusionOk="0" h="39400" w="53731">
                  <a:moveTo>
                    <a:pt x="22298" y="0"/>
                  </a:moveTo>
                  <a:cubicBezTo>
                    <a:pt x="13433" y="0"/>
                    <a:pt x="6220" y="7213"/>
                    <a:pt x="6220" y="16078"/>
                  </a:cubicBezTo>
                  <a:cubicBezTo>
                    <a:pt x="6220" y="16537"/>
                    <a:pt x="6239" y="16995"/>
                    <a:pt x="6277" y="17448"/>
                  </a:cubicBezTo>
                  <a:cubicBezTo>
                    <a:pt x="2400" y="19515"/>
                    <a:pt x="0" y="23586"/>
                    <a:pt x="126" y="28072"/>
                  </a:cubicBezTo>
                  <a:cubicBezTo>
                    <a:pt x="302" y="34399"/>
                    <a:pt x="5567" y="39400"/>
                    <a:pt x="11900" y="39400"/>
                  </a:cubicBezTo>
                  <a:lnTo>
                    <a:pt x="42070" y="39400"/>
                  </a:lnTo>
                  <a:cubicBezTo>
                    <a:pt x="45224" y="39400"/>
                    <a:pt x="48114" y="38445"/>
                    <a:pt x="50206" y="36711"/>
                  </a:cubicBezTo>
                  <a:cubicBezTo>
                    <a:pt x="52512" y="34801"/>
                    <a:pt x="53731" y="32131"/>
                    <a:pt x="53731" y="28989"/>
                  </a:cubicBezTo>
                  <a:cubicBezTo>
                    <a:pt x="53731" y="27029"/>
                    <a:pt x="53253" y="25000"/>
                    <a:pt x="52374" y="23115"/>
                  </a:cubicBezTo>
                  <a:cubicBezTo>
                    <a:pt x="50322" y="27972"/>
                    <a:pt x="45511" y="31389"/>
                    <a:pt x="39914" y="31389"/>
                  </a:cubicBezTo>
                  <a:cubicBezTo>
                    <a:pt x="39118" y="31389"/>
                    <a:pt x="38306" y="31320"/>
                    <a:pt x="37483" y="31176"/>
                  </a:cubicBezTo>
                  <a:cubicBezTo>
                    <a:pt x="32451" y="30296"/>
                    <a:pt x="27519" y="25396"/>
                    <a:pt x="26614" y="20369"/>
                  </a:cubicBezTo>
                  <a:cubicBezTo>
                    <a:pt x="25439" y="13835"/>
                    <a:pt x="28989" y="7936"/>
                    <a:pt x="34424" y="5517"/>
                  </a:cubicBezTo>
                  <a:cubicBezTo>
                    <a:pt x="33437" y="4386"/>
                    <a:pt x="32288" y="3387"/>
                    <a:pt x="31012" y="2564"/>
                  </a:cubicBezTo>
                  <a:cubicBezTo>
                    <a:pt x="28417" y="886"/>
                    <a:pt x="25402" y="0"/>
                    <a:pt x="2229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0"/>
            <p:cNvSpPr/>
            <p:nvPr/>
          </p:nvSpPr>
          <p:spPr>
            <a:xfrm>
              <a:off x="-491431" y="3491928"/>
              <a:ext cx="207849" cy="207860"/>
            </a:xfrm>
            <a:custGeom>
              <a:rect b="b" l="l" r="r" t="t"/>
              <a:pathLst>
                <a:path extrusionOk="0" h="20760" w="20759">
                  <a:moveTo>
                    <a:pt x="10351" y="4132"/>
                  </a:moveTo>
                  <a:cubicBezTo>
                    <a:pt x="11217" y="4132"/>
                    <a:pt x="11925" y="4833"/>
                    <a:pt x="11925" y="5706"/>
                  </a:cubicBezTo>
                  <a:lnTo>
                    <a:pt x="11925" y="9815"/>
                  </a:lnTo>
                  <a:cubicBezTo>
                    <a:pt x="11925" y="10679"/>
                    <a:pt x="11221" y="11383"/>
                    <a:pt x="10359" y="11383"/>
                  </a:cubicBezTo>
                  <a:cubicBezTo>
                    <a:pt x="10300" y="11383"/>
                    <a:pt x="10239" y="11380"/>
                    <a:pt x="10179" y="11373"/>
                  </a:cubicBezTo>
                  <a:cubicBezTo>
                    <a:pt x="9374" y="11285"/>
                    <a:pt x="8784" y="10581"/>
                    <a:pt x="8784" y="9771"/>
                  </a:cubicBezTo>
                  <a:lnTo>
                    <a:pt x="8784" y="5743"/>
                  </a:lnTo>
                  <a:cubicBezTo>
                    <a:pt x="8784" y="4939"/>
                    <a:pt x="9374" y="4235"/>
                    <a:pt x="10179" y="4141"/>
                  </a:cubicBezTo>
                  <a:cubicBezTo>
                    <a:pt x="10237" y="4135"/>
                    <a:pt x="10294" y="4132"/>
                    <a:pt x="10351" y="4132"/>
                  </a:cubicBezTo>
                  <a:close/>
                  <a:moveTo>
                    <a:pt x="10380" y="12541"/>
                  </a:moveTo>
                  <a:cubicBezTo>
                    <a:pt x="11247" y="12541"/>
                    <a:pt x="11950" y="13245"/>
                    <a:pt x="11950" y="14112"/>
                  </a:cubicBezTo>
                  <a:cubicBezTo>
                    <a:pt x="11950" y="14979"/>
                    <a:pt x="11247" y="15683"/>
                    <a:pt x="10380" y="15683"/>
                  </a:cubicBezTo>
                  <a:cubicBezTo>
                    <a:pt x="9513" y="15683"/>
                    <a:pt x="8809" y="14979"/>
                    <a:pt x="8809" y="14112"/>
                  </a:cubicBezTo>
                  <a:cubicBezTo>
                    <a:pt x="8809" y="13245"/>
                    <a:pt x="9513" y="12541"/>
                    <a:pt x="10380" y="12541"/>
                  </a:cubicBezTo>
                  <a:close/>
                  <a:moveTo>
                    <a:pt x="10380" y="1"/>
                  </a:moveTo>
                  <a:cubicBezTo>
                    <a:pt x="4656" y="1"/>
                    <a:pt x="0" y="4656"/>
                    <a:pt x="0" y="10380"/>
                  </a:cubicBezTo>
                  <a:cubicBezTo>
                    <a:pt x="0" y="16104"/>
                    <a:pt x="4656" y="20759"/>
                    <a:pt x="10380" y="20759"/>
                  </a:cubicBezTo>
                  <a:cubicBezTo>
                    <a:pt x="16103" y="20759"/>
                    <a:pt x="20759" y="16104"/>
                    <a:pt x="20759" y="10380"/>
                  </a:cubicBezTo>
                  <a:cubicBezTo>
                    <a:pt x="20759" y="4656"/>
                    <a:pt x="16103" y="1"/>
                    <a:pt x="1038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 name="Google Shape;377;p40"/>
          <p:cNvGrpSpPr/>
          <p:nvPr/>
        </p:nvGrpSpPr>
        <p:grpSpPr>
          <a:xfrm>
            <a:off x="3606475" y="1582164"/>
            <a:ext cx="537763" cy="494686"/>
            <a:chOff x="-870725" y="2467498"/>
            <a:chExt cx="537763" cy="494686"/>
          </a:xfrm>
        </p:grpSpPr>
        <p:sp>
          <p:nvSpPr>
            <p:cNvPr id="378" name="Google Shape;378;p40"/>
            <p:cNvSpPr/>
            <p:nvPr/>
          </p:nvSpPr>
          <p:spPr>
            <a:xfrm>
              <a:off x="-530367" y="2467498"/>
              <a:ext cx="137211" cy="151990"/>
            </a:xfrm>
            <a:custGeom>
              <a:rect b="b" l="l" r="r" t="t"/>
              <a:pathLst>
                <a:path extrusionOk="0" h="15180" w="13704">
                  <a:moveTo>
                    <a:pt x="8256" y="0"/>
                  </a:moveTo>
                  <a:cubicBezTo>
                    <a:pt x="6984" y="0"/>
                    <a:pt x="5711" y="484"/>
                    <a:pt x="4744" y="1452"/>
                  </a:cubicBezTo>
                  <a:cubicBezTo>
                    <a:pt x="3148" y="3047"/>
                    <a:pt x="2872" y="5473"/>
                    <a:pt x="3915" y="7364"/>
                  </a:cubicBezTo>
                  <a:lnTo>
                    <a:pt x="0" y="11611"/>
                  </a:lnTo>
                  <a:cubicBezTo>
                    <a:pt x="585" y="12679"/>
                    <a:pt x="936" y="13892"/>
                    <a:pt x="987" y="15180"/>
                  </a:cubicBezTo>
                  <a:lnTo>
                    <a:pt x="6227" y="9487"/>
                  </a:lnTo>
                  <a:cubicBezTo>
                    <a:pt x="6867" y="9776"/>
                    <a:pt x="7565" y="9921"/>
                    <a:pt x="8256" y="9921"/>
                  </a:cubicBezTo>
                  <a:cubicBezTo>
                    <a:pt x="9525" y="9921"/>
                    <a:pt x="10800" y="9437"/>
                    <a:pt x="11768" y="8470"/>
                  </a:cubicBezTo>
                  <a:cubicBezTo>
                    <a:pt x="13703" y="6534"/>
                    <a:pt x="13703" y="3387"/>
                    <a:pt x="11768" y="1452"/>
                  </a:cubicBezTo>
                  <a:cubicBezTo>
                    <a:pt x="10800" y="484"/>
                    <a:pt x="9528" y="0"/>
                    <a:pt x="82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0"/>
            <p:cNvSpPr/>
            <p:nvPr/>
          </p:nvSpPr>
          <p:spPr>
            <a:xfrm>
              <a:off x="-809524" y="2467498"/>
              <a:ext cx="137141" cy="151990"/>
            </a:xfrm>
            <a:custGeom>
              <a:rect b="b" l="l" r="r" t="t"/>
              <a:pathLst>
                <a:path extrusionOk="0" h="15180" w="13697">
                  <a:moveTo>
                    <a:pt x="5444" y="0"/>
                  </a:moveTo>
                  <a:cubicBezTo>
                    <a:pt x="4174" y="0"/>
                    <a:pt x="2903" y="484"/>
                    <a:pt x="1935" y="1452"/>
                  </a:cubicBezTo>
                  <a:cubicBezTo>
                    <a:pt x="0" y="3387"/>
                    <a:pt x="0" y="6534"/>
                    <a:pt x="1935" y="8470"/>
                  </a:cubicBezTo>
                  <a:cubicBezTo>
                    <a:pt x="2903" y="9437"/>
                    <a:pt x="4172" y="9921"/>
                    <a:pt x="5441" y="9921"/>
                  </a:cubicBezTo>
                  <a:cubicBezTo>
                    <a:pt x="6139" y="9921"/>
                    <a:pt x="6830" y="9776"/>
                    <a:pt x="7477" y="9487"/>
                  </a:cubicBezTo>
                  <a:lnTo>
                    <a:pt x="12717" y="15180"/>
                  </a:lnTo>
                  <a:cubicBezTo>
                    <a:pt x="12761" y="13892"/>
                    <a:pt x="13113" y="12679"/>
                    <a:pt x="13697" y="11611"/>
                  </a:cubicBezTo>
                  <a:lnTo>
                    <a:pt x="9789" y="7364"/>
                  </a:lnTo>
                  <a:cubicBezTo>
                    <a:pt x="10832" y="5473"/>
                    <a:pt x="10555" y="3047"/>
                    <a:pt x="8953" y="1452"/>
                  </a:cubicBezTo>
                  <a:cubicBezTo>
                    <a:pt x="7986" y="484"/>
                    <a:pt x="6715" y="0"/>
                    <a:pt x="54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0"/>
            <p:cNvSpPr/>
            <p:nvPr/>
          </p:nvSpPr>
          <p:spPr>
            <a:xfrm>
              <a:off x="-809524" y="2832202"/>
              <a:ext cx="124756" cy="129982"/>
            </a:xfrm>
            <a:custGeom>
              <a:rect b="b" l="l" r="r" t="t"/>
              <a:pathLst>
                <a:path extrusionOk="0" h="12982" w="12460">
                  <a:moveTo>
                    <a:pt x="10687" y="1"/>
                  </a:moveTo>
                  <a:lnTo>
                    <a:pt x="7477" y="3494"/>
                  </a:lnTo>
                  <a:cubicBezTo>
                    <a:pt x="6831" y="3206"/>
                    <a:pt x="6137" y="3061"/>
                    <a:pt x="5442" y="3061"/>
                  </a:cubicBezTo>
                  <a:cubicBezTo>
                    <a:pt x="4172" y="3061"/>
                    <a:pt x="2902" y="3545"/>
                    <a:pt x="1935" y="4512"/>
                  </a:cubicBezTo>
                  <a:cubicBezTo>
                    <a:pt x="0" y="6447"/>
                    <a:pt x="0" y="9595"/>
                    <a:pt x="1935" y="11530"/>
                  </a:cubicBezTo>
                  <a:cubicBezTo>
                    <a:pt x="2903" y="12497"/>
                    <a:pt x="4172" y="12981"/>
                    <a:pt x="5441" y="12981"/>
                  </a:cubicBezTo>
                  <a:cubicBezTo>
                    <a:pt x="6717" y="12981"/>
                    <a:pt x="7986" y="12497"/>
                    <a:pt x="8953" y="11530"/>
                  </a:cubicBezTo>
                  <a:cubicBezTo>
                    <a:pt x="10555" y="9934"/>
                    <a:pt x="10832" y="7509"/>
                    <a:pt x="9789" y="5624"/>
                  </a:cubicBezTo>
                  <a:lnTo>
                    <a:pt x="12459" y="2721"/>
                  </a:lnTo>
                  <a:cubicBezTo>
                    <a:pt x="11554" y="2093"/>
                    <a:pt x="10901" y="1126"/>
                    <a:pt x="1068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0"/>
            <p:cNvSpPr/>
            <p:nvPr/>
          </p:nvSpPr>
          <p:spPr>
            <a:xfrm>
              <a:off x="-517912" y="2832202"/>
              <a:ext cx="124756" cy="129982"/>
            </a:xfrm>
            <a:custGeom>
              <a:rect b="b" l="l" r="r" t="t"/>
              <a:pathLst>
                <a:path extrusionOk="0" h="12982" w="12460">
                  <a:moveTo>
                    <a:pt x="1766" y="1"/>
                  </a:moveTo>
                  <a:cubicBezTo>
                    <a:pt x="1552" y="1126"/>
                    <a:pt x="905" y="2093"/>
                    <a:pt x="0" y="2721"/>
                  </a:cubicBezTo>
                  <a:lnTo>
                    <a:pt x="2671" y="5624"/>
                  </a:lnTo>
                  <a:cubicBezTo>
                    <a:pt x="1628" y="7509"/>
                    <a:pt x="1904" y="9934"/>
                    <a:pt x="3500" y="11530"/>
                  </a:cubicBezTo>
                  <a:cubicBezTo>
                    <a:pt x="4467" y="12497"/>
                    <a:pt x="5743" y="12981"/>
                    <a:pt x="7012" y="12981"/>
                  </a:cubicBezTo>
                  <a:cubicBezTo>
                    <a:pt x="8281" y="12981"/>
                    <a:pt x="9556" y="12497"/>
                    <a:pt x="10524" y="11530"/>
                  </a:cubicBezTo>
                  <a:cubicBezTo>
                    <a:pt x="12459" y="9595"/>
                    <a:pt x="12459" y="6447"/>
                    <a:pt x="10524" y="4512"/>
                  </a:cubicBezTo>
                  <a:cubicBezTo>
                    <a:pt x="9557" y="3545"/>
                    <a:pt x="8285" y="3061"/>
                    <a:pt x="7014" y="3061"/>
                  </a:cubicBezTo>
                  <a:cubicBezTo>
                    <a:pt x="6320" y="3061"/>
                    <a:pt x="5626" y="3206"/>
                    <a:pt x="4983" y="3494"/>
                  </a:cubicBezTo>
                  <a:lnTo>
                    <a:pt x="176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0"/>
            <p:cNvSpPr/>
            <p:nvPr/>
          </p:nvSpPr>
          <p:spPr>
            <a:xfrm>
              <a:off x="-870725" y="2665514"/>
              <a:ext cx="176400" cy="99344"/>
            </a:xfrm>
            <a:custGeom>
              <a:rect b="b" l="l" r="r" t="t"/>
              <a:pathLst>
                <a:path extrusionOk="0" h="9922" w="17618">
                  <a:moveTo>
                    <a:pt x="5061" y="1"/>
                  </a:moveTo>
                  <a:cubicBezTo>
                    <a:pt x="3790" y="1"/>
                    <a:pt x="2520" y="484"/>
                    <a:pt x="1552" y="1452"/>
                  </a:cubicBezTo>
                  <a:cubicBezTo>
                    <a:pt x="522" y="2482"/>
                    <a:pt x="0" y="3877"/>
                    <a:pt x="113" y="5347"/>
                  </a:cubicBezTo>
                  <a:cubicBezTo>
                    <a:pt x="189" y="6384"/>
                    <a:pt x="603" y="7383"/>
                    <a:pt x="1276" y="8174"/>
                  </a:cubicBezTo>
                  <a:cubicBezTo>
                    <a:pt x="2268" y="9343"/>
                    <a:pt x="3669" y="9921"/>
                    <a:pt x="5064" y="9921"/>
                  </a:cubicBezTo>
                  <a:cubicBezTo>
                    <a:pt x="6333" y="9921"/>
                    <a:pt x="7602" y="9437"/>
                    <a:pt x="8570" y="8470"/>
                  </a:cubicBezTo>
                  <a:cubicBezTo>
                    <a:pt x="9135" y="7911"/>
                    <a:pt x="9531" y="7245"/>
                    <a:pt x="9770" y="6535"/>
                  </a:cubicBezTo>
                  <a:lnTo>
                    <a:pt x="16731" y="6535"/>
                  </a:lnTo>
                  <a:cubicBezTo>
                    <a:pt x="16775" y="5397"/>
                    <a:pt x="17089" y="4329"/>
                    <a:pt x="17617" y="3393"/>
                  </a:cubicBezTo>
                  <a:lnTo>
                    <a:pt x="9770" y="3393"/>
                  </a:lnTo>
                  <a:cubicBezTo>
                    <a:pt x="9531" y="2683"/>
                    <a:pt x="9135" y="2017"/>
                    <a:pt x="8570" y="1452"/>
                  </a:cubicBezTo>
                  <a:cubicBezTo>
                    <a:pt x="7602" y="484"/>
                    <a:pt x="6332" y="1"/>
                    <a:pt x="50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0"/>
            <p:cNvSpPr/>
            <p:nvPr/>
          </p:nvSpPr>
          <p:spPr>
            <a:xfrm>
              <a:off x="-508351" y="2665514"/>
              <a:ext cx="175389" cy="99344"/>
            </a:xfrm>
            <a:custGeom>
              <a:rect b="b" l="l" r="r" t="t"/>
              <a:pathLst>
                <a:path extrusionOk="0" h="9922" w="17517">
                  <a:moveTo>
                    <a:pt x="12551" y="1"/>
                  </a:moveTo>
                  <a:cubicBezTo>
                    <a:pt x="11279" y="1"/>
                    <a:pt x="10009" y="484"/>
                    <a:pt x="9041" y="1452"/>
                  </a:cubicBezTo>
                  <a:cubicBezTo>
                    <a:pt x="8482" y="2017"/>
                    <a:pt x="8080" y="2683"/>
                    <a:pt x="7848" y="3393"/>
                  </a:cubicBezTo>
                  <a:lnTo>
                    <a:pt x="0" y="3393"/>
                  </a:lnTo>
                  <a:cubicBezTo>
                    <a:pt x="522" y="4329"/>
                    <a:pt x="842" y="5397"/>
                    <a:pt x="880" y="6535"/>
                  </a:cubicBezTo>
                  <a:lnTo>
                    <a:pt x="7848" y="6535"/>
                  </a:lnTo>
                  <a:cubicBezTo>
                    <a:pt x="8080" y="7245"/>
                    <a:pt x="8482" y="7911"/>
                    <a:pt x="9041" y="8470"/>
                  </a:cubicBezTo>
                  <a:cubicBezTo>
                    <a:pt x="10009" y="9437"/>
                    <a:pt x="11284" y="9921"/>
                    <a:pt x="12553" y="9921"/>
                  </a:cubicBezTo>
                  <a:cubicBezTo>
                    <a:pt x="13822" y="9921"/>
                    <a:pt x="15092" y="9437"/>
                    <a:pt x="16065" y="8470"/>
                  </a:cubicBezTo>
                  <a:cubicBezTo>
                    <a:pt x="17002" y="7534"/>
                    <a:pt x="17517" y="6290"/>
                    <a:pt x="17517" y="4964"/>
                  </a:cubicBezTo>
                  <a:cubicBezTo>
                    <a:pt x="17517" y="3638"/>
                    <a:pt x="17002" y="2388"/>
                    <a:pt x="16065" y="1452"/>
                  </a:cubicBezTo>
                  <a:cubicBezTo>
                    <a:pt x="15095" y="484"/>
                    <a:pt x="13822" y="1"/>
                    <a:pt x="125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0"/>
            <p:cNvSpPr/>
            <p:nvPr/>
          </p:nvSpPr>
          <p:spPr>
            <a:xfrm>
              <a:off x="-671892" y="2695079"/>
              <a:ext cx="140535" cy="140666"/>
            </a:xfrm>
            <a:custGeom>
              <a:rect b="b" l="l" r="r" t="t"/>
              <a:pathLst>
                <a:path extrusionOk="0" h="14049" w="14036">
                  <a:moveTo>
                    <a:pt x="3412" y="0"/>
                  </a:moveTo>
                  <a:cubicBezTo>
                    <a:pt x="1495" y="214"/>
                    <a:pt x="0" y="1848"/>
                    <a:pt x="0" y="3820"/>
                  </a:cubicBezTo>
                  <a:lnTo>
                    <a:pt x="0" y="12912"/>
                  </a:lnTo>
                  <a:cubicBezTo>
                    <a:pt x="0" y="13540"/>
                    <a:pt x="509" y="14049"/>
                    <a:pt x="1137" y="14049"/>
                  </a:cubicBezTo>
                  <a:lnTo>
                    <a:pt x="12899" y="14049"/>
                  </a:lnTo>
                  <a:cubicBezTo>
                    <a:pt x="13527" y="14049"/>
                    <a:pt x="14036" y="13540"/>
                    <a:pt x="14036" y="12912"/>
                  </a:cubicBezTo>
                  <a:lnTo>
                    <a:pt x="14036" y="3820"/>
                  </a:lnTo>
                  <a:cubicBezTo>
                    <a:pt x="14036" y="1848"/>
                    <a:pt x="12541" y="214"/>
                    <a:pt x="10624" y="0"/>
                  </a:cubicBezTo>
                  <a:cubicBezTo>
                    <a:pt x="9537" y="547"/>
                    <a:pt x="8312" y="855"/>
                    <a:pt x="7018" y="855"/>
                  </a:cubicBezTo>
                  <a:cubicBezTo>
                    <a:pt x="5724" y="855"/>
                    <a:pt x="4499" y="547"/>
                    <a:pt x="34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0"/>
            <p:cNvSpPr/>
            <p:nvPr/>
          </p:nvSpPr>
          <p:spPr>
            <a:xfrm>
              <a:off x="-650888" y="2573114"/>
              <a:ext cx="99024" cy="98954"/>
            </a:xfrm>
            <a:custGeom>
              <a:rect b="b" l="l" r="r" t="t"/>
              <a:pathLst>
                <a:path extrusionOk="0" h="9883" w="9890">
                  <a:moveTo>
                    <a:pt x="4945" y="0"/>
                  </a:moveTo>
                  <a:cubicBezTo>
                    <a:pt x="2218" y="0"/>
                    <a:pt x="1" y="2212"/>
                    <a:pt x="1" y="4945"/>
                  </a:cubicBezTo>
                  <a:cubicBezTo>
                    <a:pt x="1" y="7671"/>
                    <a:pt x="2218" y="9883"/>
                    <a:pt x="4945" y="9883"/>
                  </a:cubicBezTo>
                  <a:cubicBezTo>
                    <a:pt x="7678" y="9883"/>
                    <a:pt x="9890" y="7671"/>
                    <a:pt x="9890" y="4945"/>
                  </a:cubicBezTo>
                  <a:cubicBezTo>
                    <a:pt x="9890" y="2212"/>
                    <a:pt x="7678" y="0"/>
                    <a:pt x="494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 name="Google Shape;386;p40"/>
          <p:cNvGrpSpPr/>
          <p:nvPr/>
        </p:nvGrpSpPr>
        <p:grpSpPr>
          <a:xfrm>
            <a:off x="829375" y="1582171"/>
            <a:ext cx="446117" cy="536804"/>
            <a:chOff x="23359" y="2203737"/>
            <a:chExt cx="551306" cy="663376"/>
          </a:xfrm>
        </p:grpSpPr>
        <p:sp>
          <p:nvSpPr>
            <p:cNvPr id="387" name="Google Shape;387;p40"/>
            <p:cNvSpPr/>
            <p:nvPr/>
          </p:nvSpPr>
          <p:spPr>
            <a:xfrm>
              <a:off x="32540" y="2637999"/>
              <a:ext cx="533725" cy="229114"/>
            </a:xfrm>
            <a:custGeom>
              <a:rect b="b" l="l" r="r" t="t"/>
              <a:pathLst>
                <a:path extrusionOk="0" h="18518" w="43138">
                  <a:moveTo>
                    <a:pt x="20049" y="1"/>
                  </a:moveTo>
                  <a:lnTo>
                    <a:pt x="20049" y="3563"/>
                  </a:lnTo>
                  <a:lnTo>
                    <a:pt x="7213" y="3563"/>
                  </a:lnTo>
                  <a:cubicBezTo>
                    <a:pt x="5108" y="3563"/>
                    <a:pt x="3399" y="5266"/>
                    <a:pt x="3399" y="7370"/>
                  </a:cubicBezTo>
                  <a:lnTo>
                    <a:pt x="3399" y="8797"/>
                  </a:lnTo>
                  <a:cubicBezTo>
                    <a:pt x="1426" y="9456"/>
                    <a:pt x="0" y="11322"/>
                    <a:pt x="0" y="13515"/>
                  </a:cubicBezTo>
                  <a:cubicBezTo>
                    <a:pt x="0" y="16260"/>
                    <a:pt x="2232" y="18491"/>
                    <a:pt x="4974" y="18491"/>
                  </a:cubicBezTo>
                  <a:cubicBezTo>
                    <a:pt x="5823" y="18491"/>
                    <a:pt x="6720" y="18278"/>
                    <a:pt x="7615" y="17800"/>
                  </a:cubicBezTo>
                  <a:cubicBezTo>
                    <a:pt x="8306" y="17429"/>
                    <a:pt x="8871" y="16864"/>
                    <a:pt x="9242" y="16179"/>
                  </a:cubicBezTo>
                  <a:cubicBezTo>
                    <a:pt x="10976" y="12956"/>
                    <a:pt x="9286" y="9714"/>
                    <a:pt x="6541" y="8797"/>
                  </a:cubicBezTo>
                  <a:lnTo>
                    <a:pt x="6541" y="7967"/>
                  </a:lnTo>
                  <a:cubicBezTo>
                    <a:pt x="6541" y="7270"/>
                    <a:pt x="7106" y="6704"/>
                    <a:pt x="7803" y="6704"/>
                  </a:cubicBezTo>
                  <a:lnTo>
                    <a:pt x="20049" y="6704"/>
                  </a:lnTo>
                  <a:lnTo>
                    <a:pt x="20049" y="8803"/>
                  </a:lnTo>
                  <a:cubicBezTo>
                    <a:pt x="18076" y="9463"/>
                    <a:pt x="16650" y="11335"/>
                    <a:pt x="16650" y="13534"/>
                  </a:cubicBezTo>
                  <a:cubicBezTo>
                    <a:pt x="16650" y="16279"/>
                    <a:pt x="18877" y="18518"/>
                    <a:pt x="21620" y="18518"/>
                  </a:cubicBezTo>
                  <a:cubicBezTo>
                    <a:pt x="21746" y="18518"/>
                    <a:pt x="21874" y="18513"/>
                    <a:pt x="22003" y="18504"/>
                  </a:cubicBezTo>
                  <a:cubicBezTo>
                    <a:pt x="24415" y="18321"/>
                    <a:pt x="26369" y="16386"/>
                    <a:pt x="26576" y="13974"/>
                  </a:cubicBezTo>
                  <a:cubicBezTo>
                    <a:pt x="26784" y="11586"/>
                    <a:pt x="25301" y="9507"/>
                    <a:pt x="23190" y="8803"/>
                  </a:cubicBezTo>
                  <a:lnTo>
                    <a:pt x="23190" y="6704"/>
                  </a:lnTo>
                  <a:lnTo>
                    <a:pt x="35529" y="6704"/>
                  </a:lnTo>
                  <a:cubicBezTo>
                    <a:pt x="36120" y="6704"/>
                    <a:pt x="36597" y="7182"/>
                    <a:pt x="36597" y="7766"/>
                  </a:cubicBezTo>
                  <a:lnTo>
                    <a:pt x="36597" y="8797"/>
                  </a:lnTo>
                  <a:cubicBezTo>
                    <a:pt x="33758" y="9745"/>
                    <a:pt x="32049" y="13182"/>
                    <a:pt x="34084" y="16506"/>
                  </a:cubicBezTo>
                  <a:cubicBezTo>
                    <a:pt x="34354" y="16952"/>
                    <a:pt x="34738" y="17329"/>
                    <a:pt x="35184" y="17605"/>
                  </a:cubicBezTo>
                  <a:cubicBezTo>
                    <a:pt x="36191" y="18221"/>
                    <a:pt x="37208" y="18492"/>
                    <a:pt x="38164" y="18492"/>
                  </a:cubicBezTo>
                  <a:cubicBezTo>
                    <a:pt x="40906" y="18492"/>
                    <a:pt x="43138" y="16259"/>
                    <a:pt x="43138" y="13515"/>
                  </a:cubicBezTo>
                  <a:cubicBezTo>
                    <a:pt x="43138" y="11322"/>
                    <a:pt x="41712" y="9456"/>
                    <a:pt x="39739" y="8797"/>
                  </a:cubicBezTo>
                  <a:lnTo>
                    <a:pt x="39739" y="6780"/>
                  </a:lnTo>
                  <a:cubicBezTo>
                    <a:pt x="39739" y="5002"/>
                    <a:pt x="38294" y="3563"/>
                    <a:pt x="36522" y="3563"/>
                  </a:cubicBezTo>
                  <a:lnTo>
                    <a:pt x="23190" y="3563"/>
                  </a:lnTo>
                  <a:lnTo>
                    <a:pt x="2319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0"/>
            <p:cNvSpPr/>
            <p:nvPr/>
          </p:nvSpPr>
          <p:spPr>
            <a:xfrm>
              <a:off x="23359" y="2203737"/>
              <a:ext cx="551306" cy="395413"/>
            </a:xfrm>
            <a:custGeom>
              <a:rect b="b" l="l" r="r" t="t"/>
              <a:pathLst>
                <a:path extrusionOk="0" h="31959" w="44559">
                  <a:moveTo>
                    <a:pt x="18240" y="1"/>
                  </a:moveTo>
                  <a:cubicBezTo>
                    <a:pt x="11387" y="1"/>
                    <a:pt x="5677" y="5491"/>
                    <a:pt x="5454" y="12375"/>
                  </a:cubicBezTo>
                  <a:cubicBezTo>
                    <a:pt x="5429" y="13210"/>
                    <a:pt x="5479" y="14027"/>
                    <a:pt x="5611" y="14819"/>
                  </a:cubicBezTo>
                  <a:cubicBezTo>
                    <a:pt x="2313" y="16170"/>
                    <a:pt x="1" y="19437"/>
                    <a:pt x="76" y="23232"/>
                  </a:cubicBezTo>
                  <a:cubicBezTo>
                    <a:pt x="164" y="28032"/>
                    <a:pt x="4279" y="31958"/>
                    <a:pt x="9086" y="31958"/>
                  </a:cubicBezTo>
                  <a:lnTo>
                    <a:pt x="35662" y="31958"/>
                  </a:lnTo>
                  <a:cubicBezTo>
                    <a:pt x="40575" y="31958"/>
                    <a:pt x="44558" y="27975"/>
                    <a:pt x="44558" y="23062"/>
                  </a:cubicBezTo>
                  <a:cubicBezTo>
                    <a:pt x="44558" y="19072"/>
                    <a:pt x="41932" y="15698"/>
                    <a:pt x="38320" y="14568"/>
                  </a:cubicBezTo>
                  <a:cubicBezTo>
                    <a:pt x="38005" y="10496"/>
                    <a:pt x="34606" y="7292"/>
                    <a:pt x="30460" y="7292"/>
                  </a:cubicBezTo>
                  <a:cubicBezTo>
                    <a:pt x="30240" y="7292"/>
                    <a:pt x="30020" y="7305"/>
                    <a:pt x="29800" y="7323"/>
                  </a:cubicBezTo>
                  <a:cubicBezTo>
                    <a:pt x="27790" y="3076"/>
                    <a:pt x="23511" y="111"/>
                    <a:pt x="18529" y="4"/>
                  </a:cubicBezTo>
                  <a:cubicBezTo>
                    <a:pt x="18432" y="2"/>
                    <a:pt x="18336" y="1"/>
                    <a:pt x="18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9" name="Google Shape;389;p40"/>
          <p:cNvSpPr txBox="1"/>
          <p:nvPr/>
        </p:nvSpPr>
        <p:spPr>
          <a:xfrm>
            <a:off x="362050" y="3960250"/>
            <a:ext cx="5756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Note: </a:t>
            </a:r>
            <a:r>
              <a:rPr lang="en" sz="1200"/>
              <a:t>If a transaction record includes an error, a new transaction must be added to reverse the error, and both transactions are then visible.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A smart contract can define conditions for corporate bond transfers, include terms for travel insurance to be paid and much more.</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grpSp>
        <p:nvGrpSpPr>
          <p:cNvPr id="394" name="Google Shape;394;p41"/>
          <p:cNvGrpSpPr/>
          <p:nvPr/>
        </p:nvGrpSpPr>
        <p:grpSpPr>
          <a:xfrm>
            <a:off x="1540858" y="3702717"/>
            <a:ext cx="327911" cy="389935"/>
            <a:chOff x="4500725" y="1674300"/>
            <a:chExt cx="299325" cy="355975"/>
          </a:xfrm>
        </p:grpSpPr>
        <p:sp>
          <p:nvSpPr>
            <p:cNvPr id="395" name="Google Shape;395;p41"/>
            <p:cNvSpPr/>
            <p:nvPr/>
          </p:nvSpPr>
          <p:spPr>
            <a:xfrm>
              <a:off x="4522125" y="1674300"/>
              <a:ext cx="256525" cy="99500"/>
            </a:xfrm>
            <a:custGeom>
              <a:rect b="b" l="l" r="r" t="t"/>
              <a:pathLst>
                <a:path extrusionOk="0" h="3980" w="10261">
                  <a:moveTo>
                    <a:pt x="5139" y="0"/>
                  </a:moveTo>
                  <a:cubicBezTo>
                    <a:pt x="2659" y="0"/>
                    <a:pt x="590" y="1695"/>
                    <a:pt x="1" y="3979"/>
                  </a:cubicBezTo>
                  <a:cubicBezTo>
                    <a:pt x="126" y="3962"/>
                    <a:pt x="268" y="3944"/>
                    <a:pt x="393" y="3944"/>
                  </a:cubicBezTo>
                  <a:lnTo>
                    <a:pt x="3605" y="3944"/>
                  </a:lnTo>
                  <a:cubicBezTo>
                    <a:pt x="3980" y="3515"/>
                    <a:pt x="4515" y="3248"/>
                    <a:pt x="5139" y="3248"/>
                  </a:cubicBezTo>
                  <a:cubicBezTo>
                    <a:pt x="5746" y="3248"/>
                    <a:pt x="6299" y="3515"/>
                    <a:pt x="6656" y="3944"/>
                  </a:cubicBezTo>
                  <a:lnTo>
                    <a:pt x="9868" y="3944"/>
                  </a:lnTo>
                  <a:cubicBezTo>
                    <a:pt x="10011" y="3944"/>
                    <a:pt x="10135" y="3962"/>
                    <a:pt x="10260" y="3979"/>
                  </a:cubicBezTo>
                  <a:cubicBezTo>
                    <a:pt x="9672" y="1695"/>
                    <a:pt x="7602" y="0"/>
                    <a:pt x="51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1"/>
            <p:cNvSpPr/>
            <p:nvPr/>
          </p:nvSpPr>
          <p:spPr>
            <a:xfrm>
              <a:off x="4500725" y="1793850"/>
              <a:ext cx="299325" cy="236425"/>
            </a:xfrm>
            <a:custGeom>
              <a:rect b="b" l="l" r="r" t="t"/>
              <a:pathLst>
                <a:path extrusionOk="0" h="9457" w="11973">
                  <a:moveTo>
                    <a:pt x="5987" y="2128"/>
                  </a:moveTo>
                  <a:cubicBezTo>
                    <a:pt x="6227" y="2128"/>
                    <a:pt x="6468" y="2204"/>
                    <a:pt x="6673" y="2355"/>
                  </a:cubicBezTo>
                  <a:lnTo>
                    <a:pt x="6781" y="2427"/>
                  </a:lnTo>
                  <a:lnTo>
                    <a:pt x="6905" y="2427"/>
                  </a:lnTo>
                  <a:cubicBezTo>
                    <a:pt x="7405" y="2427"/>
                    <a:pt x="7851" y="2748"/>
                    <a:pt x="8012" y="3230"/>
                  </a:cubicBezTo>
                  <a:lnTo>
                    <a:pt x="8047" y="3355"/>
                  </a:lnTo>
                  <a:lnTo>
                    <a:pt x="8154" y="3426"/>
                  </a:lnTo>
                  <a:cubicBezTo>
                    <a:pt x="8565" y="3729"/>
                    <a:pt x="8725" y="4247"/>
                    <a:pt x="8583" y="4729"/>
                  </a:cubicBezTo>
                  <a:lnTo>
                    <a:pt x="8547" y="4853"/>
                  </a:lnTo>
                  <a:lnTo>
                    <a:pt x="8583" y="4978"/>
                  </a:lnTo>
                  <a:cubicBezTo>
                    <a:pt x="8725" y="5460"/>
                    <a:pt x="8565" y="5978"/>
                    <a:pt x="8154" y="6263"/>
                  </a:cubicBezTo>
                  <a:lnTo>
                    <a:pt x="8047" y="6352"/>
                  </a:lnTo>
                  <a:lnTo>
                    <a:pt x="8012" y="6477"/>
                  </a:lnTo>
                  <a:cubicBezTo>
                    <a:pt x="7851" y="6959"/>
                    <a:pt x="7405" y="7280"/>
                    <a:pt x="6905" y="7280"/>
                  </a:cubicBezTo>
                  <a:lnTo>
                    <a:pt x="6781" y="7280"/>
                  </a:lnTo>
                  <a:lnTo>
                    <a:pt x="6673" y="7351"/>
                  </a:lnTo>
                  <a:cubicBezTo>
                    <a:pt x="6477" y="7494"/>
                    <a:pt x="6227" y="7566"/>
                    <a:pt x="5995" y="7566"/>
                  </a:cubicBezTo>
                  <a:cubicBezTo>
                    <a:pt x="5746" y="7566"/>
                    <a:pt x="5514" y="7494"/>
                    <a:pt x="5300" y="7351"/>
                  </a:cubicBezTo>
                  <a:lnTo>
                    <a:pt x="5210" y="7280"/>
                  </a:lnTo>
                  <a:lnTo>
                    <a:pt x="5068" y="7280"/>
                  </a:lnTo>
                  <a:cubicBezTo>
                    <a:pt x="4568" y="7280"/>
                    <a:pt x="4122" y="6959"/>
                    <a:pt x="3961" y="6477"/>
                  </a:cubicBezTo>
                  <a:lnTo>
                    <a:pt x="3926" y="6352"/>
                  </a:lnTo>
                  <a:lnTo>
                    <a:pt x="3819" y="6263"/>
                  </a:lnTo>
                  <a:cubicBezTo>
                    <a:pt x="3408" y="5978"/>
                    <a:pt x="3248" y="5460"/>
                    <a:pt x="3408" y="4978"/>
                  </a:cubicBezTo>
                  <a:lnTo>
                    <a:pt x="3444" y="4853"/>
                  </a:lnTo>
                  <a:lnTo>
                    <a:pt x="3408" y="4729"/>
                  </a:lnTo>
                  <a:cubicBezTo>
                    <a:pt x="3248" y="4247"/>
                    <a:pt x="3408" y="3729"/>
                    <a:pt x="3819" y="3426"/>
                  </a:cubicBezTo>
                  <a:lnTo>
                    <a:pt x="3926" y="3355"/>
                  </a:lnTo>
                  <a:lnTo>
                    <a:pt x="3961" y="3230"/>
                  </a:lnTo>
                  <a:cubicBezTo>
                    <a:pt x="4122" y="2748"/>
                    <a:pt x="4568" y="2427"/>
                    <a:pt x="5068" y="2427"/>
                  </a:cubicBezTo>
                  <a:lnTo>
                    <a:pt x="5210" y="2427"/>
                  </a:lnTo>
                  <a:lnTo>
                    <a:pt x="5300" y="2355"/>
                  </a:lnTo>
                  <a:cubicBezTo>
                    <a:pt x="5505" y="2204"/>
                    <a:pt x="5746" y="2128"/>
                    <a:pt x="5987" y="2128"/>
                  </a:cubicBezTo>
                  <a:close/>
                  <a:moveTo>
                    <a:pt x="1249" y="0"/>
                  </a:moveTo>
                  <a:cubicBezTo>
                    <a:pt x="571" y="0"/>
                    <a:pt x="0" y="553"/>
                    <a:pt x="0" y="1249"/>
                  </a:cubicBezTo>
                  <a:lnTo>
                    <a:pt x="0" y="8208"/>
                  </a:lnTo>
                  <a:cubicBezTo>
                    <a:pt x="0" y="8886"/>
                    <a:pt x="571" y="9457"/>
                    <a:pt x="1249" y="9457"/>
                  </a:cubicBezTo>
                  <a:lnTo>
                    <a:pt x="10724" y="9457"/>
                  </a:lnTo>
                  <a:cubicBezTo>
                    <a:pt x="11420" y="9457"/>
                    <a:pt x="11973" y="8886"/>
                    <a:pt x="11973" y="8208"/>
                  </a:cubicBezTo>
                  <a:lnTo>
                    <a:pt x="11973" y="1249"/>
                  </a:lnTo>
                  <a:cubicBezTo>
                    <a:pt x="11973" y="553"/>
                    <a:pt x="11420" y="0"/>
                    <a:pt x="107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1"/>
            <p:cNvSpPr/>
            <p:nvPr/>
          </p:nvSpPr>
          <p:spPr>
            <a:xfrm>
              <a:off x="4604650" y="1867900"/>
              <a:ext cx="91925" cy="94575"/>
            </a:xfrm>
            <a:custGeom>
              <a:rect b="b" l="l" r="r" t="t"/>
              <a:pathLst>
                <a:path extrusionOk="0" h="3783" w="3677">
                  <a:moveTo>
                    <a:pt x="1838" y="1017"/>
                  </a:moveTo>
                  <a:cubicBezTo>
                    <a:pt x="2320" y="1017"/>
                    <a:pt x="2713" y="1410"/>
                    <a:pt x="2713" y="1891"/>
                  </a:cubicBezTo>
                  <a:cubicBezTo>
                    <a:pt x="2713" y="2373"/>
                    <a:pt x="2320" y="2766"/>
                    <a:pt x="1838" y="2766"/>
                  </a:cubicBezTo>
                  <a:cubicBezTo>
                    <a:pt x="1357" y="2766"/>
                    <a:pt x="964" y="2373"/>
                    <a:pt x="964" y="1891"/>
                  </a:cubicBezTo>
                  <a:cubicBezTo>
                    <a:pt x="964" y="1410"/>
                    <a:pt x="1357" y="1017"/>
                    <a:pt x="1838" y="1017"/>
                  </a:cubicBezTo>
                  <a:close/>
                  <a:moveTo>
                    <a:pt x="1830" y="0"/>
                  </a:moveTo>
                  <a:cubicBezTo>
                    <a:pt x="1763" y="0"/>
                    <a:pt x="1696" y="18"/>
                    <a:pt x="1642" y="54"/>
                  </a:cubicBezTo>
                  <a:lnTo>
                    <a:pt x="1446" y="196"/>
                  </a:lnTo>
                  <a:cubicBezTo>
                    <a:pt x="1357" y="268"/>
                    <a:pt x="1250" y="303"/>
                    <a:pt x="1143" y="303"/>
                  </a:cubicBezTo>
                  <a:lnTo>
                    <a:pt x="911" y="303"/>
                  </a:lnTo>
                  <a:cubicBezTo>
                    <a:pt x="768" y="303"/>
                    <a:pt x="643" y="393"/>
                    <a:pt x="607" y="518"/>
                  </a:cubicBezTo>
                  <a:lnTo>
                    <a:pt x="536" y="750"/>
                  </a:lnTo>
                  <a:cubicBezTo>
                    <a:pt x="500" y="857"/>
                    <a:pt x="429" y="946"/>
                    <a:pt x="340" y="999"/>
                  </a:cubicBezTo>
                  <a:lnTo>
                    <a:pt x="161" y="1142"/>
                  </a:lnTo>
                  <a:cubicBezTo>
                    <a:pt x="36" y="1231"/>
                    <a:pt x="1" y="1374"/>
                    <a:pt x="36" y="1499"/>
                  </a:cubicBezTo>
                  <a:lnTo>
                    <a:pt x="108" y="1731"/>
                  </a:lnTo>
                  <a:cubicBezTo>
                    <a:pt x="143" y="1838"/>
                    <a:pt x="143" y="1945"/>
                    <a:pt x="108" y="2052"/>
                  </a:cubicBezTo>
                  <a:lnTo>
                    <a:pt x="36" y="2266"/>
                  </a:lnTo>
                  <a:cubicBezTo>
                    <a:pt x="1" y="2409"/>
                    <a:pt x="36" y="2552"/>
                    <a:pt x="161" y="2641"/>
                  </a:cubicBezTo>
                  <a:lnTo>
                    <a:pt x="340" y="2766"/>
                  </a:lnTo>
                  <a:cubicBezTo>
                    <a:pt x="429" y="2837"/>
                    <a:pt x="500" y="2926"/>
                    <a:pt x="536" y="3033"/>
                  </a:cubicBezTo>
                  <a:lnTo>
                    <a:pt x="607" y="3247"/>
                  </a:lnTo>
                  <a:cubicBezTo>
                    <a:pt x="643" y="3390"/>
                    <a:pt x="768" y="3479"/>
                    <a:pt x="911" y="3479"/>
                  </a:cubicBezTo>
                  <a:lnTo>
                    <a:pt x="1143" y="3479"/>
                  </a:lnTo>
                  <a:cubicBezTo>
                    <a:pt x="1250" y="3479"/>
                    <a:pt x="1357" y="3515"/>
                    <a:pt x="1446" y="3569"/>
                  </a:cubicBezTo>
                  <a:lnTo>
                    <a:pt x="1642" y="3711"/>
                  </a:lnTo>
                  <a:cubicBezTo>
                    <a:pt x="1696" y="3747"/>
                    <a:pt x="1767" y="3783"/>
                    <a:pt x="1838" y="3783"/>
                  </a:cubicBezTo>
                  <a:cubicBezTo>
                    <a:pt x="1910" y="3783"/>
                    <a:pt x="1963" y="3747"/>
                    <a:pt x="2017" y="3711"/>
                  </a:cubicBezTo>
                  <a:lnTo>
                    <a:pt x="2213" y="3569"/>
                  </a:lnTo>
                  <a:cubicBezTo>
                    <a:pt x="2302" y="3515"/>
                    <a:pt x="2409" y="3479"/>
                    <a:pt x="2516" y="3479"/>
                  </a:cubicBezTo>
                  <a:lnTo>
                    <a:pt x="2748" y="3479"/>
                  </a:lnTo>
                  <a:cubicBezTo>
                    <a:pt x="2891" y="3479"/>
                    <a:pt x="3016" y="3390"/>
                    <a:pt x="3070" y="3247"/>
                  </a:cubicBezTo>
                  <a:lnTo>
                    <a:pt x="3141" y="3033"/>
                  </a:lnTo>
                  <a:cubicBezTo>
                    <a:pt x="3159" y="2926"/>
                    <a:pt x="3230" y="2837"/>
                    <a:pt x="3319" y="2766"/>
                  </a:cubicBezTo>
                  <a:lnTo>
                    <a:pt x="3516" y="2641"/>
                  </a:lnTo>
                  <a:cubicBezTo>
                    <a:pt x="3623" y="2552"/>
                    <a:pt x="3676" y="2409"/>
                    <a:pt x="3623" y="2266"/>
                  </a:cubicBezTo>
                  <a:lnTo>
                    <a:pt x="3551" y="2052"/>
                  </a:lnTo>
                  <a:cubicBezTo>
                    <a:pt x="3516" y="1945"/>
                    <a:pt x="3516" y="1838"/>
                    <a:pt x="3551" y="1731"/>
                  </a:cubicBezTo>
                  <a:lnTo>
                    <a:pt x="3623" y="1499"/>
                  </a:lnTo>
                  <a:cubicBezTo>
                    <a:pt x="3676" y="1374"/>
                    <a:pt x="3623" y="1231"/>
                    <a:pt x="3516" y="1142"/>
                  </a:cubicBezTo>
                  <a:lnTo>
                    <a:pt x="3319" y="999"/>
                  </a:lnTo>
                  <a:cubicBezTo>
                    <a:pt x="3230" y="946"/>
                    <a:pt x="3159" y="857"/>
                    <a:pt x="3141" y="750"/>
                  </a:cubicBezTo>
                  <a:lnTo>
                    <a:pt x="3070" y="518"/>
                  </a:lnTo>
                  <a:cubicBezTo>
                    <a:pt x="3016" y="393"/>
                    <a:pt x="2891" y="303"/>
                    <a:pt x="2748" y="303"/>
                  </a:cubicBezTo>
                  <a:lnTo>
                    <a:pt x="2516" y="303"/>
                  </a:lnTo>
                  <a:cubicBezTo>
                    <a:pt x="2409" y="303"/>
                    <a:pt x="2302" y="268"/>
                    <a:pt x="2213" y="196"/>
                  </a:cubicBezTo>
                  <a:lnTo>
                    <a:pt x="2017" y="54"/>
                  </a:lnTo>
                  <a:cubicBezTo>
                    <a:pt x="1963" y="18"/>
                    <a:pt x="1896" y="0"/>
                    <a:pt x="18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8" name="Google Shape;398;p41"/>
          <p:cNvSpPr txBox="1"/>
          <p:nvPr>
            <p:ph type="title"/>
          </p:nvPr>
        </p:nvSpPr>
        <p:spPr>
          <a:xfrm flipH="1">
            <a:off x="2197475" y="1355600"/>
            <a:ext cx="5012400" cy="162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Why use blockchain?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2"/>
          <p:cNvSpPr/>
          <p:nvPr/>
        </p:nvSpPr>
        <p:spPr>
          <a:xfrm>
            <a:off x="4766938" y="771202"/>
            <a:ext cx="3311360" cy="3601108"/>
          </a:xfrm>
          <a:custGeom>
            <a:rect b="b" l="l" r="r" t="t"/>
            <a:pathLst>
              <a:path extrusionOk="0" h="49527" w="43817">
                <a:moveTo>
                  <a:pt x="18574" y="0"/>
                </a:moveTo>
                <a:cubicBezTo>
                  <a:pt x="18372" y="0"/>
                  <a:pt x="18252" y="19"/>
                  <a:pt x="18252" y="19"/>
                </a:cubicBezTo>
                <a:lnTo>
                  <a:pt x="3940" y="163"/>
                </a:lnTo>
                <a:lnTo>
                  <a:pt x="3418" y="163"/>
                </a:lnTo>
                <a:cubicBezTo>
                  <a:pt x="1534" y="163"/>
                  <a:pt x="1" y="1696"/>
                  <a:pt x="1" y="3587"/>
                </a:cubicBezTo>
                <a:lnTo>
                  <a:pt x="1" y="46109"/>
                </a:lnTo>
                <a:cubicBezTo>
                  <a:pt x="1" y="47994"/>
                  <a:pt x="1534" y="49527"/>
                  <a:pt x="3418" y="49527"/>
                </a:cubicBezTo>
                <a:lnTo>
                  <a:pt x="40393" y="49527"/>
                </a:lnTo>
                <a:cubicBezTo>
                  <a:pt x="42284" y="49527"/>
                  <a:pt x="43817" y="47994"/>
                  <a:pt x="43817" y="46109"/>
                </a:cubicBezTo>
                <a:lnTo>
                  <a:pt x="43817" y="10385"/>
                </a:lnTo>
                <a:lnTo>
                  <a:pt x="43817" y="4548"/>
                </a:lnTo>
                <a:lnTo>
                  <a:pt x="43817" y="3587"/>
                </a:lnTo>
                <a:lnTo>
                  <a:pt x="43817" y="3229"/>
                </a:lnTo>
                <a:cubicBezTo>
                  <a:pt x="43817" y="3229"/>
                  <a:pt x="43666" y="163"/>
                  <a:pt x="40160" y="19"/>
                </a:cubicBezTo>
                <a:cubicBezTo>
                  <a:pt x="40103" y="16"/>
                  <a:pt x="40047" y="15"/>
                  <a:pt x="39992" y="15"/>
                </a:cubicBezTo>
                <a:cubicBezTo>
                  <a:pt x="39613" y="15"/>
                  <a:pt x="39272" y="70"/>
                  <a:pt x="38954" y="163"/>
                </a:cubicBezTo>
                <a:cubicBezTo>
                  <a:pt x="36441" y="917"/>
                  <a:pt x="35593" y="4253"/>
                  <a:pt x="33299" y="4253"/>
                </a:cubicBezTo>
                <a:lnTo>
                  <a:pt x="25414" y="4253"/>
                </a:lnTo>
                <a:cubicBezTo>
                  <a:pt x="25414" y="4253"/>
                  <a:pt x="25390" y="4256"/>
                  <a:pt x="25344" y="4256"/>
                </a:cubicBezTo>
                <a:cubicBezTo>
                  <a:pt x="24990" y="4256"/>
                  <a:pt x="23363" y="4103"/>
                  <a:pt x="21613" y="1476"/>
                </a:cubicBezTo>
                <a:cubicBezTo>
                  <a:pt x="20985" y="722"/>
                  <a:pt x="20269" y="345"/>
                  <a:pt x="19666" y="163"/>
                </a:cubicBezTo>
                <a:cubicBezTo>
                  <a:pt x="19220" y="30"/>
                  <a:pt x="18831" y="0"/>
                  <a:pt x="18574"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2"/>
          <p:cNvSpPr/>
          <p:nvPr/>
        </p:nvSpPr>
        <p:spPr>
          <a:xfrm>
            <a:off x="1065713" y="771202"/>
            <a:ext cx="3311360" cy="3601108"/>
          </a:xfrm>
          <a:custGeom>
            <a:rect b="b" l="l" r="r" t="t"/>
            <a:pathLst>
              <a:path extrusionOk="0" h="49527" w="43817">
                <a:moveTo>
                  <a:pt x="18574" y="0"/>
                </a:moveTo>
                <a:cubicBezTo>
                  <a:pt x="18372" y="0"/>
                  <a:pt x="18252" y="19"/>
                  <a:pt x="18252" y="19"/>
                </a:cubicBezTo>
                <a:lnTo>
                  <a:pt x="3940" y="163"/>
                </a:lnTo>
                <a:lnTo>
                  <a:pt x="3418" y="163"/>
                </a:lnTo>
                <a:cubicBezTo>
                  <a:pt x="1534" y="163"/>
                  <a:pt x="1" y="1696"/>
                  <a:pt x="1" y="3587"/>
                </a:cubicBezTo>
                <a:lnTo>
                  <a:pt x="1" y="46109"/>
                </a:lnTo>
                <a:cubicBezTo>
                  <a:pt x="1" y="47994"/>
                  <a:pt x="1534" y="49527"/>
                  <a:pt x="3418" y="49527"/>
                </a:cubicBezTo>
                <a:lnTo>
                  <a:pt x="40393" y="49527"/>
                </a:lnTo>
                <a:cubicBezTo>
                  <a:pt x="42284" y="49527"/>
                  <a:pt x="43817" y="47994"/>
                  <a:pt x="43817" y="46109"/>
                </a:cubicBezTo>
                <a:lnTo>
                  <a:pt x="43817" y="10385"/>
                </a:lnTo>
                <a:lnTo>
                  <a:pt x="43817" y="4548"/>
                </a:lnTo>
                <a:lnTo>
                  <a:pt x="43817" y="3587"/>
                </a:lnTo>
                <a:lnTo>
                  <a:pt x="43817" y="3229"/>
                </a:lnTo>
                <a:cubicBezTo>
                  <a:pt x="43817" y="3229"/>
                  <a:pt x="43666" y="163"/>
                  <a:pt x="40160" y="19"/>
                </a:cubicBezTo>
                <a:cubicBezTo>
                  <a:pt x="40103" y="16"/>
                  <a:pt x="40047" y="15"/>
                  <a:pt x="39992" y="15"/>
                </a:cubicBezTo>
                <a:cubicBezTo>
                  <a:pt x="39613" y="15"/>
                  <a:pt x="39272" y="70"/>
                  <a:pt x="38954" y="163"/>
                </a:cubicBezTo>
                <a:cubicBezTo>
                  <a:pt x="36441" y="917"/>
                  <a:pt x="35593" y="4253"/>
                  <a:pt x="33299" y="4253"/>
                </a:cubicBezTo>
                <a:lnTo>
                  <a:pt x="25414" y="4253"/>
                </a:lnTo>
                <a:cubicBezTo>
                  <a:pt x="25414" y="4253"/>
                  <a:pt x="25390" y="4256"/>
                  <a:pt x="25344" y="4256"/>
                </a:cubicBezTo>
                <a:cubicBezTo>
                  <a:pt x="24990" y="4256"/>
                  <a:pt x="23363" y="4103"/>
                  <a:pt x="21613" y="1476"/>
                </a:cubicBezTo>
                <a:cubicBezTo>
                  <a:pt x="20985" y="722"/>
                  <a:pt x="20269" y="345"/>
                  <a:pt x="19666" y="163"/>
                </a:cubicBezTo>
                <a:cubicBezTo>
                  <a:pt x="19220" y="30"/>
                  <a:pt x="18831" y="0"/>
                  <a:pt x="18574" y="0"/>
                </a:cubicBezTo>
                <a:close/>
              </a:path>
            </a:pathLst>
          </a:custGeom>
          <a:solidFill>
            <a:srgbClr val="057F9A"/>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2"/>
          <p:cNvSpPr txBox="1"/>
          <p:nvPr>
            <p:ph type="title"/>
          </p:nvPr>
        </p:nvSpPr>
        <p:spPr>
          <a:xfrm>
            <a:off x="1274588" y="1534850"/>
            <a:ext cx="2552100" cy="41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Trust</a:t>
            </a:r>
            <a:endParaRPr/>
          </a:p>
        </p:txBody>
      </p:sp>
      <p:sp>
        <p:nvSpPr>
          <p:cNvPr id="406" name="Google Shape;406;p42"/>
          <p:cNvSpPr txBox="1"/>
          <p:nvPr>
            <p:ph idx="2" type="title"/>
          </p:nvPr>
        </p:nvSpPr>
        <p:spPr>
          <a:xfrm>
            <a:off x="4998938" y="1534850"/>
            <a:ext cx="2552100" cy="41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Security</a:t>
            </a:r>
            <a:endParaRPr/>
          </a:p>
        </p:txBody>
      </p:sp>
      <p:sp>
        <p:nvSpPr>
          <p:cNvPr id="407" name="Google Shape;407;p42"/>
          <p:cNvSpPr txBox="1"/>
          <p:nvPr>
            <p:ph idx="1" type="subTitle"/>
          </p:nvPr>
        </p:nvSpPr>
        <p:spPr>
          <a:xfrm>
            <a:off x="5146563" y="2490375"/>
            <a:ext cx="2552100" cy="87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Consensus on data accuracy is required from all network members, and all validated transactions are immutable because they are recorded permanently. No one, not even a system administrator, can delete a transaction.</a:t>
            </a:r>
            <a:endParaRPr/>
          </a:p>
        </p:txBody>
      </p:sp>
      <p:sp>
        <p:nvSpPr>
          <p:cNvPr id="408" name="Google Shape;408;p42"/>
          <p:cNvSpPr txBox="1"/>
          <p:nvPr>
            <p:ph idx="3" type="subTitle"/>
          </p:nvPr>
        </p:nvSpPr>
        <p:spPr>
          <a:xfrm>
            <a:off x="1445338" y="2804225"/>
            <a:ext cx="2552100" cy="87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With blockchain, as a member of a members-only network, you can rest assured that you are receiving accurate and timely data, and that your confidential blockchain records will be shared only with network members to whom you have specifically granted access.</a:t>
            </a:r>
            <a:endParaRPr/>
          </a:p>
          <a:p>
            <a:pPr indent="0" lvl="0" marL="0" rtl="0" algn="l">
              <a:spcBef>
                <a:spcPts val="0"/>
              </a:spcBef>
              <a:spcAft>
                <a:spcPts val="0"/>
              </a:spcAft>
              <a:buNone/>
            </a:pPr>
            <a:r>
              <a:t/>
            </a:r>
            <a:endParaRPr/>
          </a:p>
        </p:txBody>
      </p:sp>
      <p:grpSp>
        <p:nvGrpSpPr>
          <p:cNvPr id="409" name="Google Shape;409;p42"/>
          <p:cNvGrpSpPr/>
          <p:nvPr/>
        </p:nvGrpSpPr>
        <p:grpSpPr>
          <a:xfrm>
            <a:off x="1274603" y="984731"/>
            <a:ext cx="560305" cy="412191"/>
            <a:chOff x="2202150" y="2821575"/>
            <a:chExt cx="355975" cy="261875"/>
          </a:xfrm>
        </p:grpSpPr>
        <p:sp>
          <p:nvSpPr>
            <p:cNvPr id="410" name="Google Shape;410;p42"/>
            <p:cNvSpPr/>
            <p:nvPr/>
          </p:nvSpPr>
          <p:spPr>
            <a:xfrm>
              <a:off x="2202150" y="2821575"/>
              <a:ext cx="355975" cy="261875"/>
            </a:xfrm>
            <a:custGeom>
              <a:rect b="b" l="l" r="r" t="t"/>
              <a:pathLst>
                <a:path extrusionOk="0" h="10475" w="14239">
                  <a:moveTo>
                    <a:pt x="5888" y="1"/>
                  </a:moveTo>
                  <a:cubicBezTo>
                    <a:pt x="3533" y="1"/>
                    <a:pt x="1624" y="1928"/>
                    <a:pt x="1624" y="4283"/>
                  </a:cubicBezTo>
                  <a:cubicBezTo>
                    <a:pt x="1624" y="4408"/>
                    <a:pt x="1624" y="4515"/>
                    <a:pt x="1642" y="4640"/>
                  </a:cubicBezTo>
                  <a:cubicBezTo>
                    <a:pt x="643" y="5175"/>
                    <a:pt x="0" y="6210"/>
                    <a:pt x="0" y="7370"/>
                  </a:cubicBezTo>
                  <a:cubicBezTo>
                    <a:pt x="0" y="9083"/>
                    <a:pt x="1392" y="10474"/>
                    <a:pt x="3105" y="10474"/>
                  </a:cubicBezTo>
                  <a:lnTo>
                    <a:pt x="11152" y="10474"/>
                  </a:lnTo>
                  <a:cubicBezTo>
                    <a:pt x="11973" y="10474"/>
                    <a:pt x="12740" y="10224"/>
                    <a:pt x="13311" y="9761"/>
                  </a:cubicBezTo>
                  <a:cubicBezTo>
                    <a:pt x="13917" y="9243"/>
                    <a:pt x="14239" y="8547"/>
                    <a:pt x="14239" y="7709"/>
                  </a:cubicBezTo>
                  <a:cubicBezTo>
                    <a:pt x="14239" y="7191"/>
                    <a:pt x="14114" y="6656"/>
                    <a:pt x="13882" y="6139"/>
                  </a:cubicBezTo>
                  <a:cubicBezTo>
                    <a:pt x="13329" y="7441"/>
                    <a:pt x="12062" y="8351"/>
                    <a:pt x="10563" y="8351"/>
                  </a:cubicBezTo>
                  <a:cubicBezTo>
                    <a:pt x="8582" y="8351"/>
                    <a:pt x="6977" y="6727"/>
                    <a:pt x="6977" y="4747"/>
                  </a:cubicBezTo>
                  <a:cubicBezTo>
                    <a:pt x="6977" y="3302"/>
                    <a:pt x="7851" y="2035"/>
                    <a:pt x="9118" y="1482"/>
                  </a:cubicBezTo>
                  <a:cubicBezTo>
                    <a:pt x="8850" y="1178"/>
                    <a:pt x="8547" y="911"/>
                    <a:pt x="8208" y="697"/>
                  </a:cubicBezTo>
                  <a:cubicBezTo>
                    <a:pt x="7512" y="250"/>
                    <a:pt x="6727" y="1"/>
                    <a:pt x="58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2"/>
            <p:cNvSpPr/>
            <p:nvPr/>
          </p:nvSpPr>
          <p:spPr>
            <a:xfrm>
              <a:off x="2397525" y="2871550"/>
              <a:ext cx="137850" cy="137850"/>
            </a:xfrm>
            <a:custGeom>
              <a:rect b="b" l="l" r="r" t="t"/>
              <a:pathLst>
                <a:path extrusionOk="0" h="5514" w="5514">
                  <a:moveTo>
                    <a:pt x="3453" y="1633"/>
                  </a:moveTo>
                  <a:cubicBezTo>
                    <a:pt x="3560" y="1633"/>
                    <a:pt x="3667" y="1677"/>
                    <a:pt x="3747" y="1766"/>
                  </a:cubicBezTo>
                  <a:cubicBezTo>
                    <a:pt x="3908" y="1927"/>
                    <a:pt x="3908" y="2195"/>
                    <a:pt x="3747" y="2355"/>
                  </a:cubicBezTo>
                  <a:lnTo>
                    <a:pt x="3337" y="2748"/>
                  </a:lnTo>
                  <a:lnTo>
                    <a:pt x="3747" y="3158"/>
                  </a:lnTo>
                  <a:cubicBezTo>
                    <a:pt x="3908" y="3319"/>
                    <a:pt x="3908" y="3586"/>
                    <a:pt x="3747" y="3747"/>
                  </a:cubicBezTo>
                  <a:cubicBezTo>
                    <a:pt x="3676" y="3836"/>
                    <a:pt x="3569" y="3872"/>
                    <a:pt x="3462" y="3872"/>
                  </a:cubicBezTo>
                  <a:cubicBezTo>
                    <a:pt x="3355" y="3872"/>
                    <a:pt x="3248" y="3836"/>
                    <a:pt x="3158" y="3747"/>
                  </a:cubicBezTo>
                  <a:lnTo>
                    <a:pt x="2748" y="3337"/>
                  </a:lnTo>
                  <a:lnTo>
                    <a:pt x="2355" y="3747"/>
                  </a:lnTo>
                  <a:cubicBezTo>
                    <a:pt x="2266" y="3836"/>
                    <a:pt x="2159" y="3872"/>
                    <a:pt x="2052" y="3872"/>
                  </a:cubicBezTo>
                  <a:cubicBezTo>
                    <a:pt x="1945" y="3872"/>
                    <a:pt x="1838" y="3836"/>
                    <a:pt x="1767" y="3747"/>
                  </a:cubicBezTo>
                  <a:cubicBezTo>
                    <a:pt x="1588" y="3586"/>
                    <a:pt x="1588" y="3319"/>
                    <a:pt x="1767" y="3158"/>
                  </a:cubicBezTo>
                  <a:lnTo>
                    <a:pt x="2159" y="2748"/>
                  </a:lnTo>
                  <a:lnTo>
                    <a:pt x="1767" y="2355"/>
                  </a:lnTo>
                  <a:cubicBezTo>
                    <a:pt x="1588" y="2195"/>
                    <a:pt x="1588" y="1927"/>
                    <a:pt x="1767" y="1766"/>
                  </a:cubicBezTo>
                  <a:cubicBezTo>
                    <a:pt x="1847" y="1677"/>
                    <a:pt x="1954" y="1633"/>
                    <a:pt x="2061" y="1633"/>
                  </a:cubicBezTo>
                  <a:cubicBezTo>
                    <a:pt x="2168" y="1633"/>
                    <a:pt x="2275" y="1677"/>
                    <a:pt x="2355" y="1766"/>
                  </a:cubicBezTo>
                  <a:lnTo>
                    <a:pt x="2748" y="2159"/>
                  </a:lnTo>
                  <a:lnTo>
                    <a:pt x="3158" y="1766"/>
                  </a:lnTo>
                  <a:cubicBezTo>
                    <a:pt x="3239" y="1677"/>
                    <a:pt x="3346" y="1633"/>
                    <a:pt x="3453" y="1633"/>
                  </a:cubicBezTo>
                  <a:close/>
                  <a:moveTo>
                    <a:pt x="2748" y="0"/>
                  </a:moveTo>
                  <a:cubicBezTo>
                    <a:pt x="1231" y="0"/>
                    <a:pt x="0" y="1231"/>
                    <a:pt x="0" y="2748"/>
                  </a:cubicBezTo>
                  <a:cubicBezTo>
                    <a:pt x="0" y="4282"/>
                    <a:pt x="1231" y="5513"/>
                    <a:pt x="2748" y="5513"/>
                  </a:cubicBezTo>
                  <a:cubicBezTo>
                    <a:pt x="4282" y="5513"/>
                    <a:pt x="5514" y="4282"/>
                    <a:pt x="5514" y="2748"/>
                  </a:cubicBezTo>
                  <a:cubicBezTo>
                    <a:pt x="5514" y="1231"/>
                    <a:pt x="4282" y="0"/>
                    <a:pt x="27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 name="Google Shape;412;p42"/>
          <p:cNvGrpSpPr/>
          <p:nvPr/>
        </p:nvGrpSpPr>
        <p:grpSpPr>
          <a:xfrm>
            <a:off x="4998953" y="924680"/>
            <a:ext cx="560305" cy="411483"/>
            <a:chOff x="1655275" y="3988475"/>
            <a:chExt cx="355975" cy="261425"/>
          </a:xfrm>
        </p:grpSpPr>
        <p:sp>
          <p:nvSpPr>
            <p:cNvPr id="413" name="Google Shape;413;p42"/>
            <p:cNvSpPr/>
            <p:nvPr/>
          </p:nvSpPr>
          <p:spPr>
            <a:xfrm>
              <a:off x="1655275" y="3988475"/>
              <a:ext cx="355975" cy="261425"/>
            </a:xfrm>
            <a:custGeom>
              <a:rect b="b" l="l" r="r" t="t"/>
              <a:pathLst>
                <a:path extrusionOk="0" h="10457" w="14239">
                  <a:moveTo>
                    <a:pt x="5888" y="1"/>
                  </a:moveTo>
                  <a:cubicBezTo>
                    <a:pt x="3533" y="1"/>
                    <a:pt x="1624" y="1910"/>
                    <a:pt x="1624" y="4265"/>
                  </a:cubicBezTo>
                  <a:cubicBezTo>
                    <a:pt x="1624" y="4390"/>
                    <a:pt x="1624" y="4515"/>
                    <a:pt x="1642" y="4622"/>
                  </a:cubicBezTo>
                  <a:cubicBezTo>
                    <a:pt x="625" y="5158"/>
                    <a:pt x="0" y="6210"/>
                    <a:pt x="0" y="7370"/>
                  </a:cubicBezTo>
                  <a:cubicBezTo>
                    <a:pt x="0" y="9065"/>
                    <a:pt x="1392" y="10457"/>
                    <a:pt x="3105" y="10457"/>
                  </a:cubicBezTo>
                  <a:lnTo>
                    <a:pt x="11134" y="10457"/>
                  </a:lnTo>
                  <a:cubicBezTo>
                    <a:pt x="11973" y="10457"/>
                    <a:pt x="12740" y="10207"/>
                    <a:pt x="13311" y="9743"/>
                  </a:cubicBezTo>
                  <a:cubicBezTo>
                    <a:pt x="13917" y="9243"/>
                    <a:pt x="14239" y="8530"/>
                    <a:pt x="14239" y="7691"/>
                  </a:cubicBezTo>
                  <a:cubicBezTo>
                    <a:pt x="14239" y="7174"/>
                    <a:pt x="14114" y="6638"/>
                    <a:pt x="13882" y="6139"/>
                  </a:cubicBezTo>
                  <a:cubicBezTo>
                    <a:pt x="13329" y="7424"/>
                    <a:pt x="12062" y="8333"/>
                    <a:pt x="10563" y="8333"/>
                  </a:cubicBezTo>
                  <a:cubicBezTo>
                    <a:pt x="8582" y="8333"/>
                    <a:pt x="6977" y="6728"/>
                    <a:pt x="6977" y="4747"/>
                  </a:cubicBezTo>
                  <a:cubicBezTo>
                    <a:pt x="6977" y="3284"/>
                    <a:pt x="7851" y="2017"/>
                    <a:pt x="9118" y="1464"/>
                  </a:cubicBezTo>
                  <a:cubicBezTo>
                    <a:pt x="8850" y="1161"/>
                    <a:pt x="8547" y="893"/>
                    <a:pt x="8208" y="679"/>
                  </a:cubicBezTo>
                  <a:cubicBezTo>
                    <a:pt x="7512" y="233"/>
                    <a:pt x="6709" y="1"/>
                    <a:pt x="58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2"/>
            <p:cNvSpPr/>
            <p:nvPr/>
          </p:nvSpPr>
          <p:spPr>
            <a:xfrm>
              <a:off x="1850650" y="4038000"/>
              <a:ext cx="137850" cy="137850"/>
            </a:xfrm>
            <a:custGeom>
              <a:rect b="b" l="l" r="r" t="t"/>
              <a:pathLst>
                <a:path extrusionOk="0" h="5514" w="5514">
                  <a:moveTo>
                    <a:pt x="3663" y="1911"/>
                  </a:moveTo>
                  <a:cubicBezTo>
                    <a:pt x="3788" y="1911"/>
                    <a:pt x="3914" y="1966"/>
                    <a:pt x="3997" y="2070"/>
                  </a:cubicBezTo>
                  <a:cubicBezTo>
                    <a:pt x="4140" y="2249"/>
                    <a:pt x="4104" y="2516"/>
                    <a:pt x="3926" y="2659"/>
                  </a:cubicBezTo>
                  <a:lnTo>
                    <a:pt x="2712" y="3605"/>
                  </a:lnTo>
                  <a:cubicBezTo>
                    <a:pt x="2623" y="3658"/>
                    <a:pt x="2534" y="3694"/>
                    <a:pt x="2445" y="3694"/>
                  </a:cubicBezTo>
                  <a:cubicBezTo>
                    <a:pt x="2338" y="3694"/>
                    <a:pt x="2213" y="3640"/>
                    <a:pt x="2123" y="3551"/>
                  </a:cubicBezTo>
                  <a:lnTo>
                    <a:pt x="1695" y="3034"/>
                  </a:lnTo>
                  <a:cubicBezTo>
                    <a:pt x="1552" y="2855"/>
                    <a:pt x="1588" y="2588"/>
                    <a:pt x="1767" y="2445"/>
                  </a:cubicBezTo>
                  <a:cubicBezTo>
                    <a:pt x="1836" y="2375"/>
                    <a:pt x="1927" y="2342"/>
                    <a:pt x="2018" y="2342"/>
                  </a:cubicBezTo>
                  <a:cubicBezTo>
                    <a:pt x="2136" y="2342"/>
                    <a:pt x="2257" y="2398"/>
                    <a:pt x="2338" y="2498"/>
                  </a:cubicBezTo>
                  <a:lnTo>
                    <a:pt x="2516" y="2695"/>
                  </a:lnTo>
                  <a:lnTo>
                    <a:pt x="3408" y="1999"/>
                  </a:lnTo>
                  <a:cubicBezTo>
                    <a:pt x="3483" y="1939"/>
                    <a:pt x="3573" y="1911"/>
                    <a:pt x="3663" y="1911"/>
                  </a:cubicBezTo>
                  <a:close/>
                  <a:moveTo>
                    <a:pt x="2748" y="1"/>
                  </a:moveTo>
                  <a:cubicBezTo>
                    <a:pt x="1231" y="1"/>
                    <a:pt x="0" y="1249"/>
                    <a:pt x="0" y="2766"/>
                  </a:cubicBezTo>
                  <a:cubicBezTo>
                    <a:pt x="0" y="4283"/>
                    <a:pt x="1231" y="5514"/>
                    <a:pt x="2748" y="5514"/>
                  </a:cubicBezTo>
                  <a:cubicBezTo>
                    <a:pt x="4265" y="5514"/>
                    <a:pt x="5514" y="4283"/>
                    <a:pt x="5514" y="2766"/>
                  </a:cubicBezTo>
                  <a:cubicBezTo>
                    <a:pt x="5514" y="1249"/>
                    <a:pt x="4265" y="1"/>
                    <a:pt x="27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5" name="Google Shape;415;p42"/>
          <p:cNvSpPr txBox="1"/>
          <p:nvPr>
            <p:ph idx="4294967295" type="title"/>
          </p:nvPr>
        </p:nvSpPr>
        <p:spPr>
          <a:xfrm>
            <a:off x="720000" y="1533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Why use</a:t>
            </a:r>
            <a:r>
              <a:rPr lang="en" sz="2500"/>
              <a:t> blockchain technology</a:t>
            </a: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3"/>
          <p:cNvSpPr/>
          <p:nvPr/>
        </p:nvSpPr>
        <p:spPr>
          <a:xfrm>
            <a:off x="3299413" y="771202"/>
            <a:ext cx="3311360" cy="3601108"/>
          </a:xfrm>
          <a:custGeom>
            <a:rect b="b" l="l" r="r" t="t"/>
            <a:pathLst>
              <a:path extrusionOk="0" h="49527" w="43817">
                <a:moveTo>
                  <a:pt x="18574" y="0"/>
                </a:moveTo>
                <a:cubicBezTo>
                  <a:pt x="18372" y="0"/>
                  <a:pt x="18252" y="19"/>
                  <a:pt x="18252" y="19"/>
                </a:cubicBezTo>
                <a:lnTo>
                  <a:pt x="3940" y="163"/>
                </a:lnTo>
                <a:lnTo>
                  <a:pt x="3418" y="163"/>
                </a:lnTo>
                <a:cubicBezTo>
                  <a:pt x="1534" y="163"/>
                  <a:pt x="1" y="1696"/>
                  <a:pt x="1" y="3587"/>
                </a:cubicBezTo>
                <a:lnTo>
                  <a:pt x="1" y="46109"/>
                </a:lnTo>
                <a:cubicBezTo>
                  <a:pt x="1" y="47994"/>
                  <a:pt x="1534" y="49527"/>
                  <a:pt x="3418" y="49527"/>
                </a:cubicBezTo>
                <a:lnTo>
                  <a:pt x="40393" y="49527"/>
                </a:lnTo>
                <a:cubicBezTo>
                  <a:pt x="42284" y="49527"/>
                  <a:pt x="43817" y="47994"/>
                  <a:pt x="43817" y="46109"/>
                </a:cubicBezTo>
                <a:lnTo>
                  <a:pt x="43817" y="10385"/>
                </a:lnTo>
                <a:lnTo>
                  <a:pt x="43817" y="4548"/>
                </a:lnTo>
                <a:lnTo>
                  <a:pt x="43817" y="3587"/>
                </a:lnTo>
                <a:lnTo>
                  <a:pt x="43817" y="3229"/>
                </a:lnTo>
                <a:cubicBezTo>
                  <a:pt x="43817" y="3229"/>
                  <a:pt x="43666" y="163"/>
                  <a:pt x="40160" y="19"/>
                </a:cubicBezTo>
                <a:cubicBezTo>
                  <a:pt x="40103" y="16"/>
                  <a:pt x="40047" y="15"/>
                  <a:pt x="39992" y="15"/>
                </a:cubicBezTo>
                <a:cubicBezTo>
                  <a:pt x="39613" y="15"/>
                  <a:pt x="39272" y="70"/>
                  <a:pt x="38954" y="163"/>
                </a:cubicBezTo>
                <a:cubicBezTo>
                  <a:pt x="36441" y="917"/>
                  <a:pt x="35593" y="4253"/>
                  <a:pt x="33299" y="4253"/>
                </a:cubicBezTo>
                <a:lnTo>
                  <a:pt x="25414" y="4253"/>
                </a:lnTo>
                <a:cubicBezTo>
                  <a:pt x="25414" y="4253"/>
                  <a:pt x="25390" y="4256"/>
                  <a:pt x="25344" y="4256"/>
                </a:cubicBezTo>
                <a:cubicBezTo>
                  <a:pt x="24990" y="4256"/>
                  <a:pt x="23363" y="4103"/>
                  <a:pt x="21613" y="1476"/>
                </a:cubicBezTo>
                <a:cubicBezTo>
                  <a:pt x="20985" y="722"/>
                  <a:pt x="20269" y="345"/>
                  <a:pt x="19666" y="163"/>
                </a:cubicBezTo>
                <a:cubicBezTo>
                  <a:pt x="19220" y="30"/>
                  <a:pt x="18831" y="0"/>
                  <a:pt x="18574" y="0"/>
                </a:cubicBezTo>
                <a:close/>
              </a:path>
            </a:pathLst>
          </a:custGeom>
          <a:solidFill>
            <a:srgbClr val="057F9A"/>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3"/>
          <p:cNvSpPr txBox="1"/>
          <p:nvPr>
            <p:ph type="title"/>
          </p:nvPr>
        </p:nvSpPr>
        <p:spPr>
          <a:xfrm>
            <a:off x="3679038" y="1474475"/>
            <a:ext cx="2552100" cy="41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Efficiency</a:t>
            </a:r>
            <a:endParaRPr/>
          </a:p>
        </p:txBody>
      </p:sp>
      <p:sp>
        <p:nvSpPr>
          <p:cNvPr id="422" name="Google Shape;422;p43"/>
          <p:cNvSpPr txBox="1"/>
          <p:nvPr>
            <p:ph idx="3" type="subTitle"/>
          </p:nvPr>
        </p:nvSpPr>
        <p:spPr>
          <a:xfrm>
            <a:off x="3679038" y="2671425"/>
            <a:ext cx="2552100" cy="87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With a distributed ledger that is shared among members of a network, time-wasting record reconciliations are eliminated. And to speed transactions, a set of rules called a smart contract can be stored on the blockchain and executed automatically.</a:t>
            </a:r>
            <a:endParaRPr/>
          </a:p>
          <a:p>
            <a:pPr indent="0" lvl="0" marL="0" rtl="0" algn="l">
              <a:spcBef>
                <a:spcPts val="0"/>
              </a:spcBef>
              <a:spcAft>
                <a:spcPts val="0"/>
              </a:spcAft>
              <a:buNone/>
            </a:pPr>
            <a:r>
              <a:t/>
            </a:r>
            <a:endParaRPr/>
          </a:p>
        </p:txBody>
      </p:sp>
      <p:grpSp>
        <p:nvGrpSpPr>
          <p:cNvPr id="423" name="Google Shape;423;p43"/>
          <p:cNvGrpSpPr/>
          <p:nvPr/>
        </p:nvGrpSpPr>
        <p:grpSpPr>
          <a:xfrm>
            <a:off x="3544503" y="948506"/>
            <a:ext cx="560305" cy="412191"/>
            <a:chOff x="2202150" y="2821575"/>
            <a:chExt cx="355975" cy="261875"/>
          </a:xfrm>
        </p:grpSpPr>
        <p:sp>
          <p:nvSpPr>
            <p:cNvPr id="424" name="Google Shape;424;p43"/>
            <p:cNvSpPr/>
            <p:nvPr/>
          </p:nvSpPr>
          <p:spPr>
            <a:xfrm>
              <a:off x="2202150" y="2821575"/>
              <a:ext cx="355975" cy="261875"/>
            </a:xfrm>
            <a:custGeom>
              <a:rect b="b" l="l" r="r" t="t"/>
              <a:pathLst>
                <a:path extrusionOk="0" h="10475" w="14239">
                  <a:moveTo>
                    <a:pt x="5888" y="1"/>
                  </a:moveTo>
                  <a:cubicBezTo>
                    <a:pt x="3533" y="1"/>
                    <a:pt x="1624" y="1928"/>
                    <a:pt x="1624" y="4283"/>
                  </a:cubicBezTo>
                  <a:cubicBezTo>
                    <a:pt x="1624" y="4408"/>
                    <a:pt x="1624" y="4515"/>
                    <a:pt x="1642" y="4640"/>
                  </a:cubicBezTo>
                  <a:cubicBezTo>
                    <a:pt x="643" y="5175"/>
                    <a:pt x="0" y="6210"/>
                    <a:pt x="0" y="7370"/>
                  </a:cubicBezTo>
                  <a:cubicBezTo>
                    <a:pt x="0" y="9083"/>
                    <a:pt x="1392" y="10474"/>
                    <a:pt x="3105" y="10474"/>
                  </a:cubicBezTo>
                  <a:lnTo>
                    <a:pt x="11152" y="10474"/>
                  </a:lnTo>
                  <a:cubicBezTo>
                    <a:pt x="11973" y="10474"/>
                    <a:pt x="12740" y="10224"/>
                    <a:pt x="13311" y="9761"/>
                  </a:cubicBezTo>
                  <a:cubicBezTo>
                    <a:pt x="13917" y="9243"/>
                    <a:pt x="14239" y="8547"/>
                    <a:pt x="14239" y="7709"/>
                  </a:cubicBezTo>
                  <a:cubicBezTo>
                    <a:pt x="14239" y="7191"/>
                    <a:pt x="14114" y="6656"/>
                    <a:pt x="13882" y="6139"/>
                  </a:cubicBezTo>
                  <a:cubicBezTo>
                    <a:pt x="13329" y="7441"/>
                    <a:pt x="12062" y="8351"/>
                    <a:pt x="10563" y="8351"/>
                  </a:cubicBezTo>
                  <a:cubicBezTo>
                    <a:pt x="8582" y="8351"/>
                    <a:pt x="6977" y="6727"/>
                    <a:pt x="6977" y="4747"/>
                  </a:cubicBezTo>
                  <a:cubicBezTo>
                    <a:pt x="6977" y="3302"/>
                    <a:pt x="7851" y="2035"/>
                    <a:pt x="9118" y="1482"/>
                  </a:cubicBezTo>
                  <a:cubicBezTo>
                    <a:pt x="8850" y="1178"/>
                    <a:pt x="8547" y="911"/>
                    <a:pt x="8208" y="697"/>
                  </a:cubicBezTo>
                  <a:cubicBezTo>
                    <a:pt x="7512" y="250"/>
                    <a:pt x="6727" y="1"/>
                    <a:pt x="58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3"/>
            <p:cNvSpPr/>
            <p:nvPr/>
          </p:nvSpPr>
          <p:spPr>
            <a:xfrm>
              <a:off x="2397525" y="2871550"/>
              <a:ext cx="137850" cy="137850"/>
            </a:xfrm>
            <a:custGeom>
              <a:rect b="b" l="l" r="r" t="t"/>
              <a:pathLst>
                <a:path extrusionOk="0" h="5514" w="5514">
                  <a:moveTo>
                    <a:pt x="3453" y="1633"/>
                  </a:moveTo>
                  <a:cubicBezTo>
                    <a:pt x="3560" y="1633"/>
                    <a:pt x="3667" y="1677"/>
                    <a:pt x="3747" y="1766"/>
                  </a:cubicBezTo>
                  <a:cubicBezTo>
                    <a:pt x="3908" y="1927"/>
                    <a:pt x="3908" y="2195"/>
                    <a:pt x="3747" y="2355"/>
                  </a:cubicBezTo>
                  <a:lnTo>
                    <a:pt x="3337" y="2748"/>
                  </a:lnTo>
                  <a:lnTo>
                    <a:pt x="3747" y="3158"/>
                  </a:lnTo>
                  <a:cubicBezTo>
                    <a:pt x="3908" y="3319"/>
                    <a:pt x="3908" y="3586"/>
                    <a:pt x="3747" y="3747"/>
                  </a:cubicBezTo>
                  <a:cubicBezTo>
                    <a:pt x="3676" y="3836"/>
                    <a:pt x="3569" y="3872"/>
                    <a:pt x="3462" y="3872"/>
                  </a:cubicBezTo>
                  <a:cubicBezTo>
                    <a:pt x="3355" y="3872"/>
                    <a:pt x="3248" y="3836"/>
                    <a:pt x="3158" y="3747"/>
                  </a:cubicBezTo>
                  <a:lnTo>
                    <a:pt x="2748" y="3337"/>
                  </a:lnTo>
                  <a:lnTo>
                    <a:pt x="2355" y="3747"/>
                  </a:lnTo>
                  <a:cubicBezTo>
                    <a:pt x="2266" y="3836"/>
                    <a:pt x="2159" y="3872"/>
                    <a:pt x="2052" y="3872"/>
                  </a:cubicBezTo>
                  <a:cubicBezTo>
                    <a:pt x="1945" y="3872"/>
                    <a:pt x="1838" y="3836"/>
                    <a:pt x="1767" y="3747"/>
                  </a:cubicBezTo>
                  <a:cubicBezTo>
                    <a:pt x="1588" y="3586"/>
                    <a:pt x="1588" y="3319"/>
                    <a:pt x="1767" y="3158"/>
                  </a:cubicBezTo>
                  <a:lnTo>
                    <a:pt x="2159" y="2748"/>
                  </a:lnTo>
                  <a:lnTo>
                    <a:pt x="1767" y="2355"/>
                  </a:lnTo>
                  <a:cubicBezTo>
                    <a:pt x="1588" y="2195"/>
                    <a:pt x="1588" y="1927"/>
                    <a:pt x="1767" y="1766"/>
                  </a:cubicBezTo>
                  <a:cubicBezTo>
                    <a:pt x="1847" y="1677"/>
                    <a:pt x="1954" y="1633"/>
                    <a:pt x="2061" y="1633"/>
                  </a:cubicBezTo>
                  <a:cubicBezTo>
                    <a:pt x="2168" y="1633"/>
                    <a:pt x="2275" y="1677"/>
                    <a:pt x="2355" y="1766"/>
                  </a:cubicBezTo>
                  <a:lnTo>
                    <a:pt x="2748" y="2159"/>
                  </a:lnTo>
                  <a:lnTo>
                    <a:pt x="3158" y="1766"/>
                  </a:lnTo>
                  <a:cubicBezTo>
                    <a:pt x="3239" y="1677"/>
                    <a:pt x="3346" y="1633"/>
                    <a:pt x="3453" y="1633"/>
                  </a:cubicBezTo>
                  <a:close/>
                  <a:moveTo>
                    <a:pt x="2748" y="0"/>
                  </a:moveTo>
                  <a:cubicBezTo>
                    <a:pt x="1231" y="0"/>
                    <a:pt x="0" y="1231"/>
                    <a:pt x="0" y="2748"/>
                  </a:cubicBezTo>
                  <a:cubicBezTo>
                    <a:pt x="0" y="4282"/>
                    <a:pt x="1231" y="5513"/>
                    <a:pt x="2748" y="5513"/>
                  </a:cubicBezTo>
                  <a:cubicBezTo>
                    <a:pt x="4282" y="5513"/>
                    <a:pt x="5514" y="4282"/>
                    <a:pt x="5514" y="2748"/>
                  </a:cubicBezTo>
                  <a:cubicBezTo>
                    <a:pt x="5514" y="1231"/>
                    <a:pt x="4282" y="0"/>
                    <a:pt x="27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6" name="Google Shape;426;p43"/>
          <p:cNvSpPr txBox="1"/>
          <p:nvPr>
            <p:ph idx="4294967295" type="title"/>
          </p:nvPr>
        </p:nvSpPr>
        <p:spPr>
          <a:xfrm>
            <a:off x="720000" y="1533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Why use blockchain technology cont…</a:t>
            </a:r>
            <a:endParaRPr sz="2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4"/>
          <p:cNvSpPr txBox="1"/>
          <p:nvPr/>
        </p:nvSpPr>
        <p:spPr>
          <a:xfrm>
            <a:off x="6021025" y="4089425"/>
            <a:ext cx="1807200" cy="36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dk2"/>
              </a:solidFill>
              <a:latin typeface="Stint Ultra Expanded"/>
              <a:ea typeface="Stint Ultra Expanded"/>
              <a:cs typeface="Stint Ultra Expanded"/>
              <a:sym typeface="Stint Ultra Expanded"/>
            </a:endParaRPr>
          </a:p>
        </p:txBody>
      </p:sp>
      <p:sp>
        <p:nvSpPr>
          <p:cNvPr id="432" name="Google Shape;432;p44"/>
          <p:cNvSpPr txBox="1"/>
          <p:nvPr>
            <p:ph type="title"/>
          </p:nvPr>
        </p:nvSpPr>
        <p:spPr>
          <a:xfrm>
            <a:off x="2084250" y="1238450"/>
            <a:ext cx="5498100" cy="73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t>Problem statement</a:t>
            </a:r>
            <a:endParaRPr sz="3300"/>
          </a:p>
        </p:txBody>
      </p:sp>
      <p:sp>
        <p:nvSpPr>
          <p:cNvPr id="433" name="Google Shape;433;p44"/>
          <p:cNvSpPr txBox="1"/>
          <p:nvPr>
            <p:ph idx="1" type="subTitle"/>
          </p:nvPr>
        </p:nvSpPr>
        <p:spPr>
          <a:xfrm>
            <a:off x="1544925" y="2358400"/>
            <a:ext cx="6085800" cy="1343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latin typeface="Times New Roman"/>
                <a:ea typeface="Times New Roman"/>
                <a:cs typeface="Times New Roman"/>
                <a:sym typeface="Times New Roman"/>
              </a:rPr>
              <a:t>Academic records of an individual, such as degrees, diplomas, are separated data, stored in the databases of various providers of education and students or graduates do not have the authority to manage their own information.  Moreover, no other unofficial person (e.g. an employer) has access to modify or even view these official records, in the context of heightened internationalization of education and work, with the increasing mobility of students and graduates, easy access to personal degree records is paramount.</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1400"/>
          </a:p>
        </p:txBody>
      </p:sp>
      <p:sp>
        <p:nvSpPr>
          <p:cNvPr id="434" name="Google Shape;434;p44"/>
          <p:cNvSpPr/>
          <p:nvPr/>
        </p:nvSpPr>
        <p:spPr>
          <a:xfrm>
            <a:off x="1408300" y="886000"/>
            <a:ext cx="356000" cy="261875"/>
          </a:xfrm>
          <a:custGeom>
            <a:rect b="b" l="l" r="r" t="t"/>
            <a:pathLst>
              <a:path extrusionOk="0" h="10475" w="14240">
                <a:moveTo>
                  <a:pt x="8708" y="4248"/>
                </a:moveTo>
                <a:cubicBezTo>
                  <a:pt x="9725" y="4248"/>
                  <a:pt x="10564" y="5068"/>
                  <a:pt x="10564" y="6085"/>
                </a:cubicBezTo>
                <a:cubicBezTo>
                  <a:pt x="10564" y="7102"/>
                  <a:pt x="9725" y="7941"/>
                  <a:pt x="8708" y="7941"/>
                </a:cubicBezTo>
                <a:lnTo>
                  <a:pt x="5371" y="7941"/>
                </a:lnTo>
                <a:cubicBezTo>
                  <a:pt x="5139" y="7941"/>
                  <a:pt x="4943" y="7745"/>
                  <a:pt x="4943" y="7513"/>
                </a:cubicBezTo>
                <a:cubicBezTo>
                  <a:pt x="4943" y="7281"/>
                  <a:pt x="5139" y="7102"/>
                  <a:pt x="5371" y="7102"/>
                </a:cubicBezTo>
                <a:lnTo>
                  <a:pt x="8708" y="7102"/>
                </a:lnTo>
                <a:cubicBezTo>
                  <a:pt x="9279" y="7102"/>
                  <a:pt x="9725" y="6656"/>
                  <a:pt x="9725" y="6085"/>
                </a:cubicBezTo>
                <a:cubicBezTo>
                  <a:pt x="9725" y="5532"/>
                  <a:pt x="9279" y="5086"/>
                  <a:pt x="8708" y="5086"/>
                </a:cubicBezTo>
                <a:lnTo>
                  <a:pt x="5068" y="5086"/>
                </a:lnTo>
                <a:cubicBezTo>
                  <a:pt x="4515" y="5086"/>
                  <a:pt x="4069" y="5514"/>
                  <a:pt x="4051" y="6067"/>
                </a:cubicBezTo>
                <a:lnTo>
                  <a:pt x="4247" y="5871"/>
                </a:lnTo>
                <a:cubicBezTo>
                  <a:pt x="4328" y="5791"/>
                  <a:pt x="4435" y="5751"/>
                  <a:pt x="4542" y="5751"/>
                </a:cubicBezTo>
                <a:cubicBezTo>
                  <a:pt x="4649" y="5751"/>
                  <a:pt x="4756" y="5791"/>
                  <a:pt x="4836" y="5871"/>
                </a:cubicBezTo>
                <a:cubicBezTo>
                  <a:pt x="4997" y="6032"/>
                  <a:pt x="4997" y="6299"/>
                  <a:pt x="4836" y="6460"/>
                </a:cubicBezTo>
                <a:lnTo>
                  <a:pt x="3962" y="7334"/>
                </a:lnTo>
                <a:cubicBezTo>
                  <a:pt x="3873" y="7423"/>
                  <a:pt x="3765" y="7459"/>
                  <a:pt x="3658" y="7459"/>
                </a:cubicBezTo>
                <a:cubicBezTo>
                  <a:pt x="3551" y="7459"/>
                  <a:pt x="3444" y="7423"/>
                  <a:pt x="3373" y="7334"/>
                </a:cubicBezTo>
                <a:lnTo>
                  <a:pt x="2481" y="6460"/>
                </a:lnTo>
                <a:cubicBezTo>
                  <a:pt x="2320" y="6299"/>
                  <a:pt x="2320" y="6032"/>
                  <a:pt x="2481" y="5871"/>
                </a:cubicBezTo>
                <a:cubicBezTo>
                  <a:pt x="2570" y="5791"/>
                  <a:pt x="2677" y="5751"/>
                  <a:pt x="2784" y="5751"/>
                </a:cubicBezTo>
                <a:cubicBezTo>
                  <a:pt x="2891" y="5751"/>
                  <a:pt x="2998" y="5791"/>
                  <a:pt x="3087" y="5871"/>
                </a:cubicBezTo>
                <a:lnTo>
                  <a:pt x="3230" y="6014"/>
                </a:lnTo>
                <a:cubicBezTo>
                  <a:pt x="3266" y="5033"/>
                  <a:pt x="4069" y="4248"/>
                  <a:pt x="5068" y="4248"/>
                </a:cubicBezTo>
                <a:close/>
                <a:moveTo>
                  <a:pt x="5889" y="1"/>
                </a:moveTo>
                <a:cubicBezTo>
                  <a:pt x="3534" y="1"/>
                  <a:pt x="1607" y="1910"/>
                  <a:pt x="1607" y="4265"/>
                </a:cubicBezTo>
                <a:cubicBezTo>
                  <a:pt x="1607" y="4390"/>
                  <a:pt x="1624" y="4515"/>
                  <a:pt x="1624" y="4640"/>
                </a:cubicBezTo>
                <a:cubicBezTo>
                  <a:pt x="625" y="5175"/>
                  <a:pt x="1" y="6210"/>
                  <a:pt x="1" y="7370"/>
                </a:cubicBezTo>
                <a:cubicBezTo>
                  <a:pt x="1" y="9083"/>
                  <a:pt x="1392" y="10475"/>
                  <a:pt x="3087" y="10475"/>
                </a:cubicBezTo>
                <a:lnTo>
                  <a:pt x="11134" y="10475"/>
                </a:lnTo>
                <a:cubicBezTo>
                  <a:pt x="12847" y="10475"/>
                  <a:pt x="14239" y="9083"/>
                  <a:pt x="14239" y="7370"/>
                </a:cubicBezTo>
                <a:cubicBezTo>
                  <a:pt x="14239" y="6692"/>
                  <a:pt x="14025" y="6050"/>
                  <a:pt x="13615" y="5514"/>
                </a:cubicBezTo>
                <a:cubicBezTo>
                  <a:pt x="13276" y="5068"/>
                  <a:pt x="12830" y="4711"/>
                  <a:pt x="12312" y="4497"/>
                </a:cubicBezTo>
                <a:cubicBezTo>
                  <a:pt x="12205" y="3908"/>
                  <a:pt x="11920" y="3373"/>
                  <a:pt x="11473" y="2945"/>
                </a:cubicBezTo>
                <a:cubicBezTo>
                  <a:pt x="10956" y="2481"/>
                  <a:pt x="10314" y="2213"/>
                  <a:pt x="9618" y="2196"/>
                </a:cubicBezTo>
                <a:cubicBezTo>
                  <a:pt x="9279" y="1589"/>
                  <a:pt x="8797" y="1072"/>
                  <a:pt x="8190" y="679"/>
                </a:cubicBezTo>
                <a:cubicBezTo>
                  <a:pt x="7512" y="233"/>
                  <a:pt x="6710" y="1"/>
                  <a:pt x="58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5"/>
          <p:cNvSpPr txBox="1"/>
          <p:nvPr/>
        </p:nvSpPr>
        <p:spPr>
          <a:xfrm>
            <a:off x="6579950" y="4691150"/>
            <a:ext cx="2305500" cy="36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B6B6B6"/>
                </a:solidFill>
                <a:latin typeface="Stint Ultra Expanded"/>
                <a:ea typeface="Stint Ultra Expanded"/>
                <a:cs typeface="Stint Ultra Expanded"/>
                <a:sym typeface="Stint Ultra Expanded"/>
              </a:rPr>
              <a:t>Competitors</a:t>
            </a:r>
            <a:endParaRPr b="1" sz="1800">
              <a:solidFill>
                <a:srgbClr val="B6B6B6"/>
              </a:solidFill>
              <a:latin typeface="Stint Ultra Expanded"/>
              <a:ea typeface="Stint Ultra Expanded"/>
              <a:cs typeface="Stint Ultra Expanded"/>
              <a:sym typeface="Stint Ultra Expanded"/>
            </a:endParaRPr>
          </a:p>
        </p:txBody>
      </p:sp>
      <p:sp>
        <p:nvSpPr>
          <p:cNvPr id="440" name="Google Shape;440;p45"/>
          <p:cNvSpPr/>
          <p:nvPr/>
        </p:nvSpPr>
        <p:spPr>
          <a:xfrm>
            <a:off x="720000" y="1008200"/>
            <a:ext cx="2305541" cy="2952057"/>
          </a:xfrm>
          <a:custGeom>
            <a:rect b="b" l="l" r="r" t="t"/>
            <a:pathLst>
              <a:path extrusionOk="0" h="49527" w="43817">
                <a:moveTo>
                  <a:pt x="18574" y="0"/>
                </a:moveTo>
                <a:cubicBezTo>
                  <a:pt x="18372" y="0"/>
                  <a:pt x="18252" y="19"/>
                  <a:pt x="18252" y="19"/>
                </a:cubicBezTo>
                <a:lnTo>
                  <a:pt x="3940" y="163"/>
                </a:lnTo>
                <a:lnTo>
                  <a:pt x="3418" y="163"/>
                </a:lnTo>
                <a:cubicBezTo>
                  <a:pt x="1534" y="163"/>
                  <a:pt x="1" y="1696"/>
                  <a:pt x="1" y="3587"/>
                </a:cubicBezTo>
                <a:lnTo>
                  <a:pt x="1" y="46109"/>
                </a:lnTo>
                <a:cubicBezTo>
                  <a:pt x="1" y="47994"/>
                  <a:pt x="1534" y="49527"/>
                  <a:pt x="3418" y="49527"/>
                </a:cubicBezTo>
                <a:lnTo>
                  <a:pt x="40393" y="49527"/>
                </a:lnTo>
                <a:cubicBezTo>
                  <a:pt x="42284" y="49527"/>
                  <a:pt x="43817" y="47994"/>
                  <a:pt x="43817" y="46109"/>
                </a:cubicBezTo>
                <a:lnTo>
                  <a:pt x="43817" y="10385"/>
                </a:lnTo>
                <a:lnTo>
                  <a:pt x="43817" y="4548"/>
                </a:lnTo>
                <a:lnTo>
                  <a:pt x="43817" y="3587"/>
                </a:lnTo>
                <a:lnTo>
                  <a:pt x="43817" y="3229"/>
                </a:lnTo>
                <a:cubicBezTo>
                  <a:pt x="43817" y="3229"/>
                  <a:pt x="43666" y="163"/>
                  <a:pt x="40160" y="19"/>
                </a:cubicBezTo>
                <a:cubicBezTo>
                  <a:pt x="40103" y="16"/>
                  <a:pt x="40047" y="15"/>
                  <a:pt x="39992" y="15"/>
                </a:cubicBezTo>
                <a:cubicBezTo>
                  <a:pt x="39613" y="15"/>
                  <a:pt x="39272" y="70"/>
                  <a:pt x="38954" y="163"/>
                </a:cubicBezTo>
                <a:cubicBezTo>
                  <a:pt x="36441" y="917"/>
                  <a:pt x="35593" y="4253"/>
                  <a:pt x="33299" y="4253"/>
                </a:cubicBezTo>
                <a:lnTo>
                  <a:pt x="25414" y="4253"/>
                </a:lnTo>
                <a:cubicBezTo>
                  <a:pt x="25414" y="4253"/>
                  <a:pt x="25390" y="4256"/>
                  <a:pt x="25344" y="4256"/>
                </a:cubicBezTo>
                <a:cubicBezTo>
                  <a:pt x="24990" y="4256"/>
                  <a:pt x="23363" y="4103"/>
                  <a:pt x="21613" y="1476"/>
                </a:cubicBezTo>
                <a:cubicBezTo>
                  <a:pt x="20985" y="722"/>
                  <a:pt x="20269" y="345"/>
                  <a:pt x="19666" y="163"/>
                </a:cubicBezTo>
                <a:cubicBezTo>
                  <a:pt x="19220" y="30"/>
                  <a:pt x="18831" y="0"/>
                  <a:pt x="18574" y="0"/>
                </a:cubicBezTo>
                <a:close/>
              </a:path>
            </a:pathLst>
          </a:custGeom>
          <a:solidFill>
            <a:srgbClr val="057F9A"/>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5"/>
          <p:cNvSpPr/>
          <p:nvPr/>
        </p:nvSpPr>
        <p:spPr>
          <a:xfrm>
            <a:off x="5966825" y="970699"/>
            <a:ext cx="2305541" cy="2952057"/>
          </a:xfrm>
          <a:custGeom>
            <a:rect b="b" l="l" r="r" t="t"/>
            <a:pathLst>
              <a:path extrusionOk="0" h="49527" w="43817">
                <a:moveTo>
                  <a:pt x="18574" y="0"/>
                </a:moveTo>
                <a:cubicBezTo>
                  <a:pt x="18372" y="0"/>
                  <a:pt x="18252" y="19"/>
                  <a:pt x="18252" y="19"/>
                </a:cubicBezTo>
                <a:lnTo>
                  <a:pt x="3940" y="163"/>
                </a:lnTo>
                <a:lnTo>
                  <a:pt x="3418" y="163"/>
                </a:lnTo>
                <a:cubicBezTo>
                  <a:pt x="1534" y="163"/>
                  <a:pt x="1" y="1696"/>
                  <a:pt x="1" y="3587"/>
                </a:cubicBezTo>
                <a:lnTo>
                  <a:pt x="1" y="46109"/>
                </a:lnTo>
                <a:cubicBezTo>
                  <a:pt x="1" y="47994"/>
                  <a:pt x="1534" y="49527"/>
                  <a:pt x="3418" y="49527"/>
                </a:cubicBezTo>
                <a:lnTo>
                  <a:pt x="40393" y="49527"/>
                </a:lnTo>
                <a:cubicBezTo>
                  <a:pt x="42284" y="49527"/>
                  <a:pt x="43817" y="47994"/>
                  <a:pt x="43817" y="46109"/>
                </a:cubicBezTo>
                <a:lnTo>
                  <a:pt x="43817" y="10385"/>
                </a:lnTo>
                <a:lnTo>
                  <a:pt x="43817" y="4548"/>
                </a:lnTo>
                <a:lnTo>
                  <a:pt x="43817" y="3587"/>
                </a:lnTo>
                <a:lnTo>
                  <a:pt x="43817" y="3229"/>
                </a:lnTo>
                <a:cubicBezTo>
                  <a:pt x="43817" y="3229"/>
                  <a:pt x="43666" y="163"/>
                  <a:pt x="40160" y="19"/>
                </a:cubicBezTo>
                <a:cubicBezTo>
                  <a:pt x="40103" y="16"/>
                  <a:pt x="40047" y="15"/>
                  <a:pt x="39992" y="15"/>
                </a:cubicBezTo>
                <a:cubicBezTo>
                  <a:pt x="39613" y="15"/>
                  <a:pt x="39272" y="70"/>
                  <a:pt x="38954" y="163"/>
                </a:cubicBezTo>
                <a:cubicBezTo>
                  <a:pt x="36441" y="917"/>
                  <a:pt x="35593" y="4253"/>
                  <a:pt x="33299" y="4253"/>
                </a:cubicBezTo>
                <a:lnTo>
                  <a:pt x="25414" y="4253"/>
                </a:lnTo>
                <a:cubicBezTo>
                  <a:pt x="25414" y="4253"/>
                  <a:pt x="25390" y="4256"/>
                  <a:pt x="25344" y="4256"/>
                </a:cubicBezTo>
                <a:cubicBezTo>
                  <a:pt x="24990" y="4256"/>
                  <a:pt x="23363" y="4103"/>
                  <a:pt x="21613" y="1476"/>
                </a:cubicBezTo>
                <a:cubicBezTo>
                  <a:pt x="20985" y="722"/>
                  <a:pt x="20269" y="345"/>
                  <a:pt x="19666" y="163"/>
                </a:cubicBezTo>
                <a:cubicBezTo>
                  <a:pt x="19220" y="30"/>
                  <a:pt x="18831" y="0"/>
                  <a:pt x="18574" y="0"/>
                </a:cubicBezTo>
                <a:close/>
              </a:path>
            </a:pathLst>
          </a:custGeom>
          <a:noFill/>
          <a:ln cap="flat" cmpd="sng" w="9525">
            <a:solidFill>
              <a:srgbClr val="057F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5"/>
          <p:cNvSpPr txBox="1"/>
          <p:nvPr>
            <p:ph type="title"/>
          </p:nvPr>
        </p:nvSpPr>
        <p:spPr>
          <a:xfrm>
            <a:off x="720000" y="3605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Objectives</a:t>
            </a:r>
            <a:endParaRPr sz="2500"/>
          </a:p>
        </p:txBody>
      </p:sp>
      <p:sp>
        <p:nvSpPr>
          <p:cNvPr id="443" name="Google Shape;443;p45"/>
          <p:cNvSpPr txBox="1"/>
          <p:nvPr>
            <p:ph idx="2" type="title"/>
          </p:nvPr>
        </p:nvSpPr>
        <p:spPr>
          <a:xfrm>
            <a:off x="829363" y="2068488"/>
            <a:ext cx="2086800" cy="41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t>Availability</a:t>
            </a:r>
            <a:endParaRPr sz="1300"/>
          </a:p>
        </p:txBody>
      </p:sp>
      <p:sp>
        <p:nvSpPr>
          <p:cNvPr id="444" name="Google Shape;444;p45"/>
          <p:cNvSpPr txBox="1"/>
          <p:nvPr>
            <p:ph idx="1" type="subTitle"/>
          </p:nvPr>
        </p:nvSpPr>
        <p:spPr>
          <a:xfrm>
            <a:off x="829365" y="2673688"/>
            <a:ext cx="2086800" cy="66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Allow users to control their data through private and public keys, allowing them to own it.</a:t>
            </a:r>
            <a:endParaRPr/>
          </a:p>
        </p:txBody>
      </p:sp>
      <p:sp>
        <p:nvSpPr>
          <p:cNvPr id="445" name="Google Shape;445;p45"/>
          <p:cNvSpPr txBox="1"/>
          <p:nvPr>
            <p:ph idx="3" type="title"/>
          </p:nvPr>
        </p:nvSpPr>
        <p:spPr>
          <a:xfrm>
            <a:off x="6154100" y="1594800"/>
            <a:ext cx="2086800" cy="41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t>Reliability</a:t>
            </a:r>
            <a:endParaRPr sz="1300"/>
          </a:p>
        </p:txBody>
      </p:sp>
      <p:sp>
        <p:nvSpPr>
          <p:cNvPr id="446" name="Google Shape;446;p45"/>
          <p:cNvSpPr txBox="1"/>
          <p:nvPr>
            <p:ph idx="4" type="subTitle"/>
          </p:nvPr>
        </p:nvSpPr>
        <p:spPr>
          <a:xfrm>
            <a:off x="6076209" y="2673688"/>
            <a:ext cx="2086800" cy="66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Make information unchanged, immutable, and distributed over time in that any system participant can verify the authenticity of data and be certain it has not been tampered with thus the records are secure.</a:t>
            </a:r>
            <a:endParaRPr/>
          </a:p>
          <a:p>
            <a:pPr indent="0" lvl="0" marL="0" rtl="0" algn="l">
              <a:spcBef>
                <a:spcPts val="0"/>
              </a:spcBef>
              <a:spcAft>
                <a:spcPts val="0"/>
              </a:spcAft>
              <a:buNone/>
            </a:pPr>
            <a:r>
              <a:t/>
            </a:r>
            <a:endParaRPr/>
          </a:p>
        </p:txBody>
      </p:sp>
      <p:grpSp>
        <p:nvGrpSpPr>
          <p:cNvPr id="447" name="Google Shape;447;p45"/>
          <p:cNvGrpSpPr/>
          <p:nvPr/>
        </p:nvGrpSpPr>
        <p:grpSpPr>
          <a:xfrm>
            <a:off x="6154100" y="1087139"/>
            <a:ext cx="537763" cy="494686"/>
            <a:chOff x="-870725" y="2467498"/>
            <a:chExt cx="537763" cy="494686"/>
          </a:xfrm>
        </p:grpSpPr>
        <p:sp>
          <p:nvSpPr>
            <p:cNvPr id="448" name="Google Shape;448;p45"/>
            <p:cNvSpPr/>
            <p:nvPr/>
          </p:nvSpPr>
          <p:spPr>
            <a:xfrm>
              <a:off x="-530367" y="2467498"/>
              <a:ext cx="137211" cy="151990"/>
            </a:xfrm>
            <a:custGeom>
              <a:rect b="b" l="l" r="r" t="t"/>
              <a:pathLst>
                <a:path extrusionOk="0" h="15180" w="13704">
                  <a:moveTo>
                    <a:pt x="8256" y="0"/>
                  </a:moveTo>
                  <a:cubicBezTo>
                    <a:pt x="6984" y="0"/>
                    <a:pt x="5711" y="484"/>
                    <a:pt x="4744" y="1452"/>
                  </a:cubicBezTo>
                  <a:cubicBezTo>
                    <a:pt x="3148" y="3047"/>
                    <a:pt x="2872" y="5473"/>
                    <a:pt x="3915" y="7364"/>
                  </a:cubicBezTo>
                  <a:lnTo>
                    <a:pt x="0" y="11611"/>
                  </a:lnTo>
                  <a:cubicBezTo>
                    <a:pt x="585" y="12679"/>
                    <a:pt x="936" y="13892"/>
                    <a:pt x="987" y="15180"/>
                  </a:cubicBezTo>
                  <a:lnTo>
                    <a:pt x="6227" y="9487"/>
                  </a:lnTo>
                  <a:cubicBezTo>
                    <a:pt x="6867" y="9776"/>
                    <a:pt x="7565" y="9921"/>
                    <a:pt x="8256" y="9921"/>
                  </a:cubicBezTo>
                  <a:cubicBezTo>
                    <a:pt x="9525" y="9921"/>
                    <a:pt x="10800" y="9437"/>
                    <a:pt x="11768" y="8470"/>
                  </a:cubicBezTo>
                  <a:cubicBezTo>
                    <a:pt x="13703" y="6534"/>
                    <a:pt x="13703" y="3387"/>
                    <a:pt x="11768" y="1452"/>
                  </a:cubicBezTo>
                  <a:cubicBezTo>
                    <a:pt x="10800" y="484"/>
                    <a:pt x="9528" y="0"/>
                    <a:pt x="82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5"/>
            <p:cNvSpPr/>
            <p:nvPr/>
          </p:nvSpPr>
          <p:spPr>
            <a:xfrm>
              <a:off x="-809524" y="2467498"/>
              <a:ext cx="137141" cy="151990"/>
            </a:xfrm>
            <a:custGeom>
              <a:rect b="b" l="l" r="r" t="t"/>
              <a:pathLst>
                <a:path extrusionOk="0" h="15180" w="13697">
                  <a:moveTo>
                    <a:pt x="5444" y="0"/>
                  </a:moveTo>
                  <a:cubicBezTo>
                    <a:pt x="4174" y="0"/>
                    <a:pt x="2903" y="484"/>
                    <a:pt x="1935" y="1452"/>
                  </a:cubicBezTo>
                  <a:cubicBezTo>
                    <a:pt x="0" y="3387"/>
                    <a:pt x="0" y="6534"/>
                    <a:pt x="1935" y="8470"/>
                  </a:cubicBezTo>
                  <a:cubicBezTo>
                    <a:pt x="2903" y="9437"/>
                    <a:pt x="4172" y="9921"/>
                    <a:pt x="5441" y="9921"/>
                  </a:cubicBezTo>
                  <a:cubicBezTo>
                    <a:pt x="6139" y="9921"/>
                    <a:pt x="6830" y="9776"/>
                    <a:pt x="7477" y="9487"/>
                  </a:cubicBezTo>
                  <a:lnTo>
                    <a:pt x="12717" y="15180"/>
                  </a:lnTo>
                  <a:cubicBezTo>
                    <a:pt x="12761" y="13892"/>
                    <a:pt x="13113" y="12679"/>
                    <a:pt x="13697" y="11611"/>
                  </a:cubicBezTo>
                  <a:lnTo>
                    <a:pt x="9789" y="7364"/>
                  </a:lnTo>
                  <a:cubicBezTo>
                    <a:pt x="10832" y="5473"/>
                    <a:pt x="10555" y="3047"/>
                    <a:pt x="8953" y="1452"/>
                  </a:cubicBezTo>
                  <a:cubicBezTo>
                    <a:pt x="7986" y="484"/>
                    <a:pt x="6715" y="0"/>
                    <a:pt x="54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5"/>
            <p:cNvSpPr/>
            <p:nvPr/>
          </p:nvSpPr>
          <p:spPr>
            <a:xfrm>
              <a:off x="-809524" y="2832202"/>
              <a:ext cx="124756" cy="129982"/>
            </a:xfrm>
            <a:custGeom>
              <a:rect b="b" l="l" r="r" t="t"/>
              <a:pathLst>
                <a:path extrusionOk="0" h="12982" w="12460">
                  <a:moveTo>
                    <a:pt x="10687" y="1"/>
                  </a:moveTo>
                  <a:lnTo>
                    <a:pt x="7477" y="3494"/>
                  </a:lnTo>
                  <a:cubicBezTo>
                    <a:pt x="6831" y="3206"/>
                    <a:pt x="6137" y="3061"/>
                    <a:pt x="5442" y="3061"/>
                  </a:cubicBezTo>
                  <a:cubicBezTo>
                    <a:pt x="4172" y="3061"/>
                    <a:pt x="2902" y="3545"/>
                    <a:pt x="1935" y="4512"/>
                  </a:cubicBezTo>
                  <a:cubicBezTo>
                    <a:pt x="0" y="6447"/>
                    <a:pt x="0" y="9595"/>
                    <a:pt x="1935" y="11530"/>
                  </a:cubicBezTo>
                  <a:cubicBezTo>
                    <a:pt x="2903" y="12497"/>
                    <a:pt x="4172" y="12981"/>
                    <a:pt x="5441" y="12981"/>
                  </a:cubicBezTo>
                  <a:cubicBezTo>
                    <a:pt x="6717" y="12981"/>
                    <a:pt x="7986" y="12497"/>
                    <a:pt x="8953" y="11530"/>
                  </a:cubicBezTo>
                  <a:cubicBezTo>
                    <a:pt x="10555" y="9934"/>
                    <a:pt x="10832" y="7509"/>
                    <a:pt x="9789" y="5624"/>
                  </a:cubicBezTo>
                  <a:lnTo>
                    <a:pt x="12459" y="2721"/>
                  </a:lnTo>
                  <a:cubicBezTo>
                    <a:pt x="11554" y="2093"/>
                    <a:pt x="10901" y="1126"/>
                    <a:pt x="1068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5"/>
            <p:cNvSpPr/>
            <p:nvPr/>
          </p:nvSpPr>
          <p:spPr>
            <a:xfrm>
              <a:off x="-517912" y="2832202"/>
              <a:ext cx="124756" cy="129982"/>
            </a:xfrm>
            <a:custGeom>
              <a:rect b="b" l="l" r="r" t="t"/>
              <a:pathLst>
                <a:path extrusionOk="0" h="12982" w="12460">
                  <a:moveTo>
                    <a:pt x="1766" y="1"/>
                  </a:moveTo>
                  <a:cubicBezTo>
                    <a:pt x="1552" y="1126"/>
                    <a:pt x="905" y="2093"/>
                    <a:pt x="0" y="2721"/>
                  </a:cubicBezTo>
                  <a:lnTo>
                    <a:pt x="2671" y="5624"/>
                  </a:lnTo>
                  <a:cubicBezTo>
                    <a:pt x="1628" y="7509"/>
                    <a:pt x="1904" y="9934"/>
                    <a:pt x="3500" y="11530"/>
                  </a:cubicBezTo>
                  <a:cubicBezTo>
                    <a:pt x="4467" y="12497"/>
                    <a:pt x="5743" y="12981"/>
                    <a:pt x="7012" y="12981"/>
                  </a:cubicBezTo>
                  <a:cubicBezTo>
                    <a:pt x="8281" y="12981"/>
                    <a:pt x="9556" y="12497"/>
                    <a:pt x="10524" y="11530"/>
                  </a:cubicBezTo>
                  <a:cubicBezTo>
                    <a:pt x="12459" y="9595"/>
                    <a:pt x="12459" y="6447"/>
                    <a:pt x="10524" y="4512"/>
                  </a:cubicBezTo>
                  <a:cubicBezTo>
                    <a:pt x="9557" y="3545"/>
                    <a:pt x="8285" y="3061"/>
                    <a:pt x="7014" y="3061"/>
                  </a:cubicBezTo>
                  <a:cubicBezTo>
                    <a:pt x="6320" y="3061"/>
                    <a:pt x="5626" y="3206"/>
                    <a:pt x="4983" y="3494"/>
                  </a:cubicBezTo>
                  <a:lnTo>
                    <a:pt x="176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5"/>
            <p:cNvSpPr/>
            <p:nvPr/>
          </p:nvSpPr>
          <p:spPr>
            <a:xfrm>
              <a:off x="-870725" y="2665514"/>
              <a:ext cx="176400" cy="99344"/>
            </a:xfrm>
            <a:custGeom>
              <a:rect b="b" l="l" r="r" t="t"/>
              <a:pathLst>
                <a:path extrusionOk="0" h="9922" w="17618">
                  <a:moveTo>
                    <a:pt x="5061" y="1"/>
                  </a:moveTo>
                  <a:cubicBezTo>
                    <a:pt x="3790" y="1"/>
                    <a:pt x="2520" y="484"/>
                    <a:pt x="1552" y="1452"/>
                  </a:cubicBezTo>
                  <a:cubicBezTo>
                    <a:pt x="522" y="2482"/>
                    <a:pt x="0" y="3877"/>
                    <a:pt x="113" y="5347"/>
                  </a:cubicBezTo>
                  <a:cubicBezTo>
                    <a:pt x="189" y="6384"/>
                    <a:pt x="603" y="7383"/>
                    <a:pt x="1276" y="8174"/>
                  </a:cubicBezTo>
                  <a:cubicBezTo>
                    <a:pt x="2268" y="9343"/>
                    <a:pt x="3669" y="9921"/>
                    <a:pt x="5064" y="9921"/>
                  </a:cubicBezTo>
                  <a:cubicBezTo>
                    <a:pt x="6333" y="9921"/>
                    <a:pt x="7602" y="9437"/>
                    <a:pt x="8570" y="8470"/>
                  </a:cubicBezTo>
                  <a:cubicBezTo>
                    <a:pt x="9135" y="7911"/>
                    <a:pt x="9531" y="7245"/>
                    <a:pt x="9770" y="6535"/>
                  </a:cubicBezTo>
                  <a:lnTo>
                    <a:pt x="16731" y="6535"/>
                  </a:lnTo>
                  <a:cubicBezTo>
                    <a:pt x="16775" y="5397"/>
                    <a:pt x="17089" y="4329"/>
                    <a:pt x="17617" y="3393"/>
                  </a:cubicBezTo>
                  <a:lnTo>
                    <a:pt x="9770" y="3393"/>
                  </a:lnTo>
                  <a:cubicBezTo>
                    <a:pt x="9531" y="2683"/>
                    <a:pt x="9135" y="2017"/>
                    <a:pt x="8570" y="1452"/>
                  </a:cubicBezTo>
                  <a:cubicBezTo>
                    <a:pt x="7602" y="484"/>
                    <a:pt x="6332" y="1"/>
                    <a:pt x="50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5"/>
            <p:cNvSpPr/>
            <p:nvPr/>
          </p:nvSpPr>
          <p:spPr>
            <a:xfrm>
              <a:off x="-508351" y="2665514"/>
              <a:ext cx="175389" cy="99344"/>
            </a:xfrm>
            <a:custGeom>
              <a:rect b="b" l="l" r="r" t="t"/>
              <a:pathLst>
                <a:path extrusionOk="0" h="9922" w="17517">
                  <a:moveTo>
                    <a:pt x="12551" y="1"/>
                  </a:moveTo>
                  <a:cubicBezTo>
                    <a:pt x="11279" y="1"/>
                    <a:pt x="10009" y="484"/>
                    <a:pt x="9041" y="1452"/>
                  </a:cubicBezTo>
                  <a:cubicBezTo>
                    <a:pt x="8482" y="2017"/>
                    <a:pt x="8080" y="2683"/>
                    <a:pt x="7848" y="3393"/>
                  </a:cubicBezTo>
                  <a:lnTo>
                    <a:pt x="0" y="3393"/>
                  </a:lnTo>
                  <a:cubicBezTo>
                    <a:pt x="522" y="4329"/>
                    <a:pt x="842" y="5397"/>
                    <a:pt x="880" y="6535"/>
                  </a:cubicBezTo>
                  <a:lnTo>
                    <a:pt x="7848" y="6535"/>
                  </a:lnTo>
                  <a:cubicBezTo>
                    <a:pt x="8080" y="7245"/>
                    <a:pt x="8482" y="7911"/>
                    <a:pt x="9041" y="8470"/>
                  </a:cubicBezTo>
                  <a:cubicBezTo>
                    <a:pt x="10009" y="9437"/>
                    <a:pt x="11284" y="9921"/>
                    <a:pt x="12553" y="9921"/>
                  </a:cubicBezTo>
                  <a:cubicBezTo>
                    <a:pt x="13822" y="9921"/>
                    <a:pt x="15092" y="9437"/>
                    <a:pt x="16065" y="8470"/>
                  </a:cubicBezTo>
                  <a:cubicBezTo>
                    <a:pt x="17002" y="7534"/>
                    <a:pt x="17517" y="6290"/>
                    <a:pt x="17517" y="4964"/>
                  </a:cubicBezTo>
                  <a:cubicBezTo>
                    <a:pt x="17517" y="3638"/>
                    <a:pt x="17002" y="2388"/>
                    <a:pt x="16065" y="1452"/>
                  </a:cubicBezTo>
                  <a:cubicBezTo>
                    <a:pt x="15095" y="484"/>
                    <a:pt x="13822" y="1"/>
                    <a:pt x="125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5"/>
            <p:cNvSpPr/>
            <p:nvPr/>
          </p:nvSpPr>
          <p:spPr>
            <a:xfrm>
              <a:off x="-671892" y="2695079"/>
              <a:ext cx="140535" cy="140666"/>
            </a:xfrm>
            <a:custGeom>
              <a:rect b="b" l="l" r="r" t="t"/>
              <a:pathLst>
                <a:path extrusionOk="0" h="14049" w="14036">
                  <a:moveTo>
                    <a:pt x="3412" y="0"/>
                  </a:moveTo>
                  <a:cubicBezTo>
                    <a:pt x="1495" y="214"/>
                    <a:pt x="0" y="1848"/>
                    <a:pt x="0" y="3820"/>
                  </a:cubicBezTo>
                  <a:lnTo>
                    <a:pt x="0" y="12912"/>
                  </a:lnTo>
                  <a:cubicBezTo>
                    <a:pt x="0" y="13540"/>
                    <a:pt x="509" y="14049"/>
                    <a:pt x="1137" y="14049"/>
                  </a:cubicBezTo>
                  <a:lnTo>
                    <a:pt x="12899" y="14049"/>
                  </a:lnTo>
                  <a:cubicBezTo>
                    <a:pt x="13527" y="14049"/>
                    <a:pt x="14036" y="13540"/>
                    <a:pt x="14036" y="12912"/>
                  </a:cubicBezTo>
                  <a:lnTo>
                    <a:pt x="14036" y="3820"/>
                  </a:lnTo>
                  <a:cubicBezTo>
                    <a:pt x="14036" y="1848"/>
                    <a:pt x="12541" y="214"/>
                    <a:pt x="10624" y="0"/>
                  </a:cubicBezTo>
                  <a:cubicBezTo>
                    <a:pt x="9537" y="547"/>
                    <a:pt x="8312" y="855"/>
                    <a:pt x="7018" y="855"/>
                  </a:cubicBezTo>
                  <a:cubicBezTo>
                    <a:pt x="5724" y="855"/>
                    <a:pt x="4499" y="547"/>
                    <a:pt x="34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5"/>
            <p:cNvSpPr/>
            <p:nvPr/>
          </p:nvSpPr>
          <p:spPr>
            <a:xfrm>
              <a:off x="-650888" y="2573114"/>
              <a:ext cx="99024" cy="98954"/>
            </a:xfrm>
            <a:custGeom>
              <a:rect b="b" l="l" r="r" t="t"/>
              <a:pathLst>
                <a:path extrusionOk="0" h="9883" w="9890">
                  <a:moveTo>
                    <a:pt x="4945" y="0"/>
                  </a:moveTo>
                  <a:cubicBezTo>
                    <a:pt x="2218" y="0"/>
                    <a:pt x="1" y="2212"/>
                    <a:pt x="1" y="4945"/>
                  </a:cubicBezTo>
                  <a:cubicBezTo>
                    <a:pt x="1" y="7671"/>
                    <a:pt x="2218" y="9883"/>
                    <a:pt x="4945" y="9883"/>
                  </a:cubicBezTo>
                  <a:cubicBezTo>
                    <a:pt x="7678" y="9883"/>
                    <a:pt x="9890" y="7671"/>
                    <a:pt x="9890" y="4945"/>
                  </a:cubicBezTo>
                  <a:cubicBezTo>
                    <a:pt x="9890" y="2212"/>
                    <a:pt x="7678" y="0"/>
                    <a:pt x="494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6" name="Google Shape;456;p45"/>
          <p:cNvGrpSpPr/>
          <p:nvPr/>
        </p:nvGrpSpPr>
        <p:grpSpPr>
          <a:xfrm>
            <a:off x="829375" y="1343784"/>
            <a:ext cx="446117" cy="536804"/>
            <a:chOff x="23359" y="2203737"/>
            <a:chExt cx="551306" cy="663376"/>
          </a:xfrm>
        </p:grpSpPr>
        <p:sp>
          <p:nvSpPr>
            <p:cNvPr id="457" name="Google Shape;457;p45"/>
            <p:cNvSpPr/>
            <p:nvPr/>
          </p:nvSpPr>
          <p:spPr>
            <a:xfrm>
              <a:off x="32540" y="2637999"/>
              <a:ext cx="533725" cy="229114"/>
            </a:xfrm>
            <a:custGeom>
              <a:rect b="b" l="l" r="r" t="t"/>
              <a:pathLst>
                <a:path extrusionOk="0" h="18518" w="43138">
                  <a:moveTo>
                    <a:pt x="20049" y="1"/>
                  </a:moveTo>
                  <a:lnTo>
                    <a:pt x="20049" y="3563"/>
                  </a:lnTo>
                  <a:lnTo>
                    <a:pt x="7213" y="3563"/>
                  </a:lnTo>
                  <a:cubicBezTo>
                    <a:pt x="5108" y="3563"/>
                    <a:pt x="3399" y="5266"/>
                    <a:pt x="3399" y="7370"/>
                  </a:cubicBezTo>
                  <a:lnTo>
                    <a:pt x="3399" y="8797"/>
                  </a:lnTo>
                  <a:cubicBezTo>
                    <a:pt x="1426" y="9456"/>
                    <a:pt x="0" y="11322"/>
                    <a:pt x="0" y="13515"/>
                  </a:cubicBezTo>
                  <a:cubicBezTo>
                    <a:pt x="0" y="16260"/>
                    <a:pt x="2232" y="18491"/>
                    <a:pt x="4974" y="18491"/>
                  </a:cubicBezTo>
                  <a:cubicBezTo>
                    <a:pt x="5823" y="18491"/>
                    <a:pt x="6720" y="18278"/>
                    <a:pt x="7615" y="17800"/>
                  </a:cubicBezTo>
                  <a:cubicBezTo>
                    <a:pt x="8306" y="17429"/>
                    <a:pt x="8871" y="16864"/>
                    <a:pt x="9242" y="16179"/>
                  </a:cubicBezTo>
                  <a:cubicBezTo>
                    <a:pt x="10976" y="12956"/>
                    <a:pt x="9286" y="9714"/>
                    <a:pt x="6541" y="8797"/>
                  </a:cubicBezTo>
                  <a:lnTo>
                    <a:pt x="6541" y="7967"/>
                  </a:lnTo>
                  <a:cubicBezTo>
                    <a:pt x="6541" y="7270"/>
                    <a:pt x="7106" y="6704"/>
                    <a:pt x="7803" y="6704"/>
                  </a:cubicBezTo>
                  <a:lnTo>
                    <a:pt x="20049" y="6704"/>
                  </a:lnTo>
                  <a:lnTo>
                    <a:pt x="20049" y="8803"/>
                  </a:lnTo>
                  <a:cubicBezTo>
                    <a:pt x="18076" y="9463"/>
                    <a:pt x="16650" y="11335"/>
                    <a:pt x="16650" y="13534"/>
                  </a:cubicBezTo>
                  <a:cubicBezTo>
                    <a:pt x="16650" y="16279"/>
                    <a:pt x="18877" y="18518"/>
                    <a:pt x="21620" y="18518"/>
                  </a:cubicBezTo>
                  <a:cubicBezTo>
                    <a:pt x="21746" y="18518"/>
                    <a:pt x="21874" y="18513"/>
                    <a:pt x="22003" y="18504"/>
                  </a:cubicBezTo>
                  <a:cubicBezTo>
                    <a:pt x="24415" y="18321"/>
                    <a:pt x="26369" y="16386"/>
                    <a:pt x="26576" y="13974"/>
                  </a:cubicBezTo>
                  <a:cubicBezTo>
                    <a:pt x="26784" y="11586"/>
                    <a:pt x="25301" y="9507"/>
                    <a:pt x="23190" y="8803"/>
                  </a:cubicBezTo>
                  <a:lnTo>
                    <a:pt x="23190" y="6704"/>
                  </a:lnTo>
                  <a:lnTo>
                    <a:pt x="35529" y="6704"/>
                  </a:lnTo>
                  <a:cubicBezTo>
                    <a:pt x="36120" y="6704"/>
                    <a:pt x="36597" y="7182"/>
                    <a:pt x="36597" y="7766"/>
                  </a:cubicBezTo>
                  <a:lnTo>
                    <a:pt x="36597" y="8797"/>
                  </a:lnTo>
                  <a:cubicBezTo>
                    <a:pt x="33758" y="9745"/>
                    <a:pt x="32049" y="13182"/>
                    <a:pt x="34084" y="16506"/>
                  </a:cubicBezTo>
                  <a:cubicBezTo>
                    <a:pt x="34354" y="16952"/>
                    <a:pt x="34738" y="17329"/>
                    <a:pt x="35184" y="17605"/>
                  </a:cubicBezTo>
                  <a:cubicBezTo>
                    <a:pt x="36191" y="18221"/>
                    <a:pt x="37208" y="18492"/>
                    <a:pt x="38164" y="18492"/>
                  </a:cubicBezTo>
                  <a:cubicBezTo>
                    <a:pt x="40906" y="18492"/>
                    <a:pt x="43138" y="16259"/>
                    <a:pt x="43138" y="13515"/>
                  </a:cubicBezTo>
                  <a:cubicBezTo>
                    <a:pt x="43138" y="11322"/>
                    <a:pt x="41712" y="9456"/>
                    <a:pt x="39739" y="8797"/>
                  </a:cubicBezTo>
                  <a:lnTo>
                    <a:pt x="39739" y="6780"/>
                  </a:lnTo>
                  <a:cubicBezTo>
                    <a:pt x="39739" y="5002"/>
                    <a:pt x="38294" y="3563"/>
                    <a:pt x="36522" y="3563"/>
                  </a:cubicBezTo>
                  <a:lnTo>
                    <a:pt x="23190" y="3563"/>
                  </a:lnTo>
                  <a:lnTo>
                    <a:pt x="2319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5"/>
            <p:cNvSpPr/>
            <p:nvPr/>
          </p:nvSpPr>
          <p:spPr>
            <a:xfrm>
              <a:off x="23359" y="2203737"/>
              <a:ext cx="551306" cy="395413"/>
            </a:xfrm>
            <a:custGeom>
              <a:rect b="b" l="l" r="r" t="t"/>
              <a:pathLst>
                <a:path extrusionOk="0" h="31959" w="44559">
                  <a:moveTo>
                    <a:pt x="18240" y="1"/>
                  </a:moveTo>
                  <a:cubicBezTo>
                    <a:pt x="11387" y="1"/>
                    <a:pt x="5677" y="5491"/>
                    <a:pt x="5454" y="12375"/>
                  </a:cubicBezTo>
                  <a:cubicBezTo>
                    <a:pt x="5429" y="13210"/>
                    <a:pt x="5479" y="14027"/>
                    <a:pt x="5611" y="14819"/>
                  </a:cubicBezTo>
                  <a:cubicBezTo>
                    <a:pt x="2313" y="16170"/>
                    <a:pt x="1" y="19437"/>
                    <a:pt x="76" y="23232"/>
                  </a:cubicBezTo>
                  <a:cubicBezTo>
                    <a:pt x="164" y="28032"/>
                    <a:pt x="4279" y="31958"/>
                    <a:pt x="9086" y="31958"/>
                  </a:cubicBezTo>
                  <a:lnTo>
                    <a:pt x="35662" y="31958"/>
                  </a:lnTo>
                  <a:cubicBezTo>
                    <a:pt x="40575" y="31958"/>
                    <a:pt x="44558" y="27975"/>
                    <a:pt x="44558" y="23062"/>
                  </a:cubicBezTo>
                  <a:cubicBezTo>
                    <a:pt x="44558" y="19072"/>
                    <a:pt x="41932" y="15698"/>
                    <a:pt x="38320" y="14568"/>
                  </a:cubicBezTo>
                  <a:cubicBezTo>
                    <a:pt x="38005" y="10496"/>
                    <a:pt x="34606" y="7292"/>
                    <a:pt x="30460" y="7292"/>
                  </a:cubicBezTo>
                  <a:cubicBezTo>
                    <a:pt x="30240" y="7292"/>
                    <a:pt x="30020" y="7305"/>
                    <a:pt x="29800" y="7323"/>
                  </a:cubicBezTo>
                  <a:cubicBezTo>
                    <a:pt x="27790" y="3076"/>
                    <a:pt x="23511" y="111"/>
                    <a:pt x="18529" y="4"/>
                  </a:cubicBezTo>
                  <a:cubicBezTo>
                    <a:pt x="18432" y="2"/>
                    <a:pt x="18336" y="1"/>
                    <a:pt x="18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Cloud Computing Business Plan by Slidesgo">
  <a:themeElements>
    <a:clrScheme name="Simple Light">
      <a:dk1>
        <a:srgbClr val="000000"/>
      </a:dk1>
      <a:lt1>
        <a:srgbClr val="E8E8E8"/>
      </a:lt1>
      <a:dk2>
        <a:srgbClr val="B6B6B6"/>
      </a:dk2>
      <a:lt2>
        <a:srgbClr val="1092A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