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01800" y="2921000"/>
            <a:ext cx="2349500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915" y="2400300"/>
            <a:ext cx="15584169" cy="1275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F15B2A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22525" y="5092700"/>
            <a:ext cx="11410950" cy="158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41492" y="4563529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57420" y="647700"/>
            <a:ext cx="67411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5715" y="3632200"/>
            <a:ext cx="11164569" cy="305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oonycorn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9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Relationship Id="rId1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12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12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12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9.png"/><Relationship Id="rId7" Type="http://schemas.openxmlformats.org/officeDocument/2006/relationships/image" Target="../media/image36.png"/><Relationship Id="rId12" Type="http://schemas.openxmlformats.org/officeDocument/2006/relationships/image" Target="../media/image6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0" Type="http://schemas.openxmlformats.org/officeDocument/2006/relationships/image" Target="../media/image46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3975455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965" y="6075057"/>
            <a:ext cx="2144534" cy="2225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3800" y="6515100"/>
            <a:ext cx="4483735" cy="139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770"/>
              </a:lnSpc>
              <a:spcBef>
                <a:spcPts val="100"/>
              </a:spcBef>
            </a:pPr>
            <a:r>
              <a:rPr sz="3200" spc="-15" dirty="0">
                <a:solidFill>
                  <a:srgbClr val="F05A28"/>
                </a:solidFill>
                <a:latin typeface="DejaVu Sans"/>
                <a:cs typeface="DejaVu Sans"/>
              </a:rPr>
              <a:t>Swetha</a:t>
            </a:r>
            <a:r>
              <a:rPr sz="3200" spc="-7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3200" spc="35" dirty="0">
                <a:solidFill>
                  <a:srgbClr val="F05A28"/>
                </a:solidFill>
                <a:latin typeface="DejaVu Sans"/>
                <a:cs typeface="DejaVu Sans"/>
              </a:rPr>
              <a:t>Kolalapudi</a:t>
            </a:r>
            <a:endParaRPr sz="3200">
              <a:latin typeface="DejaVu Sans"/>
              <a:cs typeface="DejaVu Sans"/>
            </a:endParaRPr>
          </a:p>
          <a:p>
            <a:pPr marL="38100">
              <a:lnSpc>
                <a:spcPts val="2810"/>
              </a:lnSpc>
            </a:pPr>
            <a:r>
              <a:rPr sz="2400" spc="40" dirty="0">
                <a:latin typeface="Verdana"/>
                <a:cs typeface="Verdana"/>
              </a:rPr>
              <a:t>CO-FOUNDER,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LOONYCORN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600" u="sng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4"/>
              </a:rPr>
              <a:t>www.loonycorn.com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12790170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1060"/>
              </a:spcBef>
            </a:pPr>
            <a:r>
              <a:rPr sz="6000" spc="-105" dirty="0">
                <a:solidFill>
                  <a:srgbClr val="171717"/>
                </a:solidFill>
              </a:rPr>
              <a:t>Recommending</a:t>
            </a:r>
            <a:r>
              <a:rPr sz="6000" spc="-640" dirty="0">
                <a:solidFill>
                  <a:srgbClr val="171717"/>
                </a:solidFill>
              </a:rPr>
              <a:t> </a:t>
            </a:r>
            <a:r>
              <a:rPr sz="6000" spc="-45" dirty="0">
                <a:solidFill>
                  <a:srgbClr val="171717"/>
                </a:solidFill>
              </a:rPr>
              <a:t>Products</a:t>
            </a:r>
            <a:r>
              <a:rPr sz="6000" spc="-640" dirty="0">
                <a:solidFill>
                  <a:srgbClr val="171717"/>
                </a:solidFill>
              </a:rPr>
              <a:t> </a:t>
            </a:r>
            <a:r>
              <a:rPr sz="6000" spc="-90" dirty="0">
                <a:solidFill>
                  <a:srgbClr val="171717"/>
                </a:solidFill>
              </a:rPr>
              <a:t>Based</a:t>
            </a:r>
            <a:r>
              <a:rPr sz="6000" spc="-640" dirty="0">
                <a:solidFill>
                  <a:srgbClr val="171717"/>
                </a:solidFill>
              </a:rPr>
              <a:t> </a:t>
            </a:r>
            <a:r>
              <a:rPr sz="6000" spc="-15" dirty="0">
                <a:solidFill>
                  <a:srgbClr val="171717"/>
                </a:solidFill>
              </a:rPr>
              <a:t>on  </a:t>
            </a:r>
            <a:r>
              <a:rPr sz="6000" spc="-125" dirty="0">
                <a:solidFill>
                  <a:srgbClr val="171717"/>
                </a:solidFill>
              </a:rPr>
              <a:t>the </a:t>
            </a:r>
            <a:r>
              <a:rPr sz="6000" spc="-110" dirty="0">
                <a:solidFill>
                  <a:srgbClr val="171717"/>
                </a:solidFill>
              </a:rPr>
              <a:t>Latent </a:t>
            </a:r>
            <a:r>
              <a:rPr sz="6000" spc="-70" dirty="0">
                <a:solidFill>
                  <a:srgbClr val="171717"/>
                </a:solidFill>
              </a:rPr>
              <a:t>Factors</a:t>
            </a:r>
            <a:r>
              <a:rPr sz="6000" spc="-1635" dirty="0">
                <a:solidFill>
                  <a:srgbClr val="171717"/>
                </a:solidFill>
              </a:rPr>
              <a:t> </a:t>
            </a:r>
            <a:r>
              <a:rPr sz="6000" spc="-50" dirty="0">
                <a:solidFill>
                  <a:srgbClr val="171717"/>
                </a:solidFill>
              </a:rPr>
              <a:t>Model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Latent </a:t>
            </a:r>
            <a:r>
              <a:rPr spc="60" dirty="0"/>
              <a:t>Factor</a:t>
            </a:r>
            <a:r>
              <a:rPr spc="-565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0" y="43121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solidFill>
                  <a:srgbClr val="DDDDDD"/>
                </a:solidFill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66050" y="2330450"/>
          <a:ext cx="2440939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26700" y="3924300"/>
            <a:ext cx="768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600" spc="-955" dirty="0">
                <a:latin typeface="DejaVu Sans"/>
                <a:cs typeface="DejaVu Sans"/>
              </a:rPr>
              <a:t>*</a:t>
            </a:r>
            <a:endParaRPr sz="13600">
              <a:latin typeface="DejaVu Sans"/>
              <a:cs typeface="DejaVu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398250" y="3460750"/>
          <a:ext cx="398525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-20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57250" y="23304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28575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28575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570941" y="4070872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0210" y="4123420"/>
            <a:ext cx="976545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2400" y="3610902"/>
            <a:ext cx="610870" cy="637540"/>
          </a:xfrm>
          <a:custGeom>
            <a:avLst/>
            <a:gdLst/>
            <a:ahLst/>
            <a:cxnLst/>
            <a:rect l="l" t="t" r="r" b="b"/>
            <a:pathLst>
              <a:path w="610870" h="637539">
                <a:moveTo>
                  <a:pt x="0" y="0"/>
                </a:moveTo>
                <a:lnTo>
                  <a:pt x="610476" y="0"/>
                </a:lnTo>
                <a:lnTo>
                  <a:pt x="61047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4247959"/>
            <a:ext cx="610870" cy="637540"/>
          </a:xfrm>
          <a:custGeom>
            <a:avLst/>
            <a:gdLst/>
            <a:ahLst/>
            <a:cxnLst/>
            <a:rect l="l" t="t" r="r" b="b"/>
            <a:pathLst>
              <a:path w="610870" h="637539">
                <a:moveTo>
                  <a:pt x="0" y="0"/>
                </a:moveTo>
                <a:lnTo>
                  <a:pt x="610476" y="0"/>
                </a:lnTo>
                <a:lnTo>
                  <a:pt x="61047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2400" y="4885016"/>
            <a:ext cx="610870" cy="637540"/>
          </a:xfrm>
          <a:custGeom>
            <a:avLst/>
            <a:gdLst/>
            <a:ahLst/>
            <a:cxnLst/>
            <a:rect l="l" t="t" r="r" b="b"/>
            <a:pathLst>
              <a:path w="610870" h="637539">
                <a:moveTo>
                  <a:pt x="0" y="0"/>
                </a:moveTo>
                <a:lnTo>
                  <a:pt x="610476" y="0"/>
                </a:lnTo>
                <a:lnTo>
                  <a:pt x="61047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68771" y="3467100"/>
            <a:ext cx="664210" cy="644525"/>
          </a:xfrm>
          <a:custGeom>
            <a:avLst/>
            <a:gdLst/>
            <a:ahLst/>
            <a:cxnLst/>
            <a:rect l="l" t="t" r="r" b="b"/>
            <a:pathLst>
              <a:path w="664209" h="644525">
                <a:moveTo>
                  <a:pt x="0" y="0"/>
                </a:moveTo>
                <a:lnTo>
                  <a:pt x="664121" y="0"/>
                </a:lnTo>
                <a:lnTo>
                  <a:pt x="664121" y="644385"/>
                </a:lnTo>
                <a:lnTo>
                  <a:pt x="0" y="644385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32893" y="3467100"/>
            <a:ext cx="664210" cy="644525"/>
          </a:xfrm>
          <a:custGeom>
            <a:avLst/>
            <a:gdLst/>
            <a:ahLst/>
            <a:cxnLst/>
            <a:rect l="l" t="t" r="r" b="b"/>
            <a:pathLst>
              <a:path w="664209" h="644525">
                <a:moveTo>
                  <a:pt x="0" y="0"/>
                </a:moveTo>
                <a:lnTo>
                  <a:pt x="664210" y="0"/>
                </a:lnTo>
                <a:lnTo>
                  <a:pt x="664210" y="644385"/>
                </a:lnTo>
                <a:lnTo>
                  <a:pt x="0" y="644385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97103" y="3467100"/>
            <a:ext cx="664210" cy="644525"/>
          </a:xfrm>
          <a:custGeom>
            <a:avLst/>
            <a:gdLst/>
            <a:ahLst/>
            <a:cxnLst/>
            <a:rect l="l" t="t" r="r" b="b"/>
            <a:pathLst>
              <a:path w="664209" h="644525">
                <a:moveTo>
                  <a:pt x="0" y="0"/>
                </a:moveTo>
                <a:lnTo>
                  <a:pt x="664209" y="0"/>
                </a:lnTo>
                <a:lnTo>
                  <a:pt x="664209" y="644385"/>
                </a:lnTo>
                <a:lnTo>
                  <a:pt x="0" y="644385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37753" y="4516653"/>
            <a:ext cx="789305" cy="111760"/>
          </a:xfrm>
          <a:custGeom>
            <a:avLst/>
            <a:gdLst/>
            <a:ahLst/>
            <a:cxnLst/>
            <a:rect l="l" t="t" r="r" b="b"/>
            <a:pathLst>
              <a:path w="789305" h="111760">
                <a:moveTo>
                  <a:pt x="721741" y="0"/>
                </a:moveTo>
                <a:lnTo>
                  <a:pt x="695087" y="3300"/>
                </a:lnTo>
                <a:lnTo>
                  <a:pt x="676724" y="10560"/>
                </a:lnTo>
                <a:lnTo>
                  <a:pt x="653234" y="17820"/>
                </a:lnTo>
                <a:lnTo>
                  <a:pt x="611200" y="21120"/>
                </a:lnTo>
                <a:lnTo>
                  <a:pt x="607939" y="23091"/>
                </a:lnTo>
                <a:lnTo>
                  <a:pt x="617239" y="31584"/>
                </a:lnTo>
                <a:lnTo>
                  <a:pt x="620920" y="54978"/>
                </a:lnTo>
                <a:lnTo>
                  <a:pt x="620898" y="56226"/>
                </a:lnTo>
                <a:lnTo>
                  <a:pt x="616991" y="79527"/>
                </a:lnTo>
                <a:lnTo>
                  <a:pt x="607330" y="88727"/>
                </a:lnTo>
                <a:lnTo>
                  <a:pt x="611632" y="91008"/>
                </a:lnTo>
                <a:lnTo>
                  <a:pt x="652611" y="93964"/>
                </a:lnTo>
                <a:lnTo>
                  <a:pt x="677316" y="100987"/>
                </a:lnTo>
                <a:lnTo>
                  <a:pt x="696760" y="108135"/>
                </a:lnTo>
                <a:lnTo>
                  <a:pt x="721741" y="111404"/>
                </a:lnTo>
                <a:lnTo>
                  <a:pt x="745032" y="108624"/>
                </a:lnTo>
                <a:lnTo>
                  <a:pt x="745032" y="2595"/>
                </a:lnTo>
                <a:lnTo>
                  <a:pt x="721741" y="0"/>
                </a:lnTo>
                <a:close/>
              </a:path>
              <a:path w="789305" h="111760">
                <a:moveTo>
                  <a:pt x="62649" y="0"/>
                </a:moveTo>
                <a:lnTo>
                  <a:pt x="35827" y="5256"/>
                </a:lnTo>
                <a:lnTo>
                  <a:pt x="15098" y="19696"/>
                </a:lnTo>
                <a:lnTo>
                  <a:pt x="2482" y="41324"/>
                </a:lnTo>
                <a:lnTo>
                  <a:pt x="0" y="68148"/>
                </a:lnTo>
                <a:lnTo>
                  <a:pt x="8399" y="90910"/>
                </a:lnTo>
                <a:lnTo>
                  <a:pt x="24450" y="103739"/>
                </a:lnTo>
                <a:lnTo>
                  <a:pt x="44516" y="109406"/>
                </a:lnTo>
                <a:lnTo>
                  <a:pt x="64960" y="110680"/>
                </a:lnTo>
                <a:lnTo>
                  <a:pt x="92256" y="107584"/>
                </a:lnTo>
                <a:lnTo>
                  <a:pt x="111564" y="100774"/>
                </a:lnTo>
                <a:lnTo>
                  <a:pt x="137085" y="93964"/>
                </a:lnTo>
                <a:lnTo>
                  <a:pt x="183019" y="90868"/>
                </a:lnTo>
                <a:lnTo>
                  <a:pt x="184321" y="90117"/>
                </a:lnTo>
                <a:lnTo>
                  <a:pt x="175244" y="80093"/>
                </a:lnTo>
                <a:lnTo>
                  <a:pt x="175168" y="79948"/>
                </a:lnTo>
                <a:lnTo>
                  <a:pt x="172111" y="56226"/>
                </a:lnTo>
                <a:lnTo>
                  <a:pt x="172209" y="54978"/>
                </a:lnTo>
                <a:lnTo>
                  <a:pt x="176133" y="31675"/>
                </a:lnTo>
                <a:lnTo>
                  <a:pt x="185238" y="23059"/>
                </a:lnTo>
                <a:lnTo>
                  <a:pt x="181571" y="20980"/>
                </a:lnTo>
                <a:lnTo>
                  <a:pt x="130028" y="17702"/>
                </a:lnTo>
                <a:lnTo>
                  <a:pt x="102574" y="10490"/>
                </a:lnTo>
                <a:lnTo>
                  <a:pt x="84888" y="3278"/>
                </a:lnTo>
                <a:lnTo>
                  <a:pt x="62649" y="0"/>
                </a:lnTo>
                <a:close/>
              </a:path>
              <a:path w="789305" h="111760">
                <a:moveTo>
                  <a:pt x="745032" y="2595"/>
                </a:moveTo>
                <a:lnTo>
                  <a:pt x="745032" y="108624"/>
                </a:lnTo>
                <a:lnTo>
                  <a:pt x="750089" y="108020"/>
                </a:lnTo>
                <a:lnTo>
                  <a:pt x="771471" y="97678"/>
                </a:lnTo>
                <a:lnTo>
                  <a:pt x="784770" y="80093"/>
                </a:lnTo>
                <a:lnTo>
                  <a:pt x="788873" y="54978"/>
                </a:lnTo>
                <a:lnTo>
                  <a:pt x="784505" y="30696"/>
                </a:lnTo>
                <a:lnTo>
                  <a:pt x="772504" y="13544"/>
                </a:lnTo>
                <a:lnTo>
                  <a:pt x="751902" y="3361"/>
                </a:lnTo>
                <a:lnTo>
                  <a:pt x="745032" y="2595"/>
                </a:lnTo>
                <a:close/>
              </a:path>
              <a:path w="789305" h="111760">
                <a:moveTo>
                  <a:pt x="599488" y="84569"/>
                </a:moveTo>
                <a:lnTo>
                  <a:pt x="417307" y="84569"/>
                </a:lnTo>
                <a:lnTo>
                  <a:pt x="431614" y="84869"/>
                </a:lnTo>
                <a:lnTo>
                  <a:pt x="445924" y="87096"/>
                </a:lnTo>
                <a:lnTo>
                  <a:pt x="461720" y="90803"/>
                </a:lnTo>
                <a:lnTo>
                  <a:pt x="479367" y="94030"/>
                </a:lnTo>
                <a:lnTo>
                  <a:pt x="496425" y="95058"/>
                </a:lnTo>
                <a:lnTo>
                  <a:pt x="510451" y="92163"/>
                </a:lnTo>
                <a:lnTo>
                  <a:pt x="521924" y="89073"/>
                </a:lnTo>
                <a:lnTo>
                  <a:pt x="606966" y="89073"/>
                </a:lnTo>
                <a:lnTo>
                  <a:pt x="607330" y="88727"/>
                </a:lnTo>
                <a:lnTo>
                  <a:pt x="599488" y="84569"/>
                </a:lnTo>
                <a:close/>
              </a:path>
              <a:path w="789305" h="111760">
                <a:moveTo>
                  <a:pt x="606966" y="89073"/>
                </a:moveTo>
                <a:lnTo>
                  <a:pt x="521924" y="89073"/>
                </a:lnTo>
                <a:lnTo>
                  <a:pt x="533199" y="89577"/>
                </a:lnTo>
                <a:lnTo>
                  <a:pt x="544623" y="91737"/>
                </a:lnTo>
                <a:lnTo>
                  <a:pt x="556539" y="93611"/>
                </a:lnTo>
                <a:lnTo>
                  <a:pt x="568406" y="93724"/>
                </a:lnTo>
                <a:lnTo>
                  <a:pt x="579943" y="92560"/>
                </a:lnTo>
                <a:lnTo>
                  <a:pt x="592031" y="91125"/>
                </a:lnTo>
                <a:lnTo>
                  <a:pt x="605548" y="90424"/>
                </a:lnTo>
                <a:lnTo>
                  <a:pt x="606966" y="89073"/>
                </a:lnTo>
                <a:close/>
              </a:path>
              <a:path w="789305" h="111760">
                <a:moveTo>
                  <a:pt x="187744" y="20688"/>
                </a:moveTo>
                <a:lnTo>
                  <a:pt x="185238" y="23059"/>
                </a:lnTo>
                <a:lnTo>
                  <a:pt x="200825" y="31900"/>
                </a:lnTo>
                <a:lnTo>
                  <a:pt x="207640" y="55556"/>
                </a:lnTo>
                <a:lnTo>
                  <a:pt x="207673" y="56226"/>
                </a:lnTo>
                <a:lnTo>
                  <a:pt x="201942" y="79948"/>
                </a:lnTo>
                <a:lnTo>
                  <a:pt x="184321" y="90117"/>
                </a:lnTo>
                <a:lnTo>
                  <a:pt x="185127" y="91008"/>
                </a:lnTo>
                <a:lnTo>
                  <a:pt x="200045" y="90283"/>
                </a:lnTo>
                <a:lnTo>
                  <a:pt x="210505" y="88690"/>
                </a:lnTo>
                <a:lnTo>
                  <a:pt x="218650" y="87096"/>
                </a:lnTo>
                <a:lnTo>
                  <a:pt x="226606" y="86372"/>
                </a:lnTo>
                <a:lnTo>
                  <a:pt x="280215" y="86372"/>
                </a:lnTo>
                <a:lnTo>
                  <a:pt x="280847" y="86233"/>
                </a:lnTo>
                <a:lnTo>
                  <a:pt x="298272" y="84750"/>
                </a:lnTo>
                <a:lnTo>
                  <a:pt x="415098" y="84750"/>
                </a:lnTo>
                <a:lnTo>
                  <a:pt x="417307" y="84569"/>
                </a:lnTo>
                <a:lnTo>
                  <a:pt x="599488" y="84569"/>
                </a:lnTo>
                <a:lnTo>
                  <a:pt x="591381" y="80270"/>
                </a:lnTo>
                <a:lnTo>
                  <a:pt x="585808" y="56226"/>
                </a:lnTo>
                <a:lnTo>
                  <a:pt x="592207" y="34874"/>
                </a:lnTo>
                <a:lnTo>
                  <a:pt x="514362" y="34874"/>
                </a:lnTo>
                <a:lnTo>
                  <a:pt x="491506" y="31963"/>
                </a:lnTo>
                <a:lnTo>
                  <a:pt x="392854" y="31963"/>
                </a:lnTo>
                <a:lnTo>
                  <a:pt x="392183" y="31826"/>
                </a:lnTo>
                <a:lnTo>
                  <a:pt x="269862" y="31826"/>
                </a:lnTo>
                <a:lnTo>
                  <a:pt x="254827" y="30696"/>
                </a:lnTo>
                <a:lnTo>
                  <a:pt x="208051" y="22632"/>
                </a:lnTo>
                <a:lnTo>
                  <a:pt x="187744" y="20688"/>
                </a:lnTo>
                <a:close/>
              </a:path>
              <a:path w="789305" h="111760">
                <a:moveTo>
                  <a:pt x="185238" y="23059"/>
                </a:moveTo>
                <a:lnTo>
                  <a:pt x="176133" y="31675"/>
                </a:lnTo>
                <a:lnTo>
                  <a:pt x="172209" y="54978"/>
                </a:lnTo>
                <a:lnTo>
                  <a:pt x="172111" y="56226"/>
                </a:lnTo>
                <a:lnTo>
                  <a:pt x="175168" y="79948"/>
                </a:lnTo>
                <a:lnTo>
                  <a:pt x="175244" y="80093"/>
                </a:lnTo>
                <a:lnTo>
                  <a:pt x="184321" y="90117"/>
                </a:lnTo>
                <a:lnTo>
                  <a:pt x="201942" y="79948"/>
                </a:lnTo>
                <a:lnTo>
                  <a:pt x="207673" y="56226"/>
                </a:lnTo>
                <a:lnTo>
                  <a:pt x="207640" y="55556"/>
                </a:lnTo>
                <a:lnTo>
                  <a:pt x="200825" y="31900"/>
                </a:lnTo>
                <a:lnTo>
                  <a:pt x="185238" y="23059"/>
                </a:lnTo>
                <a:close/>
              </a:path>
              <a:path w="789305" h="111760">
                <a:moveTo>
                  <a:pt x="415098" y="84750"/>
                </a:moveTo>
                <a:lnTo>
                  <a:pt x="298272" y="84750"/>
                </a:lnTo>
                <a:lnTo>
                  <a:pt x="332933" y="87096"/>
                </a:lnTo>
                <a:lnTo>
                  <a:pt x="363288" y="88999"/>
                </a:lnTo>
                <a:lnTo>
                  <a:pt x="391693" y="87680"/>
                </a:lnTo>
                <a:lnTo>
                  <a:pt x="403751" y="85678"/>
                </a:lnTo>
                <a:lnTo>
                  <a:pt x="415098" y="84750"/>
                </a:lnTo>
                <a:close/>
              </a:path>
              <a:path w="789305" h="111760">
                <a:moveTo>
                  <a:pt x="607939" y="23091"/>
                </a:moveTo>
                <a:lnTo>
                  <a:pt x="593038" y="32100"/>
                </a:lnTo>
                <a:lnTo>
                  <a:pt x="585808" y="56226"/>
                </a:lnTo>
                <a:lnTo>
                  <a:pt x="591381" y="80270"/>
                </a:lnTo>
                <a:lnTo>
                  <a:pt x="607330" y="88727"/>
                </a:lnTo>
                <a:lnTo>
                  <a:pt x="616991" y="79527"/>
                </a:lnTo>
                <a:lnTo>
                  <a:pt x="620898" y="56226"/>
                </a:lnTo>
                <a:lnTo>
                  <a:pt x="620920" y="54978"/>
                </a:lnTo>
                <a:lnTo>
                  <a:pt x="617239" y="31584"/>
                </a:lnTo>
                <a:lnTo>
                  <a:pt x="607939" y="23091"/>
                </a:lnTo>
                <a:close/>
              </a:path>
              <a:path w="789305" h="111760">
                <a:moveTo>
                  <a:pt x="280215" y="86372"/>
                </a:moveTo>
                <a:lnTo>
                  <a:pt x="226606" y="86372"/>
                </a:lnTo>
                <a:lnTo>
                  <a:pt x="238540" y="87165"/>
                </a:lnTo>
                <a:lnTo>
                  <a:pt x="254246" y="88474"/>
                </a:lnTo>
                <a:lnTo>
                  <a:pt x="269725" y="88690"/>
                </a:lnTo>
                <a:lnTo>
                  <a:pt x="280215" y="86372"/>
                </a:lnTo>
                <a:close/>
              </a:path>
              <a:path w="789305" h="111760">
                <a:moveTo>
                  <a:pt x="561987" y="22720"/>
                </a:moveTo>
                <a:lnTo>
                  <a:pt x="548443" y="22744"/>
                </a:lnTo>
                <a:lnTo>
                  <a:pt x="536474" y="27492"/>
                </a:lnTo>
                <a:lnTo>
                  <a:pt x="525356" y="32892"/>
                </a:lnTo>
                <a:lnTo>
                  <a:pt x="514362" y="34874"/>
                </a:lnTo>
                <a:lnTo>
                  <a:pt x="592207" y="34874"/>
                </a:lnTo>
                <a:lnTo>
                  <a:pt x="593038" y="32100"/>
                </a:lnTo>
                <a:lnTo>
                  <a:pt x="605551" y="24535"/>
                </a:lnTo>
                <a:lnTo>
                  <a:pt x="575075" y="24535"/>
                </a:lnTo>
                <a:lnTo>
                  <a:pt x="561987" y="22720"/>
                </a:lnTo>
                <a:close/>
              </a:path>
              <a:path w="789305" h="111760">
                <a:moveTo>
                  <a:pt x="439369" y="28230"/>
                </a:moveTo>
                <a:lnTo>
                  <a:pt x="428733" y="28895"/>
                </a:lnTo>
                <a:lnTo>
                  <a:pt x="414426" y="31826"/>
                </a:lnTo>
                <a:lnTo>
                  <a:pt x="392854" y="31963"/>
                </a:lnTo>
                <a:lnTo>
                  <a:pt x="491506" y="31963"/>
                </a:lnTo>
                <a:lnTo>
                  <a:pt x="487037" y="31378"/>
                </a:lnTo>
                <a:lnTo>
                  <a:pt x="472255" y="29762"/>
                </a:lnTo>
                <a:lnTo>
                  <a:pt x="459130" y="29083"/>
                </a:lnTo>
                <a:lnTo>
                  <a:pt x="439369" y="28230"/>
                </a:lnTo>
                <a:close/>
              </a:path>
              <a:path w="789305" h="111760">
                <a:moveTo>
                  <a:pt x="327926" y="17068"/>
                </a:moveTo>
                <a:lnTo>
                  <a:pt x="315980" y="19172"/>
                </a:lnTo>
                <a:lnTo>
                  <a:pt x="299470" y="23909"/>
                </a:lnTo>
                <a:lnTo>
                  <a:pt x="282672" y="28914"/>
                </a:lnTo>
                <a:lnTo>
                  <a:pt x="269862" y="31826"/>
                </a:lnTo>
                <a:lnTo>
                  <a:pt x="392183" y="31826"/>
                </a:lnTo>
                <a:lnTo>
                  <a:pt x="366742" y="26619"/>
                </a:lnTo>
                <a:lnTo>
                  <a:pt x="342847" y="20189"/>
                </a:lnTo>
                <a:lnTo>
                  <a:pt x="327926" y="17068"/>
                </a:lnTo>
                <a:close/>
              </a:path>
              <a:path w="789305" h="111760">
                <a:moveTo>
                  <a:pt x="605307" y="20688"/>
                </a:moveTo>
                <a:lnTo>
                  <a:pt x="595634" y="21716"/>
                </a:lnTo>
                <a:lnTo>
                  <a:pt x="585924" y="23599"/>
                </a:lnTo>
                <a:lnTo>
                  <a:pt x="575075" y="24535"/>
                </a:lnTo>
                <a:lnTo>
                  <a:pt x="605551" y="24535"/>
                </a:lnTo>
                <a:lnTo>
                  <a:pt x="607939" y="23091"/>
                </a:lnTo>
                <a:lnTo>
                  <a:pt x="605307" y="2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6636" y="4381765"/>
            <a:ext cx="286385" cy="370840"/>
          </a:xfrm>
          <a:custGeom>
            <a:avLst/>
            <a:gdLst/>
            <a:ahLst/>
            <a:cxnLst/>
            <a:rect l="l" t="t" r="r" b="b"/>
            <a:pathLst>
              <a:path w="286385" h="370839">
                <a:moveTo>
                  <a:pt x="33790" y="0"/>
                </a:moveTo>
                <a:lnTo>
                  <a:pt x="23723" y="445"/>
                </a:lnTo>
                <a:lnTo>
                  <a:pt x="15644" y="6484"/>
                </a:lnTo>
                <a:lnTo>
                  <a:pt x="11262" y="17236"/>
                </a:lnTo>
                <a:lnTo>
                  <a:pt x="10618" y="30915"/>
                </a:lnTo>
                <a:lnTo>
                  <a:pt x="13754" y="45733"/>
                </a:lnTo>
                <a:lnTo>
                  <a:pt x="16629" y="59806"/>
                </a:lnTo>
                <a:lnTo>
                  <a:pt x="16599" y="72376"/>
                </a:lnTo>
                <a:lnTo>
                  <a:pt x="15797" y="83811"/>
                </a:lnTo>
                <a:lnTo>
                  <a:pt x="16357" y="94476"/>
                </a:lnTo>
                <a:lnTo>
                  <a:pt x="16902" y="103295"/>
                </a:lnTo>
                <a:lnTo>
                  <a:pt x="15540" y="110913"/>
                </a:lnTo>
                <a:lnTo>
                  <a:pt x="13123" y="120765"/>
                </a:lnTo>
                <a:lnTo>
                  <a:pt x="10503" y="136284"/>
                </a:lnTo>
                <a:lnTo>
                  <a:pt x="7823" y="158140"/>
                </a:lnTo>
                <a:lnTo>
                  <a:pt x="6088" y="166051"/>
                </a:lnTo>
                <a:lnTo>
                  <a:pt x="2057" y="180480"/>
                </a:lnTo>
                <a:lnTo>
                  <a:pt x="0" y="196894"/>
                </a:lnTo>
                <a:lnTo>
                  <a:pt x="2654" y="207804"/>
                </a:lnTo>
                <a:lnTo>
                  <a:pt x="6690" y="215181"/>
                </a:lnTo>
                <a:lnTo>
                  <a:pt x="8776" y="220993"/>
                </a:lnTo>
                <a:lnTo>
                  <a:pt x="9295" y="228501"/>
                </a:lnTo>
                <a:lnTo>
                  <a:pt x="10504" y="239137"/>
                </a:lnTo>
                <a:lnTo>
                  <a:pt x="11878" y="251642"/>
                </a:lnTo>
                <a:lnTo>
                  <a:pt x="12890" y="264758"/>
                </a:lnTo>
                <a:lnTo>
                  <a:pt x="12825" y="276032"/>
                </a:lnTo>
                <a:lnTo>
                  <a:pt x="12211" y="284909"/>
                </a:lnTo>
                <a:lnTo>
                  <a:pt x="12369" y="292972"/>
                </a:lnTo>
                <a:lnTo>
                  <a:pt x="14618" y="301803"/>
                </a:lnTo>
                <a:lnTo>
                  <a:pt x="16986" y="310620"/>
                </a:lnTo>
                <a:lnTo>
                  <a:pt x="16839" y="318217"/>
                </a:lnTo>
                <a:lnTo>
                  <a:pt x="14498" y="326544"/>
                </a:lnTo>
                <a:lnTo>
                  <a:pt x="10287" y="337554"/>
                </a:lnTo>
                <a:lnTo>
                  <a:pt x="10025" y="350472"/>
                </a:lnTo>
                <a:lnTo>
                  <a:pt x="16975" y="361600"/>
                </a:lnTo>
                <a:lnTo>
                  <a:pt x="27623" y="368992"/>
                </a:lnTo>
                <a:lnTo>
                  <a:pt x="38455" y="370701"/>
                </a:lnTo>
                <a:lnTo>
                  <a:pt x="49161" y="365601"/>
                </a:lnTo>
                <a:lnTo>
                  <a:pt x="60276" y="355750"/>
                </a:lnTo>
                <a:lnTo>
                  <a:pt x="70011" y="344437"/>
                </a:lnTo>
                <a:lnTo>
                  <a:pt x="76581" y="334950"/>
                </a:lnTo>
                <a:lnTo>
                  <a:pt x="82558" y="328808"/>
                </a:lnTo>
                <a:lnTo>
                  <a:pt x="90748" y="324333"/>
                </a:lnTo>
                <a:lnTo>
                  <a:pt x="99709" y="320020"/>
                </a:lnTo>
                <a:lnTo>
                  <a:pt x="108001" y="314364"/>
                </a:lnTo>
                <a:lnTo>
                  <a:pt x="114902" y="307522"/>
                </a:lnTo>
                <a:lnTo>
                  <a:pt x="121644" y="301207"/>
                </a:lnTo>
                <a:lnTo>
                  <a:pt x="129200" y="296272"/>
                </a:lnTo>
                <a:lnTo>
                  <a:pt x="138544" y="293574"/>
                </a:lnTo>
                <a:lnTo>
                  <a:pt x="148223" y="289252"/>
                </a:lnTo>
                <a:lnTo>
                  <a:pt x="156986" y="281441"/>
                </a:lnTo>
                <a:lnTo>
                  <a:pt x="165628" y="273955"/>
                </a:lnTo>
                <a:lnTo>
                  <a:pt x="174942" y="270612"/>
                </a:lnTo>
                <a:lnTo>
                  <a:pt x="185937" y="267149"/>
                </a:lnTo>
                <a:lnTo>
                  <a:pt x="197929" y="259155"/>
                </a:lnTo>
                <a:lnTo>
                  <a:pt x="209150" y="250226"/>
                </a:lnTo>
                <a:lnTo>
                  <a:pt x="217830" y="243955"/>
                </a:lnTo>
                <a:lnTo>
                  <a:pt x="222810" y="239038"/>
                </a:lnTo>
                <a:lnTo>
                  <a:pt x="226122" y="233043"/>
                </a:lnTo>
                <a:lnTo>
                  <a:pt x="230812" y="227899"/>
                </a:lnTo>
                <a:lnTo>
                  <a:pt x="239928" y="225540"/>
                </a:lnTo>
                <a:lnTo>
                  <a:pt x="249917" y="225108"/>
                </a:lnTo>
                <a:lnTo>
                  <a:pt x="256615" y="224351"/>
                </a:lnTo>
                <a:lnTo>
                  <a:pt x="285808" y="199458"/>
                </a:lnTo>
                <a:lnTo>
                  <a:pt x="283045" y="178969"/>
                </a:lnTo>
                <a:lnTo>
                  <a:pt x="275083" y="166328"/>
                </a:lnTo>
                <a:lnTo>
                  <a:pt x="260783" y="159090"/>
                </a:lnTo>
                <a:lnTo>
                  <a:pt x="245267" y="154534"/>
                </a:lnTo>
                <a:lnTo>
                  <a:pt x="233654" y="149937"/>
                </a:lnTo>
                <a:lnTo>
                  <a:pt x="196958" y="124316"/>
                </a:lnTo>
                <a:lnTo>
                  <a:pt x="159118" y="94476"/>
                </a:lnTo>
                <a:lnTo>
                  <a:pt x="149080" y="85675"/>
                </a:lnTo>
                <a:lnTo>
                  <a:pt x="137455" y="78520"/>
                </a:lnTo>
                <a:lnTo>
                  <a:pt x="124692" y="72139"/>
                </a:lnTo>
                <a:lnTo>
                  <a:pt x="111239" y="65660"/>
                </a:lnTo>
                <a:lnTo>
                  <a:pt x="98652" y="57792"/>
                </a:lnTo>
                <a:lnTo>
                  <a:pt x="87360" y="48080"/>
                </a:lnTo>
                <a:lnTo>
                  <a:pt x="76635" y="36867"/>
                </a:lnTo>
                <a:lnTo>
                  <a:pt x="65748" y="24499"/>
                </a:lnTo>
                <a:lnTo>
                  <a:pt x="54824" y="12757"/>
                </a:lnTo>
                <a:lnTo>
                  <a:pt x="44164" y="4347"/>
                </a:lnTo>
                <a:lnTo>
                  <a:pt x="33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4347" y="2892907"/>
            <a:ext cx="111760" cy="1151890"/>
          </a:xfrm>
          <a:custGeom>
            <a:avLst/>
            <a:gdLst/>
            <a:ahLst/>
            <a:cxnLst/>
            <a:rect l="l" t="t" r="r" b="b"/>
            <a:pathLst>
              <a:path w="111760" h="1151889">
                <a:moveTo>
                  <a:pt x="22605" y="970431"/>
                </a:moveTo>
                <a:lnTo>
                  <a:pt x="20396" y="974598"/>
                </a:lnTo>
                <a:lnTo>
                  <a:pt x="17455" y="1015530"/>
                </a:lnTo>
                <a:lnTo>
                  <a:pt x="10417" y="1040291"/>
                </a:lnTo>
                <a:lnTo>
                  <a:pt x="3269" y="1059733"/>
                </a:lnTo>
                <a:lnTo>
                  <a:pt x="0" y="1084706"/>
                </a:lnTo>
                <a:lnTo>
                  <a:pt x="3383" y="1113061"/>
                </a:lnTo>
                <a:lnTo>
                  <a:pt x="13725" y="1134441"/>
                </a:lnTo>
                <a:lnTo>
                  <a:pt x="31311" y="1147738"/>
                </a:lnTo>
                <a:lnTo>
                  <a:pt x="56426" y="1151839"/>
                </a:lnTo>
                <a:lnTo>
                  <a:pt x="80704" y="1147475"/>
                </a:lnTo>
                <a:lnTo>
                  <a:pt x="97859" y="1135475"/>
                </a:lnTo>
                <a:lnTo>
                  <a:pt x="108043" y="1114873"/>
                </a:lnTo>
                <a:lnTo>
                  <a:pt x="111404" y="1084706"/>
                </a:lnTo>
                <a:lnTo>
                  <a:pt x="108104" y="1058053"/>
                </a:lnTo>
                <a:lnTo>
                  <a:pt x="100844" y="1039690"/>
                </a:lnTo>
                <a:lnTo>
                  <a:pt x="93584" y="1016200"/>
                </a:lnTo>
                <a:lnTo>
                  <a:pt x="92000" y="996026"/>
                </a:lnTo>
                <a:lnTo>
                  <a:pt x="55848" y="996026"/>
                </a:lnTo>
                <a:lnTo>
                  <a:pt x="31876" y="988546"/>
                </a:lnTo>
                <a:lnTo>
                  <a:pt x="22605" y="970431"/>
                </a:lnTo>
                <a:close/>
              </a:path>
              <a:path w="111760" h="1151889">
                <a:moveTo>
                  <a:pt x="55178" y="948774"/>
                </a:moveTo>
                <a:lnTo>
                  <a:pt x="31134" y="954347"/>
                </a:lnTo>
                <a:lnTo>
                  <a:pt x="22605" y="970431"/>
                </a:lnTo>
                <a:lnTo>
                  <a:pt x="31876" y="988546"/>
                </a:lnTo>
                <a:lnTo>
                  <a:pt x="55848" y="996026"/>
                </a:lnTo>
                <a:lnTo>
                  <a:pt x="79819" y="989013"/>
                </a:lnTo>
                <a:lnTo>
                  <a:pt x="88533" y="971270"/>
                </a:lnTo>
                <a:lnTo>
                  <a:pt x="79303" y="956004"/>
                </a:lnTo>
                <a:lnTo>
                  <a:pt x="55178" y="948774"/>
                </a:lnTo>
                <a:close/>
              </a:path>
              <a:path w="111760" h="1151889">
                <a:moveTo>
                  <a:pt x="88533" y="971270"/>
                </a:moveTo>
                <a:lnTo>
                  <a:pt x="79819" y="989013"/>
                </a:lnTo>
                <a:lnTo>
                  <a:pt x="55848" y="996026"/>
                </a:lnTo>
                <a:lnTo>
                  <a:pt x="92000" y="996026"/>
                </a:lnTo>
                <a:lnTo>
                  <a:pt x="90284" y="974166"/>
                </a:lnTo>
                <a:lnTo>
                  <a:pt x="88533" y="971270"/>
                </a:lnTo>
                <a:close/>
              </a:path>
              <a:path w="111760" h="1151889">
                <a:moveTo>
                  <a:pt x="89681" y="948774"/>
                </a:moveTo>
                <a:lnTo>
                  <a:pt x="55178" y="948774"/>
                </a:lnTo>
                <a:lnTo>
                  <a:pt x="79303" y="956004"/>
                </a:lnTo>
                <a:lnTo>
                  <a:pt x="88533" y="971270"/>
                </a:lnTo>
                <a:lnTo>
                  <a:pt x="90716" y="966825"/>
                </a:lnTo>
                <a:lnTo>
                  <a:pt x="89681" y="948774"/>
                </a:lnTo>
                <a:close/>
              </a:path>
              <a:path w="111760" h="1151889">
                <a:moveTo>
                  <a:pt x="21149" y="184061"/>
                </a:moveTo>
                <a:lnTo>
                  <a:pt x="20396" y="185331"/>
                </a:lnTo>
                <a:lnTo>
                  <a:pt x="21120" y="213073"/>
                </a:lnTo>
                <a:lnTo>
                  <a:pt x="22713" y="232527"/>
                </a:lnTo>
                <a:lnTo>
                  <a:pt x="24307" y="247671"/>
                </a:lnTo>
                <a:lnTo>
                  <a:pt x="25031" y="262483"/>
                </a:lnTo>
                <a:lnTo>
                  <a:pt x="24240" y="284669"/>
                </a:lnTo>
                <a:lnTo>
                  <a:pt x="22934" y="313877"/>
                </a:lnTo>
                <a:lnTo>
                  <a:pt x="22711" y="342604"/>
                </a:lnTo>
                <a:lnTo>
                  <a:pt x="25171" y="363347"/>
                </a:lnTo>
                <a:lnTo>
                  <a:pt x="26654" y="395761"/>
                </a:lnTo>
                <a:lnTo>
                  <a:pt x="24557" y="452820"/>
                </a:lnTo>
                <a:lnTo>
                  <a:pt x="22404" y="516682"/>
                </a:lnTo>
                <a:lnTo>
                  <a:pt x="23723" y="569506"/>
                </a:lnTo>
                <a:lnTo>
                  <a:pt x="25731" y="591936"/>
                </a:lnTo>
                <a:lnTo>
                  <a:pt x="26839" y="617151"/>
                </a:lnTo>
                <a:lnTo>
                  <a:pt x="26536" y="643760"/>
                </a:lnTo>
                <a:lnTo>
                  <a:pt x="24307" y="670369"/>
                </a:lnTo>
                <a:lnTo>
                  <a:pt x="20608" y="699749"/>
                </a:lnTo>
                <a:lnTo>
                  <a:pt x="17383" y="732572"/>
                </a:lnTo>
                <a:lnTo>
                  <a:pt x="16353" y="764297"/>
                </a:lnTo>
                <a:lnTo>
                  <a:pt x="19240" y="790384"/>
                </a:lnTo>
                <a:lnTo>
                  <a:pt x="22330" y="811737"/>
                </a:lnTo>
                <a:lnTo>
                  <a:pt x="21826" y="832713"/>
                </a:lnTo>
                <a:lnTo>
                  <a:pt x="19667" y="853956"/>
                </a:lnTo>
                <a:lnTo>
                  <a:pt x="17792" y="876109"/>
                </a:lnTo>
                <a:lnTo>
                  <a:pt x="17679" y="898184"/>
                </a:lnTo>
                <a:lnTo>
                  <a:pt x="18843" y="919645"/>
                </a:lnTo>
                <a:lnTo>
                  <a:pt x="20278" y="942124"/>
                </a:lnTo>
                <a:lnTo>
                  <a:pt x="20980" y="967257"/>
                </a:lnTo>
                <a:lnTo>
                  <a:pt x="22605" y="970431"/>
                </a:lnTo>
                <a:lnTo>
                  <a:pt x="31134" y="954347"/>
                </a:lnTo>
                <a:lnTo>
                  <a:pt x="55178" y="948774"/>
                </a:lnTo>
                <a:lnTo>
                  <a:pt x="89681" y="948774"/>
                </a:lnTo>
                <a:lnTo>
                  <a:pt x="87806" y="930775"/>
                </a:lnTo>
                <a:lnTo>
                  <a:pt x="86874" y="910598"/>
                </a:lnTo>
                <a:lnTo>
                  <a:pt x="88696" y="886256"/>
                </a:lnTo>
                <a:lnTo>
                  <a:pt x="88667" y="861059"/>
                </a:lnTo>
                <a:lnTo>
                  <a:pt x="83920" y="838798"/>
                </a:lnTo>
                <a:lnTo>
                  <a:pt x="78522" y="818121"/>
                </a:lnTo>
                <a:lnTo>
                  <a:pt x="76542" y="797674"/>
                </a:lnTo>
                <a:lnTo>
                  <a:pt x="78115" y="774069"/>
                </a:lnTo>
                <a:lnTo>
                  <a:pt x="80027" y="746847"/>
                </a:lnTo>
                <a:lnTo>
                  <a:pt x="81641" y="719355"/>
                </a:lnTo>
                <a:lnTo>
                  <a:pt x="82321" y="694943"/>
                </a:lnTo>
                <a:lnTo>
                  <a:pt x="82726" y="675562"/>
                </a:lnTo>
                <a:lnTo>
                  <a:pt x="83173" y="658190"/>
                </a:lnTo>
                <a:lnTo>
                  <a:pt x="82508" y="638408"/>
                </a:lnTo>
                <a:lnTo>
                  <a:pt x="79578" y="611797"/>
                </a:lnTo>
                <a:lnTo>
                  <a:pt x="79440" y="571671"/>
                </a:lnTo>
                <a:lnTo>
                  <a:pt x="84785" y="523108"/>
                </a:lnTo>
                <a:lnTo>
                  <a:pt x="91215" y="478671"/>
                </a:lnTo>
                <a:lnTo>
                  <a:pt x="94335" y="450926"/>
                </a:lnTo>
                <a:lnTo>
                  <a:pt x="92233" y="428703"/>
                </a:lnTo>
                <a:lnTo>
                  <a:pt x="87499" y="397991"/>
                </a:lnTo>
                <a:lnTo>
                  <a:pt x="82494" y="366742"/>
                </a:lnTo>
                <a:lnTo>
                  <a:pt x="79578" y="342912"/>
                </a:lnTo>
                <a:lnTo>
                  <a:pt x="80707" y="314953"/>
                </a:lnTo>
                <a:lnTo>
                  <a:pt x="84604" y="273086"/>
                </a:lnTo>
                <a:lnTo>
                  <a:pt x="88772" y="227950"/>
                </a:lnTo>
                <a:lnTo>
                  <a:pt x="89812" y="207746"/>
                </a:lnTo>
                <a:lnTo>
                  <a:pt x="55486" y="207746"/>
                </a:lnTo>
                <a:lnTo>
                  <a:pt x="31466" y="201942"/>
                </a:lnTo>
                <a:lnTo>
                  <a:pt x="21149" y="184061"/>
                </a:lnTo>
                <a:close/>
              </a:path>
              <a:path w="111760" h="1151889">
                <a:moveTo>
                  <a:pt x="55556" y="161020"/>
                </a:moveTo>
                <a:lnTo>
                  <a:pt x="31383" y="166818"/>
                </a:lnTo>
                <a:lnTo>
                  <a:pt x="21149" y="184061"/>
                </a:lnTo>
                <a:lnTo>
                  <a:pt x="31466" y="201942"/>
                </a:lnTo>
                <a:lnTo>
                  <a:pt x="55486" y="207746"/>
                </a:lnTo>
                <a:lnTo>
                  <a:pt x="79505" y="200825"/>
                </a:lnTo>
                <a:lnTo>
                  <a:pt x="88268" y="185372"/>
                </a:lnTo>
                <a:lnTo>
                  <a:pt x="79728" y="168589"/>
                </a:lnTo>
                <a:lnTo>
                  <a:pt x="55556" y="161020"/>
                </a:lnTo>
                <a:close/>
              </a:path>
              <a:path w="111760" h="1151889">
                <a:moveTo>
                  <a:pt x="88268" y="185372"/>
                </a:moveTo>
                <a:lnTo>
                  <a:pt x="79505" y="200825"/>
                </a:lnTo>
                <a:lnTo>
                  <a:pt x="55486" y="207746"/>
                </a:lnTo>
                <a:lnTo>
                  <a:pt x="89812" y="207746"/>
                </a:lnTo>
                <a:lnTo>
                  <a:pt x="90716" y="190182"/>
                </a:lnTo>
                <a:lnTo>
                  <a:pt x="88268" y="185372"/>
                </a:lnTo>
                <a:close/>
              </a:path>
              <a:path w="111760" h="1151889">
                <a:moveTo>
                  <a:pt x="91731" y="161020"/>
                </a:moveTo>
                <a:lnTo>
                  <a:pt x="55556" y="161020"/>
                </a:lnTo>
                <a:lnTo>
                  <a:pt x="79728" y="168589"/>
                </a:lnTo>
                <a:lnTo>
                  <a:pt x="88268" y="185372"/>
                </a:lnTo>
                <a:lnTo>
                  <a:pt x="90424" y="181571"/>
                </a:lnTo>
                <a:lnTo>
                  <a:pt x="91731" y="161020"/>
                </a:lnTo>
                <a:close/>
              </a:path>
              <a:path w="111760" h="1151889">
                <a:moveTo>
                  <a:pt x="43256" y="0"/>
                </a:moveTo>
                <a:lnTo>
                  <a:pt x="20499" y="8399"/>
                </a:lnTo>
                <a:lnTo>
                  <a:pt x="7669" y="24450"/>
                </a:lnTo>
                <a:lnTo>
                  <a:pt x="1999" y="44516"/>
                </a:lnTo>
                <a:lnTo>
                  <a:pt x="723" y="64960"/>
                </a:lnTo>
                <a:lnTo>
                  <a:pt x="3821" y="92256"/>
                </a:lnTo>
                <a:lnTo>
                  <a:pt x="10636" y="111564"/>
                </a:lnTo>
                <a:lnTo>
                  <a:pt x="17450" y="137085"/>
                </a:lnTo>
                <a:lnTo>
                  <a:pt x="20548" y="183019"/>
                </a:lnTo>
                <a:lnTo>
                  <a:pt x="21149" y="184061"/>
                </a:lnTo>
                <a:lnTo>
                  <a:pt x="31383" y="166818"/>
                </a:lnTo>
                <a:lnTo>
                  <a:pt x="55556" y="161020"/>
                </a:lnTo>
                <a:lnTo>
                  <a:pt x="91731" y="161020"/>
                </a:lnTo>
                <a:lnTo>
                  <a:pt x="93702" y="130028"/>
                </a:lnTo>
                <a:lnTo>
                  <a:pt x="100914" y="102574"/>
                </a:lnTo>
                <a:lnTo>
                  <a:pt x="108126" y="84888"/>
                </a:lnTo>
                <a:lnTo>
                  <a:pt x="111404" y="62649"/>
                </a:lnTo>
                <a:lnTo>
                  <a:pt x="106147" y="35827"/>
                </a:lnTo>
                <a:lnTo>
                  <a:pt x="91708" y="15098"/>
                </a:lnTo>
                <a:lnTo>
                  <a:pt x="70079" y="2482"/>
                </a:lnTo>
                <a:lnTo>
                  <a:pt x="43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59950" y="3924756"/>
            <a:ext cx="370840" cy="286385"/>
          </a:xfrm>
          <a:custGeom>
            <a:avLst/>
            <a:gdLst/>
            <a:ahLst/>
            <a:cxnLst/>
            <a:rect l="l" t="t" r="r" b="b"/>
            <a:pathLst>
              <a:path w="370839" h="286385">
                <a:moveTo>
                  <a:pt x="20227" y="10031"/>
                </a:moveTo>
                <a:lnTo>
                  <a:pt x="9084" y="16997"/>
                </a:lnTo>
                <a:lnTo>
                  <a:pt x="1703" y="27625"/>
                </a:lnTo>
                <a:lnTo>
                  <a:pt x="0" y="38455"/>
                </a:lnTo>
                <a:lnTo>
                  <a:pt x="5094" y="49169"/>
                </a:lnTo>
                <a:lnTo>
                  <a:pt x="14944" y="60285"/>
                </a:lnTo>
                <a:lnTo>
                  <a:pt x="26256" y="70018"/>
                </a:lnTo>
                <a:lnTo>
                  <a:pt x="35737" y="76581"/>
                </a:lnTo>
                <a:lnTo>
                  <a:pt x="41879" y="82558"/>
                </a:lnTo>
                <a:lnTo>
                  <a:pt x="46354" y="90748"/>
                </a:lnTo>
                <a:lnTo>
                  <a:pt x="50668" y="99709"/>
                </a:lnTo>
                <a:lnTo>
                  <a:pt x="56324" y="108001"/>
                </a:lnTo>
                <a:lnTo>
                  <a:pt x="63166" y="114907"/>
                </a:lnTo>
                <a:lnTo>
                  <a:pt x="69483" y="121648"/>
                </a:lnTo>
                <a:lnTo>
                  <a:pt x="74421" y="129202"/>
                </a:lnTo>
                <a:lnTo>
                  <a:pt x="77127" y="138544"/>
                </a:lnTo>
                <a:lnTo>
                  <a:pt x="81443" y="148223"/>
                </a:lnTo>
                <a:lnTo>
                  <a:pt x="89255" y="156986"/>
                </a:lnTo>
                <a:lnTo>
                  <a:pt x="96743" y="165628"/>
                </a:lnTo>
                <a:lnTo>
                  <a:pt x="100088" y="174942"/>
                </a:lnTo>
                <a:lnTo>
                  <a:pt x="103551" y="185943"/>
                </a:lnTo>
                <a:lnTo>
                  <a:pt x="111544" y="197936"/>
                </a:lnTo>
                <a:lnTo>
                  <a:pt x="120469" y="209157"/>
                </a:lnTo>
                <a:lnTo>
                  <a:pt x="126733" y="217843"/>
                </a:lnTo>
                <a:lnTo>
                  <a:pt x="131650" y="222816"/>
                </a:lnTo>
                <a:lnTo>
                  <a:pt x="137645" y="226125"/>
                </a:lnTo>
                <a:lnTo>
                  <a:pt x="142788" y="230818"/>
                </a:lnTo>
                <a:lnTo>
                  <a:pt x="145148" y="239941"/>
                </a:lnTo>
                <a:lnTo>
                  <a:pt x="145580" y="249923"/>
                </a:lnTo>
                <a:lnTo>
                  <a:pt x="146338" y="256616"/>
                </a:lnTo>
                <a:lnTo>
                  <a:pt x="171235" y="285809"/>
                </a:lnTo>
                <a:lnTo>
                  <a:pt x="191731" y="283045"/>
                </a:lnTo>
                <a:lnTo>
                  <a:pt x="204372" y="275085"/>
                </a:lnTo>
                <a:lnTo>
                  <a:pt x="211610" y="260788"/>
                </a:lnTo>
                <a:lnTo>
                  <a:pt x="216167" y="245272"/>
                </a:lnTo>
                <a:lnTo>
                  <a:pt x="220764" y="233654"/>
                </a:lnTo>
                <a:lnTo>
                  <a:pt x="246380" y="196959"/>
                </a:lnTo>
                <a:lnTo>
                  <a:pt x="276224" y="159131"/>
                </a:lnTo>
                <a:lnTo>
                  <a:pt x="285018" y="149087"/>
                </a:lnTo>
                <a:lnTo>
                  <a:pt x="292169" y="137463"/>
                </a:lnTo>
                <a:lnTo>
                  <a:pt x="298549" y="124703"/>
                </a:lnTo>
                <a:lnTo>
                  <a:pt x="305028" y="111252"/>
                </a:lnTo>
                <a:lnTo>
                  <a:pt x="312896" y="98657"/>
                </a:lnTo>
                <a:lnTo>
                  <a:pt x="322610" y="87362"/>
                </a:lnTo>
                <a:lnTo>
                  <a:pt x="333888" y="76581"/>
                </a:lnTo>
                <a:lnTo>
                  <a:pt x="346202" y="65748"/>
                </a:lnTo>
                <a:lnTo>
                  <a:pt x="357936" y="54824"/>
                </a:lnTo>
                <a:lnTo>
                  <a:pt x="366342" y="44164"/>
                </a:lnTo>
                <a:lnTo>
                  <a:pt x="370688" y="33790"/>
                </a:lnTo>
                <a:lnTo>
                  <a:pt x="370243" y="23723"/>
                </a:lnTo>
                <a:lnTo>
                  <a:pt x="365215" y="16997"/>
                </a:lnTo>
                <a:lnTo>
                  <a:pt x="60073" y="16997"/>
                </a:lnTo>
                <a:lnTo>
                  <a:pt x="52477" y="16845"/>
                </a:lnTo>
                <a:lnTo>
                  <a:pt x="44151" y="14500"/>
                </a:lnTo>
                <a:lnTo>
                  <a:pt x="33146" y="10287"/>
                </a:lnTo>
                <a:lnTo>
                  <a:pt x="20227" y="10031"/>
                </a:lnTo>
                <a:close/>
              </a:path>
              <a:path w="370839" h="286385">
                <a:moveTo>
                  <a:pt x="85788" y="12213"/>
                </a:moveTo>
                <a:lnTo>
                  <a:pt x="77723" y="12374"/>
                </a:lnTo>
                <a:lnTo>
                  <a:pt x="68884" y="14630"/>
                </a:lnTo>
                <a:lnTo>
                  <a:pt x="60073" y="16997"/>
                </a:lnTo>
                <a:lnTo>
                  <a:pt x="365215" y="16997"/>
                </a:lnTo>
                <a:lnTo>
                  <a:pt x="267404" y="16907"/>
                </a:lnTo>
                <a:lnTo>
                  <a:pt x="259781" y="15545"/>
                </a:lnTo>
                <a:lnTo>
                  <a:pt x="249925" y="13125"/>
                </a:lnTo>
                <a:lnTo>
                  <a:pt x="248536" y="12890"/>
                </a:lnTo>
                <a:lnTo>
                  <a:pt x="105930" y="12890"/>
                </a:lnTo>
                <a:lnTo>
                  <a:pt x="94663" y="12825"/>
                </a:lnTo>
                <a:lnTo>
                  <a:pt x="85788" y="12213"/>
                </a:lnTo>
                <a:close/>
              </a:path>
              <a:path w="370839" h="286385">
                <a:moveTo>
                  <a:pt x="286882" y="15797"/>
                </a:moveTo>
                <a:lnTo>
                  <a:pt x="267404" y="16907"/>
                </a:lnTo>
                <a:lnTo>
                  <a:pt x="365149" y="16907"/>
                </a:lnTo>
                <a:lnTo>
                  <a:pt x="364941" y="16629"/>
                </a:lnTo>
                <a:lnTo>
                  <a:pt x="310888" y="16629"/>
                </a:lnTo>
                <a:lnTo>
                  <a:pt x="298315" y="16599"/>
                </a:lnTo>
                <a:lnTo>
                  <a:pt x="286882" y="15797"/>
                </a:lnTo>
                <a:close/>
              </a:path>
              <a:path w="370839" h="286385">
                <a:moveTo>
                  <a:pt x="339778" y="10618"/>
                </a:moveTo>
                <a:lnTo>
                  <a:pt x="310888" y="16629"/>
                </a:lnTo>
                <a:lnTo>
                  <a:pt x="364941" y="16629"/>
                </a:lnTo>
                <a:lnTo>
                  <a:pt x="364204" y="15644"/>
                </a:lnTo>
                <a:lnTo>
                  <a:pt x="353453" y="11262"/>
                </a:lnTo>
                <a:lnTo>
                  <a:pt x="339778" y="10618"/>
                </a:lnTo>
                <a:close/>
              </a:path>
              <a:path w="370839" h="286385">
                <a:moveTo>
                  <a:pt x="173794" y="0"/>
                </a:moveTo>
                <a:lnTo>
                  <a:pt x="162883" y="2654"/>
                </a:lnTo>
                <a:lnTo>
                  <a:pt x="155507" y="6690"/>
                </a:lnTo>
                <a:lnTo>
                  <a:pt x="149694" y="8776"/>
                </a:lnTo>
                <a:lnTo>
                  <a:pt x="142187" y="9297"/>
                </a:lnTo>
                <a:lnTo>
                  <a:pt x="131551" y="10509"/>
                </a:lnTo>
                <a:lnTo>
                  <a:pt x="119046" y="11883"/>
                </a:lnTo>
                <a:lnTo>
                  <a:pt x="105930" y="12890"/>
                </a:lnTo>
                <a:lnTo>
                  <a:pt x="248536" y="12890"/>
                </a:lnTo>
                <a:lnTo>
                  <a:pt x="234403" y="10503"/>
                </a:lnTo>
                <a:lnTo>
                  <a:pt x="212548" y="7823"/>
                </a:lnTo>
                <a:lnTo>
                  <a:pt x="204637" y="6088"/>
                </a:lnTo>
                <a:lnTo>
                  <a:pt x="190207" y="2057"/>
                </a:lnTo>
                <a:lnTo>
                  <a:pt x="173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8561" y="4131652"/>
            <a:ext cx="2719571" cy="86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671615" y="3398926"/>
            <a:ext cx="853551" cy="270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99100" y="7302500"/>
            <a:ext cx="55238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0" dirty="0">
                <a:latin typeface="DejaVu Sans"/>
                <a:cs typeface="DejaVu Sans"/>
              </a:rPr>
              <a:t>Solve </a:t>
            </a:r>
            <a:r>
              <a:rPr sz="3300" spc="-5" dirty="0">
                <a:latin typeface="DejaVu Sans"/>
                <a:cs typeface="DejaVu Sans"/>
              </a:rPr>
              <a:t>using </a:t>
            </a:r>
            <a:r>
              <a:rPr sz="3300" spc="25" dirty="0">
                <a:latin typeface="DejaVu Sans"/>
                <a:cs typeface="DejaVu Sans"/>
              </a:rPr>
              <a:t>known</a:t>
            </a:r>
            <a:r>
              <a:rPr sz="3300" spc="-250" dirty="0">
                <a:latin typeface="DejaVu Sans"/>
                <a:cs typeface="DejaVu Sans"/>
              </a:rPr>
              <a:t> </a:t>
            </a:r>
            <a:r>
              <a:rPr sz="3300" spc="-15" dirty="0">
                <a:latin typeface="DejaVu Sans"/>
                <a:cs typeface="DejaVu Sans"/>
              </a:rPr>
              <a:t>ratings</a:t>
            </a:r>
            <a:endParaRPr sz="33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Latent </a:t>
            </a:r>
            <a:r>
              <a:rPr spc="60" dirty="0"/>
              <a:t>Factor</a:t>
            </a:r>
            <a:r>
              <a:rPr spc="-565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1792071" y="23368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0543" y="23368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9014" y="23368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58" y="0"/>
                </a:lnTo>
                <a:lnTo>
                  <a:pt x="928458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7473" y="23368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5945" y="23368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600" y="2973857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44"/>
                </a:lnTo>
                <a:lnTo>
                  <a:pt x="0" y="637044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" y="3610902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3600" y="4247959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3600" y="4885016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3600" y="5522074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44"/>
                </a:lnTo>
                <a:lnTo>
                  <a:pt x="0" y="637044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3600" y="6159119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5" h="637540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6000" y="2895600"/>
            <a:ext cx="6318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900" y="3530600"/>
            <a:ext cx="7099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900" y="4178300"/>
            <a:ext cx="70929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8600" y="431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solidFill>
                  <a:srgbClr val="DDDDDD"/>
                </a:solidFill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5200" y="4813300"/>
            <a:ext cx="73596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5200" y="5448300"/>
            <a:ext cx="725170" cy="1361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indent="12700">
              <a:lnSpc>
                <a:spcPts val="5000"/>
              </a:lnSpc>
              <a:spcBef>
                <a:spcPts val="700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232" baseline="-5464" dirty="0">
                <a:solidFill>
                  <a:srgbClr val="FFFFFF"/>
                </a:solidFill>
                <a:latin typeface="Arial"/>
                <a:cs typeface="Arial"/>
              </a:rPr>
              <a:t>5  </a:t>
            </a: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494" baseline="-5464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20543" y="2330450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20543" y="2973853"/>
            <a:ext cx="0" cy="3829050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49014" y="2330450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49014" y="2973853"/>
            <a:ext cx="0" cy="3829050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7473" y="2330450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7473" y="2973853"/>
            <a:ext cx="0" cy="1280795"/>
          </a:xfrm>
          <a:custGeom>
            <a:avLst/>
            <a:gdLst/>
            <a:ahLst/>
            <a:cxnLst/>
            <a:rect l="l" t="t" r="r" b="b"/>
            <a:pathLst>
              <a:path h="1280795">
                <a:moveTo>
                  <a:pt x="0" y="0"/>
                </a:moveTo>
                <a:lnTo>
                  <a:pt x="0" y="1280646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7473" y="4891557"/>
            <a:ext cx="0" cy="1911350"/>
          </a:xfrm>
          <a:custGeom>
            <a:avLst/>
            <a:gdLst/>
            <a:ahLst/>
            <a:cxnLst/>
            <a:rect l="l" t="t" r="r" b="b"/>
            <a:pathLst>
              <a:path h="1911350">
                <a:moveTo>
                  <a:pt x="0" y="0"/>
                </a:moveTo>
                <a:lnTo>
                  <a:pt x="0" y="1910969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5945" y="2330450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05945" y="2973853"/>
            <a:ext cx="0" cy="3829050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7250" y="3604552"/>
            <a:ext cx="935355" cy="12700"/>
          </a:xfrm>
          <a:custGeom>
            <a:avLst/>
            <a:gdLst/>
            <a:ahLst/>
            <a:cxnLst/>
            <a:rect l="l" t="t" r="r" b="b"/>
            <a:pathLst>
              <a:path w="935355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2070" y="3610902"/>
            <a:ext cx="4648835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7250" y="4241609"/>
            <a:ext cx="935355" cy="12700"/>
          </a:xfrm>
          <a:custGeom>
            <a:avLst/>
            <a:gdLst/>
            <a:ahLst/>
            <a:cxnLst/>
            <a:rect l="l" t="t" r="r" b="b"/>
            <a:pathLst>
              <a:path w="935355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2070" y="4247959"/>
            <a:ext cx="4648835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250" y="4878666"/>
            <a:ext cx="935355" cy="12700"/>
          </a:xfrm>
          <a:custGeom>
            <a:avLst/>
            <a:gdLst/>
            <a:ahLst/>
            <a:cxnLst/>
            <a:rect l="l" t="t" r="r" b="b"/>
            <a:pathLst>
              <a:path w="935355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86071" y="4885016"/>
            <a:ext cx="1854835" cy="0"/>
          </a:xfrm>
          <a:custGeom>
            <a:avLst/>
            <a:gdLst/>
            <a:ahLst/>
            <a:cxnLst/>
            <a:rect l="l" t="t" r="r" b="b"/>
            <a:pathLst>
              <a:path w="1854835">
                <a:moveTo>
                  <a:pt x="0" y="0"/>
                </a:moveTo>
                <a:lnTo>
                  <a:pt x="1854695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2070" y="4885016"/>
            <a:ext cx="1865630" cy="0"/>
          </a:xfrm>
          <a:custGeom>
            <a:avLst/>
            <a:gdLst/>
            <a:ahLst/>
            <a:cxnLst/>
            <a:rect l="l" t="t" r="r" b="b"/>
            <a:pathLst>
              <a:path w="1865629">
                <a:moveTo>
                  <a:pt x="0" y="0"/>
                </a:moveTo>
                <a:lnTo>
                  <a:pt x="1865529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7250" y="5515724"/>
            <a:ext cx="935355" cy="12700"/>
          </a:xfrm>
          <a:custGeom>
            <a:avLst/>
            <a:gdLst/>
            <a:ahLst/>
            <a:cxnLst/>
            <a:rect l="l" t="t" r="r" b="b"/>
            <a:pathLst>
              <a:path w="935355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92070" y="5522074"/>
            <a:ext cx="4648835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7250" y="6152769"/>
            <a:ext cx="935355" cy="12700"/>
          </a:xfrm>
          <a:custGeom>
            <a:avLst/>
            <a:gdLst/>
            <a:ahLst/>
            <a:cxnLst/>
            <a:rect l="l" t="t" r="r" b="b"/>
            <a:pathLst>
              <a:path w="935355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2070" y="6159119"/>
            <a:ext cx="4648835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92070" y="2330450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92070" y="2973853"/>
            <a:ext cx="0" cy="3829050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7250" y="2973853"/>
            <a:ext cx="935355" cy="0"/>
          </a:xfrm>
          <a:custGeom>
            <a:avLst/>
            <a:gdLst/>
            <a:ahLst/>
            <a:cxnLst/>
            <a:rect l="l" t="t" r="r" b="b"/>
            <a:pathLst>
              <a:path w="935355">
                <a:moveTo>
                  <a:pt x="0" y="0"/>
                </a:moveTo>
                <a:lnTo>
                  <a:pt x="934820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92070" y="2973853"/>
            <a:ext cx="4648835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3600" y="2330450"/>
            <a:ext cx="0" cy="1917700"/>
          </a:xfrm>
          <a:custGeom>
            <a:avLst/>
            <a:gdLst/>
            <a:ahLst/>
            <a:cxnLst/>
            <a:rect l="l" t="t" r="r" b="b"/>
            <a:pathLst>
              <a:path h="1917700">
                <a:moveTo>
                  <a:pt x="0" y="0"/>
                </a:moveTo>
                <a:lnTo>
                  <a:pt x="0" y="1917509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3600" y="4247959"/>
            <a:ext cx="0" cy="2554605"/>
          </a:xfrm>
          <a:custGeom>
            <a:avLst/>
            <a:gdLst/>
            <a:ahLst/>
            <a:cxnLst/>
            <a:rect l="l" t="t" r="r" b="b"/>
            <a:pathLst>
              <a:path h="2554604">
                <a:moveTo>
                  <a:pt x="0" y="0"/>
                </a:moveTo>
                <a:lnTo>
                  <a:pt x="0" y="2554566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34416" y="2330450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34416" y="2973853"/>
            <a:ext cx="0" cy="3829050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7250" y="2336800"/>
            <a:ext cx="1863725" cy="0"/>
          </a:xfrm>
          <a:custGeom>
            <a:avLst/>
            <a:gdLst/>
            <a:ahLst/>
            <a:cxnLst/>
            <a:rect l="l" t="t" r="r" b="b"/>
            <a:pathLst>
              <a:path w="1863725">
                <a:moveTo>
                  <a:pt x="0" y="0"/>
                </a:moveTo>
                <a:lnTo>
                  <a:pt x="1863293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20543" y="2336800"/>
            <a:ext cx="3720465" cy="0"/>
          </a:xfrm>
          <a:custGeom>
            <a:avLst/>
            <a:gdLst/>
            <a:ahLst/>
            <a:cxnLst/>
            <a:rect l="l" t="t" r="r" b="b"/>
            <a:pathLst>
              <a:path w="3720465">
                <a:moveTo>
                  <a:pt x="0" y="0"/>
                </a:moveTo>
                <a:lnTo>
                  <a:pt x="3720223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7250" y="6796176"/>
            <a:ext cx="935355" cy="0"/>
          </a:xfrm>
          <a:custGeom>
            <a:avLst/>
            <a:gdLst/>
            <a:ahLst/>
            <a:cxnLst/>
            <a:rect l="l" t="t" r="r" b="b"/>
            <a:pathLst>
              <a:path w="935355">
                <a:moveTo>
                  <a:pt x="0" y="0"/>
                </a:moveTo>
                <a:lnTo>
                  <a:pt x="934820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2070" y="6796176"/>
            <a:ext cx="4648835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0941" y="4070872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10210" y="4123420"/>
            <a:ext cx="976545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72400" y="3610902"/>
            <a:ext cx="610870" cy="637540"/>
          </a:xfrm>
          <a:custGeom>
            <a:avLst/>
            <a:gdLst/>
            <a:ahLst/>
            <a:cxnLst/>
            <a:rect l="l" t="t" r="r" b="b"/>
            <a:pathLst>
              <a:path w="610870" h="637539">
                <a:moveTo>
                  <a:pt x="0" y="0"/>
                </a:moveTo>
                <a:lnTo>
                  <a:pt x="610476" y="0"/>
                </a:lnTo>
                <a:lnTo>
                  <a:pt x="61047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72400" y="4247959"/>
            <a:ext cx="610870" cy="637540"/>
          </a:xfrm>
          <a:custGeom>
            <a:avLst/>
            <a:gdLst/>
            <a:ahLst/>
            <a:cxnLst/>
            <a:rect l="l" t="t" r="r" b="b"/>
            <a:pathLst>
              <a:path w="610870" h="637539">
                <a:moveTo>
                  <a:pt x="0" y="0"/>
                </a:moveTo>
                <a:lnTo>
                  <a:pt x="610476" y="0"/>
                </a:lnTo>
                <a:lnTo>
                  <a:pt x="61047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2400" y="4885016"/>
            <a:ext cx="610870" cy="637540"/>
          </a:xfrm>
          <a:custGeom>
            <a:avLst/>
            <a:gdLst/>
            <a:ahLst/>
            <a:cxnLst/>
            <a:rect l="l" t="t" r="r" b="b"/>
            <a:pathLst>
              <a:path w="610870" h="637539">
                <a:moveTo>
                  <a:pt x="0" y="0"/>
                </a:moveTo>
                <a:lnTo>
                  <a:pt x="610476" y="0"/>
                </a:lnTo>
                <a:lnTo>
                  <a:pt x="61047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7766050" y="2330450"/>
          <a:ext cx="2440939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10426700" y="3924300"/>
            <a:ext cx="768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600" spc="-955" dirty="0">
                <a:latin typeface="DejaVu Sans"/>
                <a:cs typeface="DejaVu Sans"/>
              </a:rPr>
              <a:t>*</a:t>
            </a:r>
            <a:endParaRPr sz="13600">
              <a:latin typeface="DejaVu Sans"/>
              <a:cs typeface="DejaVu San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732893" y="3467100"/>
            <a:ext cx="664210" cy="644525"/>
          </a:xfrm>
          <a:custGeom>
            <a:avLst/>
            <a:gdLst/>
            <a:ahLst/>
            <a:cxnLst/>
            <a:rect l="l" t="t" r="r" b="b"/>
            <a:pathLst>
              <a:path w="664209" h="644525">
                <a:moveTo>
                  <a:pt x="0" y="0"/>
                </a:moveTo>
                <a:lnTo>
                  <a:pt x="664210" y="0"/>
                </a:lnTo>
                <a:lnTo>
                  <a:pt x="664210" y="644385"/>
                </a:lnTo>
                <a:lnTo>
                  <a:pt x="0" y="644385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397103" y="3467100"/>
            <a:ext cx="664210" cy="644525"/>
          </a:xfrm>
          <a:custGeom>
            <a:avLst/>
            <a:gdLst/>
            <a:ahLst/>
            <a:cxnLst/>
            <a:rect l="l" t="t" r="r" b="b"/>
            <a:pathLst>
              <a:path w="664209" h="644525">
                <a:moveTo>
                  <a:pt x="0" y="0"/>
                </a:moveTo>
                <a:lnTo>
                  <a:pt x="664209" y="0"/>
                </a:lnTo>
                <a:lnTo>
                  <a:pt x="664209" y="644385"/>
                </a:lnTo>
                <a:lnTo>
                  <a:pt x="0" y="644385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61312" y="3467100"/>
            <a:ext cx="664210" cy="644525"/>
          </a:xfrm>
          <a:custGeom>
            <a:avLst/>
            <a:gdLst/>
            <a:ahLst/>
            <a:cxnLst/>
            <a:rect l="l" t="t" r="r" b="b"/>
            <a:pathLst>
              <a:path w="664209" h="644525">
                <a:moveTo>
                  <a:pt x="0" y="0"/>
                </a:moveTo>
                <a:lnTo>
                  <a:pt x="664082" y="0"/>
                </a:lnTo>
                <a:lnTo>
                  <a:pt x="664082" y="644385"/>
                </a:lnTo>
                <a:lnTo>
                  <a:pt x="0" y="644385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11398250" y="3460750"/>
          <a:ext cx="398525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-20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1737753" y="4516653"/>
            <a:ext cx="1782445" cy="111760"/>
          </a:xfrm>
          <a:custGeom>
            <a:avLst/>
            <a:gdLst/>
            <a:ahLst/>
            <a:cxnLst/>
            <a:rect l="l" t="t" r="r" b="b"/>
            <a:pathLst>
              <a:path w="1782445" h="111760">
                <a:moveTo>
                  <a:pt x="1714906" y="0"/>
                </a:moveTo>
                <a:lnTo>
                  <a:pt x="1688258" y="3300"/>
                </a:lnTo>
                <a:lnTo>
                  <a:pt x="1669894" y="10560"/>
                </a:lnTo>
                <a:lnTo>
                  <a:pt x="1646401" y="17820"/>
                </a:lnTo>
                <a:lnTo>
                  <a:pt x="1604365" y="21120"/>
                </a:lnTo>
                <a:lnTo>
                  <a:pt x="1600644" y="23370"/>
                </a:lnTo>
                <a:lnTo>
                  <a:pt x="1615112" y="31584"/>
                </a:lnTo>
                <a:lnTo>
                  <a:pt x="1615207" y="31776"/>
                </a:lnTo>
                <a:lnTo>
                  <a:pt x="1622651" y="55556"/>
                </a:lnTo>
                <a:lnTo>
                  <a:pt x="1622640" y="55778"/>
                </a:lnTo>
                <a:lnTo>
                  <a:pt x="1616850" y="79527"/>
                </a:lnTo>
                <a:lnTo>
                  <a:pt x="1616731" y="79702"/>
                </a:lnTo>
                <a:lnTo>
                  <a:pt x="1599981" y="88454"/>
                </a:lnTo>
                <a:lnTo>
                  <a:pt x="1604797" y="91008"/>
                </a:lnTo>
                <a:lnTo>
                  <a:pt x="1645784" y="93964"/>
                </a:lnTo>
                <a:lnTo>
                  <a:pt x="1670491" y="100987"/>
                </a:lnTo>
                <a:lnTo>
                  <a:pt x="1689933" y="108135"/>
                </a:lnTo>
                <a:lnTo>
                  <a:pt x="1714906" y="111404"/>
                </a:lnTo>
                <a:lnTo>
                  <a:pt x="1738198" y="108624"/>
                </a:lnTo>
                <a:lnTo>
                  <a:pt x="1738198" y="2595"/>
                </a:lnTo>
                <a:lnTo>
                  <a:pt x="1714906" y="0"/>
                </a:lnTo>
                <a:close/>
              </a:path>
              <a:path w="1782445" h="111760">
                <a:moveTo>
                  <a:pt x="62649" y="0"/>
                </a:moveTo>
                <a:lnTo>
                  <a:pt x="35827" y="5256"/>
                </a:lnTo>
                <a:lnTo>
                  <a:pt x="15098" y="19696"/>
                </a:lnTo>
                <a:lnTo>
                  <a:pt x="2482" y="41324"/>
                </a:lnTo>
                <a:lnTo>
                  <a:pt x="0" y="68148"/>
                </a:lnTo>
                <a:lnTo>
                  <a:pt x="8399" y="90910"/>
                </a:lnTo>
                <a:lnTo>
                  <a:pt x="24450" y="103739"/>
                </a:lnTo>
                <a:lnTo>
                  <a:pt x="44516" y="109406"/>
                </a:lnTo>
                <a:lnTo>
                  <a:pt x="64960" y="110680"/>
                </a:lnTo>
                <a:lnTo>
                  <a:pt x="92256" y="107584"/>
                </a:lnTo>
                <a:lnTo>
                  <a:pt x="111564" y="100774"/>
                </a:lnTo>
                <a:lnTo>
                  <a:pt x="137085" y="93964"/>
                </a:lnTo>
                <a:lnTo>
                  <a:pt x="183019" y="90868"/>
                </a:lnTo>
                <a:lnTo>
                  <a:pt x="184118" y="90234"/>
                </a:lnTo>
                <a:lnTo>
                  <a:pt x="168715" y="80093"/>
                </a:lnTo>
                <a:lnTo>
                  <a:pt x="168589" y="79948"/>
                </a:lnTo>
                <a:lnTo>
                  <a:pt x="163460" y="56226"/>
                </a:lnTo>
                <a:lnTo>
                  <a:pt x="163461" y="55556"/>
                </a:lnTo>
                <a:lnTo>
                  <a:pt x="170201" y="31675"/>
                </a:lnTo>
                <a:lnTo>
                  <a:pt x="185349" y="23123"/>
                </a:lnTo>
                <a:lnTo>
                  <a:pt x="181571" y="20980"/>
                </a:lnTo>
                <a:lnTo>
                  <a:pt x="130028" y="17702"/>
                </a:lnTo>
                <a:lnTo>
                  <a:pt x="102574" y="10490"/>
                </a:lnTo>
                <a:lnTo>
                  <a:pt x="84888" y="3278"/>
                </a:lnTo>
                <a:lnTo>
                  <a:pt x="62649" y="0"/>
                </a:lnTo>
                <a:close/>
              </a:path>
              <a:path w="1782445" h="111760">
                <a:moveTo>
                  <a:pt x="1738198" y="2595"/>
                </a:moveTo>
                <a:lnTo>
                  <a:pt x="1738198" y="108624"/>
                </a:lnTo>
                <a:lnTo>
                  <a:pt x="1743260" y="108020"/>
                </a:lnTo>
                <a:lnTo>
                  <a:pt x="1764641" y="97678"/>
                </a:lnTo>
                <a:lnTo>
                  <a:pt x="1777937" y="80093"/>
                </a:lnTo>
                <a:lnTo>
                  <a:pt x="1782038" y="54978"/>
                </a:lnTo>
                <a:lnTo>
                  <a:pt x="1777672" y="30696"/>
                </a:lnTo>
                <a:lnTo>
                  <a:pt x="1765674" y="13544"/>
                </a:lnTo>
                <a:lnTo>
                  <a:pt x="1745073" y="3361"/>
                </a:lnTo>
                <a:lnTo>
                  <a:pt x="1738198" y="2595"/>
                </a:lnTo>
                <a:close/>
              </a:path>
              <a:path w="1782445" h="111760">
                <a:moveTo>
                  <a:pt x="885686" y="84569"/>
                </a:moveTo>
                <a:lnTo>
                  <a:pt x="574521" y="84569"/>
                </a:lnTo>
                <a:lnTo>
                  <a:pt x="598506" y="84869"/>
                </a:lnTo>
                <a:lnTo>
                  <a:pt x="622493" y="87096"/>
                </a:lnTo>
                <a:lnTo>
                  <a:pt x="648971" y="90803"/>
                </a:lnTo>
                <a:lnTo>
                  <a:pt x="678554" y="94030"/>
                </a:lnTo>
                <a:lnTo>
                  <a:pt x="707147" y="95058"/>
                </a:lnTo>
                <a:lnTo>
                  <a:pt x="730656" y="92163"/>
                </a:lnTo>
                <a:lnTo>
                  <a:pt x="749905" y="89073"/>
                </a:lnTo>
                <a:lnTo>
                  <a:pt x="892470" y="89073"/>
                </a:lnTo>
                <a:lnTo>
                  <a:pt x="885686" y="84569"/>
                </a:lnTo>
                <a:close/>
              </a:path>
              <a:path w="1782445" h="111760">
                <a:moveTo>
                  <a:pt x="892470" y="89073"/>
                </a:moveTo>
                <a:lnTo>
                  <a:pt x="749905" y="89073"/>
                </a:lnTo>
                <a:lnTo>
                  <a:pt x="768841" y="89581"/>
                </a:lnTo>
                <a:lnTo>
                  <a:pt x="787959" y="91737"/>
                </a:lnTo>
                <a:lnTo>
                  <a:pt x="807923" y="93611"/>
                </a:lnTo>
                <a:lnTo>
                  <a:pt x="827825" y="93724"/>
                </a:lnTo>
                <a:lnTo>
                  <a:pt x="847174" y="92560"/>
                </a:lnTo>
                <a:lnTo>
                  <a:pt x="867439" y="91125"/>
                </a:lnTo>
                <a:lnTo>
                  <a:pt x="890092" y="90424"/>
                </a:lnTo>
                <a:lnTo>
                  <a:pt x="892470" y="89073"/>
                </a:lnTo>
                <a:close/>
              </a:path>
              <a:path w="1782445" h="111760">
                <a:moveTo>
                  <a:pt x="1593718" y="85133"/>
                </a:moveTo>
                <a:lnTo>
                  <a:pt x="1249416" y="85133"/>
                </a:lnTo>
                <a:lnTo>
                  <a:pt x="1285228" y="86904"/>
                </a:lnTo>
                <a:lnTo>
                  <a:pt x="1317348" y="89787"/>
                </a:lnTo>
                <a:lnTo>
                  <a:pt x="1338757" y="91300"/>
                </a:lnTo>
                <a:lnTo>
                  <a:pt x="1363273" y="90618"/>
                </a:lnTo>
                <a:lnTo>
                  <a:pt x="1400977" y="88999"/>
                </a:lnTo>
                <a:lnTo>
                  <a:pt x="1439166" y="87083"/>
                </a:lnTo>
                <a:lnTo>
                  <a:pt x="1465211" y="85509"/>
                </a:lnTo>
                <a:lnTo>
                  <a:pt x="1594426" y="85509"/>
                </a:lnTo>
                <a:lnTo>
                  <a:pt x="1593718" y="85133"/>
                </a:lnTo>
                <a:close/>
              </a:path>
              <a:path w="1782445" h="111760">
                <a:moveTo>
                  <a:pt x="189661" y="20688"/>
                </a:moveTo>
                <a:lnTo>
                  <a:pt x="185349" y="23123"/>
                </a:lnTo>
                <a:lnTo>
                  <a:pt x="200825" y="31900"/>
                </a:lnTo>
                <a:lnTo>
                  <a:pt x="207640" y="55556"/>
                </a:lnTo>
                <a:lnTo>
                  <a:pt x="207673" y="56226"/>
                </a:lnTo>
                <a:lnTo>
                  <a:pt x="201942" y="79948"/>
                </a:lnTo>
                <a:lnTo>
                  <a:pt x="184118" y="90234"/>
                </a:lnTo>
                <a:lnTo>
                  <a:pt x="185293" y="91008"/>
                </a:lnTo>
                <a:lnTo>
                  <a:pt x="210298" y="90283"/>
                </a:lnTo>
                <a:lnTo>
                  <a:pt x="227831" y="88690"/>
                </a:lnTo>
                <a:lnTo>
                  <a:pt x="241485" y="87096"/>
                </a:lnTo>
                <a:lnTo>
                  <a:pt x="254825" y="86372"/>
                </a:lnTo>
                <a:lnTo>
                  <a:pt x="344685" y="86372"/>
                </a:lnTo>
                <a:lnTo>
                  <a:pt x="345744" y="86233"/>
                </a:lnTo>
                <a:lnTo>
                  <a:pt x="374958" y="84750"/>
                </a:lnTo>
                <a:lnTo>
                  <a:pt x="570816" y="84750"/>
                </a:lnTo>
                <a:lnTo>
                  <a:pt x="574521" y="84569"/>
                </a:lnTo>
                <a:lnTo>
                  <a:pt x="885686" y="84569"/>
                </a:lnTo>
                <a:lnTo>
                  <a:pt x="878258" y="79702"/>
                </a:lnTo>
                <a:lnTo>
                  <a:pt x="872682" y="56226"/>
                </a:lnTo>
                <a:lnTo>
                  <a:pt x="872744" y="54978"/>
                </a:lnTo>
                <a:lnTo>
                  <a:pt x="876977" y="34874"/>
                </a:lnTo>
                <a:lnTo>
                  <a:pt x="737235" y="34874"/>
                </a:lnTo>
                <a:lnTo>
                  <a:pt x="698911" y="31963"/>
                </a:lnTo>
                <a:lnTo>
                  <a:pt x="533526" y="31963"/>
                </a:lnTo>
                <a:lnTo>
                  <a:pt x="532401" y="31826"/>
                </a:lnTo>
                <a:lnTo>
                  <a:pt x="327329" y="31826"/>
                </a:lnTo>
                <a:lnTo>
                  <a:pt x="302124" y="30696"/>
                </a:lnTo>
                <a:lnTo>
                  <a:pt x="223704" y="22632"/>
                </a:lnTo>
                <a:lnTo>
                  <a:pt x="189661" y="20688"/>
                </a:lnTo>
                <a:close/>
              </a:path>
              <a:path w="1782445" h="111760">
                <a:moveTo>
                  <a:pt x="1001271" y="87334"/>
                </a:moveTo>
                <a:lnTo>
                  <a:pt x="942612" y="87334"/>
                </a:lnTo>
                <a:lnTo>
                  <a:pt x="957059" y="89700"/>
                </a:lnTo>
                <a:lnTo>
                  <a:pt x="975553" y="90878"/>
                </a:lnTo>
                <a:lnTo>
                  <a:pt x="997756" y="87914"/>
                </a:lnTo>
                <a:lnTo>
                  <a:pt x="1001271" y="87334"/>
                </a:lnTo>
                <a:close/>
              </a:path>
              <a:path w="1782445" h="111760">
                <a:moveTo>
                  <a:pt x="893178" y="20980"/>
                </a:moveTo>
                <a:lnTo>
                  <a:pt x="891888" y="21881"/>
                </a:lnTo>
                <a:lnTo>
                  <a:pt x="909701" y="31584"/>
                </a:lnTo>
                <a:lnTo>
                  <a:pt x="915870" y="54978"/>
                </a:lnTo>
                <a:lnTo>
                  <a:pt x="915959" y="55778"/>
                </a:lnTo>
                <a:lnTo>
                  <a:pt x="909279" y="79527"/>
                </a:lnTo>
                <a:lnTo>
                  <a:pt x="892600" y="88999"/>
                </a:lnTo>
                <a:lnTo>
                  <a:pt x="894854" y="90576"/>
                </a:lnTo>
                <a:lnTo>
                  <a:pt x="914009" y="89605"/>
                </a:lnTo>
                <a:lnTo>
                  <a:pt x="929095" y="87914"/>
                </a:lnTo>
                <a:lnTo>
                  <a:pt x="942612" y="87334"/>
                </a:lnTo>
                <a:lnTo>
                  <a:pt x="1001271" y="87334"/>
                </a:lnTo>
                <a:lnTo>
                  <a:pt x="1020472" y="84170"/>
                </a:lnTo>
                <a:lnTo>
                  <a:pt x="1041146" y="82905"/>
                </a:lnTo>
                <a:lnTo>
                  <a:pt x="1589516" y="82905"/>
                </a:lnTo>
                <a:lnTo>
                  <a:pt x="1584547" y="80270"/>
                </a:lnTo>
                <a:lnTo>
                  <a:pt x="1578973" y="56226"/>
                </a:lnTo>
                <a:lnTo>
                  <a:pt x="1585799" y="33451"/>
                </a:lnTo>
                <a:lnTo>
                  <a:pt x="1372845" y="33451"/>
                </a:lnTo>
                <a:lnTo>
                  <a:pt x="1349832" y="31826"/>
                </a:lnTo>
                <a:lnTo>
                  <a:pt x="1329711" y="29874"/>
                </a:lnTo>
                <a:lnTo>
                  <a:pt x="1304712" y="29327"/>
                </a:lnTo>
                <a:lnTo>
                  <a:pt x="1278316" y="29327"/>
                </a:lnTo>
                <a:lnTo>
                  <a:pt x="1257109" y="29083"/>
                </a:lnTo>
                <a:lnTo>
                  <a:pt x="1238921" y="28302"/>
                </a:lnTo>
                <a:lnTo>
                  <a:pt x="1214383" y="26966"/>
                </a:lnTo>
                <a:lnTo>
                  <a:pt x="1203937" y="26187"/>
                </a:lnTo>
                <a:lnTo>
                  <a:pt x="1062913" y="26187"/>
                </a:lnTo>
                <a:lnTo>
                  <a:pt x="1040049" y="25984"/>
                </a:lnTo>
                <a:lnTo>
                  <a:pt x="1016693" y="25428"/>
                </a:lnTo>
                <a:lnTo>
                  <a:pt x="993749" y="24601"/>
                </a:lnTo>
                <a:lnTo>
                  <a:pt x="932792" y="21686"/>
                </a:lnTo>
                <a:lnTo>
                  <a:pt x="913389" y="21163"/>
                </a:lnTo>
                <a:lnTo>
                  <a:pt x="893178" y="20980"/>
                </a:lnTo>
                <a:close/>
              </a:path>
              <a:path w="1782445" h="111760">
                <a:moveTo>
                  <a:pt x="1594426" y="85509"/>
                </a:moveTo>
                <a:lnTo>
                  <a:pt x="1465211" y="85509"/>
                </a:lnTo>
                <a:lnTo>
                  <a:pt x="1489004" y="85690"/>
                </a:lnTo>
                <a:lnTo>
                  <a:pt x="1516135" y="87096"/>
                </a:lnTo>
                <a:lnTo>
                  <a:pt x="1562132" y="89581"/>
                </a:lnTo>
                <a:lnTo>
                  <a:pt x="1595920" y="90576"/>
                </a:lnTo>
                <a:lnTo>
                  <a:pt x="1599981" y="88454"/>
                </a:lnTo>
                <a:lnTo>
                  <a:pt x="1594426" y="85509"/>
                </a:lnTo>
                <a:close/>
              </a:path>
              <a:path w="1782445" h="111760">
                <a:moveTo>
                  <a:pt x="185349" y="23123"/>
                </a:moveTo>
                <a:lnTo>
                  <a:pt x="170201" y="31675"/>
                </a:lnTo>
                <a:lnTo>
                  <a:pt x="163461" y="55556"/>
                </a:lnTo>
                <a:lnTo>
                  <a:pt x="163460" y="56226"/>
                </a:lnTo>
                <a:lnTo>
                  <a:pt x="168589" y="79948"/>
                </a:lnTo>
                <a:lnTo>
                  <a:pt x="168715" y="80093"/>
                </a:lnTo>
                <a:lnTo>
                  <a:pt x="184118" y="90234"/>
                </a:lnTo>
                <a:lnTo>
                  <a:pt x="201942" y="79948"/>
                </a:lnTo>
                <a:lnTo>
                  <a:pt x="207673" y="56226"/>
                </a:lnTo>
                <a:lnTo>
                  <a:pt x="207640" y="55556"/>
                </a:lnTo>
                <a:lnTo>
                  <a:pt x="200825" y="31900"/>
                </a:lnTo>
                <a:lnTo>
                  <a:pt x="185349" y="23123"/>
                </a:lnTo>
                <a:close/>
              </a:path>
              <a:path w="1782445" h="111760">
                <a:moveTo>
                  <a:pt x="891888" y="21881"/>
                </a:moveTo>
                <a:lnTo>
                  <a:pt x="877654" y="31826"/>
                </a:lnTo>
                <a:lnTo>
                  <a:pt x="877561" y="32100"/>
                </a:lnTo>
                <a:lnTo>
                  <a:pt x="872744" y="54978"/>
                </a:lnTo>
                <a:lnTo>
                  <a:pt x="872682" y="56226"/>
                </a:lnTo>
                <a:lnTo>
                  <a:pt x="878258" y="79702"/>
                </a:lnTo>
                <a:lnTo>
                  <a:pt x="892518" y="89045"/>
                </a:lnTo>
                <a:lnTo>
                  <a:pt x="909279" y="79527"/>
                </a:lnTo>
                <a:lnTo>
                  <a:pt x="916022" y="55556"/>
                </a:lnTo>
                <a:lnTo>
                  <a:pt x="909701" y="31584"/>
                </a:lnTo>
                <a:lnTo>
                  <a:pt x="891888" y="21881"/>
                </a:lnTo>
                <a:close/>
              </a:path>
              <a:path w="1782445" h="111760">
                <a:moveTo>
                  <a:pt x="570816" y="84750"/>
                </a:moveTo>
                <a:lnTo>
                  <a:pt x="374958" y="84750"/>
                </a:lnTo>
                <a:lnTo>
                  <a:pt x="433067" y="87096"/>
                </a:lnTo>
                <a:lnTo>
                  <a:pt x="483954" y="88999"/>
                </a:lnTo>
                <a:lnTo>
                  <a:pt x="531571" y="87680"/>
                </a:lnTo>
                <a:lnTo>
                  <a:pt x="551790" y="85678"/>
                </a:lnTo>
                <a:lnTo>
                  <a:pt x="570816" y="84750"/>
                </a:lnTo>
                <a:close/>
              </a:path>
              <a:path w="1782445" h="111760">
                <a:moveTo>
                  <a:pt x="344685" y="86372"/>
                </a:moveTo>
                <a:lnTo>
                  <a:pt x="254825" y="86372"/>
                </a:lnTo>
                <a:lnTo>
                  <a:pt x="274825" y="87165"/>
                </a:lnTo>
                <a:lnTo>
                  <a:pt x="301151" y="88474"/>
                </a:lnTo>
                <a:lnTo>
                  <a:pt x="327102" y="88690"/>
                </a:lnTo>
                <a:lnTo>
                  <a:pt x="344685" y="86372"/>
                </a:lnTo>
                <a:close/>
              </a:path>
              <a:path w="1782445" h="111760">
                <a:moveTo>
                  <a:pt x="1592014" y="84229"/>
                </a:moveTo>
                <a:lnTo>
                  <a:pt x="1137266" y="84229"/>
                </a:lnTo>
                <a:lnTo>
                  <a:pt x="1161894" y="86631"/>
                </a:lnTo>
                <a:lnTo>
                  <a:pt x="1188765" y="88544"/>
                </a:lnTo>
                <a:lnTo>
                  <a:pt x="1249416" y="85133"/>
                </a:lnTo>
                <a:lnTo>
                  <a:pt x="1593718" y="85133"/>
                </a:lnTo>
                <a:lnTo>
                  <a:pt x="1592014" y="84229"/>
                </a:lnTo>
                <a:close/>
              </a:path>
              <a:path w="1782445" h="111760">
                <a:moveTo>
                  <a:pt x="1600644" y="23370"/>
                </a:moveTo>
                <a:lnTo>
                  <a:pt x="1586204" y="32100"/>
                </a:lnTo>
                <a:lnTo>
                  <a:pt x="1578973" y="56226"/>
                </a:lnTo>
                <a:lnTo>
                  <a:pt x="1584547" y="80270"/>
                </a:lnTo>
                <a:lnTo>
                  <a:pt x="1599981" y="88454"/>
                </a:lnTo>
                <a:lnTo>
                  <a:pt x="1616731" y="79702"/>
                </a:lnTo>
                <a:lnTo>
                  <a:pt x="1616850" y="79527"/>
                </a:lnTo>
                <a:lnTo>
                  <a:pt x="1622640" y="55778"/>
                </a:lnTo>
                <a:lnTo>
                  <a:pt x="1622651" y="55556"/>
                </a:lnTo>
                <a:lnTo>
                  <a:pt x="1615207" y="31776"/>
                </a:lnTo>
                <a:lnTo>
                  <a:pt x="1615112" y="31584"/>
                </a:lnTo>
                <a:lnTo>
                  <a:pt x="1600644" y="23370"/>
                </a:lnTo>
                <a:close/>
              </a:path>
              <a:path w="1782445" h="111760">
                <a:moveTo>
                  <a:pt x="1589516" y="82905"/>
                </a:moveTo>
                <a:lnTo>
                  <a:pt x="1041146" y="82905"/>
                </a:lnTo>
                <a:lnTo>
                  <a:pt x="1075642" y="85634"/>
                </a:lnTo>
                <a:lnTo>
                  <a:pt x="1093970" y="85975"/>
                </a:lnTo>
                <a:lnTo>
                  <a:pt x="1115834" y="84353"/>
                </a:lnTo>
                <a:lnTo>
                  <a:pt x="1592014" y="84229"/>
                </a:lnTo>
                <a:lnTo>
                  <a:pt x="1589516" y="82905"/>
                </a:lnTo>
                <a:close/>
              </a:path>
              <a:path w="1782445" h="111760">
                <a:moveTo>
                  <a:pt x="817067" y="22720"/>
                </a:moveTo>
                <a:lnTo>
                  <a:pt x="794363" y="22744"/>
                </a:lnTo>
                <a:lnTo>
                  <a:pt x="774303" y="27492"/>
                </a:lnTo>
                <a:lnTo>
                  <a:pt x="755666" y="32892"/>
                </a:lnTo>
                <a:lnTo>
                  <a:pt x="737235" y="34874"/>
                </a:lnTo>
                <a:lnTo>
                  <a:pt x="876977" y="34874"/>
                </a:lnTo>
                <a:lnTo>
                  <a:pt x="877561" y="32100"/>
                </a:lnTo>
                <a:lnTo>
                  <a:pt x="877654" y="31826"/>
                </a:lnTo>
                <a:lnTo>
                  <a:pt x="888090" y="24535"/>
                </a:lnTo>
                <a:lnTo>
                  <a:pt x="839013" y="24535"/>
                </a:lnTo>
                <a:lnTo>
                  <a:pt x="817067" y="22720"/>
                </a:lnTo>
                <a:close/>
              </a:path>
              <a:path w="1782445" h="111760">
                <a:moveTo>
                  <a:pt x="1452412" y="21420"/>
                </a:moveTo>
                <a:lnTo>
                  <a:pt x="1440041" y="23599"/>
                </a:lnTo>
                <a:lnTo>
                  <a:pt x="1422591" y="28066"/>
                </a:lnTo>
                <a:lnTo>
                  <a:pt x="1398635" y="31776"/>
                </a:lnTo>
                <a:lnTo>
                  <a:pt x="1372845" y="33451"/>
                </a:lnTo>
                <a:lnTo>
                  <a:pt x="1585799" y="33451"/>
                </a:lnTo>
                <a:lnTo>
                  <a:pt x="1586204" y="32100"/>
                </a:lnTo>
                <a:lnTo>
                  <a:pt x="1598862" y="24447"/>
                </a:lnTo>
                <a:lnTo>
                  <a:pt x="1506029" y="24447"/>
                </a:lnTo>
                <a:lnTo>
                  <a:pt x="1482491" y="24089"/>
                </a:lnTo>
                <a:lnTo>
                  <a:pt x="1465580" y="22334"/>
                </a:lnTo>
                <a:lnTo>
                  <a:pt x="1452412" y="21420"/>
                </a:lnTo>
                <a:close/>
              </a:path>
              <a:path w="1782445" h="111760">
                <a:moveTo>
                  <a:pt x="611511" y="28230"/>
                </a:moveTo>
                <a:lnTo>
                  <a:pt x="593682" y="28895"/>
                </a:lnTo>
                <a:lnTo>
                  <a:pt x="569696" y="31826"/>
                </a:lnTo>
                <a:lnTo>
                  <a:pt x="533526" y="31963"/>
                </a:lnTo>
                <a:lnTo>
                  <a:pt x="698911" y="31963"/>
                </a:lnTo>
                <a:lnTo>
                  <a:pt x="691418" y="31378"/>
                </a:lnTo>
                <a:lnTo>
                  <a:pt x="666638" y="29762"/>
                </a:lnTo>
                <a:lnTo>
                  <a:pt x="611511" y="28230"/>
                </a:lnTo>
                <a:close/>
              </a:path>
              <a:path w="1782445" h="111760">
                <a:moveTo>
                  <a:pt x="424688" y="17068"/>
                </a:moveTo>
                <a:lnTo>
                  <a:pt x="404659" y="19172"/>
                </a:lnTo>
                <a:lnTo>
                  <a:pt x="378784" y="23599"/>
                </a:lnTo>
                <a:lnTo>
                  <a:pt x="348808" y="28914"/>
                </a:lnTo>
                <a:lnTo>
                  <a:pt x="327329" y="31826"/>
                </a:lnTo>
                <a:lnTo>
                  <a:pt x="532401" y="31826"/>
                </a:lnTo>
                <a:lnTo>
                  <a:pt x="489753" y="26619"/>
                </a:lnTo>
                <a:lnTo>
                  <a:pt x="449699" y="20189"/>
                </a:lnTo>
                <a:lnTo>
                  <a:pt x="424688" y="17068"/>
                </a:lnTo>
                <a:close/>
              </a:path>
              <a:path w="1782445" h="111760">
                <a:moveTo>
                  <a:pt x="1304194" y="29316"/>
                </a:moveTo>
                <a:lnTo>
                  <a:pt x="1278316" y="29327"/>
                </a:lnTo>
                <a:lnTo>
                  <a:pt x="1304712" y="29327"/>
                </a:lnTo>
                <a:lnTo>
                  <a:pt x="1304194" y="29316"/>
                </a:lnTo>
                <a:close/>
              </a:path>
              <a:path w="1782445" h="111760">
                <a:moveTo>
                  <a:pt x="1136903" y="20877"/>
                </a:moveTo>
                <a:lnTo>
                  <a:pt x="1110718" y="22480"/>
                </a:lnTo>
                <a:lnTo>
                  <a:pt x="1085354" y="24923"/>
                </a:lnTo>
                <a:lnTo>
                  <a:pt x="1062913" y="26187"/>
                </a:lnTo>
                <a:lnTo>
                  <a:pt x="1203937" y="26187"/>
                </a:lnTo>
                <a:lnTo>
                  <a:pt x="1187382" y="24952"/>
                </a:lnTo>
                <a:lnTo>
                  <a:pt x="1161808" y="22136"/>
                </a:lnTo>
                <a:lnTo>
                  <a:pt x="1136903" y="20877"/>
                </a:lnTo>
                <a:close/>
              </a:path>
              <a:path w="1782445" h="111760">
                <a:moveTo>
                  <a:pt x="889698" y="20688"/>
                </a:moveTo>
                <a:lnTo>
                  <a:pt x="873481" y="21716"/>
                </a:lnTo>
                <a:lnTo>
                  <a:pt x="857202" y="23599"/>
                </a:lnTo>
                <a:lnTo>
                  <a:pt x="839013" y="24535"/>
                </a:lnTo>
                <a:lnTo>
                  <a:pt x="888090" y="24535"/>
                </a:lnTo>
                <a:lnTo>
                  <a:pt x="891888" y="21881"/>
                </a:lnTo>
                <a:lnTo>
                  <a:pt x="889698" y="20688"/>
                </a:lnTo>
                <a:close/>
              </a:path>
              <a:path w="1782445" h="111760">
                <a:moveTo>
                  <a:pt x="1595920" y="20688"/>
                </a:moveTo>
                <a:lnTo>
                  <a:pt x="1571121" y="21154"/>
                </a:lnTo>
                <a:lnTo>
                  <a:pt x="1506029" y="24447"/>
                </a:lnTo>
                <a:lnTo>
                  <a:pt x="1598862" y="24447"/>
                </a:lnTo>
                <a:lnTo>
                  <a:pt x="1600644" y="23370"/>
                </a:lnTo>
                <a:lnTo>
                  <a:pt x="1595920" y="2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99802" y="4381765"/>
            <a:ext cx="286385" cy="370840"/>
          </a:xfrm>
          <a:custGeom>
            <a:avLst/>
            <a:gdLst/>
            <a:ahLst/>
            <a:cxnLst/>
            <a:rect l="l" t="t" r="r" b="b"/>
            <a:pathLst>
              <a:path w="286385" h="370839">
                <a:moveTo>
                  <a:pt x="33796" y="0"/>
                </a:moveTo>
                <a:lnTo>
                  <a:pt x="23723" y="445"/>
                </a:lnTo>
                <a:lnTo>
                  <a:pt x="15644" y="6484"/>
                </a:lnTo>
                <a:lnTo>
                  <a:pt x="11262" y="17236"/>
                </a:lnTo>
                <a:lnTo>
                  <a:pt x="10618" y="30915"/>
                </a:lnTo>
                <a:lnTo>
                  <a:pt x="13754" y="45733"/>
                </a:lnTo>
                <a:lnTo>
                  <a:pt x="16629" y="59806"/>
                </a:lnTo>
                <a:lnTo>
                  <a:pt x="16599" y="72376"/>
                </a:lnTo>
                <a:lnTo>
                  <a:pt x="15797" y="83811"/>
                </a:lnTo>
                <a:lnTo>
                  <a:pt x="16357" y="94476"/>
                </a:lnTo>
                <a:lnTo>
                  <a:pt x="16907" y="103295"/>
                </a:lnTo>
                <a:lnTo>
                  <a:pt x="15545" y="110913"/>
                </a:lnTo>
                <a:lnTo>
                  <a:pt x="13125" y="120765"/>
                </a:lnTo>
                <a:lnTo>
                  <a:pt x="10503" y="136284"/>
                </a:lnTo>
                <a:lnTo>
                  <a:pt x="7823" y="158140"/>
                </a:lnTo>
                <a:lnTo>
                  <a:pt x="6088" y="166051"/>
                </a:lnTo>
                <a:lnTo>
                  <a:pt x="2057" y="180480"/>
                </a:lnTo>
                <a:lnTo>
                  <a:pt x="0" y="196894"/>
                </a:lnTo>
                <a:lnTo>
                  <a:pt x="2654" y="207804"/>
                </a:lnTo>
                <a:lnTo>
                  <a:pt x="6690" y="215181"/>
                </a:lnTo>
                <a:lnTo>
                  <a:pt x="8776" y="220993"/>
                </a:lnTo>
                <a:lnTo>
                  <a:pt x="9297" y="228501"/>
                </a:lnTo>
                <a:lnTo>
                  <a:pt x="10509" y="239137"/>
                </a:lnTo>
                <a:lnTo>
                  <a:pt x="11883" y="251642"/>
                </a:lnTo>
                <a:lnTo>
                  <a:pt x="12890" y="264758"/>
                </a:lnTo>
                <a:lnTo>
                  <a:pt x="12825" y="276032"/>
                </a:lnTo>
                <a:lnTo>
                  <a:pt x="12213" y="284909"/>
                </a:lnTo>
                <a:lnTo>
                  <a:pt x="12374" y="292972"/>
                </a:lnTo>
                <a:lnTo>
                  <a:pt x="14630" y="301803"/>
                </a:lnTo>
                <a:lnTo>
                  <a:pt x="16997" y="310620"/>
                </a:lnTo>
                <a:lnTo>
                  <a:pt x="16845" y="318217"/>
                </a:lnTo>
                <a:lnTo>
                  <a:pt x="14500" y="326544"/>
                </a:lnTo>
                <a:lnTo>
                  <a:pt x="10287" y="337554"/>
                </a:lnTo>
                <a:lnTo>
                  <a:pt x="10025" y="350472"/>
                </a:lnTo>
                <a:lnTo>
                  <a:pt x="16975" y="361600"/>
                </a:lnTo>
                <a:lnTo>
                  <a:pt x="27623" y="368992"/>
                </a:lnTo>
                <a:lnTo>
                  <a:pt x="38455" y="370701"/>
                </a:lnTo>
                <a:lnTo>
                  <a:pt x="49169" y="365601"/>
                </a:lnTo>
                <a:lnTo>
                  <a:pt x="60285" y="355750"/>
                </a:lnTo>
                <a:lnTo>
                  <a:pt x="70018" y="344437"/>
                </a:lnTo>
                <a:lnTo>
                  <a:pt x="76581" y="334950"/>
                </a:lnTo>
                <a:lnTo>
                  <a:pt x="82558" y="328808"/>
                </a:lnTo>
                <a:lnTo>
                  <a:pt x="90748" y="324333"/>
                </a:lnTo>
                <a:lnTo>
                  <a:pt x="99709" y="320020"/>
                </a:lnTo>
                <a:lnTo>
                  <a:pt x="108001" y="314364"/>
                </a:lnTo>
                <a:lnTo>
                  <a:pt x="114902" y="307522"/>
                </a:lnTo>
                <a:lnTo>
                  <a:pt x="121644" y="301207"/>
                </a:lnTo>
                <a:lnTo>
                  <a:pt x="129200" y="296272"/>
                </a:lnTo>
                <a:lnTo>
                  <a:pt x="138544" y="293574"/>
                </a:lnTo>
                <a:lnTo>
                  <a:pt x="148223" y="289252"/>
                </a:lnTo>
                <a:lnTo>
                  <a:pt x="156986" y="281441"/>
                </a:lnTo>
                <a:lnTo>
                  <a:pt x="165628" y="273955"/>
                </a:lnTo>
                <a:lnTo>
                  <a:pt x="174942" y="270612"/>
                </a:lnTo>
                <a:lnTo>
                  <a:pt x="185943" y="267149"/>
                </a:lnTo>
                <a:lnTo>
                  <a:pt x="197936" y="259155"/>
                </a:lnTo>
                <a:lnTo>
                  <a:pt x="209157" y="250226"/>
                </a:lnTo>
                <a:lnTo>
                  <a:pt x="217843" y="243955"/>
                </a:lnTo>
                <a:lnTo>
                  <a:pt x="222816" y="239038"/>
                </a:lnTo>
                <a:lnTo>
                  <a:pt x="226125" y="233043"/>
                </a:lnTo>
                <a:lnTo>
                  <a:pt x="230818" y="227899"/>
                </a:lnTo>
                <a:lnTo>
                  <a:pt x="239941" y="225540"/>
                </a:lnTo>
                <a:lnTo>
                  <a:pt x="249923" y="225108"/>
                </a:lnTo>
                <a:lnTo>
                  <a:pt x="256616" y="224351"/>
                </a:lnTo>
                <a:lnTo>
                  <a:pt x="285809" y="199458"/>
                </a:lnTo>
                <a:lnTo>
                  <a:pt x="283045" y="178969"/>
                </a:lnTo>
                <a:lnTo>
                  <a:pt x="275085" y="166328"/>
                </a:lnTo>
                <a:lnTo>
                  <a:pt x="260788" y="159090"/>
                </a:lnTo>
                <a:lnTo>
                  <a:pt x="245272" y="154534"/>
                </a:lnTo>
                <a:lnTo>
                  <a:pt x="233654" y="149937"/>
                </a:lnTo>
                <a:lnTo>
                  <a:pt x="196959" y="124316"/>
                </a:lnTo>
                <a:lnTo>
                  <a:pt x="159131" y="94476"/>
                </a:lnTo>
                <a:lnTo>
                  <a:pt x="149087" y="85675"/>
                </a:lnTo>
                <a:lnTo>
                  <a:pt x="137463" y="78520"/>
                </a:lnTo>
                <a:lnTo>
                  <a:pt x="124703" y="72139"/>
                </a:lnTo>
                <a:lnTo>
                  <a:pt x="111252" y="65660"/>
                </a:lnTo>
                <a:lnTo>
                  <a:pt x="98657" y="57792"/>
                </a:lnTo>
                <a:lnTo>
                  <a:pt x="87362" y="48080"/>
                </a:lnTo>
                <a:lnTo>
                  <a:pt x="76635" y="36867"/>
                </a:lnTo>
                <a:lnTo>
                  <a:pt x="65748" y="24499"/>
                </a:lnTo>
                <a:lnTo>
                  <a:pt x="54826" y="12757"/>
                </a:lnTo>
                <a:lnTo>
                  <a:pt x="44169" y="4347"/>
                </a:lnTo>
                <a:lnTo>
                  <a:pt x="33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0113" y="2892907"/>
            <a:ext cx="111760" cy="1151890"/>
          </a:xfrm>
          <a:custGeom>
            <a:avLst/>
            <a:gdLst/>
            <a:ahLst/>
            <a:cxnLst/>
            <a:rect l="l" t="t" r="r" b="b"/>
            <a:pathLst>
              <a:path w="111760" h="1151889">
                <a:moveTo>
                  <a:pt x="22605" y="970431"/>
                </a:moveTo>
                <a:lnTo>
                  <a:pt x="20396" y="974598"/>
                </a:lnTo>
                <a:lnTo>
                  <a:pt x="17455" y="1015530"/>
                </a:lnTo>
                <a:lnTo>
                  <a:pt x="10417" y="1040291"/>
                </a:lnTo>
                <a:lnTo>
                  <a:pt x="3269" y="1059733"/>
                </a:lnTo>
                <a:lnTo>
                  <a:pt x="0" y="1084706"/>
                </a:lnTo>
                <a:lnTo>
                  <a:pt x="3383" y="1113061"/>
                </a:lnTo>
                <a:lnTo>
                  <a:pt x="13725" y="1134441"/>
                </a:lnTo>
                <a:lnTo>
                  <a:pt x="31311" y="1147738"/>
                </a:lnTo>
                <a:lnTo>
                  <a:pt x="56426" y="1151839"/>
                </a:lnTo>
                <a:lnTo>
                  <a:pt x="80704" y="1147475"/>
                </a:lnTo>
                <a:lnTo>
                  <a:pt x="97859" y="1135475"/>
                </a:lnTo>
                <a:lnTo>
                  <a:pt x="108043" y="1114873"/>
                </a:lnTo>
                <a:lnTo>
                  <a:pt x="111404" y="1084706"/>
                </a:lnTo>
                <a:lnTo>
                  <a:pt x="108104" y="1058053"/>
                </a:lnTo>
                <a:lnTo>
                  <a:pt x="100844" y="1039690"/>
                </a:lnTo>
                <a:lnTo>
                  <a:pt x="93584" y="1016200"/>
                </a:lnTo>
                <a:lnTo>
                  <a:pt x="92000" y="996026"/>
                </a:lnTo>
                <a:lnTo>
                  <a:pt x="55848" y="996026"/>
                </a:lnTo>
                <a:lnTo>
                  <a:pt x="31876" y="988546"/>
                </a:lnTo>
                <a:lnTo>
                  <a:pt x="22605" y="970431"/>
                </a:lnTo>
                <a:close/>
              </a:path>
              <a:path w="111760" h="1151889">
                <a:moveTo>
                  <a:pt x="55178" y="948774"/>
                </a:moveTo>
                <a:lnTo>
                  <a:pt x="31134" y="954347"/>
                </a:lnTo>
                <a:lnTo>
                  <a:pt x="22605" y="970431"/>
                </a:lnTo>
                <a:lnTo>
                  <a:pt x="31876" y="988546"/>
                </a:lnTo>
                <a:lnTo>
                  <a:pt x="55848" y="996026"/>
                </a:lnTo>
                <a:lnTo>
                  <a:pt x="79819" y="989013"/>
                </a:lnTo>
                <a:lnTo>
                  <a:pt x="88533" y="971270"/>
                </a:lnTo>
                <a:lnTo>
                  <a:pt x="79303" y="956004"/>
                </a:lnTo>
                <a:lnTo>
                  <a:pt x="55178" y="948774"/>
                </a:lnTo>
                <a:close/>
              </a:path>
              <a:path w="111760" h="1151889">
                <a:moveTo>
                  <a:pt x="88533" y="971270"/>
                </a:moveTo>
                <a:lnTo>
                  <a:pt x="79819" y="989013"/>
                </a:lnTo>
                <a:lnTo>
                  <a:pt x="55848" y="996026"/>
                </a:lnTo>
                <a:lnTo>
                  <a:pt x="92000" y="996026"/>
                </a:lnTo>
                <a:lnTo>
                  <a:pt x="90284" y="974166"/>
                </a:lnTo>
                <a:lnTo>
                  <a:pt x="88533" y="971270"/>
                </a:lnTo>
                <a:close/>
              </a:path>
              <a:path w="111760" h="1151889">
                <a:moveTo>
                  <a:pt x="89681" y="948774"/>
                </a:moveTo>
                <a:lnTo>
                  <a:pt x="55178" y="948774"/>
                </a:lnTo>
                <a:lnTo>
                  <a:pt x="79303" y="956004"/>
                </a:lnTo>
                <a:lnTo>
                  <a:pt x="88533" y="971270"/>
                </a:lnTo>
                <a:lnTo>
                  <a:pt x="90716" y="966825"/>
                </a:lnTo>
                <a:lnTo>
                  <a:pt x="89681" y="948774"/>
                </a:lnTo>
                <a:close/>
              </a:path>
              <a:path w="111760" h="1151889">
                <a:moveTo>
                  <a:pt x="21149" y="184061"/>
                </a:moveTo>
                <a:lnTo>
                  <a:pt x="20396" y="185331"/>
                </a:lnTo>
                <a:lnTo>
                  <a:pt x="21120" y="213073"/>
                </a:lnTo>
                <a:lnTo>
                  <a:pt x="22713" y="232527"/>
                </a:lnTo>
                <a:lnTo>
                  <a:pt x="24307" y="247671"/>
                </a:lnTo>
                <a:lnTo>
                  <a:pt x="25031" y="262483"/>
                </a:lnTo>
                <a:lnTo>
                  <a:pt x="24239" y="284669"/>
                </a:lnTo>
                <a:lnTo>
                  <a:pt x="22929" y="313877"/>
                </a:lnTo>
                <a:lnTo>
                  <a:pt x="22706" y="342604"/>
                </a:lnTo>
                <a:lnTo>
                  <a:pt x="25171" y="363347"/>
                </a:lnTo>
                <a:lnTo>
                  <a:pt x="26654" y="395761"/>
                </a:lnTo>
                <a:lnTo>
                  <a:pt x="24557" y="452820"/>
                </a:lnTo>
                <a:lnTo>
                  <a:pt x="22404" y="516682"/>
                </a:lnTo>
                <a:lnTo>
                  <a:pt x="23723" y="569506"/>
                </a:lnTo>
                <a:lnTo>
                  <a:pt x="25725" y="591936"/>
                </a:lnTo>
                <a:lnTo>
                  <a:pt x="26835" y="617151"/>
                </a:lnTo>
                <a:lnTo>
                  <a:pt x="26534" y="643760"/>
                </a:lnTo>
                <a:lnTo>
                  <a:pt x="24307" y="670369"/>
                </a:lnTo>
                <a:lnTo>
                  <a:pt x="20606" y="699749"/>
                </a:lnTo>
                <a:lnTo>
                  <a:pt x="17378" y="732572"/>
                </a:lnTo>
                <a:lnTo>
                  <a:pt x="16347" y="764297"/>
                </a:lnTo>
                <a:lnTo>
                  <a:pt x="19240" y="790384"/>
                </a:lnTo>
                <a:lnTo>
                  <a:pt x="22330" y="811737"/>
                </a:lnTo>
                <a:lnTo>
                  <a:pt x="21826" y="832713"/>
                </a:lnTo>
                <a:lnTo>
                  <a:pt x="19667" y="853956"/>
                </a:lnTo>
                <a:lnTo>
                  <a:pt x="17792" y="876109"/>
                </a:lnTo>
                <a:lnTo>
                  <a:pt x="17679" y="898184"/>
                </a:lnTo>
                <a:lnTo>
                  <a:pt x="18843" y="919645"/>
                </a:lnTo>
                <a:lnTo>
                  <a:pt x="20278" y="942124"/>
                </a:lnTo>
                <a:lnTo>
                  <a:pt x="20980" y="967257"/>
                </a:lnTo>
                <a:lnTo>
                  <a:pt x="22605" y="970431"/>
                </a:lnTo>
                <a:lnTo>
                  <a:pt x="31134" y="954347"/>
                </a:lnTo>
                <a:lnTo>
                  <a:pt x="55178" y="948774"/>
                </a:lnTo>
                <a:lnTo>
                  <a:pt x="89681" y="948774"/>
                </a:lnTo>
                <a:lnTo>
                  <a:pt x="87804" y="930775"/>
                </a:lnTo>
                <a:lnTo>
                  <a:pt x="86869" y="910598"/>
                </a:lnTo>
                <a:lnTo>
                  <a:pt x="88684" y="886256"/>
                </a:lnTo>
                <a:lnTo>
                  <a:pt x="88660" y="861059"/>
                </a:lnTo>
                <a:lnTo>
                  <a:pt x="83912" y="838798"/>
                </a:lnTo>
                <a:lnTo>
                  <a:pt x="78511" y="818121"/>
                </a:lnTo>
                <a:lnTo>
                  <a:pt x="76530" y="797674"/>
                </a:lnTo>
                <a:lnTo>
                  <a:pt x="78110" y="774069"/>
                </a:lnTo>
                <a:lnTo>
                  <a:pt x="80025" y="746847"/>
                </a:lnTo>
                <a:lnTo>
                  <a:pt x="81641" y="719355"/>
                </a:lnTo>
                <a:lnTo>
                  <a:pt x="82321" y="694943"/>
                </a:lnTo>
                <a:lnTo>
                  <a:pt x="82726" y="675562"/>
                </a:lnTo>
                <a:lnTo>
                  <a:pt x="83173" y="658190"/>
                </a:lnTo>
                <a:lnTo>
                  <a:pt x="82508" y="638408"/>
                </a:lnTo>
                <a:lnTo>
                  <a:pt x="79578" y="611797"/>
                </a:lnTo>
                <a:lnTo>
                  <a:pt x="79440" y="571671"/>
                </a:lnTo>
                <a:lnTo>
                  <a:pt x="84785" y="523108"/>
                </a:lnTo>
                <a:lnTo>
                  <a:pt x="91215" y="478671"/>
                </a:lnTo>
                <a:lnTo>
                  <a:pt x="94335" y="450926"/>
                </a:lnTo>
                <a:lnTo>
                  <a:pt x="92233" y="428703"/>
                </a:lnTo>
                <a:lnTo>
                  <a:pt x="87499" y="397991"/>
                </a:lnTo>
                <a:lnTo>
                  <a:pt x="82494" y="366742"/>
                </a:lnTo>
                <a:lnTo>
                  <a:pt x="79578" y="342912"/>
                </a:lnTo>
                <a:lnTo>
                  <a:pt x="80707" y="314953"/>
                </a:lnTo>
                <a:lnTo>
                  <a:pt x="84604" y="273086"/>
                </a:lnTo>
                <a:lnTo>
                  <a:pt x="88772" y="227950"/>
                </a:lnTo>
                <a:lnTo>
                  <a:pt x="89812" y="207746"/>
                </a:lnTo>
                <a:lnTo>
                  <a:pt x="55486" y="207746"/>
                </a:lnTo>
                <a:lnTo>
                  <a:pt x="31466" y="201942"/>
                </a:lnTo>
                <a:lnTo>
                  <a:pt x="21149" y="184061"/>
                </a:lnTo>
                <a:close/>
              </a:path>
              <a:path w="111760" h="1151889">
                <a:moveTo>
                  <a:pt x="55556" y="161020"/>
                </a:moveTo>
                <a:lnTo>
                  <a:pt x="31383" y="166818"/>
                </a:lnTo>
                <a:lnTo>
                  <a:pt x="21149" y="184061"/>
                </a:lnTo>
                <a:lnTo>
                  <a:pt x="31466" y="201942"/>
                </a:lnTo>
                <a:lnTo>
                  <a:pt x="55486" y="207746"/>
                </a:lnTo>
                <a:lnTo>
                  <a:pt x="79505" y="200825"/>
                </a:lnTo>
                <a:lnTo>
                  <a:pt x="88268" y="185372"/>
                </a:lnTo>
                <a:lnTo>
                  <a:pt x="79728" y="168589"/>
                </a:lnTo>
                <a:lnTo>
                  <a:pt x="55556" y="161020"/>
                </a:lnTo>
                <a:close/>
              </a:path>
              <a:path w="111760" h="1151889">
                <a:moveTo>
                  <a:pt x="88268" y="185372"/>
                </a:moveTo>
                <a:lnTo>
                  <a:pt x="79505" y="200825"/>
                </a:lnTo>
                <a:lnTo>
                  <a:pt x="55486" y="207746"/>
                </a:lnTo>
                <a:lnTo>
                  <a:pt x="89812" y="207746"/>
                </a:lnTo>
                <a:lnTo>
                  <a:pt x="90716" y="190182"/>
                </a:lnTo>
                <a:lnTo>
                  <a:pt x="88268" y="185372"/>
                </a:lnTo>
                <a:close/>
              </a:path>
              <a:path w="111760" h="1151889">
                <a:moveTo>
                  <a:pt x="91731" y="161020"/>
                </a:moveTo>
                <a:lnTo>
                  <a:pt x="55556" y="161020"/>
                </a:lnTo>
                <a:lnTo>
                  <a:pt x="79728" y="168589"/>
                </a:lnTo>
                <a:lnTo>
                  <a:pt x="88268" y="185372"/>
                </a:lnTo>
                <a:lnTo>
                  <a:pt x="90424" y="181571"/>
                </a:lnTo>
                <a:lnTo>
                  <a:pt x="91731" y="161020"/>
                </a:lnTo>
                <a:close/>
              </a:path>
              <a:path w="111760" h="1151889">
                <a:moveTo>
                  <a:pt x="43256" y="0"/>
                </a:moveTo>
                <a:lnTo>
                  <a:pt x="20499" y="8399"/>
                </a:lnTo>
                <a:lnTo>
                  <a:pt x="7669" y="24450"/>
                </a:lnTo>
                <a:lnTo>
                  <a:pt x="1999" y="44516"/>
                </a:lnTo>
                <a:lnTo>
                  <a:pt x="723" y="64960"/>
                </a:lnTo>
                <a:lnTo>
                  <a:pt x="3821" y="92256"/>
                </a:lnTo>
                <a:lnTo>
                  <a:pt x="10636" y="111564"/>
                </a:lnTo>
                <a:lnTo>
                  <a:pt x="17450" y="137085"/>
                </a:lnTo>
                <a:lnTo>
                  <a:pt x="20548" y="183019"/>
                </a:lnTo>
                <a:lnTo>
                  <a:pt x="21149" y="184061"/>
                </a:lnTo>
                <a:lnTo>
                  <a:pt x="31383" y="166818"/>
                </a:lnTo>
                <a:lnTo>
                  <a:pt x="55556" y="161020"/>
                </a:lnTo>
                <a:lnTo>
                  <a:pt x="91731" y="161020"/>
                </a:lnTo>
                <a:lnTo>
                  <a:pt x="93702" y="130028"/>
                </a:lnTo>
                <a:lnTo>
                  <a:pt x="100914" y="102574"/>
                </a:lnTo>
                <a:lnTo>
                  <a:pt x="108126" y="84888"/>
                </a:lnTo>
                <a:lnTo>
                  <a:pt x="111404" y="62649"/>
                </a:lnTo>
                <a:lnTo>
                  <a:pt x="106147" y="35827"/>
                </a:lnTo>
                <a:lnTo>
                  <a:pt x="91708" y="15098"/>
                </a:lnTo>
                <a:lnTo>
                  <a:pt x="70079" y="2482"/>
                </a:lnTo>
                <a:lnTo>
                  <a:pt x="43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35704" y="3924756"/>
            <a:ext cx="370840" cy="286385"/>
          </a:xfrm>
          <a:custGeom>
            <a:avLst/>
            <a:gdLst/>
            <a:ahLst/>
            <a:cxnLst/>
            <a:rect l="l" t="t" r="r" b="b"/>
            <a:pathLst>
              <a:path w="370839" h="286385">
                <a:moveTo>
                  <a:pt x="20234" y="10031"/>
                </a:moveTo>
                <a:lnTo>
                  <a:pt x="9094" y="16997"/>
                </a:lnTo>
                <a:lnTo>
                  <a:pt x="1710" y="27625"/>
                </a:lnTo>
                <a:lnTo>
                  <a:pt x="0" y="38455"/>
                </a:lnTo>
                <a:lnTo>
                  <a:pt x="5100" y="49169"/>
                </a:lnTo>
                <a:lnTo>
                  <a:pt x="14951" y="60285"/>
                </a:lnTo>
                <a:lnTo>
                  <a:pt x="26263" y="70018"/>
                </a:lnTo>
                <a:lnTo>
                  <a:pt x="35750" y="76581"/>
                </a:lnTo>
                <a:lnTo>
                  <a:pt x="41892" y="82558"/>
                </a:lnTo>
                <a:lnTo>
                  <a:pt x="46367" y="90748"/>
                </a:lnTo>
                <a:lnTo>
                  <a:pt x="50680" y="99709"/>
                </a:lnTo>
                <a:lnTo>
                  <a:pt x="56337" y="108001"/>
                </a:lnTo>
                <a:lnTo>
                  <a:pt x="63178" y="114907"/>
                </a:lnTo>
                <a:lnTo>
                  <a:pt x="69494" y="121648"/>
                </a:lnTo>
                <a:lnTo>
                  <a:pt x="74428" y="129202"/>
                </a:lnTo>
                <a:lnTo>
                  <a:pt x="77127" y="138544"/>
                </a:lnTo>
                <a:lnTo>
                  <a:pt x="81448" y="148223"/>
                </a:lnTo>
                <a:lnTo>
                  <a:pt x="89260" y="156986"/>
                </a:lnTo>
                <a:lnTo>
                  <a:pt x="96745" y="165628"/>
                </a:lnTo>
                <a:lnTo>
                  <a:pt x="100088" y="174942"/>
                </a:lnTo>
                <a:lnTo>
                  <a:pt x="103552" y="185943"/>
                </a:lnTo>
                <a:lnTo>
                  <a:pt x="111545" y="197936"/>
                </a:lnTo>
                <a:lnTo>
                  <a:pt x="120475" y="209157"/>
                </a:lnTo>
                <a:lnTo>
                  <a:pt x="126745" y="217843"/>
                </a:lnTo>
                <a:lnTo>
                  <a:pt x="131662" y="222816"/>
                </a:lnTo>
                <a:lnTo>
                  <a:pt x="137658" y="226125"/>
                </a:lnTo>
                <a:lnTo>
                  <a:pt x="142801" y="230818"/>
                </a:lnTo>
                <a:lnTo>
                  <a:pt x="145160" y="239941"/>
                </a:lnTo>
                <a:lnTo>
                  <a:pt x="145592" y="249923"/>
                </a:lnTo>
                <a:lnTo>
                  <a:pt x="146350" y="256616"/>
                </a:lnTo>
                <a:lnTo>
                  <a:pt x="171242" y="285809"/>
                </a:lnTo>
                <a:lnTo>
                  <a:pt x="191731" y="283045"/>
                </a:lnTo>
                <a:lnTo>
                  <a:pt x="204372" y="275085"/>
                </a:lnTo>
                <a:lnTo>
                  <a:pt x="211610" y="260788"/>
                </a:lnTo>
                <a:lnTo>
                  <a:pt x="216167" y="245272"/>
                </a:lnTo>
                <a:lnTo>
                  <a:pt x="220764" y="233654"/>
                </a:lnTo>
                <a:lnTo>
                  <a:pt x="246384" y="196959"/>
                </a:lnTo>
                <a:lnTo>
                  <a:pt x="276225" y="159131"/>
                </a:lnTo>
                <a:lnTo>
                  <a:pt x="285026" y="149087"/>
                </a:lnTo>
                <a:lnTo>
                  <a:pt x="292180" y="137463"/>
                </a:lnTo>
                <a:lnTo>
                  <a:pt x="298561" y="124703"/>
                </a:lnTo>
                <a:lnTo>
                  <a:pt x="305041" y="111252"/>
                </a:lnTo>
                <a:lnTo>
                  <a:pt x="312908" y="98657"/>
                </a:lnTo>
                <a:lnTo>
                  <a:pt x="322621" y="87362"/>
                </a:lnTo>
                <a:lnTo>
                  <a:pt x="333895" y="76581"/>
                </a:lnTo>
                <a:lnTo>
                  <a:pt x="346201" y="65748"/>
                </a:lnTo>
                <a:lnTo>
                  <a:pt x="357943" y="54824"/>
                </a:lnTo>
                <a:lnTo>
                  <a:pt x="366353" y="44164"/>
                </a:lnTo>
                <a:lnTo>
                  <a:pt x="370701" y="33790"/>
                </a:lnTo>
                <a:lnTo>
                  <a:pt x="370255" y="23723"/>
                </a:lnTo>
                <a:lnTo>
                  <a:pt x="365228" y="16997"/>
                </a:lnTo>
                <a:lnTo>
                  <a:pt x="60080" y="16997"/>
                </a:lnTo>
                <a:lnTo>
                  <a:pt x="52484" y="16845"/>
                </a:lnTo>
                <a:lnTo>
                  <a:pt x="44156" y="14500"/>
                </a:lnTo>
                <a:lnTo>
                  <a:pt x="33146" y="10287"/>
                </a:lnTo>
                <a:lnTo>
                  <a:pt x="20234" y="10031"/>
                </a:lnTo>
                <a:close/>
              </a:path>
              <a:path w="370839" h="286385">
                <a:moveTo>
                  <a:pt x="85796" y="12213"/>
                </a:moveTo>
                <a:lnTo>
                  <a:pt x="77734" y="12374"/>
                </a:lnTo>
                <a:lnTo>
                  <a:pt x="68897" y="14630"/>
                </a:lnTo>
                <a:lnTo>
                  <a:pt x="60080" y="16997"/>
                </a:lnTo>
                <a:lnTo>
                  <a:pt x="365228" y="16997"/>
                </a:lnTo>
                <a:lnTo>
                  <a:pt x="267406" y="16907"/>
                </a:lnTo>
                <a:lnTo>
                  <a:pt x="259788" y="15545"/>
                </a:lnTo>
                <a:lnTo>
                  <a:pt x="249936" y="13125"/>
                </a:lnTo>
                <a:lnTo>
                  <a:pt x="248547" y="12890"/>
                </a:lnTo>
                <a:lnTo>
                  <a:pt x="105943" y="12890"/>
                </a:lnTo>
                <a:lnTo>
                  <a:pt x="94670" y="12825"/>
                </a:lnTo>
                <a:lnTo>
                  <a:pt x="85796" y="12213"/>
                </a:lnTo>
                <a:close/>
              </a:path>
              <a:path w="370839" h="286385">
                <a:moveTo>
                  <a:pt x="286889" y="15797"/>
                </a:moveTo>
                <a:lnTo>
                  <a:pt x="267406" y="16907"/>
                </a:lnTo>
                <a:lnTo>
                  <a:pt x="365161" y="16907"/>
                </a:lnTo>
                <a:lnTo>
                  <a:pt x="364953" y="16629"/>
                </a:lnTo>
                <a:lnTo>
                  <a:pt x="310900" y="16629"/>
                </a:lnTo>
                <a:lnTo>
                  <a:pt x="298326" y="16599"/>
                </a:lnTo>
                <a:lnTo>
                  <a:pt x="286889" y="15797"/>
                </a:lnTo>
                <a:close/>
              </a:path>
              <a:path w="370839" h="286385">
                <a:moveTo>
                  <a:pt x="339791" y="10618"/>
                </a:moveTo>
                <a:lnTo>
                  <a:pt x="310900" y="16629"/>
                </a:lnTo>
                <a:lnTo>
                  <a:pt x="364953" y="16629"/>
                </a:lnTo>
                <a:lnTo>
                  <a:pt x="364217" y="15644"/>
                </a:lnTo>
                <a:lnTo>
                  <a:pt x="353466" y="11262"/>
                </a:lnTo>
                <a:lnTo>
                  <a:pt x="339791" y="10618"/>
                </a:lnTo>
                <a:close/>
              </a:path>
              <a:path w="370839" h="286385">
                <a:moveTo>
                  <a:pt x="173807" y="0"/>
                </a:moveTo>
                <a:lnTo>
                  <a:pt x="162896" y="2654"/>
                </a:lnTo>
                <a:lnTo>
                  <a:pt x="155519" y="6690"/>
                </a:lnTo>
                <a:lnTo>
                  <a:pt x="149707" y="8776"/>
                </a:lnTo>
                <a:lnTo>
                  <a:pt x="142199" y="9297"/>
                </a:lnTo>
                <a:lnTo>
                  <a:pt x="131564" y="10509"/>
                </a:lnTo>
                <a:lnTo>
                  <a:pt x="119059" y="11883"/>
                </a:lnTo>
                <a:lnTo>
                  <a:pt x="105943" y="12890"/>
                </a:lnTo>
                <a:lnTo>
                  <a:pt x="248547" y="12890"/>
                </a:lnTo>
                <a:lnTo>
                  <a:pt x="234416" y="10503"/>
                </a:lnTo>
                <a:lnTo>
                  <a:pt x="212561" y="7823"/>
                </a:lnTo>
                <a:lnTo>
                  <a:pt x="204650" y="6088"/>
                </a:lnTo>
                <a:lnTo>
                  <a:pt x="190220" y="2057"/>
                </a:lnTo>
                <a:lnTo>
                  <a:pt x="173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57600" y="42545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F7AD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968500" y="2135105"/>
            <a:ext cx="4331335" cy="452501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  <a:tabLst>
                <a:tab pos="888365" algn="l"/>
                <a:tab pos="1815464" algn="l"/>
                <a:tab pos="2729865" algn="l"/>
                <a:tab pos="3669665" algn="l"/>
              </a:tabLst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	</a:t>
            </a: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  <a:p>
            <a:pPr marR="68580" algn="ctr">
              <a:lnSpc>
                <a:spcPct val="100000"/>
              </a:lnSpc>
              <a:spcBef>
                <a:spcPts val="580"/>
              </a:spcBef>
              <a:tabLst>
                <a:tab pos="913765" algn="l"/>
                <a:tab pos="1891664" algn="l"/>
                <a:tab pos="2818765" algn="l"/>
                <a:tab pos="3758565" algn="l"/>
              </a:tabLst>
            </a:pPr>
            <a:r>
              <a:rPr sz="2700" b="1" spc="175" dirty="0">
                <a:solidFill>
                  <a:srgbClr val="DDDDDD"/>
                </a:solidFill>
                <a:latin typeface="Arial"/>
                <a:cs typeface="Arial"/>
              </a:rPr>
              <a:t>3	</a:t>
            </a:r>
            <a:r>
              <a:rPr sz="2700" b="1" spc="355" dirty="0">
                <a:solidFill>
                  <a:srgbClr val="DDDDDD"/>
                </a:solidFill>
                <a:latin typeface="Arial"/>
                <a:cs typeface="Arial"/>
              </a:rPr>
              <a:t>4	</a:t>
            </a:r>
            <a:r>
              <a:rPr sz="2700" b="1" spc="200" dirty="0">
                <a:solidFill>
                  <a:srgbClr val="DDDDDD"/>
                </a:solidFill>
                <a:latin typeface="Arial"/>
                <a:cs typeface="Arial"/>
              </a:rPr>
              <a:t>-	-	-</a:t>
            </a:r>
            <a:endParaRPr sz="270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  <a:spcBef>
                <a:spcPts val="1760"/>
              </a:spcBef>
              <a:tabLst>
                <a:tab pos="926465" algn="l"/>
                <a:tab pos="1891664" algn="l"/>
                <a:tab pos="2818765" algn="l"/>
                <a:tab pos="3720465" algn="l"/>
              </a:tabLst>
            </a:pPr>
            <a:r>
              <a:rPr sz="2700" b="1" spc="175" dirty="0">
                <a:solidFill>
                  <a:srgbClr val="DDDDDD"/>
                </a:solidFill>
                <a:latin typeface="Arial"/>
                <a:cs typeface="Arial"/>
              </a:rPr>
              <a:t>3	</a:t>
            </a:r>
            <a:r>
              <a:rPr sz="2700" b="1" spc="180" dirty="0">
                <a:solidFill>
                  <a:srgbClr val="DDDDDD"/>
                </a:solidFill>
                <a:latin typeface="Arial"/>
                <a:cs typeface="Arial"/>
              </a:rPr>
              <a:t>2	</a:t>
            </a:r>
            <a:r>
              <a:rPr sz="2700" b="1" spc="200" dirty="0">
                <a:solidFill>
                  <a:srgbClr val="DDDDDD"/>
                </a:solidFill>
                <a:latin typeface="Arial"/>
                <a:cs typeface="Arial"/>
              </a:rPr>
              <a:t>-	-	</a:t>
            </a:r>
            <a:r>
              <a:rPr sz="2700" b="1" spc="195" dirty="0">
                <a:solidFill>
                  <a:srgbClr val="DDDDDD"/>
                </a:solidFill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1760"/>
              </a:spcBef>
              <a:tabLst>
                <a:tab pos="895985" algn="l"/>
                <a:tab pos="1873885" algn="l"/>
                <a:tab pos="2750185" algn="l"/>
                <a:tab pos="3677285" algn="l"/>
              </a:tabLst>
            </a:pPr>
            <a:r>
              <a:rPr sz="2700" b="1" spc="200" dirty="0">
                <a:solidFill>
                  <a:srgbClr val="DDDDDD"/>
                </a:solidFill>
                <a:latin typeface="Arial"/>
                <a:cs typeface="Arial"/>
              </a:rPr>
              <a:t>-	</a:t>
            </a:r>
            <a:r>
              <a:rPr sz="2700" b="1" spc="180" dirty="0">
                <a:solidFill>
                  <a:srgbClr val="DDDDDD"/>
                </a:solidFill>
                <a:latin typeface="Arial"/>
                <a:cs typeface="Arial"/>
              </a:rPr>
              <a:t>2	</a:t>
            </a:r>
            <a:r>
              <a:rPr sz="4050" b="1" spc="300" baseline="-2057" dirty="0">
                <a:latin typeface="Arial"/>
                <a:cs typeface="Arial"/>
              </a:rPr>
              <a:t>-	</a:t>
            </a:r>
            <a:r>
              <a:rPr sz="2700" b="1" spc="195" dirty="0">
                <a:solidFill>
                  <a:srgbClr val="DDDDDD"/>
                </a:solidFill>
                <a:latin typeface="Arial"/>
                <a:cs typeface="Arial"/>
              </a:rPr>
              <a:t>5	</a:t>
            </a:r>
            <a:r>
              <a:rPr sz="2700" b="1" spc="355" dirty="0">
                <a:solidFill>
                  <a:srgbClr val="DDDDDD"/>
                </a:solidFill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  <a:spcBef>
                <a:spcPts val="1760"/>
              </a:spcBef>
              <a:tabLst>
                <a:tab pos="926465" algn="l"/>
                <a:tab pos="1815464" algn="l"/>
                <a:tab pos="2780665" algn="l"/>
                <a:tab pos="3720465" algn="l"/>
              </a:tabLst>
            </a:pPr>
            <a:r>
              <a:rPr sz="2700" b="1" spc="200" dirty="0">
                <a:solidFill>
                  <a:srgbClr val="DDDDDD"/>
                </a:solidFill>
                <a:latin typeface="Arial"/>
                <a:cs typeface="Arial"/>
              </a:rPr>
              <a:t>-	-	</a:t>
            </a:r>
            <a:r>
              <a:rPr sz="2700" b="1" spc="355" dirty="0">
                <a:solidFill>
                  <a:srgbClr val="DDDDDD"/>
                </a:solidFill>
                <a:latin typeface="Arial"/>
                <a:cs typeface="Arial"/>
              </a:rPr>
              <a:t>4	</a:t>
            </a:r>
            <a:r>
              <a:rPr sz="2700" b="1" spc="200" dirty="0">
                <a:solidFill>
                  <a:srgbClr val="DDDDDD"/>
                </a:solidFill>
                <a:latin typeface="Arial"/>
                <a:cs typeface="Arial"/>
              </a:rPr>
              <a:t>-	-</a:t>
            </a:r>
            <a:endParaRPr sz="270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  <a:spcBef>
                <a:spcPts val="1860"/>
              </a:spcBef>
              <a:tabLst>
                <a:tab pos="926465" algn="l"/>
                <a:tab pos="1853564" algn="l"/>
                <a:tab pos="2780665" algn="l"/>
                <a:tab pos="3720465" algn="l"/>
              </a:tabLst>
            </a:pPr>
            <a:r>
              <a:rPr sz="2700" b="1" spc="-365" dirty="0">
                <a:solidFill>
                  <a:srgbClr val="DDDDDD"/>
                </a:solidFill>
                <a:latin typeface="Arial"/>
                <a:cs typeface="Arial"/>
              </a:rPr>
              <a:t>1	</a:t>
            </a:r>
            <a:r>
              <a:rPr sz="2700" b="1" spc="200" dirty="0">
                <a:solidFill>
                  <a:srgbClr val="DDDDDD"/>
                </a:solidFill>
                <a:latin typeface="Arial"/>
                <a:cs typeface="Arial"/>
              </a:rPr>
              <a:t>-	-	-	-</a:t>
            </a:r>
            <a:endParaRPr sz="270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  <a:spcBef>
                <a:spcPts val="1760"/>
              </a:spcBef>
              <a:tabLst>
                <a:tab pos="913765" algn="l"/>
                <a:tab pos="1891664" algn="l"/>
                <a:tab pos="2818765" algn="l"/>
                <a:tab pos="3720465" algn="l"/>
              </a:tabLst>
            </a:pPr>
            <a:r>
              <a:rPr sz="2700" b="1" spc="175" dirty="0">
                <a:solidFill>
                  <a:srgbClr val="DDDDDD"/>
                </a:solidFill>
                <a:latin typeface="Arial"/>
                <a:cs typeface="Arial"/>
              </a:rPr>
              <a:t>3	</a:t>
            </a:r>
            <a:r>
              <a:rPr sz="2700" b="1" spc="355" dirty="0">
                <a:solidFill>
                  <a:srgbClr val="DDDDDD"/>
                </a:solidFill>
                <a:latin typeface="Arial"/>
                <a:cs typeface="Arial"/>
              </a:rPr>
              <a:t>4	</a:t>
            </a:r>
            <a:r>
              <a:rPr sz="2700" b="1" spc="200" dirty="0">
                <a:solidFill>
                  <a:srgbClr val="DDDDDD"/>
                </a:solidFill>
                <a:latin typeface="Arial"/>
                <a:cs typeface="Arial"/>
              </a:rPr>
              <a:t>-	-	</a:t>
            </a:r>
            <a:r>
              <a:rPr sz="2700" b="1" spc="195" dirty="0">
                <a:solidFill>
                  <a:srgbClr val="DDDDDD"/>
                </a:solidFill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657600" y="4248150"/>
            <a:ext cx="0" cy="650240"/>
          </a:xfrm>
          <a:custGeom>
            <a:avLst/>
            <a:gdLst/>
            <a:ahLst/>
            <a:cxnLst/>
            <a:rect l="l" t="t" r="r" b="b"/>
            <a:pathLst>
              <a:path h="650239">
                <a:moveTo>
                  <a:pt x="0" y="0"/>
                </a:moveTo>
                <a:lnTo>
                  <a:pt x="0" y="64975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86070" y="4248150"/>
            <a:ext cx="0" cy="650240"/>
          </a:xfrm>
          <a:custGeom>
            <a:avLst/>
            <a:gdLst/>
            <a:ahLst/>
            <a:cxnLst/>
            <a:rect l="l" t="t" r="r" b="b"/>
            <a:pathLst>
              <a:path h="650239">
                <a:moveTo>
                  <a:pt x="0" y="0"/>
                </a:moveTo>
                <a:lnTo>
                  <a:pt x="0" y="64975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1250" y="4248150"/>
            <a:ext cx="941705" cy="12700"/>
          </a:xfrm>
          <a:custGeom>
            <a:avLst/>
            <a:gdLst/>
            <a:ahLst/>
            <a:cxnLst/>
            <a:rect l="l" t="t" r="r" b="b"/>
            <a:pathLst>
              <a:path w="941704" h="12700">
                <a:moveTo>
                  <a:pt x="0" y="0"/>
                </a:moveTo>
                <a:lnTo>
                  <a:pt x="941170" y="0"/>
                </a:lnTo>
                <a:lnTo>
                  <a:pt x="94117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1250" y="4891553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170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28561" y="4131652"/>
            <a:ext cx="2719571" cy="86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282040" y="3398926"/>
            <a:ext cx="853614" cy="270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848100" y="7302500"/>
            <a:ext cx="85528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latin typeface="DejaVu Sans"/>
                <a:cs typeface="DejaVu Sans"/>
              </a:rPr>
              <a:t>Use the </a:t>
            </a:r>
            <a:r>
              <a:rPr sz="3300" spc="30" dirty="0">
                <a:latin typeface="DejaVu Sans"/>
                <a:cs typeface="DejaVu Sans"/>
              </a:rPr>
              <a:t>solution </a:t>
            </a:r>
            <a:r>
              <a:rPr sz="3300" spc="75" dirty="0">
                <a:latin typeface="DejaVu Sans"/>
                <a:cs typeface="DejaVu Sans"/>
              </a:rPr>
              <a:t>to </a:t>
            </a:r>
            <a:r>
              <a:rPr sz="3300" spc="40" dirty="0">
                <a:latin typeface="DejaVu Sans"/>
                <a:cs typeface="DejaVu Sans"/>
              </a:rPr>
              <a:t>find </a:t>
            </a:r>
            <a:r>
              <a:rPr sz="3300" dirty="0">
                <a:latin typeface="DejaVu Sans"/>
                <a:cs typeface="DejaVu Sans"/>
              </a:rPr>
              <a:t>unknown</a:t>
            </a:r>
            <a:r>
              <a:rPr sz="3300" spc="-495" dirty="0">
                <a:latin typeface="DejaVu Sans"/>
                <a:cs typeface="DejaVu Sans"/>
              </a:rPr>
              <a:t> </a:t>
            </a:r>
            <a:r>
              <a:rPr sz="3300" spc="-15" dirty="0">
                <a:latin typeface="DejaVu Sans"/>
                <a:cs typeface="DejaVu Sans"/>
              </a:rPr>
              <a:t>ratings</a:t>
            </a:r>
            <a:endParaRPr sz="33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Latent </a:t>
            </a:r>
            <a:r>
              <a:rPr spc="60" dirty="0"/>
              <a:t>Factor</a:t>
            </a:r>
            <a:r>
              <a:rPr spc="-565" dirty="0"/>
              <a:t> </a:t>
            </a:r>
            <a:r>
              <a:rPr spc="-40" dirty="0"/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66050" y="2330450"/>
          <a:ext cx="2440939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426700" y="3924300"/>
            <a:ext cx="768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600" spc="-955" dirty="0">
                <a:latin typeface="DejaVu Sans"/>
                <a:cs typeface="DejaVu Sans"/>
              </a:rPr>
              <a:t>*</a:t>
            </a:r>
            <a:endParaRPr sz="13600">
              <a:latin typeface="DejaVu Sans"/>
              <a:cs typeface="DejaVu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98250" y="3460750"/>
          <a:ext cx="398525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-20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90700" y="3937000"/>
            <a:ext cx="358775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3100"/>
              </a:lnSpc>
              <a:spcBef>
                <a:spcPts val="219"/>
              </a:spcBef>
            </a:pPr>
            <a:r>
              <a:rPr sz="2600" spc="-5" dirty="0">
                <a:latin typeface="DejaVu Sans"/>
                <a:cs typeface="DejaVu Sans"/>
              </a:rPr>
              <a:t>This representation</a:t>
            </a:r>
            <a:r>
              <a:rPr sz="2600" spc="-165" dirty="0">
                <a:latin typeface="DejaVu Sans"/>
                <a:cs typeface="DejaVu Sans"/>
              </a:rPr>
              <a:t> </a:t>
            </a:r>
            <a:r>
              <a:rPr sz="2600" spc="-20" dirty="0">
                <a:latin typeface="DejaVu Sans"/>
                <a:cs typeface="DejaVu Sans"/>
              </a:rPr>
              <a:t>is  </a:t>
            </a:r>
            <a:r>
              <a:rPr sz="2600" spc="5" dirty="0">
                <a:latin typeface="DejaVu Sans"/>
                <a:cs typeface="DejaVu Sans"/>
              </a:rPr>
              <a:t>analogous </a:t>
            </a:r>
            <a:r>
              <a:rPr sz="2600" spc="60" dirty="0">
                <a:latin typeface="DejaVu Sans"/>
                <a:cs typeface="DejaVu Sans"/>
              </a:rPr>
              <a:t>to</a:t>
            </a:r>
            <a:r>
              <a:rPr sz="2600" spc="-145" dirty="0">
                <a:latin typeface="DejaVu Sans"/>
                <a:cs typeface="DejaVu Sans"/>
              </a:rPr>
              <a:t> </a:t>
            </a:r>
            <a:r>
              <a:rPr sz="2600" spc="10" dirty="0">
                <a:latin typeface="DejaVu Sans"/>
                <a:cs typeface="DejaVu Sans"/>
              </a:rPr>
              <a:t>content  </a:t>
            </a:r>
            <a:r>
              <a:rPr sz="2600" spc="5" dirty="0">
                <a:latin typeface="DejaVu Sans"/>
                <a:cs typeface="DejaVu Sans"/>
              </a:rPr>
              <a:t>based</a:t>
            </a:r>
            <a:r>
              <a:rPr sz="2600" spc="-60" dirty="0">
                <a:latin typeface="DejaVu Sans"/>
                <a:cs typeface="DejaVu Sans"/>
              </a:rPr>
              <a:t> </a:t>
            </a:r>
            <a:r>
              <a:rPr sz="2600" spc="15" dirty="0">
                <a:latin typeface="DejaVu Sans"/>
                <a:cs typeface="DejaVu Sans"/>
              </a:rPr>
              <a:t>filtering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647700"/>
            <a:ext cx="7124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535353"/>
                </a:solidFill>
              </a:rPr>
              <a:t>Content </a:t>
            </a:r>
            <a:r>
              <a:rPr spc="10" dirty="0">
                <a:solidFill>
                  <a:srgbClr val="535353"/>
                </a:solidFill>
              </a:rPr>
              <a:t>Based</a:t>
            </a:r>
            <a:r>
              <a:rPr spc="-590" dirty="0">
                <a:solidFill>
                  <a:srgbClr val="535353"/>
                </a:solidFill>
              </a:rPr>
              <a:t> </a:t>
            </a:r>
            <a:r>
              <a:rPr spc="-15" dirty="0">
                <a:solidFill>
                  <a:srgbClr val="535353"/>
                </a:solidFill>
              </a:rPr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686560"/>
            <a:ext cx="4719320" cy="17100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just">
              <a:lnSpc>
                <a:spcPts val="4400"/>
              </a:lnSpc>
              <a:spcBef>
                <a:spcPts val="300"/>
              </a:spcBef>
            </a:pPr>
            <a:r>
              <a:rPr sz="3700" dirty="0">
                <a:latin typeface="DejaVu Sans"/>
                <a:cs typeface="DejaVu Sans"/>
              </a:rPr>
              <a:t>Rate </a:t>
            </a:r>
            <a:r>
              <a:rPr sz="3700" spc="-45" dirty="0">
                <a:latin typeface="DejaVu Sans"/>
                <a:cs typeface="DejaVu Sans"/>
              </a:rPr>
              <a:t>every </a:t>
            </a:r>
            <a:r>
              <a:rPr sz="3700" spc="75" dirty="0">
                <a:latin typeface="DejaVu Sans"/>
                <a:cs typeface="DejaVu Sans"/>
              </a:rPr>
              <a:t>product  </a:t>
            </a:r>
            <a:r>
              <a:rPr sz="3700" spc="-10" dirty="0">
                <a:latin typeface="DejaVu Sans"/>
                <a:cs typeface="DejaVu Sans"/>
              </a:rPr>
              <a:t>against </a:t>
            </a:r>
            <a:r>
              <a:rPr sz="3700" dirty="0">
                <a:latin typeface="DejaVu Sans"/>
                <a:cs typeface="DejaVu Sans"/>
              </a:rPr>
              <a:t>the</a:t>
            </a:r>
            <a:r>
              <a:rPr sz="3700" spc="-175" dirty="0">
                <a:latin typeface="DejaVu Sans"/>
                <a:cs typeface="DejaVu Sans"/>
              </a:rPr>
              <a:t> </a:t>
            </a:r>
            <a:r>
              <a:rPr sz="3700" spc="-40" dirty="0">
                <a:latin typeface="DejaVu Sans"/>
                <a:cs typeface="DejaVu Sans"/>
              </a:rPr>
              <a:t>relevant  </a:t>
            </a:r>
            <a:r>
              <a:rPr sz="3700" spc="10" dirty="0">
                <a:latin typeface="DejaVu Sans"/>
                <a:cs typeface="DejaVu Sans"/>
              </a:rPr>
              <a:t>attributes</a:t>
            </a:r>
            <a:endParaRPr sz="3700">
              <a:latin typeface="DejaVu Sans"/>
              <a:cs typeface="DejaVu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8450" y="3714750"/>
          <a:ext cx="5207000" cy="444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0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2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5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5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2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4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4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5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2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1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4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5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2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588500" y="1696720"/>
            <a:ext cx="5017770" cy="16725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300"/>
              </a:spcBef>
            </a:pPr>
            <a:r>
              <a:rPr sz="3650" spc="-20" dirty="0">
                <a:latin typeface="DejaVu Sans"/>
                <a:cs typeface="DejaVu Sans"/>
              </a:rPr>
              <a:t>Rate </a:t>
            </a:r>
            <a:r>
              <a:rPr sz="3650" spc="-15" dirty="0">
                <a:latin typeface="DejaVu Sans"/>
                <a:cs typeface="DejaVu Sans"/>
              </a:rPr>
              <a:t>the </a:t>
            </a:r>
            <a:r>
              <a:rPr sz="3650" spc="-50" dirty="0">
                <a:latin typeface="DejaVu Sans"/>
                <a:cs typeface="DejaVu Sans"/>
              </a:rPr>
              <a:t>user </a:t>
            </a:r>
            <a:r>
              <a:rPr sz="3650" spc="50" dirty="0">
                <a:latin typeface="DejaVu Sans"/>
                <a:cs typeface="DejaVu Sans"/>
              </a:rPr>
              <a:t>on </a:t>
            </a:r>
            <a:r>
              <a:rPr sz="3650" spc="-15" dirty="0">
                <a:latin typeface="DejaVu Sans"/>
                <a:cs typeface="DejaVu Sans"/>
              </a:rPr>
              <a:t>the  </a:t>
            </a:r>
            <a:r>
              <a:rPr sz="3650" spc="5" dirty="0">
                <a:latin typeface="DejaVu Sans"/>
                <a:cs typeface="DejaVu Sans"/>
              </a:rPr>
              <a:t>importance </a:t>
            </a:r>
            <a:r>
              <a:rPr sz="3650" spc="10" dirty="0">
                <a:latin typeface="DejaVu Sans"/>
                <a:cs typeface="DejaVu Sans"/>
              </a:rPr>
              <a:t>he/she  </a:t>
            </a:r>
            <a:r>
              <a:rPr sz="3650" spc="-20" dirty="0">
                <a:latin typeface="DejaVu Sans"/>
                <a:cs typeface="DejaVu Sans"/>
              </a:rPr>
              <a:t>gives </a:t>
            </a:r>
            <a:r>
              <a:rPr sz="3650" spc="80" dirty="0">
                <a:latin typeface="DejaVu Sans"/>
                <a:cs typeface="DejaVu Sans"/>
              </a:rPr>
              <a:t>to </a:t>
            </a:r>
            <a:r>
              <a:rPr sz="3650" spc="-35" dirty="0">
                <a:latin typeface="DejaVu Sans"/>
                <a:cs typeface="DejaVu Sans"/>
              </a:rPr>
              <a:t>these</a:t>
            </a:r>
            <a:r>
              <a:rPr sz="3650" spc="-330" dirty="0">
                <a:latin typeface="DejaVu Sans"/>
                <a:cs typeface="DejaVu Sans"/>
              </a:rPr>
              <a:t> </a:t>
            </a:r>
            <a:r>
              <a:rPr sz="3650" spc="10" dirty="0">
                <a:latin typeface="DejaVu Sans"/>
                <a:cs typeface="DejaVu Sans"/>
              </a:rPr>
              <a:t>factors</a:t>
            </a:r>
            <a:endParaRPr sz="3650">
              <a:latin typeface="DejaVu Sans"/>
              <a:cs typeface="DejaVu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493250" y="3752850"/>
          <a:ext cx="5207000" cy="152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073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730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0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1663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3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1663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2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1663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5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1663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588500" y="5748020"/>
            <a:ext cx="4925695" cy="140335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259"/>
              </a:spcBef>
            </a:pPr>
            <a:r>
              <a:rPr sz="3050" spc="30" dirty="0">
                <a:latin typeface="DejaVu Sans"/>
                <a:cs typeface="DejaVu Sans"/>
              </a:rPr>
              <a:t>Ex </a:t>
            </a:r>
            <a:r>
              <a:rPr sz="3050" spc="-180" dirty="0">
                <a:latin typeface="DejaVu Sans"/>
                <a:cs typeface="DejaVu Sans"/>
              </a:rPr>
              <a:t>: </a:t>
            </a:r>
            <a:r>
              <a:rPr sz="3050" spc="-20" dirty="0">
                <a:latin typeface="DejaVu Sans"/>
                <a:cs typeface="DejaVu Sans"/>
              </a:rPr>
              <a:t>Average </a:t>
            </a:r>
            <a:r>
              <a:rPr sz="3050" spc="100" dirty="0">
                <a:latin typeface="DejaVu Sans"/>
                <a:cs typeface="DejaVu Sans"/>
              </a:rPr>
              <a:t>of </a:t>
            </a:r>
            <a:r>
              <a:rPr sz="3050" spc="-20" dirty="0">
                <a:latin typeface="DejaVu Sans"/>
                <a:cs typeface="DejaVu Sans"/>
              </a:rPr>
              <a:t>ratings</a:t>
            </a:r>
            <a:r>
              <a:rPr sz="3050" spc="-295" dirty="0">
                <a:latin typeface="DejaVu Sans"/>
                <a:cs typeface="DejaVu Sans"/>
              </a:rPr>
              <a:t> </a:t>
            </a:r>
            <a:r>
              <a:rPr sz="3050" spc="100" dirty="0">
                <a:latin typeface="DejaVu Sans"/>
                <a:cs typeface="DejaVu Sans"/>
              </a:rPr>
              <a:t>of  </a:t>
            </a:r>
            <a:r>
              <a:rPr sz="3050" spc="30" dirty="0">
                <a:latin typeface="DejaVu Sans"/>
                <a:cs typeface="DejaVu Sans"/>
              </a:rPr>
              <a:t>products </a:t>
            </a:r>
            <a:r>
              <a:rPr sz="3050" spc="-15" dirty="0">
                <a:latin typeface="DejaVu Sans"/>
                <a:cs typeface="DejaVu Sans"/>
              </a:rPr>
              <a:t>that the </a:t>
            </a:r>
            <a:r>
              <a:rPr sz="3050" spc="-40" dirty="0">
                <a:latin typeface="DejaVu Sans"/>
                <a:cs typeface="DejaVu Sans"/>
              </a:rPr>
              <a:t>user  </a:t>
            </a:r>
            <a:r>
              <a:rPr sz="3050" spc="-20" dirty="0">
                <a:latin typeface="DejaVu Sans"/>
                <a:cs typeface="DejaVu Sans"/>
              </a:rPr>
              <a:t>already</a:t>
            </a:r>
            <a:r>
              <a:rPr sz="3050" spc="-65" dirty="0">
                <a:latin typeface="DejaVu Sans"/>
                <a:cs typeface="DejaVu Sans"/>
              </a:rPr>
              <a:t> </a:t>
            </a:r>
            <a:r>
              <a:rPr sz="3050" spc="-30" dirty="0">
                <a:latin typeface="DejaVu Sans"/>
                <a:cs typeface="DejaVu Sans"/>
              </a:rPr>
              <a:t>likes</a:t>
            </a:r>
            <a:endParaRPr sz="30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100" y="495300"/>
            <a:ext cx="618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535353"/>
                </a:solidFill>
              </a:rPr>
              <a:t>Data</a:t>
            </a:r>
            <a:r>
              <a:rPr spc="-305" dirty="0">
                <a:solidFill>
                  <a:srgbClr val="535353"/>
                </a:solidFill>
              </a:rPr>
              <a:t> </a:t>
            </a:r>
            <a:r>
              <a:rPr spc="-40" dirty="0">
                <a:solidFill>
                  <a:srgbClr val="535353"/>
                </a:solidFill>
              </a:rPr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981507" y="6393789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4442" y="628710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1580" y="6404597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8185" y="8005786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71" y="0"/>
                </a:moveTo>
                <a:lnTo>
                  <a:pt x="0" y="210369"/>
                </a:lnTo>
                <a:lnTo>
                  <a:pt x="235775" y="174118"/>
                </a:lnTo>
                <a:lnTo>
                  <a:pt x="11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1995" y="2114143"/>
            <a:ext cx="0" cy="4300855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315" y="192618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59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37316" y="398355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9"/>
                </a:lnTo>
                <a:lnTo>
                  <a:pt x="92348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8" y="345846"/>
                </a:lnTo>
                <a:lnTo>
                  <a:pt x="136173" y="363905"/>
                </a:lnTo>
                <a:lnTo>
                  <a:pt x="182457" y="369925"/>
                </a:lnTo>
                <a:lnTo>
                  <a:pt x="228742" y="363905"/>
                </a:lnTo>
                <a:lnTo>
                  <a:pt x="272566" y="345846"/>
                </a:lnTo>
                <a:lnTo>
                  <a:pt x="311470" y="315747"/>
                </a:lnTo>
                <a:lnTo>
                  <a:pt x="341162" y="276305"/>
                </a:lnTo>
                <a:lnTo>
                  <a:pt x="358977" y="231877"/>
                </a:lnTo>
                <a:lnTo>
                  <a:pt x="364915" y="184958"/>
                </a:lnTo>
                <a:lnTo>
                  <a:pt x="358977" y="138039"/>
                </a:lnTo>
                <a:lnTo>
                  <a:pt x="341162" y="93615"/>
                </a:lnTo>
                <a:lnTo>
                  <a:pt x="311470" y="54178"/>
                </a:lnTo>
                <a:lnTo>
                  <a:pt x="272566" y="24079"/>
                </a:lnTo>
                <a:lnTo>
                  <a:pt x="228742" y="6019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8408" y="392593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8"/>
                </a:lnTo>
                <a:lnTo>
                  <a:pt x="92348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8" y="345844"/>
                </a:lnTo>
                <a:lnTo>
                  <a:pt x="136173" y="363900"/>
                </a:lnTo>
                <a:lnTo>
                  <a:pt x="182457" y="369919"/>
                </a:lnTo>
                <a:lnTo>
                  <a:pt x="228742" y="363900"/>
                </a:lnTo>
                <a:lnTo>
                  <a:pt x="272566" y="345844"/>
                </a:lnTo>
                <a:lnTo>
                  <a:pt x="311470" y="315750"/>
                </a:lnTo>
                <a:lnTo>
                  <a:pt x="341162" y="276308"/>
                </a:lnTo>
                <a:lnTo>
                  <a:pt x="358977" y="231880"/>
                </a:lnTo>
                <a:lnTo>
                  <a:pt x="364915" y="184959"/>
                </a:lnTo>
                <a:lnTo>
                  <a:pt x="358977" y="138039"/>
                </a:lnTo>
                <a:lnTo>
                  <a:pt x="341162" y="93611"/>
                </a:lnTo>
                <a:lnTo>
                  <a:pt x="311470" y="54168"/>
                </a:lnTo>
                <a:lnTo>
                  <a:pt x="272566" y="24074"/>
                </a:lnTo>
                <a:lnTo>
                  <a:pt x="228742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3060" y="328865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9"/>
                </a:lnTo>
                <a:lnTo>
                  <a:pt x="92348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8" y="345846"/>
                </a:lnTo>
                <a:lnTo>
                  <a:pt x="136173" y="363905"/>
                </a:lnTo>
                <a:lnTo>
                  <a:pt x="182457" y="369925"/>
                </a:lnTo>
                <a:lnTo>
                  <a:pt x="228742" y="363905"/>
                </a:lnTo>
                <a:lnTo>
                  <a:pt x="272566" y="345846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6" y="24079"/>
                </a:lnTo>
                <a:lnTo>
                  <a:pt x="228742" y="6019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3147" y="558778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2" y="369925"/>
                </a:lnTo>
                <a:lnTo>
                  <a:pt x="228735" y="363905"/>
                </a:lnTo>
                <a:lnTo>
                  <a:pt x="272558" y="345846"/>
                </a:lnTo>
                <a:lnTo>
                  <a:pt x="311461" y="315747"/>
                </a:lnTo>
                <a:lnTo>
                  <a:pt x="341152" y="276309"/>
                </a:lnTo>
                <a:lnTo>
                  <a:pt x="358967" y="231883"/>
                </a:lnTo>
                <a:lnTo>
                  <a:pt x="364905" y="184962"/>
                </a:lnTo>
                <a:lnTo>
                  <a:pt x="358967" y="138042"/>
                </a:lnTo>
                <a:lnTo>
                  <a:pt x="341152" y="93616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5140" y="541560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8"/>
                </a:lnTo>
                <a:lnTo>
                  <a:pt x="92348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8" y="345844"/>
                </a:lnTo>
                <a:lnTo>
                  <a:pt x="136173" y="363900"/>
                </a:lnTo>
                <a:lnTo>
                  <a:pt x="182457" y="369919"/>
                </a:lnTo>
                <a:lnTo>
                  <a:pt x="228742" y="363900"/>
                </a:lnTo>
                <a:lnTo>
                  <a:pt x="272566" y="345844"/>
                </a:lnTo>
                <a:lnTo>
                  <a:pt x="311470" y="315750"/>
                </a:lnTo>
                <a:lnTo>
                  <a:pt x="341162" y="276308"/>
                </a:lnTo>
                <a:lnTo>
                  <a:pt x="358977" y="231880"/>
                </a:lnTo>
                <a:lnTo>
                  <a:pt x="364915" y="184959"/>
                </a:lnTo>
                <a:lnTo>
                  <a:pt x="358977" y="138039"/>
                </a:lnTo>
                <a:lnTo>
                  <a:pt x="341162" y="93611"/>
                </a:lnTo>
                <a:lnTo>
                  <a:pt x="311470" y="54168"/>
                </a:lnTo>
                <a:lnTo>
                  <a:pt x="272566" y="24074"/>
                </a:lnTo>
                <a:lnTo>
                  <a:pt x="228742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1978" y="541560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75140" y="392593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8"/>
                </a:lnTo>
                <a:lnTo>
                  <a:pt x="92348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8" y="345844"/>
                </a:lnTo>
                <a:lnTo>
                  <a:pt x="136173" y="363900"/>
                </a:lnTo>
                <a:lnTo>
                  <a:pt x="182457" y="369919"/>
                </a:lnTo>
                <a:lnTo>
                  <a:pt x="228742" y="363900"/>
                </a:lnTo>
                <a:lnTo>
                  <a:pt x="272566" y="345844"/>
                </a:lnTo>
                <a:lnTo>
                  <a:pt x="311470" y="315750"/>
                </a:lnTo>
                <a:lnTo>
                  <a:pt x="341162" y="276308"/>
                </a:lnTo>
                <a:lnTo>
                  <a:pt x="358977" y="231880"/>
                </a:lnTo>
                <a:lnTo>
                  <a:pt x="364915" y="184959"/>
                </a:lnTo>
                <a:lnTo>
                  <a:pt x="358977" y="138039"/>
                </a:lnTo>
                <a:lnTo>
                  <a:pt x="341162" y="93611"/>
                </a:lnTo>
                <a:lnTo>
                  <a:pt x="311470" y="54168"/>
                </a:lnTo>
                <a:lnTo>
                  <a:pt x="272566" y="24074"/>
                </a:lnTo>
                <a:lnTo>
                  <a:pt x="228742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6266" y="2796697"/>
            <a:ext cx="347980" cy="578485"/>
          </a:xfrm>
          <a:custGeom>
            <a:avLst/>
            <a:gdLst/>
            <a:ahLst/>
            <a:cxnLst/>
            <a:rect l="l" t="t" r="r" b="b"/>
            <a:pathLst>
              <a:path w="347979" h="578485">
                <a:moveTo>
                  <a:pt x="75995" y="410772"/>
                </a:moveTo>
                <a:lnTo>
                  <a:pt x="72870" y="412769"/>
                </a:lnTo>
                <a:lnTo>
                  <a:pt x="48893" y="451920"/>
                </a:lnTo>
                <a:lnTo>
                  <a:pt x="31828" y="470504"/>
                </a:lnTo>
                <a:lnTo>
                  <a:pt x="18818" y="481410"/>
                </a:lnTo>
                <a:lnTo>
                  <a:pt x="7008" y="497529"/>
                </a:lnTo>
                <a:lnTo>
                  <a:pt x="0" y="520792"/>
                </a:lnTo>
                <a:lnTo>
                  <a:pt x="2740" y="543078"/>
                </a:lnTo>
                <a:lnTo>
                  <a:pt x="14501" y="561973"/>
                </a:lnTo>
                <a:lnTo>
                  <a:pt x="34554" y="575063"/>
                </a:lnTo>
                <a:lnTo>
                  <a:pt x="55927" y="577909"/>
                </a:lnTo>
                <a:lnTo>
                  <a:pt x="72674" y="570622"/>
                </a:lnTo>
                <a:lnTo>
                  <a:pt x="85462" y="557209"/>
                </a:lnTo>
                <a:lnTo>
                  <a:pt x="94955" y="541674"/>
                </a:lnTo>
                <a:lnTo>
                  <a:pt x="103859" y="518931"/>
                </a:lnTo>
                <a:lnTo>
                  <a:pt x="106522" y="500923"/>
                </a:lnTo>
                <a:lnTo>
                  <a:pt x="111761" y="478034"/>
                </a:lnTo>
                <a:lnTo>
                  <a:pt x="128238" y="440996"/>
                </a:lnTo>
                <a:lnTo>
                  <a:pt x="117318" y="440996"/>
                </a:lnTo>
                <a:lnTo>
                  <a:pt x="97249" y="432988"/>
                </a:lnTo>
                <a:lnTo>
                  <a:pt x="79650" y="420303"/>
                </a:lnTo>
                <a:lnTo>
                  <a:pt x="75995" y="410772"/>
                </a:lnTo>
                <a:close/>
              </a:path>
              <a:path w="347979" h="578485">
                <a:moveTo>
                  <a:pt x="89445" y="402175"/>
                </a:moveTo>
                <a:lnTo>
                  <a:pt x="75995" y="410772"/>
                </a:lnTo>
                <a:lnTo>
                  <a:pt x="79650" y="420303"/>
                </a:lnTo>
                <a:lnTo>
                  <a:pt x="97249" y="432988"/>
                </a:lnTo>
                <a:lnTo>
                  <a:pt x="117318" y="440996"/>
                </a:lnTo>
                <a:lnTo>
                  <a:pt x="128342" y="439247"/>
                </a:lnTo>
                <a:lnTo>
                  <a:pt x="127671" y="421244"/>
                </a:lnTo>
                <a:lnTo>
                  <a:pt x="111200" y="406710"/>
                </a:lnTo>
                <a:lnTo>
                  <a:pt x="89445" y="402175"/>
                </a:lnTo>
                <a:close/>
              </a:path>
              <a:path w="347979" h="578485">
                <a:moveTo>
                  <a:pt x="128342" y="439247"/>
                </a:moveTo>
                <a:lnTo>
                  <a:pt x="117318" y="440996"/>
                </a:lnTo>
                <a:lnTo>
                  <a:pt x="128238" y="440996"/>
                </a:lnTo>
                <a:lnTo>
                  <a:pt x="128342" y="439247"/>
                </a:lnTo>
                <a:close/>
              </a:path>
              <a:path w="347979" h="578485">
                <a:moveTo>
                  <a:pt x="145080" y="402175"/>
                </a:moveTo>
                <a:lnTo>
                  <a:pt x="89445" y="402175"/>
                </a:lnTo>
                <a:lnTo>
                  <a:pt x="111200" y="406710"/>
                </a:lnTo>
                <a:lnTo>
                  <a:pt x="127671" y="421244"/>
                </a:lnTo>
                <a:lnTo>
                  <a:pt x="128342" y="439247"/>
                </a:lnTo>
                <a:lnTo>
                  <a:pt x="129372" y="439084"/>
                </a:lnTo>
                <a:lnTo>
                  <a:pt x="133935" y="429070"/>
                </a:lnTo>
                <a:lnTo>
                  <a:pt x="136281" y="421601"/>
                </a:lnTo>
                <a:lnTo>
                  <a:pt x="137827" y="415643"/>
                </a:lnTo>
                <a:lnTo>
                  <a:pt x="139989" y="410166"/>
                </a:lnTo>
                <a:lnTo>
                  <a:pt x="145080" y="402175"/>
                </a:lnTo>
                <a:close/>
              </a:path>
              <a:path w="347979" h="578485">
                <a:moveTo>
                  <a:pt x="221420" y="135709"/>
                </a:moveTo>
                <a:lnTo>
                  <a:pt x="218551" y="136443"/>
                </a:lnTo>
                <a:lnTo>
                  <a:pt x="216033" y="143167"/>
                </a:lnTo>
                <a:lnTo>
                  <a:pt x="214175" y="150270"/>
                </a:lnTo>
                <a:lnTo>
                  <a:pt x="211181" y="157720"/>
                </a:lnTo>
                <a:lnTo>
                  <a:pt x="205255" y="165488"/>
                </a:lnTo>
                <a:lnTo>
                  <a:pt x="200616" y="174338"/>
                </a:lnTo>
                <a:lnTo>
                  <a:pt x="200235" y="184069"/>
                </a:lnTo>
                <a:lnTo>
                  <a:pt x="200658" y="193543"/>
                </a:lnTo>
                <a:lnTo>
                  <a:pt x="198435" y="201518"/>
                </a:lnTo>
                <a:lnTo>
                  <a:pt x="192832" y="209125"/>
                </a:lnTo>
                <a:lnTo>
                  <a:pt x="186295" y="217855"/>
                </a:lnTo>
                <a:lnTo>
                  <a:pt x="179941" y="226801"/>
                </a:lnTo>
                <a:lnTo>
                  <a:pt x="174889" y="235058"/>
                </a:lnTo>
                <a:lnTo>
                  <a:pt x="170991" y="241673"/>
                </a:lnTo>
                <a:lnTo>
                  <a:pt x="167432" y="247568"/>
                </a:lnTo>
                <a:lnTo>
                  <a:pt x="164300" y="254768"/>
                </a:lnTo>
                <a:lnTo>
                  <a:pt x="161681" y="265297"/>
                </a:lnTo>
                <a:lnTo>
                  <a:pt x="154374" y="279389"/>
                </a:lnTo>
                <a:lnTo>
                  <a:pt x="141199" y="294159"/>
                </a:lnTo>
                <a:lnTo>
                  <a:pt x="127934" y="307036"/>
                </a:lnTo>
                <a:lnTo>
                  <a:pt x="120355" y="315449"/>
                </a:lnTo>
                <a:lnTo>
                  <a:pt x="117903" y="324099"/>
                </a:lnTo>
                <a:lnTo>
                  <a:pt x="115947" y="336812"/>
                </a:lnTo>
                <a:lnTo>
                  <a:pt x="114102" y="349823"/>
                </a:lnTo>
                <a:lnTo>
                  <a:pt x="111986" y="359366"/>
                </a:lnTo>
                <a:lnTo>
                  <a:pt x="105932" y="368681"/>
                </a:lnTo>
                <a:lnTo>
                  <a:pt x="83514" y="395776"/>
                </a:lnTo>
                <a:lnTo>
                  <a:pt x="75003" y="408185"/>
                </a:lnTo>
                <a:lnTo>
                  <a:pt x="75995" y="410772"/>
                </a:lnTo>
                <a:lnTo>
                  <a:pt x="89445" y="402175"/>
                </a:lnTo>
                <a:lnTo>
                  <a:pt x="145080" y="402175"/>
                </a:lnTo>
                <a:lnTo>
                  <a:pt x="151140" y="393049"/>
                </a:lnTo>
                <a:lnTo>
                  <a:pt x="156623" y="383091"/>
                </a:lnTo>
                <a:lnTo>
                  <a:pt x="158519" y="374809"/>
                </a:lnTo>
                <a:lnTo>
                  <a:pt x="163348" y="362856"/>
                </a:lnTo>
                <a:lnTo>
                  <a:pt x="175544" y="343765"/>
                </a:lnTo>
                <a:lnTo>
                  <a:pt x="189038" y="322315"/>
                </a:lnTo>
                <a:lnTo>
                  <a:pt x="197762" y="303283"/>
                </a:lnTo>
                <a:lnTo>
                  <a:pt x="200332" y="294603"/>
                </a:lnTo>
                <a:lnTo>
                  <a:pt x="204121" y="285320"/>
                </a:lnTo>
                <a:lnTo>
                  <a:pt x="209277" y="276135"/>
                </a:lnTo>
                <a:lnTo>
                  <a:pt x="215948" y="267748"/>
                </a:lnTo>
                <a:lnTo>
                  <a:pt x="224288" y="259004"/>
                </a:lnTo>
                <a:lnTo>
                  <a:pt x="232891" y="248860"/>
                </a:lnTo>
                <a:lnTo>
                  <a:pt x="239563" y="238187"/>
                </a:lnTo>
                <a:lnTo>
                  <a:pt x="242110" y="227857"/>
                </a:lnTo>
                <a:lnTo>
                  <a:pt x="243631" y="219106"/>
                </a:lnTo>
                <a:lnTo>
                  <a:pt x="247904" y="211978"/>
                </a:lnTo>
                <a:lnTo>
                  <a:pt x="269358" y="174312"/>
                </a:lnTo>
                <a:lnTo>
                  <a:pt x="270238" y="172362"/>
                </a:lnTo>
                <a:lnTo>
                  <a:pt x="259477" y="172362"/>
                </a:lnTo>
                <a:lnTo>
                  <a:pt x="238265" y="166762"/>
                </a:lnTo>
                <a:lnTo>
                  <a:pt x="222306" y="151064"/>
                </a:lnTo>
                <a:lnTo>
                  <a:pt x="221420" y="135709"/>
                </a:lnTo>
                <a:close/>
              </a:path>
              <a:path w="347979" h="578485">
                <a:moveTo>
                  <a:pt x="231216" y="133205"/>
                </a:moveTo>
                <a:lnTo>
                  <a:pt x="221420" y="135709"/>
                </a:lnTo>
                <a:lnTo>
                  <a:pt x="222306" y="151064"/>
                </a:lnTo>
                <a:lnTo>
                  <a:pt x="238265" y="166762"/>
                </a:lnTo>
                <a:lnTo>
                  <a:pt x="259477" y="172362"/>
                </a:lnTo>
                <a:lnTo>
                  <a:pt x="272708" y="163362"/>
                </a:lnTo>
                <a:lnTo>
                  <a:pt x="268813" y="153281"/>
                </a:lnTo>
                <a:lnTo>
                  <a:pt x="251354" y="140707"/>
                </a:lnTo>
                <a:lnTo>
                  <a:pt x="231216" y="133205"/>
                </a:lnTo>
                <a:close/>
              </a:path>
              <a:path w="347979" h="578485">
                <a:moveTo>
                  <a:pt x="272708" y="163362"/>
                </a:moveTo>
                <a:lnTo>
                  <a:pt x="259477" y="172362"/>
                </a:lnTo>
                <a:lnTo>
                  <a:pt x="270238" y="172362"/>
                </a:lnTo>
                <a:lnTo>
                  <a:pt x="273441" y="165259"/>
                </a:lnTo>
                <a:lnTo>
                  <a:pt x="272708" y="163362"/>
                </a:lnTo>
                <a:close/>
              </a:path>
              <a:path w="347979" h="578485">
                <a:moveTo>
                  <a:pt x="293605" y="133205"/>
                </a:moveTo>
                <a:lnTo>
                  <a:pt x="231216" y="133205"/>
                </a:lnTo>
                <a:lnTo>
                  <a:pt x="251354" y="140707"/>
                </a:lnTo>
                <a:lnTo>
                  <a:pt x="268813" y="153281"/>
                </a:lnTo>
                <a:lnTo>
                  <a:pt x="272708" y="163362"/>
                </a:lnTo>
                <a:lnTo>
                  <a:pt x="276324" y="160903"/>
                </a:lnTo>
                <a:lnTo>
                  <a:pt x="293605" y="133205"/>
                </a:lnTo>
                <a:close/>
              </a:path>
              <a:path w="347979" h="578485">
                <a:moveTo>
                  <a:pt x="262224" y="19348"/>
                </a:moveTo>
                <a:lnTo>
                  <a:pt x="250505" y="36583"/>
                </a:lnTo>
                <a:lnTo>
                  <a:pt x="242035" y="58899"/>
                </a:lnTo>
                <a:lnTo>
                  <a:pt x="240119" y="76346"/>
                </a:lnTo>
                <a:lnTo>
                  <a:pt x="236074" y="97822"/>
                </a:lnTo>
                <a:lnTo>
                  <a:pt x="221218" y="132226"/>
                </a:lnTo>
                <a:lnTo>
                  <a:pt x="221420" y="135709"/>
                </a:lnTo>
                <a:lnTo>
                  <a:pt x="231216" y="133205"/>
                </a:lnTo>
                <a:lnTo>
                  <a:pt x="293605" y="133205"/>
                </a:lnTo>
                <a:lnTo>
                  <a:pt x="295628" y="129962"/>
                </a:lnTo>
                <a:lnTo>
                  <a:pt x="311441" y="113426"/>
                </a:lnTo>
                <a:lnTo>
                  <a:pt x="325132" y="101112"/>
                </a:lnTo>
                <a:lnTo>
                  <a:pt x="338071" y="82836"/>
                </a:lnTo>
                <a:lnTo>
                  <a:pt x="345554" y="63383"/>
                </a:lnTo>
                <a:lnTo>
                  <a:pt x="262224" y="19348"/>
                </a:lnTo>
                <a:close/>
              </a:path>
              <a:path w="347979" h="578485">
                <a:moveTo>
                  <a:pt x="300706" y="0"/>
                </a:moveTo>
                <a:lnTo>
                  <a:pt x="282237" y="2309"/>
                </a:lnTo>
                <a:lnTo>
                  <a:pt x="265676" y="14271"/>
                </a:lnTo>
                <a:lnTo>
                  <a:pt x="262224" y="19348"/>
                </a:lnTo>
                <a:lnTo>
                  <a:pt x="331747" y="56077"/>
                </a:lnTo>
                <a:lnTo>
                  <a:pt x="345557" y="63375"/>
                </a:lnTo>
                <a:lnTo>
                  <a:pt x="347185" y="59145"/>
                </a:lnTo>
                <a:lnTo>
                  <a:pt x="347933" y="38046"/>
                </a:lnTo>
                <a:lnTo>
                  <a:pt x="339632" y="20296"/>
                </a:lnTo>
                <a:lnTo>
                  <a:pt x="321599" y="6649"/>
                </a:lnTo>
                <a:lnTo>
                  <a:pt x="300706" y="0"/>
                </a:lnTo>
                <a:close/>
              </a:path>
              <a:path w="347979" h="578485">
                <a:moveTo>
                  <a:pt x="331494" y="55945"/>
                </a:moveTo>
                <a:lnTo>
                  <a:pt x="331744" y="56077"/>
                </a:lnTo>
                <a:lnTo>
                  <a:pt x="331494" y="55945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7543" y="2669209"/>
            <a:ext cx="300355" cy="288290"/>
          </a:xfrm>
          <a:custGeom>
            <a:avLst/>
            <a:gdLst/>
            <a:ahLst/>
            <a:cxnLst/>
            <a:rect l="l" t="t" r="r" b="b"/>
            <a:pathLst>
              <a:path w="300354" h="288289">
                <a:moveTo>
                  <a:pt x="290032" y="234256"/>
                </a:moveTo>
                <a:lnTo>
                  <a:pt x="163088" y="234256"/>
                </a:lnTo>
                <a:lnTo>
                  <a:pt x="168567" y="235038"/>
                </a:lnTo>
                <a:lnTo>
                  <a:pt x="174738" y="237769"/>
                </a:lnTo>
                <a:lnTo>
                  <a:pt x="194168" y="245406"/>
                </a:lnTo>
                <a:lnTo>
                  <a:pt x="204990" y="250101"/>
                </a:lnTo>
                <a:lnTo>
                  <a:pt x="213897" y="254870"/>
                </a:lnTo>
                <a:lnTo>
                  <a:pt x="220676" y="259073"/>
                </a:lnTo>
                <a:lnTo>
                  <a:pt x="227134" y="262324"/>
                </a:lnTo>
                <a:lnTo>
                  <a:pt x="235076" y="264236"/>
                </a:lnTo>
                <a:lnTo>
                  <a:pt x="243058" y="266050"/>
                </a:lnTo>
                <a:lnTo>
                  <a:pt x="249018" y="269351"/>
                </a:lnTo>
                <a:lnTo>
                  <a:pt x="254640" y="274694"/>
                </a:lnTo>
                <a:lnTo>
                  <a:pt x="261607" y="282638"/>
                </a:lnTo>
                <a:lnTo>
                  <a:pt x="271738" y="288255"/>
                </a:lnTo>
                <a:lnTo>
                  <a:pt x="283471" y="287407"/>
                </a:lnTo>
                <a:lnTo>
                  <a:pt x="293788" y="282063"/>
                </a:lnTo>
                <a:lnTo>
                  <a:pt x="299669" y="274193"/>
                </a:lnTo>
                <a:lnTo>
                  <a:pt x="300117" y="263569"/>
                </a:lnTo>
                <a:lnTo>
                  <a:pt x="296965" y="250632"/>
                </a:lnTo>
                <a:lnTo>
                  <a:pt x="292073" y="238179"/>
                </a:lnTo>
                <a:lnTo>
                  <a:pt x="290032" y="234256"/>
                </a:lnTo>
                <a:close/>
              </a:path>
              <a:path w="300354" h="288289">
                <a:moveTo>
                  <a:pt x="250113" y="0"/>
                </a:moveTo>
                <a:lnTo>
                  <a:pt x="236759" y="1021"/>
                </a:lnTo>
                <a:lnTo>
                  <a:pt x="225034" y="9328"/>
                </a:lnTo>
                <a:lnTo>
                  <a:pt x="214923" y="19720"/>
                </a:lnTo>
                <a:lnTo>
                  <a:pt x="206413" y="27000"/>
                </a:lnTo>
                <a:lnTo>
                  <a:pt x="170737" y="45370"/>
                </a:lnTo>
                <a:lnTo>
                  <a:pt x="131241" y="62865"/>
                </a:lnTo>
                <a:lnTo>
                  <a:pt x="120061" y="67135"/>
                </a:lnTo>
                <a:lnTo>
                  <a:pt x="109520" y="73353"/>
                </a:lnTo>
                <a:lnTo>
                  <a:pt x="99114" y="80797"/>
                </a:lnTo>
                <a:lnTo>
                  <a:pt x="88341" y="88747"/>
                </a:lnTo>
                <a:lnTo>
                  <a:pt x="76834" y="95440"/>
                </a:lnTo>
                <a:lnTo>
                  <a:pt x="64408" y="100326"/>
                </a:lnTo>
                <a:lnTo>
                  <a:pt x="51029" y="104131"/>
                </a:lnTo>
                <a:lnTo>
                  <a:pt x="36664" y="107581"/>
                </a:lnTo>
                <a:lnTo>
                  <a:pt x="22784" y="111325"/>
                </a:lnTo>
                <a:lnTo>
                  <a:pt x="11655" y="116254"/>
                </a:lnTo>
                <a:lnTo>
                  <a:pt x="3864" y="122656"/>
                </a:lnTo>
                <a:lnTo>
                  <a:pt x="0" y="130822"/>
                </a:lnTo>
                <a:lnTo>
                  <a:pt x="1402" y="139755"/>
                </a:lnTo>
                <a:lnTo>
                  <a:pt x="8088" y="147729"/>
                </a:lnTo>
                <a:lnTo>
                  <a:pt x="18657" y="153964"/>
                </a:lnTo>
                <a:lnTo>
                  <a:pt x="44077" y="161298"/>
                </a:lnTo>
                <a:lnTo>
                  <a:pt x="54033" y="166587"/>
                </a:lnTo>
                <a:lnTo>
                  <a:pt x="62763" y="172011"/>
                </a:lnTo>
                <a:lnTo>
                  <a:pt x="71450" y="176034"/>
                </a:lnTo>
                <a:lnTo>
                  <a:pt x="78666" y="179295"/>
                </a:lnTo>
                <a:lnTo>
                  <a:pt x="84135" y="183565"/>
                </a:lnTo>
                <a:lnTo>
                  <a:pt x="90936" y="189607"/>
                </a:lnTo>
                <a:lnTo>
                  <a:pt x="102146" y="198183"/>
                </a:lnTo>
                <a:lnTo>
                  <a:pt x="118346" y="209464"/>
                </a:lnTo>
                <a:lnTo>
                  <a:pt x="123889" y="214153"/>
                </a:lnTo>
                <a:lnTo>
                  <a:pt x="133642" y="223393"/>
                </a:lnTo>
                <a:lnTo>
                  <a:pt x="145792" y="231897"/>
                </a:lnTo>
                <a:lnTo>
                  <a:pt x="155552" y="234364"/>
                </a:lnTo>
                <a:lnTo>
                  <a:pt x="163088" y="234256"/>
                </a:lnTo>
                <a:lnTo>
                  <a:pt x="290032" y="234256"/>
                </a:lnTo>
                <a:lnTo>
                  <a:pt x="287299" y="229006"/>
                </a:lnTo>
                <a:lnTo>
                  <a:pt x="284935" y="221695"/>
                </a:lnTo>
                <a:lnTo>
                  <a:pt x="284819" y="213328"/>
                </a:lnTo>
                <a:lnTo>
                  <a:pt x="285156" y="204417"/>
                </a:lnTo>
                <a:lnTo>
                  <a:pt x="284149" y="195478"/>
                </a:lnTo>
                <a:lnTo>
                  <a:pt x="281611" y="187141"/>
                </a:lnTo>
                <a:lnTo>
                  <a:pt x="279425" y="179152"/>
                </a:lnTo>
                <a:lnTo>
                  <a:pt x="278677" y="171096"/>
                </a:lnTo>
                <a:lnTo>
                  <a:pt x="280454" y="162560"/>
                </a:lnTo>
                <a:lnTo>
                  <a:pt x="281082" y="153075"/>
                </a:lnTo>
                <a:lnTo>
                  <a:pt x="278558" y="142852"/>
                </a:lnTo>
                <a:lnTo>
                  <a:pt x="276239" y="132863"/>
                </a:lnTo>
                <a:lnTo>
                  <a:pt x="277482" y="124079"/>
                </a:lnTo>
                <a:lnTo>
                  <a:pt x="279344" y="113909"/>
                </a:lnTo>
                <a:lnTo>
                  <a:pt x="278031" y="101055"/>
                </a:lnTo>
                <a:lnTo>
                  <a:pt x="275657" y="88422"/>
                </a:lnTo>
                <a:lnTo>
                  <a:pt x="274332" y="78917"/>
                </a:lnTo>
                <a:lnTo>
                  <a:pt x="272516" y="72915"/>
                </a:lnTo>
                <a:lnTo>
                  <a:pt x="269149" y="67783"/>
                </a:lnTo>
                <a:lnTo>
                  <a:pt x="267037" y="61912"/>
                </a:lnTo>
                <a:lnTo>
                  <a:pt x="268985" y="53695"/>
                </a:lnTo>
                <a:lnTo>
                  <a:pt x="272820" y="45595"/>
                </a:lnTo>
                <a:lnTo>
                  <a:pt x="275021" y="39968"/>
                </a:lnTo>
                <a:lnTo>
                  <a:pt x="276179" y="34448"/>
                </a:lnTo>
                <a:lnTo>
                  <a:pt x="276885" y="26670"/>
                </a:lnTo>
                <a:lnTo>
                  <a:pt x="277508" y="18430"/>
                </a:lnTo>
                <a:lnTo>
                  <a:pt x="275515" y="12106"/>
                </a:lnTo>
                <a:lnTo>
                  <a:pt x="267514" y="6396"/>
                </a:lnTo>
                <a:lnTo>
                  <a:pt x="250113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83914" y="409499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8649" y="3690790"/>
            <a:ext cx="347980" cy="578485"/>
          </a:xfrm>
          <a:custGeom>
            <a:avLst/>
            <a:gdLst/>
            <a:ahLst/>
            <a:cxnLst/>
            <a:rect l="l" t="t" r="r" b="b"/>
            <a:pathLst>
              <a:path w="347979" h="578485">
                <a:moveTo>
                  <a:pt x="75995" y="410772"/>
                </a:moveTo>
                <a:lnTo>
                  <a:pt x="72870" y="412769"/>
                </a:lnTo>
                <a:lnTo>
                  <a:pt x="48893" y="451920"/>
                </a:lnTo>
                <a:lnTo>
                  <a:pt x="31828" y="470505"/>
                </a:lnTo>
                <a:lnTo>
                  <a:pt x="18818" y="481415"/>
                </a:lnTo>
                <a:lnTo>
                  <a:pt x="7008" y="497542"/>
                </a:lnTo>
                <a:lnTo>
                  <a:pt x="0" y="520799"/>
                </a:lnTo>
                <a:lnTo>
                  <a:pt x="2740" y="543086"/>
                </a:lnTo>
                <a:lnTo>
                  <a:pt x="14501" y="561984"/>
                </a:lnTo>
                <a:lnTo>
                  <a:pt x="34554" y="575075"/>
                </a:lnTo>
                <a:lnTo>
                  <a:pt x="55929" y="577922"/>
                </a:lnTo>
                <a:lnTo>
                  <a:pt x="72679" y="570634"/>
                </a:lnTo>
                <a:lnTo>
                  <a:pt x="85467" y="557216"/>
                </a:lnTo>
                <a:lnTo>
                  <a:pt x="94955" y="541674"/>
                </a:lnTo>
                <a:lnTo>
                  <a:pt x="103859" y="518932"/>
                </a:lnTo>
                <a:lnTo>
                  <a:pt x="106522" y="500928"/>
                </a:lnTo>
                <a:lnTo>
                  <a:pt x="111761" y="478040"/>
                </a:lnTo>
                <a:lnTo>
                  <a:pt x="128238" y="440996"/>
                </a:lnTo>
                <a:lnTo>
                  <a:pt x="117318" y="440996"/>
                </a:lnTo>
                <a:lnTo>
                  <a:pt x="97249" y="432988"/>
                </a:lnTo>
                <a:lnTo>
                  <a:pt x="79650" y="420303"/>
                </a:lnTo>
                <a:lnTo>
                  <a:pt x="75995" y="410772"/>
                </a:lnTo>
                <a:close/>
              </a:path>
              <a:path w="347979" h="578485">
                <a:moveTo>
                  <a:pt x="89445" y="402175"/>
                </a:moveTo>
                <a:lnTo>
                  <a:pt x="75995" y="410772"/>
                </a:lnTo>
                <a:lnTo>
                  <a:pt x="79650" y="420303"/>
                </a:lnTo>
                <a:lnTo>
                  <a:pt x="97249" y="432988"/>
                </a:lnTo>
                <a:lnTo>
                  <a:pt x="117318" y="440996"/>
                </a:lnTo>
                <a:lnTo>
                  <a:pt x="128342" y="439247"/>
                </a:lnTo>
                <a:lnTo>
                  <a:pt x="127671" y="421244"/>
                </a:lnTo>
                <a:lnTo>
                  <a:pt x="111200" y="406710"/>
                </a:lnTo>
                <a:lnTo>
                  <a:pt x="89445" y="402175"/>
                </a:lnTo>
                <a:close/>
              </a:path>
              <a:path w="347979" h="578485">
                <a:moveTo>
                  <a:pt x="128342" y="439247"/>
                </a:moveTo>
                <a:lnTo>
                  <a:pt x="117318" y="440996"/>
                </a:lnTo>
                <a:lnTo>
                  <a:pt x="128238" y="440996"/>
                </a:lnTo>
                <a:lnTo>
                  <a:pt x="128342" y="439247"/>
                </a:lnTo>
                <a:close/>
              </a:path>
              <a:path w="347979" h="578485">
                <a:moveTo>
                  <a:pt x="145083" y="402175"/>
                </a:moveTo>
                <a:lnTo>
                  <a:pt x="89445" y="402175"/>
                </a:lnTo>
                <a:lnTo>
                  <a:pt x="111200" y="406710"/>
                </a:lnTo>
                <a:lnTo>
                  <a:pt x="127671" y="421244"/>
                </a:lnTo>
                <a:lnTo>
                  <a:pt x="128342" y="439247"/>
                </a:lnTo>
                <a:lnTo>
                  <a:pt x="129372" y="439084"/>
                </a:lnTo>
                <a:lnTo>
                  <a:pt x="133933" y="429077"/>
                </a:lnTo>
                <a:lnTo>
                  <a:pt x="136276" y="421610"/>
                </a:lnTo>
                <a:lnTo>
                  <a:pt x="137821" y="415650"/>
                </a:lnTo>
                <a:lnTo>
                  <a:pt x="139989" y="410166"/>
                </a:lnTo>
                <a:lnTo>
                  <a:pt x="145083" y="402175"/>
                </a:lnTo>
                <a:close/>
              </a:path>
              <a:path w="347979" h="578485">
                <a:moveTo>
                  <a:pt x="221420" y="135722"/>
                </a:moveTo>
                <a:lnTo>
                  <a:pt x="218551" y="136455"/>
                </a:lnTo>
                <a:lnTo>
                  <a:pt x="216033" y="143179"/>
                </a:lnTo>
                <a:lnTo>
                  <a:pt x="214175" y="150281"/>
                </a:lnTo>
                <a:lnTo>
                  <a:pt x="211181" y="157728"/>
                </a:lnTo>
                <a:lnTo>
                  <a:pt x="205255" y="165488"/>
                </a:lnTo>
                <a:lnTo>
                  <a:pt x="200617" y="174313"/>
                </a:lnTo>
                <a:lnTo>
                  <a:pt x="200235" y="184071"/>
                </a:lnTo>
                <a:lnTo>
                  <a:pt x="200658" y="193548"/>
                </a:lnTo>
                <a:lnTo>
                  <a:pt x="198435" y="201530"/>
                </a:lnTo>
                <a:lnTo>
                  <a:pt x="192832" y="209132"/>
                </a:lnTo>
                <a:lnTo>
                  <a:pt x="186297" y="217862"/>
                </a:lnTo>
                <a:lnTo>
                  <a:pt x="179947" y="226812"/>
                </a:lnTo>
                <a:lnTo>
                  <a:pt x="174902" y="235071"/>
                </a:lnTo>
                <a:lnTo>
                  <a:pt x="170996" y="241683"/>
                </a:lnTo>
                <a:lnTo>
                  <a:pt x="167436" y="247574"/>
                </a:lnTo>
                <a:lnTo>
                  <a:pt x="164306" y="254770"/>
                </a:lnTo>
                <a:lnTo>
                  <a:pt x="161694" y="265297"/>
                </a:lnTo>
                <a:lnTo>
                  <a:pt x="154379" y="279391"/>
                </a:lnTo>
                <a:lnTo>
                  <a:pt x="141200" y="294166"/>
                </a:lnTo>
                <a:lnTo>
                  <a:pt x="127934" y="307047"/>
                </a:lnTo>
                <a:lnTo>
                  <a:pt x="120355" y="315462"/>
                </a:lnTo>
                <a:lnTo>
                  <a:pt x="117903" y="324110"/>
                </a:lnTo>
                <a:lnTo>
                  <a:pt x="115947" y="336820"/>
                </a:lnTo>
                <a:lnTo>
                  <a:pt x="114102" y="349831"/>
                </a:lnTo>
                <a:lnTo>
                  <a:pt x="111986" y="359379"/>
                </a:lnTo>
                <a:lnTo>
                  <a:pt x="105932" y="368694"/>
                </a:lnTo>
                <a:lnTo>
                  <a:pt x="83514" y="395783"/>
                </a:lnTo>
                <a:lnTo>
                  <a:pt x="75003" y="408185"/>
                </a:lnTo>
                <a:lnTo>
                  <a:pt x="75995" y="410772"/>
                </a:lnTo>
                <a:lnTo>
                  <a:pt x="89445" y="402175"/>
                </a:lnTo>
                <a:lnTo>
                  <a:pt x="145083" y="402175"/>
                </a:lnTo>
                <a:lnTo>
                  <a:pt x="151140" y="393056"/>
                </a:lnTo>
                <a:lnTo>
                  <a:pt x="156623" y="383098"/>
                </a:lnTo>
                <a:lnTo>
                  <a:pt x="158519" y="374822"/>
                </a:lnTo>
                <a:lnTo>
                  <a:pt x="163348" y="362862"/>
                </a:lnTo>
                <a:lnTo>
                  <a:pt x="175544" y="343767"/>
                </a:lnTo>
                <a:lnTo>
                  <a:pt x="189038" y="322315"/>
                </a:lnTo>
                <a:lnTo>
                  <a:pt x="197762" y="303283"/>
                </a:lnTo>
                <a:lnTo>
                  <a:pt x="200333" y="294603"/>
                </a:lnTo>
                <a:lnTo>
                  <a:pt x="204126" y="285320"/>
                </a:lnTo>
                <a:lnTo>
                  <a:pt x="209283" y="276135"/>
                </a:lnTo>
                <a:lnTo>
                  <a:pt x="215948" y="267748"/>
                </a:lnTo>
                <a:lnTo>
                  <a:pt x="224288" y="259010"/>
                </a:lnTo>
                <a:lnTo>
                  <a:pt x="232891" y="248866"/>
                </a:lnTo>
                <a:lnTo>
                  <a:pt x="239563" y="238194"/>
                </a:lnTo>
                <a:lnTo>
                  <a:pt x="242110" y="227870"/>
                </a:lnTo>
                <a:lnTo>
                  <a:pt x="243631" y="219111"/>
                </a:lnTo>
                <a:lnTo>
                  <a:pt x="247906" y="211979"/>
                </a:lnTo>
                <a:lnTo>
                  <a:pt x="269361" y="174313"/>
                </a:lnTo>
                <a:lnTo>
                  <a:pt x="270235" y="172373"/>
                </a:lnTo>
                <a:lnTo>
                  <a:pt x="259477" y="172373"/>
                </a:lnTo>
                <a:lnTo>
                  <a:pt x="238265" y="166770"/>
                </a:lnTo>
                <a:lnTo>
                  <a:pt x="222306" y="151072"/>
                </a:lnTo>
                <a:lnTo>
                  <a:pt x="221420" y="135722"/>
                </a:lnTo>
                <a:close/>
              </a:path>
              <a:path w="347979" h="578485">
                <a:moveTo>
                  <a:pt x="231216" y="133218"/>
                </a:moveTo>
                <a:lnTo>
                  <a:pt x="221420" y="135722"/>
                </a:lnTo>
                <a:lnTo>
                  <a:pt x="222306" y="151072"/>
                </a:lnTo>
                <a:lnTo>
                  <a:pt x="238265" y="166770"/>
                </a:lnTo>
                <a:lnTo>
                  <a:pt x="259477" y="172373"/>
                </a:lnTo>
                <a:lnTo>
                  <a:pt x="272711" y="163372"/>
                </a:lnTo>
                <a:lnTo>
                  <a:pt x="268813" y="153288"/>
                </a:lnTo>
                <a:lnTo>
                  <a:pt x="251354" y="140718"/>
                </a:lnTo>
                <a:lnTo>
                  <a:pt x="231216" y="133218"/>
                </a:lnTo>
                <a:close/>
              </a:path>
              <a:path w="347979" h="578485">
                <a:moveTo>
                  <a:pt x="272711" y="163372"/>
                </a:moveTo>
                <a:lnTo>
                  <a:pt x="259477" y="172373"/>
                </a:lnTo>
                <a:lnTo>
                  <a:pt x="270235" y="172373"/>
                </a:lnTo>
                <a:lnTo>
                  <a:pt x="273441" y="165259"/>
                </a:lnTo>
                <a:lnTo>
                  <a:pt x="272711" y="163372"/>
                </a:lnTo>
                <a:close/>
              </a:path>
              <a:path w="347979" h="578485">
                <a:moveTo>
                  <a:pt x="293601" y="133218"/>
                </a:moveTo>
                <a:lnTo>
                  <a:pt x="231216" y="133218"/>
                </a:lnTo>
                <a:lnTo>
                  <a:pt x="251354" y="140718"/>
                </a:lnTo>
                <a:lnTo>
                  <a:pt x="268813" y="153288"/>
                </a:lnTo>
                <a:lnTo>
                  <a:pt x="272711" y="163372"/>
                </a:lnTo>
                <a:lnTo>
                  <a:pt x="276324" y="160916"/>
                </a:lnTo>
                <a:lnTo>
                  <a:pt x="293601" y="133218"/>
                </a:lnTo>
                <a:close/>
              </a:path>
              <a:path w="347979" h="578485">
                <a:moveTo>
                  <a:pt x="262223" y="19360"/>
                </a:moveTo>
                <a:lnTo>
                  <a:pt x="250517" y="36583"/>
                </a:lnTo>
                <a:lnTo>
                  <a:pt x="242041" y="58900"/>
                </a:lnTo>
                <a:lnTo>
                  <a:pt x="240121" y="76348"/>
                </a:lnTo>
                <a:lnTo>
                  <a:pt x="236074" y="97828"/>
                </a:lnTo>
                <a:lnTo>
                  <a:pt x="221218" y="132239"/>
                </a:lnTo>
                <a:lnTo>
                  <a:pt x="221420" y="135722"/>
                </a:lnTo>
                <a:lnTo>
                  <a:pt x="231216" y="133218"/>
                </a:lnTo>
                <a:lnTo>
                  <a:pt x="293601" y="133218"/>
                </a:lnTo>
                <a:lnTo>
                  <a:pt x="295628" y="129967"/>
                </a:lnTo>
                <a:lnTo>
                  <a:pt x="311441" y="113429"/>
                </a:lnTo>
                <a:lnTo>
                  <a:pt x="325132" y="101117"/>
                </a:lnTo>
                <a:lnTo>
                  <a:pt x="338071" y="82849"/>
                </a:lnTo>
                <a:lnTo>
                  <a:pt x="345553" y="63377"/>
                </a:lnTo>
                <a:lnTo>
                  <a:pt x="331480" y="55950"/>
                </a:lnTo>
                <a:lnTo>
                  <a:pt x="262223" y="19360"/>
                </a:lnTo>
                <a:close/>
              </a:path>
              <a:path w="347979" h="578485">
                <a:moveTo>
                  <a:pt x="331760" y="56090"/>
                </a:moveTo>
                <a:lnTo>
                  <a:pt x="345560" y="63380"/>
                </a:lnTo>
                <a:lnTo>
                  <a:pt x="331760" y="56090"/>
                </a:lnTo>
                <a:close/>
              </a:path>
              <a:path w="347979" h="578485">
                <a:moveTo>
                  <a:pt x="300706" y="0"/>
                </a:moveTo>
                <a:lnTo>
                  <a:pt x="282239" y="2309"/>
                </a:lnTo>
                <a:lnTo>
                  <a:pt x="265682" y="14271"/>
                </a:lnTo>
                <a:lnTo>
                  <a:pt x="262223" y="19360"/>
                </a:lnTo>
                <a:lnTo>
                  <a:pt x="345561" y="63377"/>
                </a:lnTo>
                <a:lnTo>
                  <a:pt x="347185" y="59155"/>
                </a:lnTo>
                <a:lnTo>
                  <a:pt x="347933" y="38053"/>
                </a:lnTo>
                <a:lnTo>
                  <a:pt x="339632" y="20298"/>
                </a:lnTo>
                <a:lnTo>
                  <a:pt x="321599" y="6649"/>
                </a:lnTo>
                <a:lnTo>
                  <a:pt x="300706" y="0"/>
                </a:lnTo>
                <a:close/>
              </a:path>
              <a:path w="347979" h="578485">
                <a:moveTo>
                  <a:pt x="331480" y="55950"/>
                </a:moveTo>
                <a:lnTo>
                  <a:pt x="331745" y="56090"/>
                </a:lnTo>
                <a:lnTo>
                  <a:pt x="331480" y="55950"/>
                </a:lnTo>
                <a:close/>
              </a:path>
              <a:path w="347979" h="578485">
                <a:moveTo>
                  <a:pt x="331482" y="55950"/>
                </a:moveTo>
                <a:lnTo>
                  <a:pt x="331747" y="56090"/>
                </a:lnTo>
                <a:lnTo>
                  <a:pt x="331482" y="55950"/>
                </a:lnTo>
                <a:close/>
              </a:path>
              <a:path w="347979" h="578485">
                <a:moveTo>
                  <a:pt x="262223" y="19360"/>
                </a:moveTo>
                <a:lnTo>
                  <a:pt x="331747" y="56090"/>
                </a:lnTo>
                <a:lnTo>
                  <a:pt x="262223" y="1936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9927" y="3563315"/>
            <a:ext cx="300355" cy="288290"/>
          </a:xfrm>
          <a:custGeom>
            <a:avLst/>
            <a:gdLst/>
            <a:ahLst/>
            <a:cxnLst/>
            <a:rect l="l" t="t" r="r" b="b"/>
            <a:pathLst>
              <a:path w="300354" h="288289">
                <a:moveTo>
                  <a:pt x="290039" y="234245"/>
                </a:moveTo>
                <a:lnTo>
                  <a:pt x="163088" y="234245"/>
                </a:lnTo>
                <a:lnTo>
                  <a:pt x="168567" y="235026"/>
                </a:lnTo>
                <a:lnTo>
                  <a:pt x="174738" y="237758"/>
                </a:lnTo>
                <a:lnTo>
                  <a:pt x="194168" y="245398"/>
                </a:lnTo>
                <a:lnTo>
                  <a:pt x="204990" y="250088"/>
                </a:lnTo>
                <a:lnTo>
                  <a:pt x="213897" y="254863"/>
                </a:lnTo>
                <a:lnTo>
                  <a:pt x="220676" y="259067"/>
                </a:lnTo>
                <a:lnTo>
                  <a:pt x="227134" y="262318"/>
                </a:lnTo>
                <a:lnTo>
                  <a:pt x="235076" y="264236"/>
                </a:lnTo>
                <a:lnTo>
                  <a:pt x="243058" y="266048"/>
                </a:lnTo>
                <a:lnTo>
                  <a:pt x="249018" y="269346"/>
                </a:lnTo>
                <a:lnTo>
                  <a:pt x="254640" y="274689"/>
                </a:lnTo>
                <a:lnTo>
                  <a:pt x="261607" y="282638"/>
                </a:lnTo>
                <a:lnTo>
                  <a:pt x="271739" y="288255"/>
                </a:lnTo>
                <a:lnTo>
                  <a:pt x="283473" y="287407"/>
                </a:lnTo>
                <a:lnTo>
                  <a:pt x="293793" y="282063"/>
                </a:lnTo>
                <a:lnTo>
                  <a:pt x="299681" y="274192"/>
                </a:lnTo>
                <a:lnTo>
                  <a:pt x="300122" y="263564"/>
                </a:lnTo>
                <a:lnTo>
                  <a:pt x="296968" y="250626"/>
                </a:lnTo>
                <a:lnTo>
                  <a:pt x="292079" y="238172"/>
                </a:lnTo>
                <a:lnTo>
                  <a:pt x="290039" y="234245"/>
                </a:lnTo>
                <a:close/>
              </a:path>
              <a:path w="300354" h="288289">
                <a:moveTo>
                  <a:pt x="250113" y="0"/>
                </a:moveTo>
                <a:lnTo>
                  <a:pt x="236759" y="1014"/>
                </a:lnTo>
                <a:lnTo>
                  <a:pt x="225034" y="9318"/>
                </a:lnTo>
                <a:lnTo>
                  <a:pt x="214923" y="19713"/>
                </a:lnTo>
                <a:lnTo>
                  <a:pt x="206413" y="27000"/>
                </a:lnTo>
                <a:lnTo>
                  <a:pt x="170741" y="45359"/>
                </a:lnTo>
                <a:lnTo>
                  <a:pt x="148105" y="56216"/>
                </a:lnTo>
                <a:lnTo>
                  <a:pt x="131241" y="62852"/>
                </a:lnTo>
                <a:lnTo>
                  <a:pt x="120061" y="67125"/>
                </a:lnTo>
                <a:lnTo>
                  <a:pt x="109520" y="73347"/>
                </a:lnTo>
                <a:lnTo>
                  <a:pt x="99114" y="80795"/>
                </a:lnTo>
                <a:lnTo>
                  <a:pt x="88341" y="88747"/>
                </a:lnTo>
                <a:lnTo>
                  <a:pt x="76834" y="95433"/>
                </a:lnTo>
                <a:lnTo>
                  <a:pt x="64408" y="100315"/>
                </a:lnTo>
                <a:lnTo>
                  <a:pt x="51029" y="104119"/>
                </a:lnTo>
                <a:lnTo>
                  <a:pt x="36664" y="107568"/>
                </a:lnTo>
                <a:lnTo>
                  <a:pt x="22779" y="111313"/>
                </a:lnTo>
                <a:lnTo>
                  <a:pt x="11650" y="116243"/>
                </a:lnTo>
                <a:lnTo>
                  <a:pt x="3862" y="122649"/>
                </a:lnTo>
                <a:lnTo>
                  <a:pt x="0" y="130822"/>
                </a:lnTo>
                <a:lnTo>
                  <a:pt x="1402" y="139750"/>
                </a:lnTo>
                <a:lnTo>
                  <a:pt x="8088" y="147724"/>
                </a:lnTo>
                <a:lnTo>
                  <a:pt x="18657" y="153963"/>
                </a:lnTo>
                <a:lnTo>
                  <a:pt x="44077" y="161298"/>
                </a:lnTo>
                <a:lnTo>
                  <a:pt x="54033" y="166587"/>
                </a:lnTo>
                <a:lnTo>
                  <a:pt x="62763" y="172011"/>
                </a:lnTo>
                <a:lnTo>
                  <a:pt x="71450" y="176034"/>
                </a:lnTo>
                <a:lnTo>
                  <a:pt x="78671" y="179288"/>
                </a:lnTo>
                <a:lnTo>
                  <a:pt x="84140" y="183556"/>
                </a:lnTo>
                <a:lnTo>
                  <a:pt x="90938" y="189600"/>
                </a:lnTo>
                <a:lnTo>
                  <a:pt x="102146" y="198183"/>
                </a:lnTo>
                <a:lnTo>
                  <a:pt x="118346" y="209457"/>
                </a:lnTo>
                <a:lnTo>
                  <a:pt x="123889" y="214146"/>
                </a:lnTo>
                <a:lnTo>
                  <a:pt x="133642" y="223380"/>
                </a:lnTo>
                <a:lnTo>
                  <a:pt x="145792" y="231890"/>
                </a:lnTo>
                <a:lnTo>
                  <a:pt x="155552" y="234356"/>
                </a:lnTo>
                <a:lnTo>
                  <a:pt x="163088" y="234245"/>
                </a:lnTo>
                <a:lnTo>
                  <a:pt x="290039" y="234245"/>
                </a:lnTo>
                <a:lnTo>
                  <a:pt x="287312" y="228993"/>
                </a:lnTo>
                <a:lnTo>
                  <a:pt x="284940" y="221685"/>
                </a:lnTo>
                <a:lnTo>
                  <a:pt x="284821" y="213320"/>
                </a:lnTo>
                <a:lnTo>
                  <a:pt x="285156" y="204410"/>
                </a:lnTo>
                <a:lnTo>
                  <a:pt x="284149" y="195465"/>
                </a:lnTo>
                <a:lnTo>
                  <a:pt x="281613" y="187128"/>
                </a:lnTo>
                <a:lnTo>
                  <a:pt x="279430" y="179139"/>
                </a:lnTo>
                <a:lnTo>
                  <a:pt x="278683" y="171084"/>
                </a:lnTo>
                <a:lnTo>
                  <a:pt x="280454" y="162547"/>
                </a:lnTo>
                <a:lnTo>
                  <a:pt x="281082" y="153064"/>
                </a:lnTo>
                <a:lnTo>
                  <a:pt x="278558" y="142846"/>
                </a:lnTo>
                <a:lnTo>
                  <a:pt x="276239" y="132861"/>
                </a:lnTo>
                <a:lnTo>
                  <a:pt x="277482" y="124078"/>
                </a:lnTo>
                <a:lnTo>
                  <a:pt x="279345" y="113909"/>
                </a:lnTo>
                <a:lnTo>
                  <a:pt x="278036" y="101055"/>
                </a:lnTo>
                <a:lnTo>
                  <a:pt x="275662" y="88422"/>
                </a:lnTo>
                <a:lnTo>
                  <a:pt x="274332" y="78917"/>
                </a:lnTo>
                <a:lnTo>
                  <a:pt x="272516" y="72908"/>
                </a:lnTo>
                <a:lnTo>
                  <a:pt x="269149" y="67771"/>
                </a:lnTo>
                <a:lnTo>
                  <a:pt x="267037" y="61899"/>
                </a:lnTo>
                <a:lnTo>
                  <a:pt x="268986" y="53682"/>
                </a:lnTo>
                <a:lnTo>
                  <a:pt x="272820" y="45582"/>
                </a:lnTo>
                <a:lnTo>
                  <a:pt x="275021" y="39955"/>
                </a:lnTo>
                <a:lnTo>
                  <a:pt x="276179" y="34435"/>
                </a:lnTo>
                <a:lnTo>
                  <a:pt x="276885" y="26657"/>
                </a:lnTo>
                <a:lnTo>
                  <a:pt x="277508" y="18423"/>
                </a:lnTo>
                <a:lnTo>
                  <a:pt x="275515" y="12099"/>
                </a:lnTo>
                <a:lnTo>
                  <a:pt x="267514" y="6390"/>
                </a:lnTo>
                <a:lnTo>
                  <a:pt x="250113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62800" y="1666239"/>
            <a:ext cx="2573655" cy="182880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4600" spc="100" dirty="0">
                <a:latin typeface="DejaVu Sans"/>
                <a:cs typeface="DejaVu Sans"/>
              </a:rPr>
              <a:t>Product</a:t>
            </a:r>
            <a:endParaRPr sz="4600">
              <a:latin typeface="DejaVu Sans"/>
              <a:cs typeface="DejaVu Sans"/>
            </a:endParaRPr>
          </a:p>
          <a:p>
            <a:pPr marL="1231900">
              <a:lnSpc>
                <a:spcPct val="100000"/>
              </a:lnSpc>
              <a:spcBef>
                <a:spcPts val="1580"/>
              </a:spcBef>
            </a:pPr>
            <a:r>
              <a:rPr sz="4600" spc="-10" dirty="0">
                <a:latin typeface="DejaVu Sans"/>
                <a:cs typeface="DejaVu Sans"/>
              </a:rPr>
              <a:t>User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88800" y="5994400"/>
            <a:ext cx="863600" cy="799465"/>
          </a:xfrm>
          <a:prstGeom prst="rect">
            <a:avLst/>
          </a:prstGeom>
          <a:solidFill>
            <a:srgbClr val="F15B2A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00"/>
              </a:spcBef>
            </a:pPr>
            <a:r>
              <a:rPr sz="3200" b="1" spc="-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150" b="1" spc="-97" baseline="-529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150" baseline="-529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9000" y="7797800"/>
            <a:ext cx="863600" cy="799465"/>
          </a:xfrm>
          <a:prstGeom prst="rect">
            <a:avLst/>
          </a:prstGeom>
          <a:solidFill>
            <a:srgbClr val="F15B2A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00"/>
              </a:spcBef>
            </a:pPr>
            <a:r>
              <a:rPr sz="3200" b="1" spc="1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150" b="1" spc="225" baseline="-529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150" baseline="-529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67400" y="1638300"/>
            <a:ext cx="863600" cy="799465"/>
          </a:xfrm>
          <a:prstGeom prst="rect">
            <a:avLst/>
          </a:prstGeom>
          <a:solidFill>
            <a:srgbClr val="F15B2A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00"/>
              </a:spcBef>
            </a:pPr>
            <a:r>
              <a:rPr sz="3200" b="1" spc="1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150" b="1" spc="225" baseline="-529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150" baseline="-529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1200" y="647700"/>
            <a:ext cx="14846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Content</a:t>
            </a:r>
            <a:r>
              <a:rPr spc="-260" dirty="0"/>
              <a:t> </a:t>
            </a:r>
            <a:r>
              <a:rPr spc="10" dirty="0"/>
              <a:t>Based</a:t>
            </a:r>
            <a:r>
              <a:rPr spc="-260" dirty="0"/>
              <a:t> </a:t>
            </a:r>
            <a:r>
              <a:rPr spc="-15" dirty="0"/>
              <a:t>Filtering</a:t>
            </a:r>
            <a:r>
              <a:rPr spc="-254" dirty="0"/>
              <a:t> </a:t>
            </a:r>
            <a:r>
              <a:rPr spc="-135" dirty="0"/>
              <a:t>vs</a:t>
            </a:r>
            <a:r>
              <a:rPr spc="-260" dirty="0"/>
              <a:t> </a:t>
            </a:r>
            <a:r>
              <a:rPr spc="-5" dirty="0"/>
              <a:t>Latent</a:t>
            </a:r>
            <a:r>
              <a:rPr spc="-254" dirty="0"/>
              <a:t> </a:t>
            </a:r>
            <a:r>
              <a:rPr spc="60" dirty="0"/>
              <a:t>Factor</a:t>
            </a:r>
            <a:r>
              <a:rPr spc="-26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93261" y="3332073"/>
            <a:ext cx="4084954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110"/>
              </a:lnSpc>
              <a:spcBef>
                <a:spcPts val="100"/>
              </a:spcBef>
            </a:pPr>
            <a:r>
              <a:rPr sz="2600" spc="25" dirty="0">
                <a:latin typeface="DejaVu Sans"/>
                <a:cs typeface="DejaVu Sans"/>
              </a:rPr>
              <a:t>Factors </a:t>
            </a:r>
            <a:r>
              <a:rPr sz="2600" spc="-50" dirty="0">
                <a:latin typeface="DejaVu Sans"/>
                <a:cs typeface="DejaVu Sans"/>
              </a:rPr>
              <a:t>are </a:t>
            </a:r>
            <a:r>
              <a:rPr sz="2600" spc="25" dirty="0">
                <a:latin typeface="DejaVu Sans"/>
                <a:cs typeface="DejaVu Sans"/>
              </a:rPr>
              <a:t>identified</a:t>
            </a:r>
            <a:r>
              <a:rPr sz="2600" spc="-165" dirty="0">
                <a:latin typeface="DejaVu Sans"/>
                <a:cs typeface="DejaVu Sans"/>
              </a:rPr>
              <a:t> </a:t>
            </a:r>
            <a:r>
              <a:rPr sz="2600" spc="15" dirty="0">
                <a:latin typeface="DejaVu Sans"/>
                <a:cs typeface="DejaVu Sans"/>
              </a:rPr>
              <a:t>by</a:t>
            </a:r>
            <a:endParaRPr sz="2600">
              <a:latin typeface="DejaVu Sans"/>
              <a:cs typeface="DejaVu Sans"/>
            </a:endParaRPr>
          </a:p>
          <a:p>
            <a:pPr marR="5080" algn="r">
              <a:lnSpc>
                <a:spcPts val="3110"/>
              </a:lnSpc>
            </a:pPr>
            <a:r>
              <a:rPr sz="2600" spc="-110" dirty="0">
                <a:latin typeface="DejaVu Sans"/>
                <a:cs typeface="DejaVu Sans"/>
              </a:rPr>
              <a:t>e</a:t>
            </a:r>
            <a:r>
              <a:rPr sz="2600" dirty="0">
                <a:latin typeface="DejaVu Sans"/>
                <a:cs typeface="DejaVu Sans"/>
              </a:rPr>
              <a:t>xperts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2534" y="5418124"/>
            <a:ext cx="330581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z="2600" spc="25" dirty="0">
                <a:latin typeface="DejaVu Sans"/>
                <a:cs typeface="DejaVu Sans"/>
              </a:rPr>
              <a:t>Factors </a:t>
            </a:r>
            <a:r>
              <a:rPr sz="2600" spc="-50" dirty="0">
                <a:latin typeface="DejaVu Sans"/>
                <a:cs typeface="DejaVu Sans"/>
              </a:rPr>
              <a:t>are</a:t>
            </a:r>
            <a:r>
              <a:rPr sz="2600" spc="-180" dirty="0">
                <a:latin typeface="DejaVu Sans"/>
                <a:cs typeface="DejaVu Sans"/>
              </a:rPr>
              <a:t> </a:t>
            </a:r>
            <a:r>
              <a:rPr sz="2600" spc="45" dirty="0">
                <a:latin typeface="DejaVu Sans"/>
                <a:cs typeface="DejaVu Sans"/>
              </a:rPr>
              <a:t>product</a:t>
            </a:r>
            <a:endParaRPr sz="2600">
              <a:latin typeface="DejaVu Sans"/>
              <a:cs typeface="DejaVu Sans"/>
            </a:endParaRPr>
          </a:p>
          <a:p>
            <a:pPr marL="1677670">
              <a:lnSpc>
                <a:spcPts val="3110"/>
              </a:lnSpc>
            </a:pPr>
            <a:r>
              <a:rPr sz="2600" spc="-85" dirty="0">
                <a:latin typeface="DejaVu Sans"/>
                <a:cs typeface="DejaVu Sans"/>
              </a:rPr>
              <a:t>a</a:t>
            </a:r>
            <a:r>
              <a:rPr sz="2600" spc="30" dirty="0">
                <a:latin typeface="DejaVu Sans"/>
                <a:cs typeface="DejaVu Sans"/>
              </a:rPr>
              <a:t>ttribu</a:t>
            </a:r>
            <a:r>
              <a:rPr sz="2600" spc="-15" dirty="0">
                <a:latin typeface="DejaVu Sans"/>
                <a:cs typeface="DejaVu Sans"/>
              </a:rPr>
              <a:t>t</a:t>
            </a:r>
            <a:r>
              <a:rPr sz="2600" spc="-45" dirty="0">
                <a:latin typeface="DejaVu Sans"/>
                <a:cs typeface="DejaVu Sans"/>
              </a:rPr>
              <a:t>es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100" y="3327400"/>
            <a:ext cx="4307205" cy="33045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76835">
              <a:lnSpc>
                <a:spcPts val="3100"/>
              </a:lnSpc>
              <a:spcBef>
                <a:spcPts val="219"/>
              </a:spcBef>
            </a:pPr>
            <a:r>
              <a:rPr sz="2600" spc="25" dirty="0">
                <a:latin typeface="DejaVu Sans"/>
                <a:cs typeface="DejaVu Sans"/>
              </a:rPr>
              <a:t>Factors </a:t>
            </a:r>
            <a:r>
              <a:rPr sz="2600" spc="-50" dirty="0">
                <a:latin typeface="DejaVu Sans"/>
                <a:cs typeface="DejaVu Sans"/>
              </a:rPr>
              <a:t>are </a:t>
            </a:r>
            <a:r>
              <a:rPr sz="2600" spc="10" dirty="0">
                <a:latin typeface="DejaVu Sans"/>
                <a:cs typeface="DejaVu Sans"/>
              </a:rPr>
              <a:t>derived</a:t>
            </a:r>
            <a:r>
              <a:rPr sz="2600" spc="-16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using  </a:t>
            </a:r>
            <a:r>
              <a:rPr sz="2600" spc="-25" dirty="0">
                <a:latin typeface="DejaVu Sans"/>
                <a:cs typeface="DejaVu Sans"/>
              </a:rPr>
              <a:t>machine </a:t>
            </a:r>
            <a:r>
              <a:rPr sz="2600" spc="-5" dirty="0">
                <a:latin typeface="DejaVu Sans"/>
                <a:cs typeface="DejaVu Sans"/>
              </a:rPr>
              <a:t>learning  techniques</a:t>
            </a:r>
            <a:endParaRPr sz="26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 algn="just">
              <a:lnSpc>
                <a:spcPts val="3100"/>
              </a:lnSpc>
            </a:pPr>
            <a:r>
              <a:rPr sz="2600" spc="25" dirty="0">
                <a:latin typeface="DejaVu Sans"/>
                <a:cs typeface="DejaVu Sans"/>
              </a:rPr>
              <a:t>Factors </a:t>
            </a:r>
            <a:r>
              <a:rPr sz="2600" spc="-60" dirty="0">
                <a:latin typeface="DejaVu Sans"/>
                <a:cs typeface="DejaVu Sans"/>
              </a:rPr>
              <a:t>may </a:t>
            </a:r>
            <a:r>
              <a:rPr sz="2600" spc="30" dirty="0">
                <a:latin typeface="DejaVu Sans"/>
                <a:cs typeface="DejaVu Sans"/>
              </a:rPr>
              <a:t>be </a:t>
            </a:r>
            <a:r>
              <a:rPr sz="2600" spc="-10" dirty="0">
                <a:latin typeface="DejaVu Sans"/>
                <a:cs typeface="DejaVu Sans"/>
              </a:rPr>
              <a:t>related</a:t>
            </a:r>
            <a:r>
              <a:rPr sz="2600" spc="-245" dirty="0">
                <a:latin typeface="DejaVu Sans"/>
                <a:cs typeface="DejaVu Sans"/>
              </a:rPr>
              <a:t> </a:t>
            </a:r>
            <a:r>
              <a:rPr sz="2600" spc="60" dirty="0">
                <a:latin typeface="DejaVu Sans"/>
                <a:cs typeface="DejaVu Sans"/>
              </a:rPr>
              <a:t>to  </a:t>
            </a:r>
            <a:r>
              <a:rPr sz="2600" spc="45" dirty="0">
                <a:latin typeface="DejaVu Sans"/>
                <a:cs typeface="DejaVu Sans"/>
              </a:rPr>
              <a:t>product </a:t>
            </a:r>
            <a:r>
              <a:rPr sz="2600" dirty="0">
                <a:latin typeface="DejaVu Sans"/>
                <a:cs typeface="DejaVu Sans"/>
              </a:rPr>
              <a:t>attributes </a:t>
            </a:r>
            <a:r>
              <a:rPr sz="2600" spc="60" dirty="0">
                <a:latin typeface="DejaVu Sans"/>
                <a:cs typeface="DejaVu Sans"/>
              </a:rPr>
              <a:t>or</a:t>
            </a:r>
            <a:r>
              <a:rPr sz="2600" spc="-265" dirty="0">
                <a:latin typeface="DejaVu Sans"/>
                <a:cs typeface="DejaVu Sans"/>
              </a:rPr>
              <a:t> </a:t>
            </a:r>
            <a:r>
              <a:rPr sz="2600" spc="-60" dirty="0">
                <a:latin typeface="DejaVu Sans"/>
                <a:cs typeface="DejaVu Sans"/>
              </a:rPr>
              <a:t>may  </a:t>
            </a:r>
            <a:r>
              <a:rPr sz="2600" spc="30" dirty="0">
                <a:latin typeface="DejaVu Sans"/>
                <a:cs typeface="DejaVu Sans"/>
              </a:rPr>
              <a:t>be</a:t>
            </a:r>
            <a:r>
              <a:rPr sz="2600" spc="-5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abstract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5300" y="3048000"/>
            <a:ext cx="14351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85800" y="2857500"/>
            <a:ext cx="14478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4563529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6137" y="3024213"/>
            <a:ext cx="10551160" cy="14014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27355" marR="5080" indent="-415290">
              <a:lnSpc>
                <a:spcPts val="5070"/>
              </a:lnSpc>
              <a:spcBef>
                <a:spcPts val="840"/>
              </a:spcBef>
            </a:pPr>
            <a:r>
              <a:rPr spc="-10" dirty="0">
                <a:solidFill>
                  <a:srgbClr val="202020"/>
                </a:solidFill>
              </a:rPr>
              <a:t>Contrasting </a:t>
            </a:r>
            <a:r>
              <a:rPr spc="-20" dirty="0">
                <a:solidFill>
                  <a:srgbClr val="202020"/>
                </a:solidFill>
              </a:rPr>
              <a:t>the </a:t>
            </a:r>
            <a:r>
              <a:rPr spc="-40" dirty="0">
                <a:solidFill>
                  <a:srgbClr val="202020"/>
                </a:solidFill>
              </a:rPr>
              <a:t>Nearest</a:t>
            </a:r>
            <a:r>
              <a:rPr spc="-765" dirty="0">
                <a:solidFill>
                  <a:srgbClr val="202020"/>
                </a:solidFill>
              </a:rPr>
              <a:t> </a:t>
            </a:r>
            <a:r>
              <a:rPr spc="45" dirty="0">
                <a:solidFill>
                  <a:srgbClr val="202020"/>
                </a:solidFill>
              </a:rPr>
              <a:t>Neighbors  </a:t>
            </a:r>
            <a:r>
              <a:rPr spc="85" dirty="0">
                <a:solidFill>
                  <a:srgbClr val="202020"/>
                </a:solidFill>
              </a:rPr>
              <a:t>Model </a:t>
            </a:r>
            <a:r>
              <a:rPr dirty="0">
                <a:solidFill>
                  <a:srgbClr val="202020"/>
                </a:solidFill>
              </a:rPr>
              <a:t>and </a:t>
            </a:r>
            <a:r>
              <a:rPr spc="15" dirty="0">
                <a:solidFill>
                  <a:srgbClr val="202020"/>
                </a:solidFill>
              </a:rPr>
              <a:t>Latent </a:t>
            </a:r>
            <a:r>
              <a:rPr spc="75" dirty="0">
                <a:solidFill>
                  <a:srgbClr val="202020"/>
                </a:solidFill>
              </a:rPr>
              <a:t>Factor</a:t>
            </a:r>
            <a:r>
              <a:rPr spc="-1155" dirty="0">
                <a:solidFill>
                  <a:srgbClr val="202020"/>
                </a:solidFill>
              </a:rPr>
              <a:t> </a:t>
            </a:r>
            <a:r>
              <a:rPr spc="-15" dirty="0">
                <a:solidFill>
                  <a:srgbClr val="202020"/>
                </a:solidFill>
              </a:rPr>
              <a:t>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47700"/>
            <a:ext cx="15360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Nearest</a:t>
            </a:r>
            <a:r>
              <a:rPr spc="-254" dirty="0"/>
              <a:t> </a:t>
            </a:r>
            <a:r>
              <a:rPr spc="20" dirty="0"/>
              <a:t>Neighbors</a:t>
            </a:r>
            <a:r>
              <a:rPr spc="-250" dirty="0"/>
              <a:t> </a:t>
            </a:r>
            <a:r>
              <a:rPr spc="55" dirty="0"/>
              <a:t>Model</a:t>
            </a:r>
            <a:r>
              <a:rPr spc="-250" dirty="0"/>
              <a:t> </a:t>
            </a:r>
            <a:r>
              <a:rPr spc="-135" dirty="0"/>
              <a:t>vs</a:t>
            </a:r>
            <a:r>
              <a:rPr spc="-254" dirty="0"/>
              <a:t> </a:t>
            </a:r>
            <a:r>
              <a:rPr spc="-5" dirty="0"/>
              <a:t>Latent</a:t>
            </a:r>
            <a:r>
              <a:rPr spc="-250" dirty="0"/>
              <a:t> </a:t>
            </a:r>
            <a:r>
              <a:rPr spc="60" dirty="0"/>
              <a:t>Factor</a:t>
            </a:r>
            <a:r>
              <a:rPr spc="-25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400" y="5740400"/>
            <a:ext cx="347217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35" dirty="0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sz="2600" b="1" spc="1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F15B2A"/>
                </a:solidFill>
                <a:latin typeface="Arial"/>
                <a:cs typeface="Arial"/>
              </a:rPr>
              <a:t>Representation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8700" y="2971800"/>
            <a:ext cx="25019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0" y="5740400"/>
            <a:ext cx="25450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Model</a:t>
            </a:r>
            <a:r>
              <a:rPr sz="2600" b="1" spc="-1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F15B2A"/>
                </a:solidFill>
                <a:latin typeface="Arial"/>
                <a:cs typeface="Arial"/>
              </a:rPr>
              <a:t>Updates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5800" y="3073400"/>
            <a:ext cx="2032000" cy="195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55400" y="5740400"/>
            <a:ext cx="2519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Memory</a:t>
            </a:r>
            <a:r>
              <a:rPr sz="2600" b="1" spc="-2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F15B2A"/>
                </a:solidFill>
                <a:latin typeface="Arial"/>
                <a:cs typeface="Arial"/>
              </a:rPr>
              <a:t>Usage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98200" y="3314700"/>
            <a:ext cx="342900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47700"/>
            <a:ext cx="15360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Nearest</a:t>
            </a:r>
            <a:r>
              <a:rPr spc="-254" dirty="0"/>
              <a:t> </a:t>
            </a:r>
            <a:r>
              <a:rPr spc="20" dirty="0"/>
              <a:t>Neighbors</a:t>
            </a:r>
            <a:r>
              <a:rPr spc="-250" dirty="0"/>
              <a:t> </a:t>
            </a:r>
            <a:r>
              <a:rPr spc="55" dirty="0"/>
              <a:t>Model</a:t>
            </a:r>
            <a:r>
              <a:rPr spc="-250" dirty="0"/>
              <a:t> </a:t>
            </a:r>
            <a:r>
              <a:rPr spc="-135" dirty="0"/>
              <a:t>vs</a:t>
            </a:r>
            <a:r>
              <a:rPr spc="-254" dirty="0"/>
              <a:t> </a:t>
            </a:r>
            <a:r>
              <a:rPr spc="-5" dirty="0"/>
              <a:t>Latent</a:t>
            </a:r>
            <a:r>
              <a:rPr spc="-250" dirty="0"/>
              <a:t> </a:t>
            </a:r>
            <a:r>
              <a:rPr spc="60" dirty="0"/>
              <a:t>Factor</a:t>
            </a:r>
            <a:r>
              <a:rPr spc="-25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400" y="5740400"/>
            <a:ext cx="347217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35" dirty="0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sz="2600" b="1" spc="1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F15B2A"/>
                </a:solidFill>
                <a:latin typeface="Arial"/>
                <a:cs typeface="Arial"/>
              </a:rPr>
              <a:t>Representation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8700" y="2971800"/>
            <a:ext cx="25019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0" y="5740400"/>
            <a:ext cx="25450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Model</a:t>
            </a:r>
            <a:r>
              <a:rPr sz="2600" b="1" spc="-1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F15B2A"/>
                </a:solidFill>
                <a:latin typeface="Arial"/>
                <a:cs typeface="Arial"/>
              </a:rPr>
              <a:t>Updates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5800" y="3073400"/>
            <a:ext cx="2032000" cy="195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55400" y="5740400"/>
            <a:ext cx="2519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Memory</a:t>
            </a:r>
            <a:r>
              <a:rPr sz="2600" b="1" spc="-2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F15B2A"/>
                </a:solidFill>
                <a:latin typeface="Arial"/>
                <a:cs typeface="Arial"/>
              </a:rPr>
              <a:t>Usage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98200" y="3314700"/>
            <a:ext cx="342900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5842" y="1910994"/>
            <a:ext cx="8956675" cy="6140450"/>
          </a:xfrm>
          <a:custGeom>
            <a:avLst/>
            <a:gdLst/>
            <a:ahLst/>
            <a:cxnLst/>
            <a:rect l="l" t="t" r="r" b="b"/>
            <a:pathLst>
              <a:path w="8956675" h="6140450">
                <a:moveTo>
                  <a:pt x="7548754" y="0"/>
                </a:moveTo>
                <a:lnTo>
                  <a:pt x="1414007" y="0"/>
                </a:lnTo>
                <a:lnTo>
                  <a:pt x="1155875" y="898"/>
                </a:lnTo>
                <a:lnTo>
                  <a:pt x="1047022" y="3032"/>
                </a:lnTo>
                <a:lnTo>
                  <a:pt x="996718" y="4816"/>
                </a:lnTo>
                <a:lnTo>
                  <a:pt x="948808" y="7189"/>
                </a:lnTo>
                <a:lnTo>
                  <a:pt x="903026" y="10236"/>
                </a:lnTo>
                <a:lnTo>
                  <a:pt x="859106" y="14041"/>
                </a:lnTo>
                <a:lnTo>
                  <a:pt x="816783" y="18689"/>
                </a:lnTo>
                <a:lnTo>
                  <a:pt x="775789" y="24263"/>
                </a:lnTo>
                <a:lnTo>
                  <a:pt x="735860" y="30849"/>
                </a:lnTo>
                <a:lnTo>
                  <a:pt x="696730" y="38530"/>
                </a:lnTo>
                <a:lnTo>
                  <a:pt x="658132" y="47390"/>
                </a:lnTo>
                <a:lnTo>
                  <a:pt x="619801" y="57514"/>
                </a:lnTo>
                <a:lnTo>
                  <a:pt x="581471" y="68986"/>
                </a:lnTo>
                <a:lnTo>
                  <a:pt x="534515" y="87660"/>
                </a:lnTo>
                <a:lnTo>
                  <a:pt x="488997" y="108936"/>
                </a:lnTo>
                <a:lnTo>
                  <a:pt x="445007" y="132725"/>
                </a:lnTo>
                <a:lnTo>
                  <a:pt x="402633" y="158937"/>
                </a:lnTo>
                <a:lnTo>
                  <a:pt x="361967" y="187483"/>
                </a:lnTo>
                <a:lnTo>
                  <a:pt x="323097" y="218272"/>
                </a:lnTo>
                <a:lnTo>
                  <a:pt x="286113" y="251216"/>
                </a:lnTo>
                <a:lnTo>
                  <a:pt x="251104" y="286225"/>
                </a:lnTo>
                <a:lnTo>
                  <a:pt x="218160" y="323209"/>
                </a:lnTo>
                <a:lnTo>
                  <a:pt x="187370" y="362079"/>
                </a:lnTo>
                <a:lnTo>
                  <a:pt x="158825" y="402746"/>
                </a:lnTo>
                <a:lnTo>
                  <a:pt x="132613" y="445119"/>
                </a:lnTo>
                <a:lnTo>
                  <a:pt x="108824" y="489109"/>
                </a:lnTo>
                <a:lnTo>
                  <a:pt x="87548" y="534627"/>
                </a:lnTo>
                <a:lnTo>
                  <a:pt x="68874" y="581583"/>
                </a:lnTo>
                <a:lnTo>
                  <a:pt x="56730" y="622305"/>
                </a:lnTo>
                <a:lnTo>
                  <a:pt x="46103" y="663037"/>
                </a:lnTo>
                <a:lnTo>
                  <a:pt x="36890" y="704089"/>
                </a:lnTo>
                <a:lnTo>
                  <a:pt x="28991" y="745772"/>
                </a:lnTo>
                <a:lnTo>
                  <a:pt x="22304" y="788394"/>
                </a:lnTo>
                <a:lnTo>
                  <a:pt x="16730" y="832266"/>
                </a:lnTo>
                <a:lnTo>
                  <a:pt x="12165" y="877697"/>
                </a:lnTo>
                <a:lnTo>
                  <a:pt x="8510" y="924998"/>
                </a:lnTo>
                <a:lnTo>
                  <a:pt x="5664" y="974477"/>
                </a:lnTo>
                <a:lnTo>
                  <a:pt x="3525" y="1026445"/>
                </a:lnTo>
                <a:lnTo>
                  <a:pt x="1992" y="1081211"/>
                </a:lnTo>
                <a:lnTo>
                  <a:pt x="965" y="1139085"/>
                </a:lnTo>
                <a:lnTo>
                  <a:pt x="342" y="1200377"/>
                </a:lnTo>
                <a:lnTo>
                  <a:pt x="22" y="1265397"/>
                </a:lnTo>
                <a:lnTo>
                  <a:pt x="0" y="4862220"/>
                </a:lnTo>
                <a:lnTo>
                  <a:pt x="266" y="4924759"/>
                </a:lnTo>
                <a:lnTo>
                  <a:pt x="786" y="4983841"/>
                </a:lnTo>
                <a:lnTo>
                  <a:pt x="1642" y="5039731"/>
                </a:lnTo>
                <a:lnTo>
                  <a:pt x="2920" y="5092695"/>
                </a:lnTo>
                <a:lnTo>
                  <a:pt x="4703" y="5143000"/>
                </a:lnTo>
                <a:lnTo>
                  <a:pt x="7076" y="5190910"/>
                </a:lnTo>
                <a:lnTo>
                  <a:pt x="10123" y="5236693"/>
                </a:lnTo>
                <a:lnTo>
                  <a:pt x="13929" y="5280613"/>
                </a:lnTo>
                <a:lnTo>
                  <a:pt x="18577" y="5322937"/>
                </a:lnTo>
                <a:lnTo>
                  <a:pt x="24151" y="5363931"/>
                </a:lnTo>
                <a:lnTo>
                  <a:pt x="30737" y="5403859"/>
                </a:lnTo>
                <a:lnTo>
                  <a:pt x="38417" y="5442989"/>
                </a:lnTo>
                <a:lnTo>
                  <a:pt x="47278" y="5481586"/>
                </a:lnTo>
                <a:lnTo>
                  <a:pt x="57402" y="5519915"/>
                </a:lnTo>
                <a:lnTo>
                  <a:pt x="68874" y="5558243"/>
                </a:lnTo>
                <a:lnTo>
                  <a:pt x="87548" y="5605200"/>
                </a:lnTo>
                <a:lnTo>
                  <a:pt x="108824" y="5650718"/>
                </a:lnTo>
                <a:lnTo>
                  <a:pt x="132613" y="5694709"/>
                </a:lnTo>
                <a:lnTo>
                  <a:pt x="158825" y="5737082"/>
                </a:lnTo>
                <a:lnTo>
                  <a:pt x="187370" y="5777749"/>
                </a:lnTo>
                <a:lnTo>
                  <a:pt x="218160" y="5816620"/>
                </a:lnTo>
                <a:lnTo>
                  <a:pt x="251104" y="5853605"/>
                </a:lnTo>
                <a:lnTo>
                  <a:pt x="286113" y="5888615"/>
                </a:lnTo>
                <a:lnTo>
                  <a:pt x="323097" y="5921559"/>
                </a:lnTo>
                <a:lnTo>
                  <a:pt x="361967" y="5952349"/>
                </a:lnTo>
                <a:lnTo>
                  <a:pt x="402633" y="5980894"/>
                </a:lnTo>
                <a:lnTo>
                  <a:pt x="445007" y="6007106"/>
                </a:lnTo>
                <a:lnTo>
                  <a:pt x="488997" y="6030895"/>
                </a:lnTo>
                <a:lnTo>
                  <a:pt x="534515" y="6052170"/>
                </a:lnTo>
                <a:lnTo>
                  <a:pt x="581471" y="6070843"/>
                </a:lnTo>
                <a:lnTo>
                  <a:pt x="622192" y="6082988"/>
                </a:lnTo>
                <a:lnTo>
                  <a:pt x="662924" y="6093616"/>
                </a:lnTo>
                <a:lnTo>
                  <a:pt x="703977" y="6102829"/>
                </a:lnTo>
                <a:lnTo>
                  <a:pt x="745659" y="6110729"/>
                </a:lnTo>
                <a:lnTo>
                  <a:pt x="788282" y="6117416"/>
                </a:lnTo>
                <a:lnTo>
                  <a:pt x="832154" y="6122991"/>
                </a:lnTo>
                <a:lnTo>
                  <a:pt x="877585" y="6127556"/>
                </a:lnTo>
                <a:lnTo>
                  <a:pt x="924885" y="6131211"/>
                </a:lnTo>
                <a:lnTo>
                  <a:pt x="974365" y="6134057"/>
                </a:lnTo>
                <a:lnTo>
                  <a:pt x="1026332" y="6136197"/>
                </a:lnTo>
                <a:lnTo>
                  <a:pt x="1081099" y="6137729"/>
                </a:lnTo>
                <a:lnTo>
                  <a:pt x="1138973" y="6138757"/>
                </a:lnTo>
                <a:lnTo>
                  <a:pt x="1407746" y="6139835"/>
                </a:lnTo>
                <a:lnTo>
                  <a:pt x="7542531" y="6139835"/>
                </a:lnTo>
                <a:lnTo>
                  <a:pt x="7800633" y="6138936"/>
                </a:lnTo>
                <a:lnTo>
                  <a:pt x="7909479" y="6136802"/>
                </a:lnTo>
                <a:lnTo>
                  <a:pt x="7959782" y="6135018"/>
                </a:lnTo>
                <a:lnTo>
                  <a:pt x="8007691" y="6132645"/>
                </a:lnTo>
                <a:lnTo>
                  <a:pt x="8053472" y="6129598"/>
                </a:lnTo>
                <a:lnTo>
                  <a:pt x="8097392" y="6125792"/>
                </a:lnTo>
                <a:lnTo>
                  <a:pt x="8139715" y="6121144"/>
                </a:lnTo>
                <a:lnTo>
                  <a:pt x="8180708" y="6115569"/>
                </a:lnTo>
                <a:lnTo>
                  <a:pt x="8220637" y="6108983"/>
                </a:lnTo>
                <a:lnTo>
                  <a:pt x="8259766" y="6101302"/>
                </a:lnTo>
                <a:lnTo>
                  <a:pt x="8298362" y="6092441"/>
                </a:lnTo>
                <a:lnTo>
                  <a:pt x="8336690" y="6082316"/>
                </a:lnTo>
                <a:lnTo>
                  <a:pt x="8375016" y="6070843"/>
                </a:lnTo>
                <a:lnTo>
                  <a:pt x="8421978" y="6052170"/>
                </a:lnTo>
                <a:lnTo>
                  <a:pt x="8467502" y="6030895"/>
                </a:lnTo>
                <a:lnTo>
                  <a:pt x="8511499" y="6007106"/>
                </a:lnTo>
                <a:lnTo>
                  <a:pt x="8553879" y="5980894"/>
                </a:lnTo>
                <a:lnTo>
                  <a:pt x="8594552" y="5952349"/>
                </a:lnTo>
                <a:lnTo>
                  <a:pt x="8633430" y="5921559"/>
                </a:lnTo>
                <a:lnTo>
                  <a:pt x="8670422" y="5888615"/>
                </a:lnTo>
                <a:lnTo>
                  <a:pt x="8705438" y="5853605"/>
                </a:lnTo>
                <a:lnTo>
                  <a:pt x="8738390" y="5816620"/>
                </a:lnTo>
                <a:lnTo>
                  <a:pt x="8769187" y="5777749"/>
                </a:lnTo>
                <a:lnTo>
                  <a:pt x="8797740" y="5737082"/>
                </a:lnTo>
                <a:lnTo>
                  <a:pt x="8823958" y="5694709"/>
                </a:lnTo>
                <a:lnTo>
                  <a:pt x="8847754" y="5650718"/>
                </a:lnTo>
                <a:lnTo>
                  <a:pt x="8869036" y="5605200"/>
                </a:lnTo>
                <a:lnTo>
                  <a:pt x="8887715" y="5558243"/>
                </a:lnTo>
                <a:lnTo>
                  <a:pt x="8899854" y="5517524"/>
                </a:lnTo>
                <a:lnTo>
                  <a:pt x="8910478" y="5476794"/>
                </a:lnTo>
                <a:lnTo>
                  <a:pt x="8919687" y="5435742"/>
                </a:lnTo>
                <a:lnTo>
                  <a:pt x="8927584" y="5394060"/>
                </a:lnTo>
                <a:lnTo>
                  <a:pt x="8934268" y="5351438"/>
                </a:lnTo>
                <a:lnTo>
                  <a:pt x="8939840" y="5307566"/>
                </a:lnTo>
                <a:lnTo>
                  <a:pt x="8944403" y="5262135"/>
                </a:lnTo>
                <a:lnTo>
                  <a:pt x="8948056" y="5214834"/>
                </a:lnTo>
                <a:lnTo>
                  <a:pt x="8950902" y="5165354"/>
                </a:lnTo>
                <a:lnTo>
                  <a:pt x="8953040" y="5113385"/>
                </a:lnTo>
                <a:lnTo>
                  <a:pt x="8954572" y="5058618"/>
                </a:lnTo>
                <a:lnTo>
                  <a:pt x="8955599" y="5000743"/>
                </a:lnTo>
                <a:lnTo>
                  <a:pt x="8956222" y="4939451"/>
                </a:lnTo>
                <a:lnTo>
                  <a:pt x="8956542" y="4874430"/>
                </a:lnTo>
                <a:lnTo>
                  <a:pt x="8956662" y="4795958"/>
                </a:lnTo>
                <a:lnTo>
                  <a:pt x="8956564" y="1277607"/>
                </a:lnTo>
                <a:lnTo>
                  <a:pt x="8956297" y="1215069"/>
                </a:lnTo>
                <a:lnTo>
                  <a:pt x="8955778" y="1155988"/>
                </a:lnTo>
                <a:lnTo>
                  <a:pt x="8954922" y="1100098"/>
                </a:lnTo>
                <a:lnTo>
                  <a:pt x="8953645" y="1047135"/>
                </a:lnTo>
                <a:lnTo>
                  <a:pt x="8951862" y="996831"/>
                </a:lnTo>
                <a:lnTo>
                  <a:pt x="8949490" y="948921"/>
                </a:lnTo>
                <a:lnTo>
                  <a:pt x="8946444" y="903139"/>
                </a:lnTo>
                <a:lnTo>
                  <a:pt x="8942640" y="859219"/>
                </a:lnTo>
                <a:lnTo>
                  <a:pt x="8937994" y="816895"/>
                </a:lnTo>
                <a:lnTo>
                  <a:pt x="8932422" y="775901"/>
                </a:lnTo>
                <a:lnTo>
                  <a:pt x="8925838" y="735973"/>
                </a:lnTo>
                <a:lnTo>
                  <a:pt x="8918160" y="696842"/>
                </a:lnTo>
                <a:lnTo>
                  <a:pt x="8909304" y="658244"/>
                </a:lnTo>
                <a:lnTo>
                  <a:pt x="8899183" y="619913"/>
                </a:lnTo>
                <a:lnTo>
                  <a:pt x="8887715" y="581583"/>
                </a:lnTo>
                <a:lnTo>
                  <a:pt x="8869036" y="534627"/>
                </a:lnTo>
                <a:lnTo>
                  <a:pt x="8847754" y="489109"/>
                </a:lnTo>
                <a:lnTo>
                  <a:pt x="8823958" y="445119"/>
                </a:lnTo>
                <a:lnTo>
                  <a:pt x="8797740" y="402746"/>
                </a:lnTo>
                <a:lnTo>
                  <a:pt x="8769187" y="362079"/>
                </a:lnTo>
                <a:lnTo>
                  <a:pt x="8738390" y="323209"/>
                </a:lnTo>
                <a:lnTo>
                  <a:pt x="8705438" y="286225"/>
                </a:lnTo>
                <a:lnTo>
                  <a:pt x="8670422" y="251216"/>
                </a:lnTo>
                <a:lnTo>
                  <a:pt x="8633430" y="218272"/>
                </a:lnTo>
                <a:lnTo>
                  <a:pt x="8594552" y="187483"/>
                </a:lnTo>
                <a:lnTo>
                  <a:pt x="8553879" y="158937"/>
                </a:lnTo>
                <a:lnTo>
                  <a:pt x="8511499" y="132725"/>
                </a:lnTo>
                <a:lnTo>
                  <a:pt x="8467502" y="108936"/>
                </a:lnTo>
                <a:lnTo>
                  <a:pt x="8421978" y="87660"/>
                </a:lnTo>
                <a:lnTo>
                  <a:pt x="8375016" y="68986"/>
                </a:lnTo>
                <a:lnTo>
                  <a:pt x="8334299" y="56843"/>
                </a:lnTo>
                <a:lnTo>
                  <a:pt x="8293570" y="46215"/>
                </a:lnTo>
                <a:lnTo>
                  <a:pt x="8252519" y="37002"/>
                </a:lnTo>
                <a:lnTo>
                  <a:pt x="8210837" y="29103"/>
                </a:lnTo>
                <a:lnTo>
                  <a:pt x="8168215" y="22417"/>
                </a:lnTo>
                <a:lnTo>
                  <a:pt x="8124342" y="16842"/>
                </a:lnTo>
                <a:lnTo>
                  <a:pt x="8078910" y="12278"/>
                </a:lnTo>
                <a:lnTo>
                  <a:pt x="8031608" y="8623"/>
                </a:lnTo>
                <a:lnTo>
                  <a:pt x="7982128" y="5776"/>
                </a:lnTo>
                <a:lnTo>
                  <a:pt x="7930159" y="3637"/>
                </a:lnTo>
                <a:lnTo>
                  <a:pt x="7875393" y="2105"/>
                </a:lnTo>
                <a:lnTo>
                  <a:pt x="7548754" y="0"/>
                </a:lnTo>
                <a:close/>
              </a:path>
            </a:pathLst>
          </a:custGeom>
          <a:solidFill>
            <a:srgbClr val="FFFFFF">
              <a:alpha val="962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200" y="495300"/>
            <a:ext cx="7638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535353"/>
                </a:solidFill>
              </a:rPr>
              <a:t>Nearest </a:t>
            </a:r>
            <a:r>
              <a:rPr spc="20" dirty="0">
                <a:solidFill>
                  <a:srgbClr val="535353"/>
                </a:solidFill>
              </a:rPr>
              <a:t>Neighbors</a:t>
            </a:r>
            <a:r>
              <a:rPr spc="-484" dirty="0">
                <a:solidFill>
                  <a:srgbClr val="535353"/>
                </a:solidFill>
              </a:rPr>
              <a:t> </a:t>
            </a:r>
            <a:r>
              <a:rPr spc="55" dirty="0">
                <a:solidFill>
                  <a:srgbClr val="535353"/>
                </a:solidFill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6981507" y="6393789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14442" y="628710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1580" y="6404597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8185" y="8005786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71" y="0"/>
                </a:moveTo>
                <a:lnTo>
                  <a:pt x="0" y="210369"/>
                </a:lnTo>
                <a:lnTo>
                  <a:pt x="235775" y="174118"/>
                </a:lnTo>
                <a:lnTo>
                  <a:pt x="11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1995" y="2114143"/>
            <a:ext cx="0" cy="4300855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315" y="192618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59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37316" y="398355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9"/>
                </a:lnTo>
                <a:lnTo>
                  <a:pt x="92348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8" y="345846"/>
                </a:lnTo>
                <a:lnTo>
                  <a:pt x="136173" y="363905"/>
                </a:lnTo>
                <a:lnTo>
                  <a:pt x="182457" y="369925"/>
                </a:lnTo>
                <a:lnTo>
                  <a:pt x="228742" y="363905"/>
                </a:lnTo>
                <a:lnTo>
                  <a:pt x="272566" y="345846"/>
                </a:lnTo>
                <a:lnTo>
                  <a:pt x="311470" y="315747"/>
                </a:lnTo>
                <a:lnTo>
                  <a:pt x="341162" y="276305"/>
                </a:lnTo>
                <a:lnTo>
                  <a:pt x="358977" y="231877"/>
                </a:lnTo>
                <a:lnTo>
                  <a:pt x="364915" y="184958"/>
                </a:lnTo>
                <a:lnTo>
                  <a:pt x="358977" y="138039"/>
                </a:lnTo>
                <a:lnTo>
                  <a:pt x="341162" y="93615"/>
                </a:lnTo>
                <a:lnTo>
                  <a:pt x="311470" y="54178"/>
                </a:lnTo>
                <a:lnTo>
                  <a:pt x="272566" y="24079"/>
                </a:lnTo>
                <a:lnTo>
                  <a:pt x="228742" y="6019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8408" y="392593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8"/>
                </a:lnTo>
                <a:lnTo>
                  <a:pt x="92348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8" y="345844"/>
                </a:lnTo>
                <a:lnTo>
                  <a:pt x="136173" y="363900"/>
                </a:lnTo>
                <a:lnTo>
                  <a:pt x="182457" y="369919"/>
                </a:lnTo>
                <a:lnTo>
                  <a:pt x="228742" y="363900"/>
                </a:lnTo>
                <a:lnTo>
                  <a:pt x="272566" y="345844"/>
                </a:lnTo>
                <a:lnTo>
                  <a:pt x="311470" y="315750"/>
                </a:lnTo>
                <a:lnTo>
                  <a:pt x="341162" y="276308"/>
                </a:lnTo>
                <a:lnTo>
                  <a:pt x="358977" y="231880"/>
                </a:lnTo>
                <a:lnTo>
                  <a:pt x="364915" y="184959"/>
                </a:lnTo>
                <a:lnTo>
                  <a:pt x="358977" y="138039"/>
                </a:lnTo>
                <a:lnTo>
                  <a:pt x="341162" y="93611"/>
                </a:lnTo>
                <a:lnTo>
                  <a:pt x="311470" y="54168"/>
                </a:lnTo>
                <a:lnTo>
                  <a:pt x="272566" y="24074"/>
                </a:lnTo>
                <a:lnTo>
                  <a:pt x="228742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3060" y="328865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9"/>
                </a:lnTo>
                <a:lnTo>
                  <a:pt x="92348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8" y="345846"/>
                </a:lnTo>
                <a:lnTo>
                  <a:pt x="136173" y="363905"/>
                </a:lnTo>
                <a:lnTo>
                  <a:pt x="182457" y="369925"/>
                </a:lnTo>
                <a:lnTo>
                  <a:pt x="228742" y="363905"/>
                </a:lnTo>
                <a:lnTo>
                  <a:pt x="272566" y="345846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6" y="24079"/>
                </a:lnTo>
                <a:lnTo>
                  <a:pt x="228742" y="6019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3147" y="558778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2" y="369925"/>
                </a:lnTo>
                <a:lnTo>
                  <a:pt x="228735" y="363905"/>
                </a:lnTo>
                <a:lnTo>
                  <a:pt x="272558" y="345846"/>
                </a:lnTo>
                <a:lnTo>
                  <a:pt x="311461" y="315747"/>
                </a:lnTo>
                <a:lnTo>
                  <a:pt x="341152" y="276309"/>
                </a:lnTo>
                <a:lnTo>
                  <a:pt x="358967" y="231883"/>
                </a:lnTo>
                <a:lnTo>
                  <a:pt x="364905" y="184962"/>
                </a:lnTo>
                <a:lnTo>
                  <a:pt x="358967" y="138042"/>
                </a:lnTo>
                <a:lnTo>
                  <a:pt x="341152" y="93616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5140" y="541560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8"/>
                </a:lnTo>
                <a:lnTo>
                  <a:pt x="92348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8" y="345844"/>
                </a:lnTo>
                <a:lnTo>
                  <a:pt x="136173" y="363900"/>
                </a:lnTo>
                <a:lnTo>
                  <a:pt x="182457" y="369919"/>
                </a:lnTo>
                <a:lnTo>
                  <a:pt x="228742" y="363900"/>
                </a:lnTo>
                <a:lnTo>
                  <a:pt x="272566" y="345844"/>
                </a:lnTo>
                <a:lnTo>
                  <a:pt x="311470" y="315750"/>
                </a:lnTo>
                <a:lnTo>
                  <a:pt x="341162" y="276308"/>
                </a:lnTo>
                <a:lnTo>
                  <a:pt x="358977" y="231880"/>
                </a:lnTo>
                <a:lnTo>
                  <a:pt x="364915" y="184959"/>
                </a:lnTo>
                <a:lnTo>
                  <a:pt x="358977" y="138039"/>
                </a:lnTo>
                <a:lnTo>
                  <a:pt x="341162" y="93611"/>
                </a:lnTo>
                <a:lnTo>
                  <a:pt x="311470" y="54168"/>
                </a:lnTo>
                <a:lnTo>
                  <a:pt x="272566" y="24074"/>
                </a:lnTo>
                <a:lnTo>
                  <a:pt x="228742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1978" y="541560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75140" y="392593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8"/>
                </a:lnTo>
                <a:lnTo>
                  <a:pt x="92348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8" y="345844"/>
                </a:lnTo>
                <a:lnTo>
                  <a:pt x="136173" y="363900"/>
                </a:lnTo>
                <a:lnTo>
                  <a:pt x="182457" y="369919"/>
                </a:lnTo>
                <a:lnTo>
                  <a:pt x="228742" y="363900"/>
                </a:lnTo>
                <a:lnTo>
                  <a:pt x="272566" y="345844"/>
                </a:lnTo>
                <a:lnTo>
                  <a:pt x="311470" y="315750"/>
                </a:lnTo>
                <a:lnTo>
                  <a:pt x="341162" y="276308"/>
                </a:lnTo>
                <a:lnTo>
                  <a:pt x="358977" y="231880"/>
                </a:lnTo>
                <a:lnTo>
                  <a:pt x="364915" y="184959"/>
                </a:lnTo>
                <a:lnTo>
                  <a:pt x="358977" y="138039"/>
                </a:lnTo>
                <a:lnTo>
                  <a:pt x="341162" y="93611"/>
                </a:lnTo>
                <a:lnTo>
                  <a:pt x="311470" y="54168"/>
                </a:lnTo>
                <a:lnTo>
                  <a:pt x="272566" y="24074"/>
                </a:lnTo>
                <a:lnTo>
                  <a:pt x="228742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3914" y="409499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28649" y="3690790"/>
            <a:ext cx="347980" cy="578485"/>
          </a:xfrm>
          <a:custGeom>
            <a:avLst/>
            <a:gdLst/>
            <a:ahLst/>
            <a:cxnLst/>
            <a:rect l="l" t="t" r="r" b="b"/>
            <a:pathLst>
              <a:path w="347979" h="578485">
                <a:moveTo>
                  <a:pt x="75995" y="410772"/>
                </a:moveTo>
                <a:lnTo>
                  <a:pt x="72870" y="412769"/>
                </a:lnTo>
                <a:lnTo>
                  <a:pt x="48893" y="451920"/>
                </a:lnTo>
                <a:lnTo>
                  <a:pt x="31828" y="470505"/>
                </a:lnTo>
                <a:lnTo>
                  <a:pt x="18818" y="481415"/>
                </a:lnTo>
                <a:lnTo>
                  <a:pt x="7008" y="497542"/>
                </a:lnTo>
                <a:lnTo>
                  <a:pt x="0" y="520799"/>
                </a:lnTo>
                <a:lnTo>
                  <a:pt x="2740" y="543086"/>
                </a:lnTo>
                <a:lnTo>
                  <a:pt x="14501" y="561984"/>
                </a:lnTo>
                <a:lnTo>
                  <a:pt x="34554" y="575075"/>
                </a:lnTo>
                <a:lnTo>
                  <a:pt x="55929" y="577922"/>
                </a:lnTo>
                <a:lnTo>
                  <a:pt x="72679" y="570634"/>
                </a:lnTo>
                <a:lnTo>
                  <a:pt x="85467" y="557216"/>
                </a:lnTo>
                <a:lnTo>
                  <a:pt x="94955" y="541674"/>
                </a:lnTo>
                <a:lnTo>
                  <a:pt x="103859" y="518932"/>
                </a:lnTo>
                <a:lnTo>
                  <a:pt x="106522" y="500928"/>
                </a:lnTo>
                <a:lnTo>
                  <a:pt x="111761" y="478040"/>
                </a:lnTo>
                <a:lnTo>
                  <a:pt x="128238" y="440996"/>
                </a:lnTo>
                <a:lnTo>
                  <a:pt x="117318" y="440996"/>
                </a:lnTo>
                <a:lnTo>
                  <a:pt x="97249" y="432988"/>
                </a:lnTo>
                <a:lnTo>
                  <a:pt x="79650" y="420303"/>
                </a:lnTo>
                <a:lnTo>
                  <a:pt x="75995" y="410772"/>
                </a:lnTo>
                <a:close/>
              </a:path>
              <a:path w="347979" h="578485">
                <a:moveTo>
                  <a:pt x="89445" y="402175"/>
                </a:moveTo>
                <a:lnTo>
                  <a:pt x="75995" y="410772"/>
                </a:lnTo>
                <a:lnTo>
                  <a:pt x="79650" y="420303"/>
                </a:lnTo>
                <a:lnTo>
                  <a:pt x="97249" y="432988"/>
                </a:lnTo>
                <a:lnTo>
                  <a:pt x="117318" y="440996"/>
                </a:lnTo>
                <a:lnTo>
                  <a:pt x="128342" y="439247"/>
                </a:lnTo>
                <a:lnTo>
                  <a:pt x="127671" y="421244"/>
                </a:lnTo>
                <a:lnTo>
                  <a:pt x="111200" y="406710"/>
                </a:lnTo>
                <a:lnTo>
                  <a:pt x="89445" y="402175"/>
                </a:lnTo>
                <a:close/>
              </a:path>
              <a:path w="347979" h="578485">
                <a:moveTo>
                  <a:pt x="128342" y="439247"/>
                </a:moveTo>
                <a:lnTo>
                  <a:pt x="117318" y="440996"/>
                </a:lnTo>
                <a:lnTo>
                  <a:pt x="128238" y="440996"/>
                </a:lnTo>
                <a:lnTo>
                  <a:pt x="128342" y="439247"/>
                </a:lnTo>
                <a:close/>
              </a:path>
              <a:path w="347979" h="578485">
                <a:moveTo>
                  <a:pt x="145083" y="402175"/>
                </a:moveTo>
                <a:lnTo>
                  <a:pt x="89445" y="402175"/>
                </a:lnTo>
                <a:lnTo>
                  <a:pt x="111200" y="406710"/>
                </a:lnTo>
                <a:lnTo>
                  <a:pt x="127671" y="421244"/>
                </a:lnTo>
                <a:lnTo>
                  <a:pt x="128342" y="439247"/>
                </a:lnTo>
                <a:lnTo>
                  <a:pt x="129372" y="439084"/>
                </a:lnTo>
                <a:lnTo>
                  <a:pt x="133933" y="429077"/>
                </a:lnTo>
                <a:lnTo>
                  <a:pt x="136276" y="421610"/>
                </a:lnTo>
                <a:lnTo>
                  <a:pt x="137821" y="415650"/>
                </a:lnTo>
                <a:lnTo>
                  <a:pt x="139989" y="410166"/>
                </a:lnTo>
                <a:lnTo>
                  <a:pt x="145083" y="402175"/>
                </a:lnTo>
                <a:close/>
              </a:path>
              <a:path w="347979" h="578485">
                <a:moveTo>
                  <a:pt x="221420" y="135722"/>
                </a:moveTo>
                <a:lnTo>
                  <a:pt x="218551" y="136455"/>
                </a:lnTo>
                <a:lnTo>
                  <a:pt x="216033" y="143179"/>
                </a:lnTo>
                <a:lnTo>
                  <a:pt x="214175" y="150281"/>
                </a:lnTo>
                <a:lnTo>
                  <a:pt x="211181" y="157728"/>
                </a:lnTo>
                <a:lnTo>
                  <a:pt x="205255" y="165488"/>
                </a:lnTo>
                <a:lnTo>
                  <a:pt x="200617" y="174313"/>
                </a:lnTo>
                <a:lnTo>
                  <a:pt x="200235" y="184071"/>
                </a:lnTo>
                <a:lnTo>
                  <a:pt x="200658" y="193548"/>
                </a:lnTo>
                <a:lnTo>
                  <a:pt x="198435" y="201530"/>
                </a:lnTo>
                <a:lnTo>
                  <a:pt x="192832" y="209132"/>
                </a:lnTo>
                <a:lnTo>
                  <a:pt x="186297" y="217862"/>
                </a:lnTo>
                <a:lnTo>
                  <a:pt x="179947" y="226812"/>
                </a:lnTo>
                <a:lnTo>
                  <a:pt x="174902" y="235071"/>
                </a:lnTo>
                <a:lnTo>
                  <a:pt x="170996" y="241683"/>
                </a:lnTo>
                <a:lnTo>
                  <a:pt x="167436" y="247574"/>
                </a:lnTo>
                <a:lnTo>
                  <a:pt x="164306" y="254770"/>
                </a:lnTo>
                <a:lnTo>
                  <a:pt x="161694" y="265297"/>
                </a:lnTo>
                <a:lnTo>
                  <a:pt x="154379" y="279391"/>
                </a:lnTo>
                <a:lnTo>
                  <a:pt x="141200" y="294166"/>
                </a:lnTo>
                <a:lnTo>
                  <a:pt x="127934" y="307047"/>
                </a:lnTo>
                <a:lnTo>
                  <a:pt x="120355" y="315462"/>
                </a:lnTo>
                <a:lnTo>
                  <a:pt x="117903" y="324110"/>
                </a:lnTo>
                <a:lnTo>
                  <a:pt x="115947" y="336820"/>
                </a:lnTo>
                <a:lnTo>
                  <a:pt x="114102" y="349831"/>
                </a:lnTo>
                <a:lnTo>
                  <a:pt x="111986" y="359379"/>
                </a:lnTo>
                <a:lnTo>
                  <a:pt x="105932" y="368694"/>
                </a:lnTo>
                <a:lnTo>
                  <a:pt x="83514" y="395783"/>
                </a:lnTo>
                <a:lnTo>
                  <a:pt x="75003" y="408185"/>
                </a:lnTo>
                <a:lnTo>
                  <a:pt x="75995" y="410772"/>
                </a:lnTo>
                <a:lnTo>
                  <a:pt x="89445" y="402175"/>
                </a:lnTo>
                <a:lnTo>
                  <a:pt x="145083" y="402175"/>
                </a:lnTo>
                <a:lnTo>
                  <a:pt x="151140" y="393056"/>
                </a:lnTo>
                <a:lnTo>
                  <a:pt x="156623" y="383098"/>
                </a:lnTo>
                <a:lnTo>
                  <a:pt x="158519" y="374822"/>
                </a:lnTo>
                <a:lnTo>
                  <a:pt x="163348" y="362862"/>
                </a:lnTo>
                <a:lnTo>
                  <a:pt x="175544" y="343767"/>
                </a:lnTo>
                <a:lnTo>
                  <a:pt x="189038" y="322315"/>
                </a:lnTo>
                <a:lnTo>
                  <a:pt x="197762" y="303283"/>
                </a:lnTo>
                <a:lnTo>
                  <a:pt x="200333" y="294603"/>
                </a:lnTo>
                <a:lnTo>
                  <a:pt x="204126" y="285320"/>
                </a:lnTo>
                <a:lnTo>
                  <a:pt x="209283" y="276135"/>
                </a:lnTo>
                <a:lnTo>
                  <a:pt x="215948" y="267748"/>
                </a:lnTo>
                <a:lnTo>
                  <a:pt x="224288" y="259010"/>
                </a:lnTo>
                <a:lnTo>
                  <a:pt x="232891" y="248866"/>
                </a:lnTo>
                <a:lnTo>
                  <a:pt x="239563" y="238194"/>
                </a:lnTo>
                <a:lnTo>
                  <a:pt x="242110" y="227870"/>
                </a:lnTo>
                <a:lnTo>
                  <a:pt x="243631" y="219111"/>
                </a:lnTo>
                <a:lnTo>
                  <a:pt x="247906" y="211979"/>
                </a:lnTo>
                <a:lnTo>
                  <a:pt x="269361" y="174313"/>
                </a:lnTo>
                <a:lnTo>
                  <a:pt x="270235" y="172373"/>
                </a:lnTo>
                <a:lnTo>
                  <a:pt x="259477" y="172373"/>
                </a:lnTo>
                <a:lnTo>
                  <a:pt x="238265" y="166770"/>
                </a:lnTo>
                <a:lnTo>
                  <a:pt x="222306" y="151072"/>
                </a:lnTo>
                <a:lnTo>
                  <a:pt x="221420" y="135722"/>
                </a:lnTo>
                <a:close/>
              </a:path>
              <a:path w="347979" h="578485">
                <a:moveTo>
                  <a:pt x="231216" y="133218"/>
                </a:moveTo>
                <a:lnTo>
                  <a:pt x="221420" y="135722"/>
                </a:lnTo>
                <a:lnTo>
                  <a:pt x="222306" y="151072"/>
                </a:lnTo>
                <a:lnTo>
                  <a:pt x="238265" y="166770"/>
                </a:lnTo>
                <a:lnTo>
                  <a:pt x="259477" y="172373"/>
                </a:lnTo>
                <a:lnTo>
                  <a:pt x="272711" y="163372"/>
                </a:lnTo>
                <a:lnTo>
                  <a:pt x="268813" y="153288"/>
                </a:lnTo>
                <a:lnTo>
                  <a:pt x="251354" y="140718"/>
                </a:lnTo>
                <a:lnTo>
                  <a:pt x="231216" y="133218"/>
                </a:lnTo>
                <a:close/>
              </a:path>
              <a:path w="347979" h="578485">
                <a:moveTo>
                  <a:pt x="272711" y="163372"/>
                </a:moveTo>
                <a:lnTo>
                  <a:pt x="259477" y="172373"/>
                </a:lnTo>
                <a:lnTo>
                  <a:pt x="270235" y="172373"/>
                </a:lnTo>
                <a:lnTo>
                  <a:pt x="273441" y="165259"/>
                </a:lnTo>
                <a:lnTo>
                  <a:pt x="272711" y="163372"/>
                </a:lnTo>
                <a:close/>
              </a:path>
              <a:path w="347979" h="578485">
                <a:moveTo>
                  <a:pt x="293601" y="133218"/>
                </a:moveTo>
                <a:lnTo>
                  <a:pt x="231216" y="133218"/>
                </a:lnTo>
                <a:lnTo>
                  <a:pt x="251354" y="140718"/>
                </a:lnTo>
                <a:lnTo>
                  <a:pt x="268813" y="153288"/>
                </a:lnTo>
                <a:lnTo>
                  <a:pt x="272711" y="163372"/>
                </a:lnTo>
                <a:lnTo>
                  <a:pt x="276324" y="160916"/>
                </a:lnTo>
                <a:lnTo>
                  <a:pt x="293601" y="133218"/>
                </a:lnTo>
                <a:close/>
              </a:path>
              <a:path w="347979" h="578485">
                <a:moveTo>
                  <a:pt x="262223" y="19360"/>
                </a:moveTo>
                <a:lnTo>
                  <a:pt x="250517" y="36583"/>
                </a:lnTo>
                <a:lnTo>
                  <a:pt x="242041" y="58900"/>
                </a:lnTo>
                <a:lnTo>
                  <a:pt x="240121" y="76348"/>
                </a:lnTo>
                <a:lnTo>
                  <a:pt x="236074" y="97828"/>
                </a:lnTo>
                <a:lnTo>
                  <a:pt x="221218" y="132239"/>
                </a:lnTo>
                <a:lnTo>
                  <a:pt x="221420" y="135722"/>
                </a:lnTo>
                <a:lnTo>
                  <a:pt x="231216" y="133218"/>
                </a:lnTo>
                <a:lnTo>
                  <a:pt x="293601" y="133218"/>
                </a:lnTo>
                <a:lnTo>
                  <a:pt x="295628" y="129967"/>
                </a:lnTo>
                <a:lnTo>
                  <a:pt x="311441" y="113429"/>
                </a:lnTo>
                <a:lnTo>
                  <a:pt x="325132" y="101117"/>
                </a:lnTo>
                <a:lnTo>
                  <a:pt x="338071" y="82849"/>
                </a:lnTo>
                <a:lnTo>
                  <a:pt x="345553" y="63377"/>
                </a:lnTo>
                <a:lnTo>
                  <a:pt x="331480" y="55950"/>
                </a:lnTo>
                <a:lnTo>
                  <a:pt x="262223" y="19360"/>
                </a:lnTo>
                <a:close/>
              </a:path>
              <a:path w="347979" h="578485">
                <a:moveTo>
                  <a:pt x="331760" y="56090"/>
                </a:moveTo>
                <a:lnTo>
                  <a:pt x="345560" y="63380"/>
                </a:lnTo>
                <a:lnTo>
                  <a:pt x="331760" y="56090"/>
                </a:lnTo>
                <a:close/>
              </a:path>
              <a:path w="347979" h="578485">
                <a:moveTo>
                  <a:pt x="300706" y="0"/>
                </a:moveTo>
                <a:lnTo>
                  <a:pt x="282239" y="2309"/>
                </a:lnTo>
                <a:lnTo>
                  <a:pt x="265682" y="14271"/>
                </a:lnTo>
                <a:lnTo>
                  <a:pt x="262223" y="19360"/>
                </a:lnTo>
                <a:lnTo>
                  <a:pt x="345561" y="63377"/>
                </a:lnTo>
                <a:lnTo>
                  <a:pt x="347185" y="59155"/>
                </a:lnTo>
                <a:lnTo>
                  <a:pt x="347933" y="38053"/>
                </a:lnTo>
                <a:lnTo>
                  <a:pt x="339632" y="20298"/>
                </a:lnTo>
                <a:lnTo>
                  <a:pt x="321599" y="6649"/>
                </a:lnTo>
                <a:lnTo>
                  <a:pt x="300706" y="0"/>
                </a:lnTo>
                <a:close/>
              </a:path>
              <a:path w="347979" h="578485">
                <a:moveTo>
                  <a:pt x="331480" y="55950"/>
                </a:moveTo>
                <a:lnTo>
                  <a:pt x="331745" y="56090"/>
                </a:lnTo>
                <a:lnTo>
                  <a:pt x="331480" y="55950"/>
                </a:lnTo>
                <a:close/>
              </a:path>
              <a:path w="347979" h="578485">
                <a:moveTo>
                  <a:pt x="331482" y="55950"/>
                </a:moveTo>
                <a:lnTo>
                  <a:pt x="331747" y="56090"/>
                </a:lnTo>
                <a:lnTo>
                  <a:pt x="331482" y="55950"/>
                </a:lnTo>
                <a:close/>
              </a:path>
              <a:path w="347979" h="578485">
                <a:moveTo>
                  <a:pt x="262223" y="19360"/>
                </a:moveTo>
                <a:lnTo>
                  <a:pt x="331747" y="56090"/>
                </a:lnTo>
                <a:lnTo>
                  <a:pt x="262223" y="1936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59927" y="3563315"/>
            <a:ext cx="300355" cy="288290"/>
          </a:xfrm>
          <a:custGeom>
            <a:avLst/>
            <a:gdLst/>
            <a:ahLst/>
            <a:cxnLst/>
            <a:rect l="l" t="t" r="r" b="b"/>
            <a:pathLst>
              <a:path w="300354" h="288289">
                <a:moveTo>
                  <a:pt x="290039" y="234245"/>
                </a:moveTo>
                <a:lnTo>
                  <a:pt x="163088" y="234245"/>
                </a:lnTo>
                <a:lnTo>
                  <a:pt x="168567" y="235026"/>
                </a:lnTo>
                <a:lnTo>
                  <a:pt x="174738" y="237758"/>
                </a:lnTo>
                <a:lnTo>
                  <a:pt x="194168" y="245398"/>
                </a:lnTo>
                <a:lnTo>
                  <a:pt x="204990" y="250088"/>
                </a:lnTo>
                <a:lnTo>
                  <a:pt x="213897" y="254863"/>
                </a:lnTo>
                <a:lnTo>
                  <a:pt x="220676" y="259067"/>
                </a:lnTo>
                <a:lnTo>
                  <a:pt x="227134" y="262318"/>
                </a:lnTo>
                <a:lnTo>
                  <a:pt x="235076" y="264236"/>
                </a:lnTo>
                <a:lnTo>
                  <a:pt x="243058" y="266048"/>
                </a:lnTo>
                <a:lnTo>
                  <a:pt x="249018" y="269346"/>
                </a:lnTo>
                <a:lnTo>
                  <a:pt x="254640" y="274689"/>
                </a:lnTo>
                <a:lnTo>
                  <a:pt x="261607" y="282638"/>
                </a:lnTo>
                <a:lnTo>
                  <a:pt x="271739" y="288255"/>
                </a:lnTo>
                <a:lnTo>
                  <a:pt x="283473" y="287407"/>
                </a:lnTo>
                <a:lnTo>
                  <a:pt x="293793" y="282063"/>
                </a:lnTo>
                <a:lnTo>
                  <a:pt x="299681" y="274192"/>
                </a:lnTo>
                <a:lnTo>
                  <a:pt x="300122" y="263564"/>
                </a:lnTo>
                <a:lnTo>
                  <a:pt x="296968" y="250626"/>
                </a:lnTo>
                <a:lnTo>
                  <a:pt x="292079" y="238172"/>
                </a:lnTo>
                <a:lnTo>
                  <a:pt x="290039" y="234245"/>
                </a:lnTo>
                <a:close/>
              </a:path>
              <a:path w="300354" h="288289">
                <a:moveTo>
                  <a:pt x="250113" y="0"/>
                </a:moveTo>
                <a:lnTo>
                  <a:pt x="236759" y="1014"/>
                </a:lnTo>
                <a:lnTo>
                  <a:pt x="225034" y="9318"/>
                </a:lnTo>
                <a:lnTo>
                  <a:pt x="214923" y="19713"/>
                </a:lnTo>
                <a:lnTo>
                  <a:pt x="206413" y="27000"/>
                </a:lnTo>
                <a:lnTo>
                  <a:pt x="170741" y="45359"/>
                </a:lnTo>
                <a:lnTo>
                  <a:pt x="148105" y="56216"/>
                </a:lnTo>
                <a:lnTo>
                  <a:pt x="131241" y="62852"/>
                </a:lnTo>
                <a:lnTo>
                  <a:pt x="120061" y="67125"/>
                </a:lnTo>
                <a:lnTo>
                  <a:pt x="109520" y="73347"/>
                </a:lnTo>
                <a:lnTo>
                  <a:pt x="99114" y="80795"/>
                </a:lnTo>
                <a:lnTo>
                  <a:pt x="88341" y="88747"/>
                </a:lnTo>
                <a:lnTo>
                  <a:pt x="76834" y="95433"/>
                </a:lnTo>
                <a:lnTo>
                  <a:pt x="64408" y="100315"/>
                </a:lnTo>
                <a:lnTo>
                  <a:pt x="51029" y="104119"/>
                </a:lnTo>
                <a:lnTo>
                  <a:pt x="36664" y="107568"/>
                </a:lnTo>
                <a:lnTo>
                  <a:pt x="22779" y="111313"/>
                </a:lnTo>
                <a:lnTo>
                  <a:pt x="11650" y="116243"/>
                </a:lnTo>
                <a:lnTo>
                  <a:pt x="3862" y="122649"/>
                </a:lnTo>
                <a:lnTo>
                  <a:pt x="0" y="130822"/>
                </a:lnTo>
                <a:lnTo>
                  <a:pt x="1402" y="139750"/>
                </a:lnTo>
                <a:lnTo>
                  <a:pt x="8088" y="147724"/>
                </a:lnTo>
                <a:lnTo>
                  <a:pt x="18657" y="153963"/>
                </a:lnTo>
                <a:lnTo>
                  <a:pt x="44077" y="161298"/>
                </a:lnTo>
                <a:lnTo>
                  <a:pt x="54033" y="166587"/>
                </a:lnTo>
                <a:lnTo>
                  <a:pt x="62763" y="172011"/>
                </a:lnTo>
                <a:lnTo>
                  <a:pt x="71450" y="176034"/>
                </a:lnTo>
                <a:lnTo>
                  <a:pt x="78671" y="179288"/>
                </a:lnTo>
                <a:lnTo>
                  <a:pt x="84140" y="183556"/>
                </a:lnTo>
                <a:lnTo>
                  <a:pt x="90938" y="189600"/>
                </a:lnTo>
                <a:lnTo>
                  <a:pt x="102146" y="198183"/>
                </a:lnTo>
                <a:lnTo>
                  <a:pt x="118346" y="209457"/>
                </a:lnTo>
                <a:lnTo>
                  <a:pt x="123889" y="214146"/>
                </a:lnTo>
                <a:lnTo>
                  <a:pt x="133642" y="223380"/>
                </a:lnTo>
                <a:lnTo>
                  <a:pt x="145792" y="231890"/>
                </a:lnTo>
                <a:lnTo>
                  <a:pt x="155552" y="234356"/>
                </a:lnTo>
                <a:lnTo>
                  <a:pt x="163088" y="234245"/>
                </a:lnTo>
                <a:lnTo>
                  <a:pt x="290039" y="234245"/>
                </a:lnTo>
                <a:lnTo>
                  <a:pt x="287312" y="228993"/>
                </a:lnTo>
                <a:lnTo>
                  <a:pt x="284940" y="221685"/>
                </a:lnTo>
                <a:lnTo>
                  <a:pt x="284821" y="213320"/>
                </a:lnTo>
                <a:lnTo>
                  <a:pt x="285156" y="204410"/>
                </a:lnTo>
                <a:lnTo>
                  <a:pt x="284149" y="195465"/>
                </a:lnTo>
                <a:lnTo>
                  <a:pt x="281613" y="187128"/>
                </a:lnTo>
                <a:lnTo>
                  <a:pt x="279430" y="179139"/>
                </a:lnTo>
                <a:lnTo>
                  <a:pt x="278683" y="171084"/>
                </a:lnTo>
                <a:lnTo>
                  <a:pt x="280454" y="162547"/>
                </a:lnTo>
                <a:lnTo>
                  <a:pt x="281082" y="153064"/>
                </a:lnTo>
                <a:lnTo>
                  <a:pt x="278558" y="142846"/>
                </a:lnTo>
                <a:lnTo>
                  <a:pt x="276239" y="132861"/>
                </a:lnTo>
                <a:lnTo>
                  <a:pt x="277482" y="124078"/>
                </a:lnTo>
                <a:lnTo>
                  <a:pt x="279345" y="113909"/>
                </a:lnTo>
                <a:lnTo>
                  <a:pt x="278036" y="101055"/>
                </a:lnTo>
                <a:lnTo>
                  <a:pt x="275662" y="88422"/>
                </a:lnTo>
                <a:lnTo>
                  <a:pt x="274332" y="78917"/>
                </a:lnTo>
                <a:lnTo>
                  <a:pt x="272516" y="72908"/>
                </a:lnTo>
                <a:lnTo>
                  <a:pt x="269149" y="67771"/>
                </a:lnTo>
                <a:lnTo>
                  <a:pt x="267037" y="61899"/>
                </a:lnTo>
                <a:lnTo>
                  <a:pt x="268986" y="53682"/>
                </a:lnTo>
                <a:lnTo>
                  <a:pt x="272820" y="45582"/>
                </a:lnTo>
                <a:lnTo>
                  <a:pt x="275021" y="39955"/>
                </a:lnTo>
                <a:lnTo>
                  <a:pt x="276179" y="34435"/>
                </a:lnTo>
                <a:lnTo>
                  <a:pt x="276885" y="26657"/>
                </a:lnTo>
                <a:lnTo>
                  <a:pt x="277508" y="18423"/>
                </a:lnTo>
                <a:lnTo>
                  <a:pt x="275515" y="12099"/>
                </a:lnTo>
                <a:lnTo>
                  <a:pt x="267514" y="6390"/>
                </a:lnTo>
                <a:lnTo>
                  <a:pt x="250113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82000" y="2768600"/>
            <a:ext cx="13544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0" dirty="0">
                <a:latin typeface="DejaVu Sans"/>
                <a:cs typeface="DejaVu Sans"/>
              </a:rPr>
              <a:t>User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88800" y="5994400"/>
            <a:ext cx="863600" cy="799465"/>
          </a:xfrm>
          <a:prstGeom prst="rect">
            <a:avLst/>
          </a:prstGeom>
          <a:solidFill>
            <a:srgbClr val="F15B2A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00"/>
              </a:spcBef>
            </a:pPr>
            <a:r>
              <a:rPr sz="3200" b="1" spc="-1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150" b="1" spc="-202" baseline="-529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150" baseline="-529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29000" y="7797800"/>
            <a:ext cx="863600" cy="799465"/>
          </a:xfrm>
          <a:prstGeom prst="rect">
            <a:avLst/>
          </a:prstGeom>
          <a:solidFill>
            <a:srgbClr val="F15B2A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00"/>
              </a:spcBef>
            </a:pP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150" b="1" spc="120" baseline="-529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150" baseline="-529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67400" y="1638300"/>
            <a:ext cx="863600" cy="799465"/>
          </a:xfrm>
          <a:prstGeom prst="rect">
            <a:avLst/>
          </a:prstGeom>
          <a:solidFill>
            <a:srgbClr val="F15B2A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00"/>
              </a:spcBef>
            </a:pP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150" b="1" spc="120" baseline="-529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150" baseline="-529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3700" y="273050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800" spc="-1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800" spc="-90" dirty="0">
                <a:solidFill>
                  <a:srgbClr val="FFFFFF"/>
                </a:solidFill>
                <a:latin typeface="Verdana"/>
                <a:cs typeface="Verdana"/>
              </a:rPr>
              <a:t>ervi</a:t>
            </a:r>
            <a:r>
              <a:rPr sz="4800" spc="-1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2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62200"/>
            <a:ext cx="743140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5" dirty="0">
                <a:solidFill>
                  <a:srgbClr val="000000"/>
                </a:solidFill>
                <a:latin typeface="DejaVu Sans"/>
                <a:cs typeface="DejaVu Sans"/>
              </a:rPr>
              <a:t>Understand </a:t>
            </a:r>
            <a:r>
              <a:rPr sz="3200" spc="-10" dirty="0">
                <a:solidFill>
                  <a:srgbClr val="000000"/>
                </a:solidFill>
                <a:latin typeface="DejaVu Sans"/>
                <a:cs typeface="DejaVu Sans"/>
              </a:rPr>
              <a:t>the </a:t>
            </a:r>
            <a:r>
              <a:rPr sz="3200" spc="-20" dirty="0">
                <a:solidFill>
                  <a:srgbClr val="000000"/>
                </a:solidFill>
                <a:latin typeface="DejaVu Sans"/>
                <a:cs typeface="DejaVu Sans"/>
              </a:rPr>
              <a:t>latent </a:t>
            </a:r>
            <a:r>
              <a:rPr sz="3200" spc="10" dirty="0">
                <a:solidFill>
                  <a:srgbClr val="000000"/>
                </a:solidFill>
                <a:latin typeface="DejaVu Sans"/>
                <a:cs typeface="DejaVu Sans"/>
              </a:rPr>
              <a:t>factors</a:t>
            </a:r>
            <a:r>
              <a:rPr sz="3200" spc="-220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3200" spc="30" dirty="0">
                <a:solidFill>
                  <a:srgbClr val="000000"/>
                </a:solidFill>
                <a:latin typeface="DejaVu Sans"/>
                <a:cs typeface="DejaVu Sans"/>
              </a:rPr>
              <a:t>model  </a:t>
            </a:r>
            <a:r>
              <a:rPr sz="3200" spc="60" dirty="0">
                <a:solidFill>
                  <a:srgbClr val="000000"/>
                </a:solidFill>
                <a:latin typeface="DejaVu Sans"/>
                <a:cs typeface="DejaVu Sans"/>
              </a:rPr>
              <a:t>for </a:t>
            </a:r>
            <a:r>
              <a:rPr sz="3200" spc="10" dirty="0">
                <a:solidFill>
                  <a:srgbClr val="000000"/>
                </a:solidFill>
                <a:latin typeface="DejaVu Sans"/>
                <a:cs typeface="DejaVu Sans"/>
              </a:rPr>
              <a:t>collaborative</a:t>
            </a:r>
            <a:r>
              <a:rPr sz="3200" spc="-185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3200" spc="20" dirty="0">
                <a:solidFill>
                  <a:srgbClr val="000000"/>
                </a:solidFill>
                <a:latin typeface="DejaVu Sans"/>
                <a:cs typeface="DejaVu Sans"/>
              </a:rPr>
              <a:t>filtering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75785" marR="5080">
              <a:lnSpc>
                <a:spcPts val="3800"/>
              </a:lnSpc>
              <a:spcBef>
                <a:spcPts val="260"/>
              </a:spcBef>
            </a:pPr>
            <a:r>
              <a:rPr spc="5" dirty="0"/>
              <a:t>Contrast </a:t>
            </a:r>
            <a:r>
              <a:rPr spc="-10" dirty="0"/>
              <a:t>the </a:t>
            </a:r>
            <a:r>
              <a:rPr spc="-20" dirty="0"/>
              <a:t>latent </a:t>
            </a:r>
            <a:r>
              <a:rPr spc="10" dirty="0"/>
              <a:t>factors</a:t>
            </a:r>
            <a:r>
              <a:rPr spc="-220" dirty="0"/>
              <a:t> </a:t>
            </a:r>
            <a:r>
              <a:rPr spc="30" dirty="0"/>
              <a:t>model  </a:t>
            </a:r>
            <a:r>
              <a:rPr spc="-5" dirty="0"/>
              <a:t>and </a:t>
            </a:r>
            <a:r>
              <a:rPr spc="-10" dirty="0"/>
              <a:t>the </a:t>
            </a:r>
            <a:r>
              <a:rPr spc="-45" dirty="0"/>
              <a:t>nearest </a:t>
            </a:r>
            <a:r>
              <a:rPr spc="20" dirty="0"/>
              <a:t>neighbors</a:t>
            </a:r>
            <a:r>
              <a:rPr spc="-204" dirty="0"/>
              <a:t> </a:t>
            </a:r>
            <a:r>
              <a:rPr spc="30" dirty="0"/>
              <a:t>model</a:t>
            </a:r>
          </a:p>
          <a:p>
            <a:pPr marL="4375785" marR="408940">
              <a:lnSpc>
                <a:spcPts val="3800"/>
              </a:lnSpc>
              <a:spcBef>
                <a:spcPts val="2400"/>
              </a:spcBef>
            </a:pPr>
            <a:r>
              <a:rPr spc="-10" dirty="0"/>
              <a:t>Use </a:t>
            </a:r>
            <a:r>
              <a:rPr spc="40" dirty="0"/>
              <a:t>optimization </a:t>
            </a:r>
            <a:r>
              <a:rPr spc="-10" dirty="0"/>
              <a:t>techniques</a:t>
            </a:r>
            <a:r>
              <a:rPr spc="-254" dirty="0"/>
              <a:t> </a:t>
            </a:r>
            <a:r>
              <a:rPr spc="75" dirty="0"/>
              <a:t>to  </a:t>
            </a:r>
            <a:r>
              <a:rPr spc="-5" dirty="0"/>
              <a:t>solve </a:t>
            </a:r>
            <a:r>
              <a:rPr spc="60" dirty="0"/>
              <a:t>for </a:t>
            </a:r>
            <a:r>
              <a:rPr spc="-20" dirty="0"/>
              <a:t>latent</a:t>
            </a:r>
            <a:r>
              <a:rPr spc="-240" dirty="0"/>
              <a:t> </a:t>
            </a:r>
            <a:r>
              <a:rPr spc="10" dirty="0"/>
              <a:t>factors</a:t>
            </a:r>
          </a:p>
          <a:p>
            <a:pPr marL="5011420">
              <a:lnSpc>
                <a:spcPct val="100000"/>
              </a:lnSpc>
              <a:spcBef>
                <a:spcPts val="2240"/>
              </a:spcBef>
              <a:tabLst>
                <a:tab pos="5403850" algn="l"/>
              </a:tabLst>
            </a:pPr>
            <a:r>
              <a:rPr sz="3600" spc="-172" baseline="3472" dirty="0">
                <a:latin typeface="Verdana"/>
                <a:cs typeface="Verdana"/>
              </a:rPr>
              <a:t>-	</a:t>
            </a:r>
            <a:r>
              <a:rPr sz="3200" dirty="0">
                <a:latin typeface="Verdana"/>
                <a:cs typeface="Verdana"/>
              </a:rPr>
              <a:t>Stochastic </a:t>
            </a:r>
            <a:r>
              <a:rPr sz="3200" spc="-5" dirty="0">
                <a:latin typeface="Verdana"/>
                <a:cs typeface="Verdana"/>
              </a:rPr>
              <a:t>gradient</a:t>
            </a:r>
            <a:r>
              <a:rPr sz="3200" spc="-355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descent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1507" y="6393789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14442" y="628710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1580" y="6404597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8185" y="8005786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71" y="0"/>
                </a:moveTo>
                <a:lnTo>
                  <a:pt x="0" y="210369"/>
                </a:lnTo>
                <a:lnTo>
                  <a:pt x="235775" y="174118"/>
                </a:lnTo>
                <a:lnTo>
                  <a:pt x="11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1995" y="2114143"/>
            <a:ext cx="0" cy="4300855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5315" y="192618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59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37316" y="398355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9"/>
                </a:lnTo>
                <a:lnTo>
                  <a:pt x="92348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8" y="345846"/>
                </a:lnTo>
                <a:lnTo>
                  <a:pt x="136173" y="363905"/>
                </a:lnTo>
                <a:lnTo>
                  <a:pt x="182457" y="369925"/>
                </a:lnTo>
                <a:lnTo>
                  <a:pt x="228742" y="363905"/>
                </a:lnTo>
                <a:lnTo>
                  <a:pt x="272566" y="345846"/>
                </a:lnTo>
                <a:lnTo>
                  <a:pt x="311470" y="315747"/>
                </a:lnTo>
                <a:lnTo>
                  <a:pt x="341162" y="276305"/>
                </a:lnTo>
                <a:lnTo>
                  <a:pt x="358977" y="231877"/>
                </a:lnTo>
                <a:lnTo>
                  <a:pt x="364915" y="184958"/>
                </a:lnTo>
                <a:lnTo>
                  <a:pt x="358977" y="138039"/>
                </a:lnTo>
                <a:lnTo>
                  <a:pt x="341162" y="93615"/>
                </a:lnTo>
                <a:lnTo>
                  <a:pt x="311470" y="54178"/>
                </a:lnTo>
                <a:lnTo>
                  <a:pt x="272566" y="24079"/>
                </a:lnTo>
                <a:lnTo>
                  <a:pt x="228742" y="6019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8408" y="392593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8"/>
                </a:lnTo>
                <a:lnTo>
                  <a:pt x="92348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8" y="345844"/>
                </a:lnTo>
                <a:lnTo>
                  <a:pt x="136173" y="363900"/>
                </a:lnTo>
                <a:lnTo>
                  <a:pt x="182457" y="369919"/>
                </a:lnTo>
                <a:lnTo>
                  <a:pt x="228742" y="363900"/>
                </a:lnTo>
                <a:lnTo>
                  <a:pt x="272566" y="345844"/>
                </a:lnTo>
                <a:lnTo>
                  <a:pt x="311470" y="315750"/>
                </a:lnTo>
                <a:lnTo>
                  <a:pt x="341162" y="276308"/>
                </a:lnTo>
                <a:lnTo>
                  <a:pt x="358977" y="231880"/>
                </a:lnTo>
                <a:lnTo>
                  <a:pt x="364915" y="184959"/>
                </a:lnTo>
                <a:lnTo>
                  <a:pt x="358977" y="138039"/>
                </a:lnTo>
                <a:lnTo>
                  <a:pt x="341162" y="93611"/>
                </a:lnTo>
                <a:lnTo>
                  <a:pt x="311470" y="54168"/>
                </a:lnTo>
                <a:lnTo>
                  <a:pt x="272566" y="24074"/>
                </a:lnTo>
                <a:lnTo>
                  <a:pt x="228742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3060" y="328865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9"/>
                </a:lnTo>
                <a:lnTo>
                  <a:pt x="92348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8" y="345846"/>
                </a:lnTo>
                <a:lnTo>
                  <a:pt x="136173" y="363905"/>
                </a:lnTo>
                <a:lnTo>
                  <a:pt x="182457" y="369925"/>
                </a:lnTo>
                <a:lnTo>
                  <a:pt x="228742" y="363905"/>
                </a:lnTo>
                <a:lnTo>
                  <a:pt x="272566" y="345846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6" y="24079"/>
                </a:lnTo>
                <a:lnTo>
                  <a:pt x="228742" y="6019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3147" y="558778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2" y="369925"/>
                </a:lnTo>
                <a:lnTo>
                  <a:pt x="228735" y="363905"/>
                </a:lnTo>
                <a:lnTo>
                  <a:pt x="272558" y="345846"/>
                </a:lnTo>
                <a:lnTo>
                  <a:pt x="311461" y="315747"/>
                </a:lnTo>
                <a:lnTo>
                  <a:pt x="341152" y="276309"/>
                </a:lnTo>
                <a:lnTo>
                  <a:pt x="358967" y="231883"/>
                </a:lnTo>
                <a:lnTo>
                  <a:pt x="364905" y="184962"/>
                </a:lnTo>
                <a:lnTo>
                  <a:pt x="358967" y="138042"/>
                </a:lnTo>
                <a:lnTo>
                  <a:pt x="341152" y="93616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75140" y="541560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8"/>
                </a:lnTo>
                <a:lnTo>
                  <a:pt x="92348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8" y="345844"/>
                </a:lnTo>
                <a:lnTo>
                  <a:pt x="136173" y="363900"/>
                </a:lnTo>
                <a:lnTo>
                  <a:pt x="182457" y="369919"/>
                </a:lnTo>
                <a:lnTo>
                  <a:pt x="228742" y="363900"/>
                </a:lnTo>
                <a:lnTo>
                  <a:pt x="272566" y="345844"/>
                </a:lnTo>
                <a:lnTo>
                  <a:pt x="311470" y="315750"/>
                </a:lnTo>
                <a:lnTo>
                  <a:pt x="341162" y="276308"/>
                </a:lnTo>
                <a:lnTo>
                  <a:pt x="358977" y="231880"/>
                </a:lnTo>
                <a:lnTo>
                  <a:pt x="364915" y="184959"/>
                </a:lnTo>
                <a:lnTo>
                  <a:pt x="358977" y="138039"/>
                </a:lnTo>
                <a:lnTo>
                  <a:pt x="341162" y="93611"/>
                </a:lnTo>
                <a:lnTo>
                  <a:pt x="311470" y="54168"/>
                </a:lnTo>
                <a:lnTo>
                  <a:pt x="272566" y="24074"/>
                </a:lnTo>
                <a:lnTo>
                  <a:pt x="228742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61978" y="541560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5140" y="392593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8"/>
                </a:lnTo>
                <a:lnTo>
                  <a:pt x="92348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8" y="345844"/>
                </a:lnTo>
                <a:lnTo>
                  <a:pt x="136173" y="363900"/>
                </a:lnTo>
                <a:lnTo>
                  <a:pt x="182457" y="369919"/>
                </a:lnTo>
                <a:lnTo>
                  <a:pt x="228742" y="363900"/>
                </a:lnTo>
                <a:lnTo>
                  <a:pt x="272566" y="345844"/>
                </a:lnTo>
                <a:lnTo>
                  <a:pt x="311470" y="315750"/>
                </a:lnTo>
                <a:lnTo>
                  <a:pt x="341162" y="276308"/>
                </a:lnTo>
                <a:lnTo>
                  <a:pt x="358977" y="231880"/>
                </a:lnTo>
                <a:lnTo>
                  <a:pt x="364915" y="184959"/>
                </a:lnTo>
                <a:lnTo>
                  <a:pt x="358977" y="138039"/>
                </a:lnTo>
                <a:lnTo>
                  <a:pt x="341162" y="93611"/>
                </a:lnTo>
                <a:lnTo>
                  <a:pt x="311470" y="54168"/>
                </a:lnTo>
                <a:lnTo>
                  <a:pt x="272566" y="24074"/>
                </a:lnTo>
                <a:lnTo>
                  <a:pt x="228742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83914" y="409499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988800" y="5994400"/>
            <a:ext cx="863600" cy="799465"/>
          </a:xfrm>
          <a:prstGeom prst="rect">
            <a:avLst/>
          </a:prstGeom>
          <a:solidFill>
            <a:srgbClr val="F15B2A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00"/>
              </a:spcBef>
            </a:pPr>
            <a:r>
              <a:rPr sz="3200" b="1" spc="-1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150" b="1" spc="-202" baseline="-529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150" baseline="-529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9000" y="7797800"/>
            <a:ext cx="863600" cy="799465"/>
          </a:xfrm>
          <a:prstGeom prst="rect">
            <a:avLst/>
          </a:prstGeom>
          <a:solidFill>
            <a:srgbClr val="F15B2A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00"/>
              </a:spcBef>
            </a:pP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150" b="1" spc="120" baseline="-529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150" baseline="-529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7400" y="1638300"/>
            <a:ext cx="863600" cy="799465"/>
          </a:xfrm>
          <a:prstGeom prst="rect">
            <a:avLst/>
          </a:prstGeom>
          <a:solidFill>
            <a:srgbClr val="F15B2A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00"/>
              </a:spcBef>
            </a:pP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150" b="1" spc="120" baseline="-529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150" baseline="-5291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65700" y="495300"/>
            <a:ext cx="6736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35353"/>
                </a:solidFill>
              </a:rPr>
              <a:t>Latent </a:t>
            </a:r>
            <a:r>
              <a:rPr spc="60" dirty="0">
                <a:solidFill>
                  <a:srgbClr val="535353"/>
                </a:solidFill>
              </a:rPr>
              <a:t>Factor</a:t>
            </a:r>
            <a:r>
              <a:rPr spc="-565" dirty="0">
                <a:solidFill>
                  <a:srgbClr val="535353"/>
                </a:solidFill>
              </a:rPr>
              <a:t> </a:t>
            </a:r>
            <a:r>
              <a:rPr spc="-40" dirty="0">
                <a:solidFill>
                  <a:srgbClr val="535353"/>
                </a:solidFill>
              </a:rPr>
              <a:t>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700" y="495300"/>
            <a:ext cx="6736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35353"/>
                </a:solidFill>
              </a:rPr>
              <a:t>Latent </a:t>
            </a:r>
            <a:r>
              <a:rPr spc="60" dirty="0">
                <a:solidFill>
                  <a:srgbClr val="535353"/>
                </a:solidFill>
              </a:rPr>
              <a:t>Factor</a:t>
            </a:r>
            <a:r>
              <a:rPr spc="-565" dirty="0">
                <a:solidFill>
                  <a:srgbClr val="535353"/>
                </a:solidFill>
              </a:rPr>
              <a:t> </a:t>
            </a:r>
            <a:r>
              <a:rPr spc="-40" dirty="0">
                <a:solidFill>
                  <a:srgbClr val="535353"/>
                </a:solidFill>
              </a:rPr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6267450" y="4182557"/>
            <a:ext cx="3486785" cy="1711960"/>
          </a:xfrm>
          <a:custGeom>
            <a:avLst/>
            <a:gdLst/>
            <a:ahLst/>
            <a:cxnLst/>
            <a:rect l="l" t="t" r="r" b="b"/>
            <a:pathLst>
              <a:path w="3486784" h="1711960">
                <a:moveTo>
                  <a:pt x="0" y="1711779"/>
                </a:moveTo>
                <a:lnTo>
                  <a:pt x="3463373" y="11195"/>
                </a:lnTo>
                <a:lnTo>
                  <a:pt x="3486173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83801" y="4097985"/>
            <a:ext cx="238760" cy="191770"/>
          </a:xfrm>
          <a:custGeom>
            <a:avLst/>
            <a:gdLst/>
            <a:ahLst/>
            <a:cxnLst/>
            <a:rect l="l" t="t" r="r" b="b"/>
            <a:pathLst>
              <a:path w="238759" h="191770">
                <a:moveTo>
                  <a:pt x="0" y="0"/>
                </a:moveTo>
                <a:lnTo>
                  <a:pt x="94043" y="191528"/>
                </a:lnTo>
                <a:lnTo>
                  <a:pt x="238544" y="1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2123" y="5905131"/>
            <a:ext cx="3105785" cy="2038350"/>
          </a:xfrm>
          <a:custGeom>
            <a:avLst/>
            <a:gdLst/>
            <a:ahLst/>
            <a:cxnLst/>
            <a:rect l="l" t="t" r="r" b="b"/>
            <a:pathLst>
              <a:path w="3105784" h="2038350">
                <a:moveTo>
                  <a:pt x="0" y="0"/>
                </a:moveTo>
                <a:lnTo>
                  <a:pt x="3084105" y="2023932"/>
                </a:lnTo>
                <a:lnTo>
                  <a:pt x="3105341" y="2037868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7695" y="7839874"/>
            <a:ext cx="237490" cy="206375"/>
          </a:xfrm>
          <a:custGeom>
            <a:avLst/>
            <a:gdLst/>
            <a:ahLst/>
            <a:cxnLst/>
            <a:rect l="l" t="t" r="r" b="b"/>
            <a:pathLst>
              <a:path w="237490" h="206375">
                <a:moveTo>
                  <a:pt x="117055" y="0"/>
                </a:moveTo>
                <a:lnTo>
                  <a:pt x="0" y="178384"/>
                </a:lnTo>
                <a:lnTo>
                  <a:pt x="236905" y="206255"/>
                </a:lnTo>
                <a:lnTo>
                  <a:pt x="11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7925" y="1614677"/>
            <a:ext cx="0" cy="4300855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1257" y="142673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106667" y="0"/>
                </a:moveTo>
                <a:lnTo>
                  <a:pt x="0" y="213359"/>
                </a:lnTo>
                <a:lnTo>
                  <a:pt x="213360" y="213359"/>
                </a:lnTo>
                <a:lnTo>
                  <a:pt x="106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08329" y="540580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54295" y="540580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75731" y="540580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48" y="0"/>
                </a:moveTo>
                <a:lnTo>
                  <a:pt x="136163" y="6018"/>
                </a:lnTo>
                <a:lnTo>
                  <a:pt x="92339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39" y="345844"/>
                </a:lnTo>
                <a:lnTo>
                  <a:pt x="136163" y="363900"/>
                </a:lnTo>
                <a:lnTo>
                  <a:pt x="182448" y="369919"/>
                </a:lnTo>
                <a:lnTo>
                  <a:pt x="228732" y="363900"/>
                </a:lnTo>
                <a:lnTo>
                  <a:pt x="272557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7" y="24074"/>
                </a:lnTo>
                <a:lnTo>
                  <a:pt x="228732" y="6018"/>
                </a:lnTo>
                <a:lnTo>
                  <a:pt x="182448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2858" y="540580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4" y="369919"/>
                </a:lnTo>
                <a:lnTo>
                  <a:pt x="228739" y="363900"/>
                </a:lnTo>
                <a:lnTo>
                  <a:pt x="272565" y="345844"/>
                </a:lnTo>
                <a:lnTo>
                  <a:pt x="311473" y="315750"/>
                </a:lnTo>
                <a:lnTo>
                  <a:pt x="341160" y="276308"/>
                </a:lnTo>
                <a:lnTo>
                  <a:pt x="358971" y="231880"/>
                </a:lnTo>
                <a:lnTo>
                  <a:pt x="364909" y="184959"/>
                </a:lnTo>
                <a:lnTo>
                  <a:pt x="358971" y="138039"/>
                </a:lnTo>
                <a:lnTo>
                  <a:pt x="341160" y="93611"/>
                </a:lnTo>
                <a:lnTo>
                  <a:pt x="311473" y="54168"/>
                </a:lnTo>
                <a:lnTo>
                  <a:pt x="272565" y="24074"/>
                </a:lnTo>
                <a:lnTo>
                  <a:pt x="228739" y="6018"/>
                </a:lnTo>
                <a:lnTo>
                  <a:pt x="182454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8143" y="585956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07365" y="499014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9" y="276305"/>
                </a:lnTo>
                <a:lnTo>
                  <a:pt x="53435" y="315747"/>
                </a:lnTo>
                <a:lnTo>
                  <a:pt x="92343" y="345841"/>
                </a:lnTo>
                <a:lnTo>
                  <a:pt x="136169" y="363897"/>
                </a:lnTo>
                <a:lnTo>
                  <a:pt x="182452" y="369916"/>
                </a:lnTo>
                <a:lnTo>
                  <a:pt x="228735" y="363897"/>
                </a:lnTo>
                <a:lnTo>
                  <a:pt x="272558" y="345841"/>
                </a:lnTo>
                <a:lnTo>
                  <a:pt x="311461" y="315747"/>
                </a:lnTo>
                <a:lnTo>
                  <a:pt x="341152" y="276305"/>
                </a:lnTo>
                <a:lnTo>
                  <a:pt x="358967" y="231877"/>
                </a:lnTo>
                <a:lnTo>
                  <a:pt x="364905" y="184958"/>
                </a:lnTo>
                <a:lnTo>
                  <a:pt x="358967" y="138039"/>
                </a:lnTo>
                <a:lnTo>
                  <a:pt x="341152" y="93615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40030" y="540580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97167" y="540580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48" y="0"/>
                </a:moveTo>
                <a:lnTo>
                  <a:pt x="136163" y="6018"/>
                </a:lnTo>
                <a:lnTo>
                  <a:pt x="92339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39" y="345844"/>
                </a:lnTo>
                <a:lnTo>
                  <a:pt x="136163" y="363900"/>
                </a:lnTo>
                <a:lnTo>
                  <a:pt x="182448" y="369919"/>
                </a:lnTo>
                <a:lnTo>
                  <a:pt x="228732" y="363900"/>
                </a:lnTo>
                <a:lnTo>
                  <a:pt x="272557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7" y="24074"/>
                </a:lnTo>
                <a:lnTo>
                  <a:pt x="228732" y="6018"/>
                </a:lnTo>
                <a:lnTo>
                  <a:pt x="182448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55200" y="7505700"/>
            <a:ext cx="863600" cy="799465"/>
          </a:xfrm>
          <a:prstGeom prst="rect">
            <a:avLst/>
          </a:prstGeom>
          <a:solidFill>
            <a:srgbClr val="2A9FBC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00"/>
              </a:spcBef>
            </a:pPr>
            <a:r>
              <a:rPr sz="3200" b="1" spc="-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150" b="1" spc="-97" baseline="-529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150" baseline="-529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23500" y="3378200"/>
            <a:ext cx="863600" cy="799465"/>
          </a:xfrm>
          <a:prstGeom prst="rect">
            <a:avLst/>
          </a:prstGeom>
          <a:solidFill>
            <a:srgbClr val="2A9FBC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00"/>
              </a:spcBef>
            </a:pPr>
            <a:r>
              <a:rPr sz="3200" b="1" spc="1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150" b="1" spc="225" baseline="-529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150" baseline="-529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3200" y="1422400"/>
            <a:ext cx="863600" cy="799465"/>
          </a:xfrm>
          <a:prstGeom prst="rect">
            <a:avLst/>
          </a:prstGeom>
          <a:solidFill>
            <a:srgbClr val="2A9FBC"/>
          </a:solidFill>
          <a:ln w="50800">
            <a:solidFill>
              <a:srgbClr val="000101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00"/>
              </a:spcBef>
            </a:pPr>
            <a:r>
              <a:rPr sz="3200" b="1" spc="1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150" b="1" spc="225" baseline="-529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150" baseline="-529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47700"/>
            <a:ext cx="15360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Nearest</a:t>
            </a:r>
            <a:r>
              <a:rPr spc="-254" dirty="0"/>
              <a:t> </a:t>
            </a:r>
            <a:r>
              <a:rPr spc="20" dirty="0"/>
              <a:t>Neighbors</a:t>
            </a:r>
            <a:r>
              <a:rPr spc="-250" dirty="0"/>
              <a:t> </a:t>
            </a:r>
            <a:r>
              <a:rPr spc="55" dirty="0"/>
              <a:t>Model</a:t>
            </a:r>
            <a:r>
              <a:rPr spc="-250" dirty="0"/>
              <a:t> </a:t>
            </a:r>
            <a:r>
              <a:rPr spc="-135" dirty="0"/>
              <a:t>vs</a:t>
            </a:r>
            <a:r>
              <a:rPr spc="-254" dirty="0"/>
              <a:t> </a:t>
            </a:r>
            <a:r>
              <a:rPr spc="-5" dirty="0"/>
              <a:t>Latent</a:t>
            </a:r>
            <a:r>
              <a:rPr spc="-250" dirty="0"/>
              <a:t> </a:t>
            </a:r>
            <a:r>
              <a:rPr spc="60" dirty="0"/>
              <a:t>Factor</a:t>
            </a:r>
            <a:r>
              <a:rPr spc="-25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2298700" y="2971800"/>
            <a:ext cx="25019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0" y="5740400"/>
            <a:ext cx="25450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Model</a:t>
            </a:r>
            <a:r>
              <a:rPr sz="2600" b="1" spc="-1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F15B2A"/>
                </a:solidFill>
                <a:latin typeface="Arial"/>
                <a:cs typeface="Arial"/>
              </a:rPr>
              <a:t>Updates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5800" y="3073400"/>
            <a:ext cx="2032000" cy="195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5400" y="5740400"/>
            <a:ext cx="2519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Memory</a:t>
            </a:r>
            <a:r>
              <a:rPr sz="2600" b="1" spc="-2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F15B2A"/>
                </a:solidFill>
                <a:latin typeface="Arial"/>
                <a:cs typeface="Arial"/>
              </a:rPr>
              <a:t>Usage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98200" y="3314700"/>
            <a:ext cx="342900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5842" y="1910994"/>
            <a:ext cx="8956675" cy="6140450"/>
          </a:xfrm>
          <a:custGeom>
            <a:avLst/>
            <a:gdLst/>
            <a:ahLst/>
            <a:cxnLst/>
            <a:rect l="l" t="t" r="r" b="b"/>
            <a:pathLst>
              <a:path w="8956675" h="6140450">
                <a:moveTo>
                  <a:pt x="7548754" y="0"/>
                </a:moveTo>
                <a:lnTo>
                  <a:pt x="1414007" y="0"/>
                </a:lnTo>
                <a:lnTo>
                  <a:pt x="1155875" y="898"/>
                </a:lnTo>
                <a:lnTo>
                  <a:pt x="1047022" y="3032"/>
                </a:lnTo>
                <a:lnTo>
                  <a:pt x="996718" y="4816"/>
                </a:lnTo>
                <a:lnTo>
                  <a:pt x="948808" y="7189"/>
                </a:lnTo>
                <a:lnTo>
                  <a:pt x="903026" y="10236"/>
                </a:lnTo>
                <a:lnTo>
                  <a:pt x="859106" y="14041"/>
                </a:lnTo>
                <a:lnTo>
                  <a:pt x="816783" y="18689"/>
                </a:lnTo>
                <a:lnTo>
                  <a:pt x="775789" y="24263"/>
                </a:lnTo>
                <a:lnTo>
                  <a:pt x="735860" y="30849"/>
                </a:lnTo>
                <a:lnTo>
                  <a:pt x="696730" y="38530"/>
                </a:lnTo>
                <a:lnTo>
                  <a:pt x="658132" y="47390"/>
                </a:lnTo>
                <a:lnTo>
                  <a:pt x="619801" y="57514"/>
                </a:lnTo>
                <a:lnTo>
                  <a:pt x="581471" y="68986"/>
                </a:lnTo>
                <a:lnTo>
                  <a:pt x="534515" y="87660"/>
                </a:lnTo>
                <a:lnTo>
                  <a:pt x="488997" y="108936"/>
                </a:lnTo>
                <a:lnTo>
                  <a:pt x="445007" y="132725"/>
                </a:lnTo>
                <a:lnTo>
                  <a:pt x="402633" y="158937"/>
                </a:lnTo>
                <a:lnTo>
                  <a:pt x="361967" y="187483"/>
                </a:lnTo>
                <a:lnTo>
                  <a:pt x="323097" y="218272"/>
                </a:lnTo>
                <a:lnTo>
                  <a:pt x="286113" y="251216"/>
                </a:lnTo>
                <a:lnTo>
                  <a:pt x="251104" y="286225"/>
                </a:lnTo>
                <a:lnTo>
                  <a:pt x="218160" y="323209"/>
                </a:lnTo>
                <a:lnTo>
                  <a:pt x="187370" y="362079"/>
                </a:lnTo>
                <a:lnTo>
                  <a:pt x="158825" y="402746"/>
                </a:lnTo>
                <a:lnTo>
                  <a:pt x="132613" y="445119"/>
                </a:lnTo>
                <a:lnTo>
                  <a:pt x="108824" y="489109"/>
                </a:lnTo>
                <a:lnTo>
                  <a:pt x="87548" y="534627"/>
                </a:lnTo>
                <a:lnTo>
                  <a:pt x="68874" y="581583"/>
                </a:lnTo>
                <a:lnTo>
                  <a:pt x="56730" y="622305"/>
                </a:lnTo>
                <a:lnTo>
                  <a:pt x="46103" y="663037"/>
                </a:lnTo>
                <a:lnTo>
                  <a:pt x="36890" y="704089"/>
                </a:lnTo>
                <a:lnTo>
                  <a:pt x="28991" y="745772"/>
                </a:lnTo>
                <a:lnTo>
                  <a:pt x="22304" y="788394"/>
                </a:lnTo>
                <a:lnTo>
                  <a:pt x="16730" y="832266"/>
                </a:lnTo>
                <a:lnTo>
                  <a:pt x="12165" y="877697"/>
                </a:lnTo>
                <a:lnTo>
                  <a:pt x="8510" y="924998"/>
                </a:lnTo>
                <a:lnTo>
                  <a:pt x="5664" y="974477"/>
                </a:lnTo>
                <a:lnTo>
                  <a:pt x="3525" y="1026445"/>
                </a:lnTo>
                <a:lnTo>
                  <a:pt x="1992" y="1081211"/>
                </a:lnTo>
                <a:lnTo>
                  <a:pt x="965" y="1139085"/>
                </a:lnTo>
                <a:lnTo>
                  <a:pt x="342" y="1200377"/>
                </a:lnTo>
                <a:lnTo>
                  <a:pt x="22" y="1265397"/>
                </a:lnTo>
                <a:lnTo>
                  <a:pt x="0" y="4862220"/>
                </a:lnTo>
                <a:lnTo>
                  <a:pt x="266" y="4924759"/>
                </a:lnTo>
                <a:lnTo>
                  <a:pt x="786" y="4983841"/>
                </a:lnTo>
                <a:lnTo>
                  <a:pt x="1642" y="5039731"/>
                </a:lnTo>
                <a:lnTo>
                  <a:pt x="2920" y="5092695"/>
                </a:lnTo>
                <a:lnTo>
                  <a:pt x="4703" y="5143000"/>
                </a:lnTo>
                <a:lnTo>
                  <a:pt x="7076" y="5190910"/>
                </a:lnTo>
                <a:lnTo>
                  <a:pt x="10123" y="5236693"/>
                </a:lnTo>
                <a:lnTo>
                  <a:pt x="13929" y="5280613"/>
                </a:lnTo>
                <a:lnTo>
                  <a:pt x="18577" y="5322937"/>
                </a:lnTo>
                <a:lnTo>
                  <a:pt x="24151" y="5363931"/>
                </a:lnTo>
                <a:lnTo>
                  <a:pt x="30737" y="5403859"/>
                </a:lnTo>
                <a:lnTo>
                  <a:pt x="38417" y="5442989"/>
                </a:lnTo>
                <a:lnTo>
                  <a:pt x="47278" y="5481586"/>
                </a:lnTo>
                <a:lnTo>
                  <a:pt x="57402" y="5519915"/>
                </a:lnTo>
                <a:lnTo>
                  <a:pt x="68874" y="5558243"/>
                </a:lnTo>
                <a:lnTo>
                  <a:pt x="87548" y="5605200"/>
                </a:lnTo>
                <a:lnTo>
                  <a:pt x="108824" y="5650718"/>
                </a:lnTo>
                <a:lnTo>
                  <a:pt x="132613" y="5694709"/>
                </a:lnTo>
                <a:lnTo>
                  <a:pt x="158825" y="5737082"/>
                </a:lnTo>
                <a:lnTo>
                  <a:pt x="187370" y="5777749"/>
                </a:lnTo>
                <a:lnTo>
                  <a:pt x="218160" y="5816620"/>
                </a:lnTo>
                <a:lnTo>
                  <a:pt x="251104" y="5853605"/>
                </a:lnTo>
                <a:lnTo>
                  <a:pt x="286113" y="5888615"/>
                </a:lnTo>
                <a:lnTo>
                  <a:pt x="323097" y="5921559"/>
                </a:lnTo>
                <a:lnTo>
                  <a:pt x="361967" y="5952349"/>
                </a:lnTo>
                <a:lnTo>
                  <a:pt x="402633" y="5980894"/>
                </a:lnTo>
                <a:lnTo>
                  <a:pt x="445007" y="6007106"/>
                </a:lnTo>
                <a:lnTo>
                  <a:pt x="488997" y="6030895"/>
                </a:lnTo>
                <a:lnTo>
                  <a:pt x="534515" y="6052170"/>
                </a:lnTo>
                <a:lnTo>
                  <a:pt x="581471" y="6070843"/>
                </a:lnTo>
                <a:lnTo>
                  <a:pt x="622192" y="6082988"/>
                </a:lnTo>
                <a:lnTo>
                  <a:pt x="662924" y="6093616"/>
                </a:lnTo>
                <a:lnTo>
                  <a:pt x="703977" y="6102829"/>
                </a:lnTo>
                <a:lnTo>
                  <a:pt x="745659" y="6110729"/>
                </a:lnTo>
                <a:lnTo>
                  <a:pt x="788282" y="6117416"/>
                </a:lnTo>
                <a:lnTo>
                  <a:pt x="832154" y="6122991"/>
                </a:lnTo>
                <a:lnTo>
                  <a:pt x="877585" y="6127556"/>
                </a:lnTo>
                <a:lnTo>
                  <a:pt x="924885" y="6131211"/>
                </a:lnTo>
                <a:lnTo>
                  <a:pt x="974365" y="6134057"/>
                </a:lnTo>
                <a:lnTo>
                  <a:pt x="1026332" y="6136197"/>
                </a:lnTo>
                <a:lnTo>
                  <a:pt x="1081099" y="6137729"/>
                </a:lnTo>
                <a:lnTo>
                  <a:pt x="1138973" y="6138757"/>
                </a:lnTo>
                <a:lnTo>
                  <a:pt x="1407746" y="6139835"/>
                </a:lnTo>
                <a:lnTo>
                  <a:pt x="7542531" y="6139835"/>
                </a:lnTo>
                <a:lnTo>
                  <a:pt x="7800633" y="6138936"/>
                </a:lnTo>
                <a:lnTo>
                  <a:pt x="7909479" y="6136802"/>
                </a:lnTo>
                <a:lnTo>
                  <a:pt x="7959782" y="6135018"/>
                </a:lnTo>
                <a:lnTo>
                  <a:pt x="8007691" y="6132645"/>
                </a:lnTo>
                <a:lnTo>
                  <a:pt x="8053472" y="6129598"/>
                </a:lnTo>
                <a:lnTo>
                  <a:pt x="8097392" y="6125792"/>
                </a:lnTo>
                <a:lnTo>
                  <a:pt x="8139715" y="6121144"/>
                </a:lnTo>
                <a:lnTo>
                  <a:pt x="8180708" y="6115569"/>
                </a:lnTo>
                <a:lnTo>
                  <a:pt x="8220637" y="6108983"/>
                </a:lnTo>
                <a:lnTo>
                  <a:pt x="8259766" y="6101302"/>
                </a:lnTo>
                <a:lnTo>
                  <a:pt x="8298362" y="6092441"/>
                </a:lnTo>
                <a:lnTo>
                  <a:pt x="8336690" y="6082316"/>
                </a:lnTo>
                <a:lnTo>
                  <a:pt x="8375016" y="6070843"/>
                </a:lnTo>
                <a:lnTo>
                  <a:pt x="8421978" y="6052170"/>
                </a:lnTo>
                <a:lnTo>
                  <a:pt x="8467502" y="6030895"/>
                </a:lnTo>
                <a:lnTo>
                  <a:pt x="8511499" y="6007106"/>
                </a:lnTo>
                <a:lnTo>
                  <a:pt x="8553879" y="5980894"/>
                </a:lnTo>
                <a:lnTo>
                  <a:pt x="8594552" y="5952349"/>
                </a:lnTo>
                <a:lnTo>
                  <a:pt x="8633430" y="5921559"/>
                </a:lnTo>
                <a:lnTo>
                  <a:pt x="8670422" y="5888615"/>
                </a:lnTo>
                <a:lnTo>
                  <a:pt x="8705438" y="5853605"/>
                </a:lnTo>
                <a:lnTo>
                  <a:pt x="8738390" y="5816620"/>
                </a:lnTo>
                <a:lnTo>
                  <a:pt x="8769187" y="5777749"/>
                </a:lnTo>
                <a:lnTo>
                  <a:pt x="8797740" y="5737082"/>
                </a:lnTo>
                <a:lnTo>
                  <a:pt x="8823958" y="5694709"/>
                </a:lnTo>
                <a:lnTo>
                  <a:pt x="8847754" y="5650718"/>
                </a:lnTo>
                <a:lnTo>
                  <a:pt x="8869036" y="5605200"/>
                </a:lnTo>
                <a:lnTo>
                  <a:pt x="8887715" y="5558243"/>
                </a:lnTo>
                <a:lnTo>
                  <a:pt x="8899854" y="5517524"/>
                </a:lnTo>
                <a:lnTo>
                  <a:pt x="8910478" y="5476794"/>
                </a:lnTo>
                <a:lnTo>
                  <a:pt x="8919687" y="5435742"/>
                </a:lnTo>
                <a:lnTo>
                  <a:pt x="8927584" y="5394060"/>
                </a:lnTo>
                <a:lnTo>
                  <a:pt x="8934268" y="5351438"/>
                </a:lnTo>
                <a:lnTo>
                  <a:pt x="8939840" y="5307566"/>
                </a:lnTo>
                <a:lnTo>
                  <a:pt x="8944403" y="5262135"/>
                </a:lnTo>
                <a:lnTo>
                  <a:pt x="8948056" y="5214834"/>
                </a:lnTo>
                <a:lnTo>
                  <a:pt x="8950902" y="5165354"/>
                </a:lnTo>
                <a:lnTo>
                  <a:pt x="8953040" y="5113385"/>
                </a:lnTo>
                <a:lnTo>
                  <a:pt x="8954572" y="5058618"/>
                </a:lnTo>
                <a:lnTo>
                  <a:pt x="8955599" y="5000743"/>
                </a:lnTo>
                <a:lnTo>
                  <a:pt x="8956222" y="4939451"/>
                </a:lnTo>
                <a:lnTo>
                  <a:pt x="8956542" y="4874430"/>
                </a:lnTo>
                <a:lnTo>
                  <a:pt x="8956662" y="4795958"/>
                </a:lnTo>
                <a:lnTo>
                  <a:pt x="8956564" y="1277607"/>
                </a:lnTo>
                <a:lnTo>
                  <a:pt x="8956297" y="1215069"/>
                </a:lnTo>
                <a:lnTo>
                  <a:pt x="8955778" y="1155988"/>
                </a:lnTo>
                <a:lnTo>
                  <a:pt x="8954922" y="1100098"/>
                </a:lnTo>
                <a:lnTo>
                  <a:pt x="8953645" y="1047135"/>
                </a:lnTo>
                <a:lnTo>
                  <a:pt x="8951862" y="996831"/>
                </a:lnTo>
                <a:lnTo>
                  <a:pt x="8949490" y="948921"/>
                </a:lnTo>
                <a:lnTo>
                  <a:pt x="8946444" y="903139"/>
                </a:lnTo>
                <a:lnTo>
                  <a:pt x="8942640" y="859219"/>
                </a:lnTo>
                <a:lnTo>
                  <a:pt x="8937994" y="816895"/>
                </a:lnTo>
                <a:lnTo>
                  <a:pt x="8932422" y="775901"/>
                </a:lnTo>
                <a:lnTo>
                  <a:pt x="8925838" y="735973"/>
                </a:lnTo>
                <a:lnTo>
                  <a:pt x="8918160" y="696842"/>
                </a:lnTo>
                <a:lnTo>
                  <a:pt x="8909304" y="658244"/>
                </a:lnTo>
                <a:lnTo>
                  <a:pt x="8899183" y="619913"/>
                </a:lnTo>
                <a:lnTo>
                  <a:pt x="8887715" y="581583"/>
                </a:lnTo>
                <a:lnTo>
                  <a:pt x="8869036" y="534627"/>
                </a:lnTo>
                <a:lnTo>
                  <a:pt x="8847754" y="489109"/>
                </a:lnTo>
                <a:lnTo>
                  <a:pt x="8823958" y="445119"/>
                </a:lnTo>
                <a:lnTo>
                  <a:pt x="8797740" y="402746"/>
                </a:lnTo>
                <a:lnTo>
                  <a:pt x="8769187" y="362079"/>
                </a:lnTo>
                <a:lnTo>
                  <a:pt x="8738390" y="323209"/>
                </a:lnTo>
                <a:lnTo>
                  <a:pt x="8705438" y="286225"/>
                </a:lnTo>
                <a:lnTo>
                  <a:pt x="8670422" y="251216"/>
                </a:lnTo>
                <a:lnTo>
                  <a:pt x="8633430" y="218272"/>
                </a:lnTo>
                <a:lnTo>
                  <a:pt x="8594552" y="187483"/>
                </a:lnTo>
                <a:lnTo>
                  <a:pt x="8553879" y="158937"/>
                </a:lnTo>
                <a:lnTo>
                  <a:pt x="8511499" y="132725"/>
                </a:lnTo>
                <a:lnTo>
                  <a:pt x="8467502" y="108936"/>
                </a:lnTo>
                <a:lnTo>
                  <a:pt x="8421978" y="87660"/>
                </a:lnTo>
                <a:lnTo>
                  <a:pt x="8375016" y="68986"/>
                </a:lnTo>
                <a:lnTo>
                  <a:pt x="8334299" y="56843"/>
                </a:lnTo>
                <a:lnTo>
                  <a:pt x="8293570" y="46215"/>
                </a:lnTo>
                <a:lnTo>
                  <a:pt x="8252519" y="37002"/>
                </a:lnTo>
                <a:lnTo>
                  <a:pt x="8210837" y="29103"/>
                </a:lnTo>
                <a:lnTo>
                  <a:pt x="8168215" y="22417"/>
                </a:lnTo>
                <a:lnTo>
                  <a:pt x="8124342" y="16842"/>
                </a:lnTo>
                <a:lnTo>
                  <a:pt x="8078910" y="12278"/>
                </a:lnTo>
                <a:lnTo>
                  <a:pt x="8031608" y="8623"/>
                </a:lnTo>
                <a:lnTo>
                  <a:pt x="7982128" y="5776"/>
                </a:lnTo>
                <a:lnTo>
                  <a:pt x="7930159" y="3637"/>
                </a:lnTo>
                <a:lnTo>
                  <a:pt x="7875393" y="2105"/>
                </a:lnTo>
                <a:lnTo>
                  <a:pt x="7548754" y="0"/>
                </a:lnTo>
                <a:close/>
              </a:path>
            </a:pathLst>
          </a:custGeom>
          <a:solidFill>
            <a:srgbClr val="FFFFFF">
              <a:alpha val="962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8600" y="5740400"/>
            <a:ext cx="40932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600" b="1" spc="135" dirty="0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sz="2600" b="1" spc="4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F15B2A"/>
                </a:solidFill>
                <a:latin typeface="Arial"/>
                <a:cs typeface="Arial"/>
              </a:rPr>
              <a:t>Representation</a:t>
            </a:r>
            <a:endParaRPr sz="2600">
              <a:latin typeface="Arial"/>
              <a:cs typeface="Arial"/>
            </a:endParaRPr>
          </a:p>
          <a:p>
            <a:pPr marL="12700" marR="5080" algn="ctr">
              <a:lnSpc>
                <a:spcPts val="3100"/>
              </a:lnSpc>
              <a:spcBef>
                <a:spcPts val="2300"/>
              </a:spcBef>
            </a:pPr>
            <a:r>
              <a:rPr sz="2600" spc="10" dirty="0">
                <a:latin typeface="DejaVu Sans"/>
                <a:cs typeface="DejaVu Sans"/>
              </a:rPr>
              <a:t>Observable </a:t>
            </a:r>
            <a:r>
              <a:rPr sz="2600" dirty="0">
                <a:latin typeface="DejaVu Sans"/>
                <a:cs typeface="DejaVu Sans"/>
              </a:rPr>
              <a:t>attributes</a:t>
            </a:r>
            <a:r>
              <a:rPr sz="2600" spc="-150" dirty="0">
                <a:latin typeface="DejaVu Sans"/>
                <a:cs typeface="DejaVu Sans"/>
              </a:rPr>
              <a:t> </a:t>
            </a:r>
            <a:r>
              <a:rPr sz="2600" spc="-55" dirty="0">
                <a:latin typeface="DejaVu Sans"/>
                <a:cs typeface="DejaVu Sans"/>
              </a:rPr>
              <a:t>vs  </a:t>
            </a:r>
            <a:r>
              <a:rPr sz="2600" spc="15" dirty="0">
                <a:latin typeface="DejaVu Sans"/>
                <a:cs typeface="DejaVu Sans"/>
              </a:rPr>
              <a:t>hidden </a:t>
            </a:r>
            <a:r>
              <a:rPr sz="2600" spc="25" dirty="0">
                <a:latin typeface="DejaVu Sans"/>
                <a:cs typeface="DejaVu Sans"/>
              </a:rPr>
              <a:t>driving</a:t>
            </a:r>
            <a:r>
              <a:rPr sz="2600" spc="-140" dirty="0">
                <a:latin typeface="DejaVu Sans"/>
                <a:cs typeface="DejaVu Sans"/>
              </a:rPr>
              <a:t> </a:t>
            </a:r>
            <a:r>
              <a:rPr sz="2600" spc="10" dirty="0">
                <a:latin typeface="DejaVu Sans"/>
                <a:cs typeface="DejaVu Sans"/>
              </a:rPr>
              <a:t>factors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47700"/>
            <a:ext cx="15360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Nearest</a:t>
            </a:r>
            <a:r>
              <a:rPr spc="-254" dirty="0"/>
              <a:t> </a:t>
            </a:r>
            <a:r>
              <a:rPr spc="20" dirty="0"/>
              <a:t>Neighbors</a:t>
            </a:r>
            <a:r>
              <a:rPr spc="-250" dirty="0"/>
              <a:t> </a:t>
            </a:r>
            <a:r>
              <a:rPr spc="55" dirty="0"/>
              <a:t>Model</a:t>
            </a:r>
            <a:r>
              <a:rPr spc="-250" dirty="0"/>
              <a:t> </a:t>
            </a:r>
            <a:r>
              <a:rPr spc="-135" dirty="0"/>
              <a:t>vs</a:t>
            </a:r>
            <a:r>
              <a:rPr spc="-254" dirty="0"/>
              <a:t> </a:t>
            </a:r>
            <a:r>
              <a:rPr spc="-5" dirty="0"/>
              <a:t>Latent</a:t>
            </a:r>
            <a:r>
              <a:rPr spc="-250" dirty="0"/>
              <a:t> </a:t>
            </a:r>
            <a:r>
              <a:rPr spc="60" dirty="0"/>
              <a:t>Factor</a:t>
            </a:r>
            <a:r>
              <a:rPr spc="-25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2298700" y="2971800"/>
            <a:ext cx="25019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0" y="5740400"/>
            <a:ext cx="25450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Model</a:t>
            </a:r>
            <a:r>
              <a:rPr sz="2600" b="1" spc="-1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F15B2A"/>
                </a:solidFill>
                <a:latin typeface="Arial"/>
                <a:cs typeface="Arial"/>
              </a:rPr>
              <a:t>Updates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5800" y="3073400"/>
            <a:ext cx="2032000" cy="195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5400" y="5740400"/>
            <a:ext cx="2519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Memory</a:t>
            </a:r>
            <a:r>
              <a:rPr sz="2600" b="1" spc="-2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F15B2A"/>
                </a:solidFill>
                <a:latin typeface="Arial"/>
                <a:cs typeface="Arial"/>
              </a:rPr>
              <a:t>Usage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98200" y="3314700"/>
            <a:ext cx="342900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73166" y="1910994"/>
            <a:ext cx="4809490" cy="6140450"/>
          </a:xfrm>
          <a:custGeom>
            <a:avLst/>
            <a:gdLst/>
            <a:ahLst/>
            <a:cxnLst/>
            <a:rect l="l" t="t" r="r" b="b"/>
            <a:pathLst>
              <a:path w="4809490" h="6140450">
                <a:moveTo>
                  <a:pt x="3401430" y="0"/>
                </a:moveTo>
                <a:lnTo>
                  <a:pt x="1414007" y="0"/>
                </a:lnTo>
                <a:lnTo>
                  <a:pt x="1155874" y="898"/>
                </a:lnTo>
                <a:lnTo>
                  <a:pt x="1047019" y="3032"/>
                </a:lnTo>
                <a:lnTo>
                  <a:pt x="996715" y="4816"/>
                </a:lnTo>
                <a:lnTo>
                  <a:pt x="948804" y="7189"/>
                </a:lnTo>
                <a:lnTo>
                  <a:pt x="903021" y="10236"/>
                </a:lnTo>
                <a:lnTo>
                  <a:pt x="859101" y="14041"/>
                </a:lnTo>
                <a:lnTo>
                  <a:pt x="816777" y="18689"/>
                </a:lnTo>
                <a:lnTo>
                  <a:pt x="775784" y="24263"/>
                </a:lnTo>
                <a:lnTo>
                  <a:pt x="735855" y="30849"/>
                </a:lnTo>
                <a:lnTo>
                  <a:pt x="696725" y="38530"/>
                </a:lnTo>
                <a:lnTo>
                  <a:pt x="658129" y="47390"/>
                </a:lnTo>
                <a:lnTo>
                  <a:pt x="619799" y="57514"/>
                </a:lnTo>
                <a:lnTo>
                  <a:pt x="581471" y="68986"/>
                </a:lnTo>
                <a:lnTo>
                  <a:pt x="534515" y="87660"/>
                </a:lnTo>
                <a:lnTo>
                  <a:pt x="488996" y="108936"/>
                </a:lnTo>
                <a:lnTo>
                  <a:pt x="445005" y="132725"/>
                </a:lnTo>
                <a:lnTo>
                  <a:pt x="402631" y="158937"/>
                </a:lnTo>
                <a:lnTo>
                  <a:pt x="361964" y="187483"/>
                </a:lnTo>
                <a:lnTo>
                  <a:pt x="323093" y="218272"/>
                </a:lnTo>
                <a:lnTo>
                  <a:pt x="286108" y="251216"/>
                </a:lnTo>
                <a:lnTo>
                  <a:pt x="251099" y="286225"/>
                </a:lnTo>
                <a:lnTo>
                  <a:pt x="218154" y="323209"/>
                </a:lnTo>
                <a:lnTo>
                  <a:pt x="187365" y="362079"/>
                </a:lnTo>
                <a:lnTo>
                  <a:pt x="158819" y="402746"/>
                </a:lnTo>
                <a:lnTo>
                  <a:pt x="132608" y="445119"/>
                </a:lnTo>
                <a:lnTo>
                  <a:pt x="108820" y="489109"/>
                </a:lnTo>
                <a:lnTo>
                  <a:pt x="87545" y="534627"/>
                </a:lnTo>
                <a:lnTo>
                  <a:pt x="68874" y="581583"/>
                </a:lnTo>
                <a:lnTo>
                  <a:pt x="56730" y="622305"/>
                </a:lnTo>
                <a:lnTo>
                  <a:pt x="46103" y="663037"/>
                </a:lnTo>
                <a:lnTo>
                  <a:pt x="36890" y="704089"/>
                </a:lnTo>
                <a:lnTo>
                  <a:pt x="28991" y="745772"/>
                </a:lnTo>
                <a:lnTo>
                  <a:pt x="22304" y="788394"/>
                </a:lnTo>
                <a:lnTo>
                  <a:pt x="16730" y="832266"/>
                </a:lnTo>
                <a:lnTo>
                  <a:pt x="12165" y="877697"/>
                </a:lnTo>
                <a:lnTo>
                  <a:pt x="8510" y="924998"/>
                </a:lnTo>
                <a:lnTo>
                  <a:pt x="5664" y="974477"/>
                </a:lnTo>
                <a:lnTo>
                  <a:pt x="3525" y="1026445"/>
                </a:lnTo>
                <a:lnTo>
                  <a:pt x="1992" y="1081211"/>
                </a:lnTo>
                <a:lnTo>
                  <a:pt x="965" y="1139085"/>
                </a:lnTo>
                <a:lnTo>
                  <a:pt x="342" y="1200377"/>
                </a:lnTo>
                <a:lnTo>
                  <a:pt x="22" y="1265397"/>
                </a:lnTo>
                <a:lnTo>
                  <a:pt x="0" y="4862220"/>
                </a:lnTo>
                <a:lnTo>
                  <a:pt x="266" y="4924759"/>
                </a:lnTo>
                <a:lnTo>
                  <a:pt x="786" y="4983841"/>
                </a:lnTo>
                <a:lnTo>
                  <a:pt x="1642" y="5039731"/>
                </a:lnTo>
                <a:lnTo>
                  <a:pt x="2920" y="5092695"/>
                </a:lnTo>
                <a:lnTo>
                  <a:pt x="4703" y="5143000"/>
                </a:lnTo>
                <a:lnTo>
                  <a:pt x="7076" y="5190910"/>
                </a:lnTo>
                <a:lnTo>
                  <a:pt x="10123" y="5236693"/>
                </a:lnTo>
                <a:lnTo>
                  <a:pt x="13929" y="5280613"/>
                </a:lnTo>
                <a:lnTo>
                  <a:pt x="18577" y="5322937"/>
                </a:lnTo>
                <a:lnTo>
                  <a:pt x="24151" y="5363931"/>
                </a:lnTo>
                <a:lnTo>
                  <a:pt x="30737" y="5403859"/>
                </a:lnTo>
                <a:lnTo>
                  <a:pt x="38417" y="5442989"/>
                </a:lnTo>
                <a:lnTo>
                  <a:pt x="47278" y="5481586"/>
                </a:lnTo>
                <a:lnTo>
                  <a:pt x="57402" y="5519915"/>
                </a:lnTo>
                <a:lnTo>
                  <a:pt x="68874" y="5558243"/>
                </a:lnTo>
                <a:lnTo>
                  <a:pt x="87545" y="5605200"/>
                </a:lnTo>
                <a:lnTo>
                  <a:pt x="108820" y="5650718"/>
                </a:lnTo>
                <a:lnTo>
                  <a:pt x="132608" y="5694709"/>
                </a:lnTo>
                <a:lnTo>
                  <a:pt x="158819" y="5737082"/>
                </a:lnTo>
                <a:lnTo>
                  <a:pt x="187365" y="5777749"/>
                </a:lnTo>
                <a:lnTo>
                  <a:pt x="218154" y="5816620"/>
                </a:lnTo>
                <a:lnTo>
                  <a:pt x="251099" y="5853605"/>
                </a:lnTo>
                <a:lnTo>
                  <a:pt x="286108" y="5888615"/>
                </a:lnTo>
                <a:lnTo>
                  <a:pt x="323093" y="5921559"/>
                </a:lnTo>
                <a:lnTo>
                  <a:pt x="361964" y="5952349"/>
                </a:lnTo>
                <a:lnTo>
                  <a:pt x="402631" y="5980894"/>
                </a:lnTo>
                <a:lnTo>
                  <a:pt x="445005" y="6007106"/>
                </a:lnTo>
                <a:lnTo>
                  <a:pt x="488996" y="6030895"/>
                </a:lnTo>
                <a:lnTo>
                  <a:pt x="534515" y="6052170"/>
                </a:lnTo>
                <a:lnTo>
                  <a:pt x="581471" y="6070843"/>
                </a:lnTo>
                <a:lnTo>
                  <a:pt x="622190" y="6082988"/>
                </a:lnTo>
                <a:lnTo>
                  <a:pt x="662921" y="6093616"/>
                </a:lnTo>
                <a:lnTo>
                  <a:pt x="703972" y="6102829"/>
                </a:lnTo>
                <a:lnTo>
                  <a:pt x="745654" y="6110729"/>
                </a:lnTo>
                <a:lnTo>
                  <a:pt x="788276" y="6117416"/>
                </a:lnTo>
                <a:lnTo>
                  <a:pt x="832148" y="6122991"/>
                </a:lnTo>
                <a:lnTo>
                  <a:pt x="877580" y="6127556"/>
                </a:lnTo>
                <a:lnTo>
                  <a:pt x="924881" y="6131211"/>
                </a:lnTo>
                <a:lnTo>
                  <a:pt x="974360" y="6134057"/>
                </a:lnTo>
                <a:lnTo>
                  <a:pt x="1026329" y="6136197"/>
                </a:lnTo>
                <a:lnTo>
                  <a:pt x="1081096" y="6137729"/>
                </a:lnTo>
                <a:lnTo>
                  <a:pt x="1138971" y="6138757"/>
                </a:lnTo>
                <a:lnTo>
                  <a:pt x="1407746" y="6139835"/>
                </a:lnTo>
                <a:lnTo>
                  <a:pt x="3395207" y="6139835"/>
                </a:lnTo>
                <a:lnTo>
                  <a:pt x="3653308" y="6138936"/>
                </a:lnTo>
                <a:lnTo>
                  <a:pt x="3762155" y="6136802"/>
                </a:lnTo>
                <a:lnTo>
                  <a:pt x="3812457" y="6135018"/>
                </a:lnTo>
                <a:lnTo>
                  <a:pt x="3860366" y="6132645"/>
                </a:lnTo>
                <a:lnTo>
                  <a:pt x="3906147" y="6129598"/>
                </a:lnTo>
                <a:lnTo>
                  <a:pt x="3950067" y="6125792"/>
                </a:lnTo>
                <a:lnTo>
                  <a:pt x="3992391" y="6121144"/>
                </a:lnTo>
                <a:lnTo>
                  <a:pt x="4033384" y="6115569"/>
                </a:lnTo>
                <a:lnTo>
                  <a:pt x="4073312" y="6108983"/>
                </a:lnTo>
                <a:lnTo>
                  <a:pt x="4112441" y="6101302"/>
                </a:lnTo>
                <a:lnTo>
                  <a:pt x="4151037" y="6092441"/>
                </a:lnTo>
                <a:lnTo>
                  <a:pt x="4189366" y="6082316"/>
                </a:lnTo>
                <a:lnTo>
                  <a:pt x="4227692" y="6070843"/>
                </a:lnTo>
                <a:lnTo>
                  <a:pt x="4274653" y="6052170"/>
                </a:lnTo>
                <a:lnTo>
                  <a:pt x="4320177" y="6030895"/>
                </a:lnTo>
                <a:lnTo>
                  <a:pt x="4364174" y="6007106"/>
                </a:lnTo>
                <a:lnTo>
                  <a:pt x="4406554" y="5980894"/>
                </a:lnTo>
                <a:lnTo>
                  <a:pt x="4447228" y="5952349"/>
                </a:lnTo>
                <a:lnTo>
                  <a:pt x="4486105" y="5921559"/>
                </a:lnTo>
                <a:lnTo>
                  <a:pt x="4523097" y="5888615"/>
                </a:lnTo>
                <a:lnTo>
                  <a:pt x="4558114" y="5853605"/>
                </a:lnTo>
                <a:lnTo>
                  <a:pt x="4591065" y="5816620"/>
                </a:lnTo>
                <a:lnTo>
                  <a:pt x="4621862" y="5777749"/>
                </a:lnTo>
                <a:lnTo>
                  <a:pt x="4650415" y="5737082"/>
                </a:lnTo>
                <a:lnTo>
                  <a:pt x="4676634" y="5694709"/>
                </a:lnTo>
                <a:lnTo>
                  <a:pt x="4700429" y="5650718"/>
                </a:lnTo>
                <a:lnTo>
                  <a:pt x="4721711" y="5605200"/>
                </a:lnTo>
                <a:lnTo>
                  <a:pt x="4740391" y="5558243"/>
                </a:lnTo>
                <a:lnTo>
                  <a:pt x="4752530" y="5517524"/>
                </a:lnTo>
                <a:lnTo>
                  <a:pt x="4763153" y="5476794"/>
                </a:lnTo>
                <a:lnTo>
                  <a:pt x="4772363" y="5435742"/>
                </a:lnTo>
                <a:lnTo>
                  <a:pt x="4780259" y="5394060"/>
                </a:lnTo>
                <a:lnTo>
                  <a:pt x="4786943" y="5351438"/>
                </a:lnTo>
                <a:lnTo>
                  <a:pt x="4792516" y="5307566"/>
                </a:lnTo>
                <a:lnTo>
                  <a:pt x="4797078" y="5262135"/>
                </a:lnTo>
                <a:lnTo>
                  <a:pt x="4800732" y="5214834"/>
                </a:lnTo>
                <a:lnTo>
                  <a:pt x="4803577" y="5165354"/>
                </a:lnTo>
                <a:lnTo>
                  <a:pt x="4805715" y="5113385"/>
                </a:lnTo>
                <a:lnTo>
                  <a:pt x="4807247" y="5058618"/>
                </a:lnTo>
                <a:lnTo>
                  <a:pt x="4808274" y="5000743"/>
                </a:lnTo>
                <a:lnTo>
                  <a:pt x="4808897" y="4939451"/>
                </a:lnTo>
                <a:lnTo>
                  <a:pt x="4809217" y="4874430"/>
                </a:lnTo>
                <a:lnTo>
                  <a:pt x="4809337" y="4795958"/>
                </a:lnTo>
                <a:lnTo>
                  <a:pt x="4809239" y="1277607"/>
                </a:lnTo>
                <a:lnTo>
                  <a:pt x="4808973" y="1215069"/>
                </a:lnTo>
                <a:lnTo>
                  <a:pt x="4808453" y="1155988"/>
                </a:lnTo>
                <a:lnTo>
                  <a:pt x="4807597" y="1100098"/>
                </a:lnTo>
                <a:lnTo>
                  <a:pt x="4806320" y="1047135"/>
                </a:lnTo>
                <a:lnTo>
                  <a:pt x="4804537" y="996831"/>
                </a:lnTo>
                <a:lnTo>
                  <a:pt x="4802165" y="948921"/>
                </a:lnTo>
                <a:lnTo>
                  <a:pt x="4799119" y="903139"/>
                </a:lnTo>
                <a:lnTo>
                  <a:pt x="4795315" y="859219"/>
                </a:lnTo>
                <a:lnTo>
                  <a:pt x="4790669" y="816895"/>
                </a:lnTo>
                <a:lnTo>
                  <a:pt x="4785097" y="775901"/>
                </a:lnTo>
                <a:lnTo>
                  <a:pt x="4778514" y="735973"/>
                </a:lnTo>
                <a:lnTo>
                  <a:pt x="4770836" y="696842"/>
                </a:lnTo>
                <a:lnTo>
                  <a:pt x="4761979" y="658244"/>
                </a:lnTo>
                <a:lnTo>
                  <a:pt x="4751859" y="619913"/>
                </a:lnTo>
                <a:lnTo>
                  <a:pt x="4740391" y="581583"/>
                </a:lnTo>
                <a:lnTo>
                  <a:pt x="4721711" y="534627"/>
                </a:lnTo>
                <a:lnTo>
                  <a:pt x="4700429" y="489109"/>
                </a:lnTo>
                <a:lnTo>
                  <a:pt x="4676634" y="445119"/>
                </a:lnTo>
                <a:lnTo>
                  <a:pt x="4650415" y="402746"/>
                </a:lnTo>
                <a:lnTo>
                  <a:pt x="4621862" y="362079"/>
                </a:lnTo>
                <a:lnTo>
                  <a:pt x="4591065" y="323209"/>
                </a:lnTo>
                <a:lnTo>
                  <a:pt x="4558114" y="286225"/>
                </a:lnTo>
                <a:lnTo>
                  <a:pt x="4523097" y="251216"/>
                </a:lnTo>
                <a:lnTo>
                  <a:pt x="4486105" y="218272"/>
                </a:lnTo>
                <a:lnTo>
                  <a:pt x="4447228" y="187483"/>
                </a:lnTo>
                <a:lnTo>
                  <a:pt x="4406554" y="158937"/>
                </a:lnTo>
                <a:lnTo>
                  <a:pt x="4364174" y="132725"/>
                </a:lnTo>
                <a:lnTo>
                  <a:pt x="4320177" y="108936"/>
                </a:lnTo>
                <a:lnTo>
                  <a:pt x="4274653" y="87660"/>
                </a:lnTo>
                <a:lnTo>
                  <a:pt x="4227692" y="68986"/>
                </a:lnTo>
                <a:lnTo>
                  <a:pt x="4186974" y="56843"/>
                </a:lnTo>
                <a:lnTo>
                  <a:pt x="4146245" y="46215"/>
                </a:lnTo>
                <a:lnTo>
                  <a:pt x="4105194" y="37002"/>
                </a:lnTo>
                <a:lnTo>
                  <a:pt x="4063513" y="29103"/>
                </a:lnTo>
                <a:lnTo>
                  <a:pt x="4020890" y="22417"/>
                </a:lnTo>
                <a:lnTo>
                  <a:pt x="3977018" y="16842"/>
                </a:lnTo>
                <a:lnTo>
                  <a:pt x="3931585" y="12278"/>
                </a:lnTo>
                <a:lnTo>
                  <a:pt x="3884284" y="8623"/>
                </a:lnTo>
                <a:lnTo>
                  <a:pt x="3834803" y="5776"/>
                </a:lnTo>
                <a:lnTo>
                  <a:pt x="3782835" y="3637"/>
                </a:lnTo>
                <a:lnTo>
                  <a:pt x="3728068" y="2105"/>
                </a:lnTo>
                <a:lnTo>
                  <a:pt x="3401430" y="0"/>
                </a:lnTo>
                <a:close/>
              </a:path>
            </a:pathLst>
          </a:custGeom>
          <a:solidFill>
            <a:srgbClr val="FFFFFF">
              <a:alpha val="962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8600" y="5740400"/>
            <a:ext cx="40932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600" b="1" spc="135" dirty="0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sz="2600" b="1" spc="4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F15B2A"/>
                </a:solidFill>
                <a:latin typeface="Arial"/>
                <a:cs typeface="Arial"/>
              </a:rPr>
              <a:t>Representation</a:t>
            </a:r>
            <a:endParaRPr sz="2600">
              <a:latin typeface="Arial"/>
              <a:cs typeface="Arial"/>
            </a:endParaRPr>
          </a:p>
          <a:p>
            <a:pPr marL="12700" marR="5080" algn="ctr">
              <a:lnSpc>
                <a:spcPts val="3100"/>
              </a:lnSpc>
              <a:spcBef>
                <a:spcPts val="2300"/>
              </a:spcBef>
            </a:pPr>
            <a:r>
              <a:rPr sz="2600" spc="10" dirty="0">
                <a:latin typeface="DejaVu Sans"/>
                <a:cs typeface="DejaVu Sans"/>
              </a:rPr>
              <a:t>Observable </a:t>
            </a:r>
            <a:r>
              <a:rPr sz="2600" dirty="0">
                <a:latin typeface="DejaVu Sans"/>
                <a:cs typeface="DejaVu Sans"/>
              </a:rPr>
              <a:t>attributes</a:t>
            </a:r>
            <a:r>
              <a:rPr sz="2600" spc="-150" dirty="0">
                <a:latin typeface="DejaVu Sans"/>
                <a:cs typeface="DejaVu Sans"/>
              </a:rPr>
              <a:t> </a:t>
            </a:r>
            <a:r>
              <a:rPr sz="2600" spc="-55" dirty="0">
                <a:latin typeface="DejaVu Sans"/>
                <a:cs typeface="DejaVu Sans"/>
              </a:rPr>
              <a:t>vs  </a:t>
            </a:r>
            <a:r>
              <a:rPr sz="2600" spc="15" dirty="0">
                <a:latin typeface="DejaVu Sans"/>
                <a:cs typeface="DejaVu Sans"/>
              </a:rPr>
              <a:t>hidden </a:t>
            </a:r>
            <a:r>
              <a:rPr sz="2600" spc="25" dirty="0">
                <a:latin typeface="DejaVu Sans"/>
                <a:cs typeface="DejaVu Sans"/>
              </a:rPr>
              <a:t>driving</a:t>
            </a:r>
            <a:r>
              <a:rPr sz="2600" spc="-140" dirty="0">
                <a:latin typeface="DejaVu Sans"/>
                <a:cs typeface="DejaVu Sans"/>
              </a:rPr>
              <a:t> </a:t>
            </a:r>
            <a:r>
              <a:rPr sz="2600" spc="10" dirty="0">
                <a:latin typeface="DejaVu Sans"/>
                <a:cs typeface="DejaVu Sans"/>
              </a:rPr>
              <a:t>factors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3822" y="1723517"/>
            <a:ext cx="4203065" cy="6140450"/>
          </a:xfrm>
          <a:custGeom>
            <a:avLst/>
            <a:gdLst/>
            <a:ahLst/>
            <a:cxnLst/>
            <a:rect l="l" t="t" r="r" b="b"/>
            <a:pathLst>
              <a:path w="4203065" h="6140450">
                <a:moveTo>
                  <a:pt x="2795030" y="0"/>
                </a:moveTo>
                <a:lnTo>
                  <a:pt x="1414007" y="0"/>
                </a:lnTo>
                <a:lnTo>
                  <a:pt x="1155875" y="898"/>
                </a:lnTo>
                <a:lnTo>
                  <a:pt x="1047023" y="3033"/>
                </a:lnTo>
                <a:lnTo>
                  <a:pt x="996719" y="4817"/>
                </a:lnTo>
                <a:lnTo>
                  <a:pt x="948810" y="7190"/>
                </a:lnTo>
                <a:lnTo>
                  <a:pt x="903028" y="10238"/>
                </a:lnTo>
                <a:lnTo>
                  <a:pt x="859109" y="14044"/>
                </a:lnTo>
                <a:lnTo>
                  <a:pt x="816786" y="18692"/>
                </a:lnTo>
                <a:lnTo>
                  <a:pt x="775794" y="24268"/>
                </a:lnTo>
                <a:lnTo>
                  <a:pt x="735866" y="30855"/>
                </a:lnTo>
                <a:lnTo>
                  <a:pt x="696737" y="38537"/>
                </a:lnTo>
                <a:lnTo>
                  <a:pt x="658141" y="47399"/>
                </a:lnTo>
                <a:lnTo>
                  <a:pt x="619812" y="57524"/>
                </a:lnTo>
                <a:lnTo>
                  <a:pt x="581484" y="68999"/>
                </a:lnTo>
                <a:lnTo>
                  <a:pt x="534525" y="87670"/>
                </a:lnTo>
                <a:lnTo>
                  <a:pt x="489005" y="108945"/>
                </a:lnTo>
                <a:lnTo>
                  <a:pt x="445013" y="132733"/>
                </a:lnTo>
                <a:lnTo>
                  <a:pt x="402639" y="158944"/>
                </a:lnTo>
                <a:lnTo>
                  <a:pt x="361971" y="187490"/>
                </a:lnTo>
                <a:lnTo>
                  <a:pt x="323100" y="218279"/>
                </a:lnTo>
                <a:lnTo>
                  <a:pt x="286116" y="251224"/>
                </a:lnTo>
                <a:lnTo>
                  <a:pt x="251107" y="286233"/>
                </a:lnTo>
                <a:lnTo>
                  <a:pt x="218163" y="323218"/>
                </a:lnTo>
                <a:lnTo>
                  <a:pt x="187374" y="362089"/>
                </a:lnTo>
                <a:lnTo>
                  <a:pt x="158830" y="402756"/>
                </a:lnTo>
                <a:lnTo>
                  <a:pt x="132619" y="445130"/>
                </a:lnTo>
                <a:lnTo>
                  <a:pt x="108832" y="489121"/>
                </a:lnTo>
                <a:lnTo>
                  <a:pt x="87558" y="534640"/>
                </a:lnTo>
                <a:lnTo>
                  <a:pt x="68886" y="581596"/>
                </a:lnTo>
                <a:lnTo>
                  <a:pt x="56741" y="622315"/>
                </a:lnTo>
                <a:lnTo>
                  <a:pt x="46111" y="663046"/>
                </a:lnTo>
                <a:lnTo>
                  <a:pt x="36897" y="704097"/>
                </a:lnTo>
                <a:lnTo>
                  <a:pt x="28996" y="745779"/>
                </a:lnTo>
                <a:lnTo>
                  <a:pt x="22308" y="788401"/>
                </a:lnTo>
                <a:lnTo>
                  <a:pt x="16733" y="832273"/>
                </a:lnTo>
                <a:lnTo>
                  <a:pt x="12168" y="877705"/>
                </a:lnTo>
                <a:lnTo>
                  <a:pt x="8512" y="925006"/>
                </a:lnTo>
                <a:lnTo>
                  <a:pt x="5665" y="974485"/>
                </a:lnTo>
                <a:lnTo>
                  <a:pt x="3526" y="1026454"/>
                </a:lnTo>
                <a:lnTo>
                  <a:pt x="1993" y="1081221"/>
                </a:lnTo>
                <a:lnTo>
                  <a:pt x="965" y="1139096"/>
                </a:lnTo>
                <a:lnTo>
                  <a:pt x="342" y="1200389"/>
                </a:lnTo>
                <a:lnTo>
                  <a:pt x="22" y="1265409"/>
                </a:lnTo>
                <a:lnTo>
                  <a:pt x="0" y="4862233"/>
                </a:lnTo>
                <a:lnTo>
                  <a:pt x="266" y="4924771"/>
                </a:lnTo>
                <a:lnTo>
                  <a:pt x="786" y="4983852"/>
                </a:lnTo>
                <a:lnTo>
                  <a:pt x="1643" y="5039741"/>
                </a:lnTo>
                <a:lnTo>
                  <a:pt x="2921" y="5092705"/>
                </a:lnTo>
                <a:lnTo>
                  <a:pt x="4704" y="5143009"/>
                </a:lnTo>
                <a:lnTo>
                  <a:pt x="7078" y="5190919"/>
                </a:lnTo>
                <a:lnTo>
                  <a:pt x="10125" y="5236701"/>
                </a:lnTo>
                <a:lnTo>
                  <a:pt x="13931" y="5280621"/>
                </a:lnTo>
                <a:lnTo>
                  <a:pt x="18580" y="5322944"/>
                </a:lnTo>
                <a:lnTo>
                  <a:pt x="24156" y="5363938"/>
                </a:lnTo>
                <a:lnTo>
                  <a:pt x="30742" y="5403867"/>
                </a:lnTo>
                <a:lnTo>
                  <a:pt x="38424" y="5442997"/>
                </a:lnTo>
                <a:lnTo>
                  <a:pt x="47286" y="5481595"/>
                </a:lnTo>
                <a:lnTo>
                  <a:pt x="57412" y="5519926"/>
                </a:lnTo>
                <a:lnTo>
                  <a:pt x="68886" y="5558256"/>
                </a:lnTo>
                <a:lnTo>
                  <a:pt x="87558" y="5605212"/>
                </a:lnTo>
                <a:lnTo>
                  <a:pt x="108832" y="5650730"/>
                </a:lnTo>
                <a:lnTo>
                  <a:pt x="132619" y="5694721"/>
                </a:lnTo>
                <a:lnTo>
                  <a:pt x="158830" y="5737094"/>
                </a:lnTo>
                <a:lnTo>
                  <a:pt x="187374" y="5777760"/>
                </a:lnTo>
                <a:lnTo>
                  <a:pt x="218163" y="5816630"/>
                </a:lnTo>
                <a:lnTo>
                  <a:pt x="251107" y="5853614"/>
                </a:lnTo>
                <a:lnTo>
                  <a:pt x="286116" y="5888623"/>
                </a:lnTo>
                <a:lnTo>
                  <a:pt x="323100" y="5921567"/>
                </a:lnTo>
                <a:lnTo>
                  <a:pt x="361971" y="5952357"/>
                </a:lnTo>
                <a:lnTo>
                  <a:pt x="402639" y="5980902"/>
                </a:lnTo>
                <a:lnTo>
                  <a:pt x="445013" y="6007114"/>
                </a:lnTo>
                <a:lnTo>
                  <a:pt x="489005" y="6030903"/>
                </a:lnTo>
                <a:lnTo>
                  <a:pt x="534525" y="6052179"/>
                </a:lnTo>
                <a:lnTo>
                  <a:pt x="581484" y="6070854"/>
                </a:lnTo>
                <a:lnTo>
                  <a:pt x="622203" y="6082997"/>
                </a:lnTo>
                <a:lnTo>
                  <a:pt x="662933" y="6093624"/>
                </a:lnTo>
                <a:lnTo>
                  <a:pt x="703984" y="6102837"/>
                </a:lnTo>
                <a:lnTo>
                  <a:pt x="745665" y="6110736"/>
                </a:lnTo>
                <a:lnTo>
                  <a:pt x="788286" y="6117423"/>
                </a:lnTo>
                <a:lnTo>
                  <a:pt x="832157" y="6122998"/>
                </a:lnTo>
                <a:lnTo>
                  <a:pt x="877587" y="6127562"/>
                </a:lnTo>
                <a:lnTo>
                  <a:pt x="924887" y="6131217"/>
                </a:lnTo>
                <a:lnTo>
                  <a:pt x="974366" y="6134063"/>
                </a:lnTo>
                <a:lnTo>
                  <a:pt x="1026333" y="6136202"/>
                </a:lnTo>
                <a:lnTo>
                  <a:pt x="1081099" y="6137735"/>
                </a:lnTo>
                <a:lnTo>
                  <a:pt x="1138973" y="6138762"/>
                </a:lnTo>
                <a:lnTo>
                  <a:pt x="1407746" y="6139840"/>
                </a:lnTo>
                <a:lnTo>
                  <a:pt x="2788782" y="6139840"/>
                </a:lnTo>
                <a:lnTo>
                  <a:pt x="3046908" y="6138941"/>
                </a:lnTo>
                <a:lnTo>
                  <a:pt x="3155760" y="6136807"/>
                </a:lnTo>
                <a:lnTo>
                  <a:pt x="3206064" y="6135024"/>
                </a:lnTo>
                <a:lnTo>
                  <a:pt x="3253974" y="6132651"/>
                </a:lnTo>
                <a:lnTo>
                  <a:pt x="3299756" y="6129604"/>
                </a:lnTo>
                <a:lnTo>
                  <a:pt x="3343676" y="6125798"/>
                </a:lnTo>
                <a:lnTo>
                  <a:pt x="3385999" y="6121151"/>
                </a:lnTo>
                <a:lnTo>
                  <a:pt x="3426993" y="6115576"/>
                </a:lnTo>
                <a:lnTo>
                  <a:pt x="3466921" y="6108990"/>
                </a:lnTo>
                <a:lnTo>
                  <a:pt x="3506051" y="6101310"/>
                </a:lnTo>
                <a:lnTo>
                  <a:pt x="3544647" y="6092449"/>
                </a:lnTo>
                <a:lnTo>
                  <a:pt x="3582977" y="6082325"/>
                </a:lnTo>
                <a:lnTo>
                  <a:pt x="3621305" y="6070854"/>
                </a:lnTo>
                <a:lnTo>
                  <a:pt x="3668261" y="6052179"/>
                </a:lnTo>
                <a:lnTo>
                  <a:pt x="3713780" y="6030903"/>
                </a:lnTo>
                <a:lnTo>
                  <a:pt x="3757771" y="6007114"/>
                </a:lnTo>
                <a:lnTo>
                  <a:pt x="3800144" y="5980902"/>
                </a:lnTo>
                <a:lnTo>
                  <a:pt x="3840812" y="5952357"/>
                </a:lnTo>
                <a:lnTo>
                  <a:pt x="3879683" y="5921567"/>
                </a:lnTo>
                <a:lnTo>
                  <a:pt x="3916668" y="5888623"/>
                </a:lnTo>
                <a:lnTo>
                  <a:pt x="3951677" y="5853614"/>
                </a:lnTo>
                <a:lnTo>
                  <a:pt x="3984622" y="5816630"/>
                </a:lnTo>
                <a:lnTo>
                  <a:pt x="4015411" y="5777760"/>
                </a:lnTo>
                <a:lnTo>
                  <a:pt x="4043957" y="5737094"/>
                </a:lnTo>
                <a:lnTo>
                  <a:pt x="4070168" y="5694721"/>
                </a:lnTo>
                <a:lnTo>
                  <a:pt x="4093956" y="5650730"/>
                </a:lnTo>
                <a:lnTo>
                  <a:pt x="4115230" y="5605212"/>
                </a:lnTo>
                <a:lnTo>
                  <a:pt x="4133902" y="5558256"/>
                </a:lnTo>
                <a:lnTo>
                  <a:pt x="4146048" y="5517535"/>
                </a:lnTo>
                <a:lnTo>
                  <a:pt x="4156677" y="5476803"/>
                </a:lnTo>
                <a:lnTo>
                  <a:pt x="4165892" y="5435750"/>
                </a:lnTo>
                <a:lnTo>
                  <a:pt x="4173792" y="5394068"/>
                </a:lnTo>
                <a:lnTo>
                  <a:pt x="4180480" y="5351445"/>
                </a:lnTo>
                <a:lnTo>
                  <a:pt x="4186056" y="5307573"/>
                </a:lnTo>
                <a:lnTo>
                  <a:pt x="4190621" y="5262142"/>
                </a:lnTo>
                <a:lnTo>
                  <a:pt x="4194276" y="5214842"/>
                </a:lnTo>
                <a:lnTo>
                  <a:pt x="4197123" y="5165363"/>
                </a:lnTo>
                <a:lnTo>
                  <a:pt x="4199263" y="5113395"/>
                </a:lnTo>
                <a:lnTo>
                  <a:pt x="4200796" y="5058629"/>
                </a:lnTo>
                <a:lnTo>
                  <a:pt x="4201823" y="5000754"/>
                </a:lnTo>
                <a:lnTo>
                  <a:pt x="4202447" y="4939462"/>
                </a:lnTo>
                <a:lnTo>
                  <a:pt x="4202767" y="4874443"/>
                </a:lnTo>
                <a:lnTo>
                  <a:pt x="4202887" y="4795971"/>
                </a:lnTo>
                <a:lnTo>
                  <a:pt x="4202789" y="1277619"/>
                </a:lnTo>
                <a:lnTo>
                  <a:pt x="4202522" y="1215080"/>
                </a:lnTo>
                <a:lnTo>
                  <a:pt x="4202003" y="1155999"/>
                </a:lnTo>
                <a:lnTo>
                  <a:pt x="4201146" y="1100109"/>
                </a:lnTo>
                <a:lnTo>
                  <a:pt x="4199868" y="1047144"/>
                </a:lnTo>
                <a:lnTo>
                  <a:pt x="4198084" y="996840"/>
                </a:lnTo>
                <a:lnTo>
                  <a:pt x="4195711" y="948929"/>
                </a:lnTo>
                <a:lnTo>
                  <a:pt x="4192663" y="903146"/>
                </a:lnTo>
                <a:lnTo>
                  <a:pt x="4188857" y="859226"/>
                </a:lnTo>
                <a:lnTo>
                  <a:pt x="4184209" y="816902"/>
                </a:lnTo>
                <a:lnTo>
                  <a:pt x="4178633" y="775909"/>
                </a:lnTo>
                <a:lnTo>
                  <a:pt x="4172046" y="735980"/>
                </a:lnTo>
                <a:lnTo>
                  <a:pt x="4164364" y="696850"/>
                </a:lnTo>
                <a:lnTo>
                  <a:pt x="4155502" y="658254"/>
                </a:lnTo>
                <a:lnTo>
                  <a:pt x="4145376" y="619924"/>
                </a:lnTo>
                <a:lnTo>
                  <a:pt x="4133902" y="581596"/>
                </a:lnTo>
                <a:lnTo>
                  <a:pt x="4115230" y="534640"/>
                </a:lnTo>
                <a:lnTo>
                  <a:pt x="4093956" y="489121"/>
                </a:lnTo>
                <a:lnTo>
                  <a:pt x="4070168" y="445130"/>
                </a:lnTo>
                <a:lnTo>
                  <a:pt x="4043957" y="402756"/>
                </a:lnTo>
                <a:lnTo>
                  <a:pt x="4015411" y="362089"/>
                </a:lnTo>
                <a:lnTo>
                  <a:pt x="3984622" y="323218"/>
                </a:lnTo>
                <a:lnTo>
                  <a:pt x="3951677" y="286233"/>
                </a:lnTo>
                <a:lnTo>
                  <a:pt x="3916668" y="251224"/>
                </a:lnTo>
                <a:lnTo>
                  <a:pt x="3879683" y="218279"/>
                </a:lnTo>
                <a:lnTo>
                  <a:pt x="3840812" y="187490"/>
                </a:lnTo>
                <a:lnTo>
                  <a:pt x="3800144" y="158944"/>
                </a:lnTo>
                <a:lnTo>
                  <a:pt x="3757771" y="132733"/>
                </a:lnTo>
                <a:lnTo>
                  <a:pt x="3713780" y="108945"/>
                </a:lnTo>
                <a:lnTo>
                  <a:pt x="3668261" y="87670"/>
                </a:lnTo>
                <a:lnTo>
                  <a:pt x="3621305" y="68999"/>
                </a:lnTo>
                <a:lnTo>
                  <a:pt x="3580585" y="56853"/>
                </a:lnTo>
                <a:lnTo>
                  <a:pt x="3539855" y="46224"/>
                </a:lnTo>
                <a:lnTo>
                  <a:pt x="3498804" y="37009"/>
                </a:lnTo>
                <a:lnTo>
                  <a:pt x="3457122" y="29108"/>
                </a:lnTo>
                <a:lnTo>
                  <a:pt x="3414500" y="22421"/>
                </a:lnTo>
                <a:lnTo>
                  <a:pt x="3370628" y="16845"/>
                </a:lnTo>
                <a:lnTo>
                  <a:pt x="3325196" y="12280"/>
                </a:lnTo>
                <a:lnTo>
                  <a:pt x="3277895" y="8624"/>
                </a:lnTo>
                <a:lnTo>
                  <a:pt x="3228415" y="5778"/>
                </a:lnTo>
                <a:lnTo>
                  <a:pt x="3176447" y="3638"/>
                </a:lnTo>
                <a:lnTo>
                  <a:pt x="3121680" y="2105"/>
                </a:lnTo>
                <a:lnTo>
                  <a:pt x="2795030" y="0"/>
                </a:lnTo>
                <a:close/>
              </a:path>
            </a:pathLst>
          </a:custGeom>
          <a:solidFill>
            <a:srgbClr val="FFFFFF">
              <a:alpha val="962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300" y="647700"/>
            <a:ext cx="7638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Nearest </a:t>
            </a:r>
            <a:r>
              <a:rPr spc="20" dirty="0"/>
              <a:t>Neighbors</a:t>
            </a:r>
            <a:r>
              <a:rPr spc="-484" dirty="0"/>
              <a:t> </a:t>
            </a:r>
            <a:r>
              <a:rPr spc="55" dirty="0"/>
              <a:t>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19650" y="23304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660557" y="4215461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99839" y="4268009"/>
            <a:ext cx="976533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0" y="4414520"/>
            <a:ext cx="3884929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-5" dirty="0">
                <a:latin typeface="DejaVu Sans"/>
                <a:cs typeface="DejaVu Sans"/>
              </a:rPr>
              <a:t>Recommendations</a:t>
            </a:r>
            <a:endParaRPr sz="325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9741" y="4215461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9010" y="4268009"/>
            <a:ext cx="976545" cy="900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3100" y="4414520"/>
            <a:ext cx="234569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40" dirty="0">
                <a:latin typeface="DejaVu Sans"/>
                <a:cs typeface="DejaVu Sans"/>
              </a:rPr>
              <a:t>Active</a:t>
            </a:r>
            <a:r>
              <a:rPr sz="3250" spc="-130" dirty="0">
                <a:latin typeface="DejaVu Sans"/>
                <a:cs typeface="DejaVu Sans"/>
              </a:rPr>
              <a:t> </a:t>
            </a:r>
            <a:r>
              <a:rPr sz="3250" spc="-45" dirty="0">
                <a:latin typeface="DejaVu Sans"/>
                <a:cs typeface="DejaVu Sans"/>
              </a:rPr>
              <a:t>user</a:t>
            </a:r>
            <a:endParaRPr sz="32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300" y="647700"/>
            <a:ext cx="7638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Nearest </a:t>
            </a:r>
            <a:r>
              <a:rPr spc="20" dirty="0"/>
              <a:t>Neighbors</a:t>
            </a:r>
            <a:r>
              <a:rPr spc="-484" dirty="0"/>
              <a:t> </a:t>
            </a:r>
            <a:r>
              <a:rPr spc="5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1000" y="431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19650" y="23304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28575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7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28575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660557" y="4215461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99839" y="4268009"/>
            <a:ext cx="976533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2000" y="4414520"/>
            <a:ext cx="3884929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-5" dirty="0">
                <a:latin typeface="DejaVu Sans"/>
                <a:cs typeface="DejaVu Sans"/>
              </a:rPr>
              <a:t>Recommendations</a:t>
            </a:r>
            <a:endParaRPr sz="325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9741" y="4215461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9010" y="4268009"/>
            <a:ext cx="976545" cy="900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3100" y="4414520"/>
            <a:ext cx="234569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40" dirty="0">
                <a:latin typeface="DejaVu Sans"/>
                <a:cs typeface="DejaVu Sans"/>
              </a:rPr>
              <a:t>Active</a:t>
            </a:r>
            <a:r>
              <a:rPr sz="3250" spc="-130" dirty="0">
                <a:latin typeface="DejaVu Sans"/>
                <a:cs typeface="DejaVu Sans"/>
              </a:rPr>
              <a:t> </a:t>
            </a:r>
            <a:r>
              <a:rPr sz="3250" spc="-45" dirty="0">
                <a:latin typeface="DejaVu Sans"/>
                <a:cs typeface="DejaVu Sans"/>
              </a:rPr>
              <a:t>user</a:t>
            </a:r>
            <a:endParaRPr sz="325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8400" y="1600200"/>
            <a:ext cx="30206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20" dirty="0">
                <a:latin typeface="DejaVu Sans"/>
                <a:cs typeface="DejaVu Sans"/>
              </a:rPr>
              <a:t>Online</a:t>
            </a:r>
            <a:r>
              <a:rPr sz="3100" spc="-130" dirty="0">
                <a:latin typeface="DejaVu Sans"/>
                <a:cs typeface="DejaVu Sans"/>
              </a:rPr>
              <a:t> </a:t>
            </a:r>
            <a:r>
              <a:rPr sz="3100" spc="-5" dirty="0">
                <a:latin typeface="DejaVu Sans"/>
                <a:cs typeface="DejaVu Sans"/>
              </a:rPr>
              <a:t>updates</a:t>
            </a:r>
            <a:endParaRPr sz="31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Latent </a:t>
            </a:r>
            <a:r>
              <a:rPr spc="60" dirty="0"/>
              <a:t>Factor</a:t>
            </a:r>
            <a:r>
              <a:rPr spc="-565" dirty="0"/>
              <a:t> </a:t>
            </a:r>
            <a:r>
              <a:rPr spc="-40" dirty="0"/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650" y="23304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71450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33350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33350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0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33350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0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942404" y="4070872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1672" y="4123420"/>
            <a:ext cx="976545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23250" y="2330450"/>
          <a:ext cx="2440939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883900" y="3924300"/>
            <a:ext cx="768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600" spc="-955" dirty="0">
                <a:latin typeface="DejaVu Sans"/>
                <a:cs typeface="DejaVu Sans"/>
              </a:rPr>
              <a:t>*</a:t>
            </a:r>
            <a:endParaRPr sz="13600">
              <a:latin typeface="DejaVu Sans"/>
              <a:cs typeface="DejaVu San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855450" y="3460750"/>
          <a:ext cx="398525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-20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Latent </a:t>
            </a:r>
            <a:r>
              <a:rPr spc="60" dirty="0"/>
              <a:t>Factor</a:t>
            </a:r>
            <a:r>
              <a:rPr spc="-565" dirty="0"/>
              <a:t> </a:t>
            </a:r>
            <a:r>
              <a:rPr spc="-40" dirty="0"/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650" y="3397250"/>
          <a:ext cx="2971800" cy="23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20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20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b="1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142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82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-7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127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127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19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13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16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57750" y="2825750"/>
          <a:ext cx="1897379" cy="348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-67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-89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35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27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b="1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20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4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7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61200" y="4470400"/>
            <a:ext cx="353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20" dirty="0">
                <a:latin typeface="DejaVu Sans"/>
                <a:cs typeface="DejaVu Sans"/>
              </a:rPr>
              <a:t>*</a:t>
            </a:r>
            <a:endParaRPr sz="6000">
              <a:latin typeface="DejaVu Sans"/>
              <a:cs typeface="DejaVu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02550" y="3702050"/>
          <a:ext cx="3116579" cy="200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-14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75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75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8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-67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186423" y="6535263"/>
            <a:ext cx="1051279" cy="1086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9878" y="6578486"/>
            <a:ext cx="909643" cy="985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7800" y="7754619"/>
            <a:ext cx="234569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40" dirty="0">
                <a:latin typeface="DejaVu Sans"/>
                <a:cs typeface="DejaVu Sans"/>
              </a:rPr>
              <a:t>Active</a:t>
            </a:r>
            <a:r>
              <a:rPr sz="3250" spc="-130" dirty="0">
                <a:latin typeface="DejaVu Sans"/>
                <a:cs typeface="DejaVu Sans"/>
              </a:rPr>
              <a:t> </a:t>
            </a:r>
            <a:r>
              <a:rPr sz="3250" spc="-45" dirty="0">
                <a:latin typeface="DejaVu Sans"/>
                <a:cs typeface="DejaVu Sans"/>
              </a:rPr>
              <a:t>user</a:t>
            </a:r>
            <a:endParaRPr sz="325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44109" y="4215865"/>
            <a:ext cx="1064253" cy="1025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83479" y="4268601"/>
            <a:ext cx="976439" cy="897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11100" y="4455159"/>
            <a:ext cx="3265804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60" dirty="0">
                <a:latin typeface="DejaVu Sans"/>
                <a:cs typeface="DejaVu Sans"/>
              </a:rPr>
              <a:t>R</a:t>
            </a:r>
            <a:r>
              <a:rPr sz="2700" spc="25" dirty="0">
                <a:latin typeface="DejaVu Sans"/>
                <a:cs typeface="DejaVu Sans"/>
              </a:rPr>
              <a:t>e</a:t>
            </a:r>
            <a:r>
              <a:rPr sz="2700" spc="-25" dirty="0">
                <a:latin typeface="DejaVu Sans"/>
                <a:cs typeface="DejaVu Sans"/>
              </a:rPr>
              <a:t>c</a:t>
            </a:r>
            <a:r>
              <a:rPr sz="2700" spc="5" dirty="0">
                <a:latin typeface="DejaVu Sans"/>
                <a:cs typeface="DejaVu Sans"/>
              </a:rPr>
              <a:t>ommend</a:t>
            </a:r>
            <a:r>
              <a:rPr sz="2700" spc="-10" dirty="0">
                <a:latin typeface="DejaVu Sans"/>
                <a:cs typeface="DejaVu Sans"/>
              </a:rPr>
              <a:t>a</a:t>
            </a:r>
            <a:r>
              <a:rPr sz="2700" spc="25" dirty="0">
                <a:latin typeface="DejaVu Sans"/>
                <a:cs typeface="DejaVu Sans"/>
              </a:rPr>
              <a:t>tions</a:t>
            </a:r>
            <a:endParaRPr sz="27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Latent </a:t>
            </a:r>
            <a:r>
              <a:rPr spc="60" dirty="0"/>
              <a:t>Factor</a:t>
            </a:r>
            <a:r>
              <a:rPr spc="-565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4400" y="4427982"/>
            <a:ext cx="104139" cy="33401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2000" b="1" spc="150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57750" y="2825750"/>
          <a:ext cx="1897379" cy="348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-67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-89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35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27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b="1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20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4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7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61200" y="4470400"/>
            <a:ext cx="353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20" dirty="0">
                <a:latin typeface="DejaVu Sans"/>
                <a:cs typeface="DejaVu Sans"/>
              </a:rPr>
              <a:t>*</a:t>
            </a:r>
            <a:endParaRPr sz="6000">
              <a:latin typeface="DejaVu Sans"/>
              <a:cs typeface="DejaVu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02550" y="3702050"/>
          <a:ext cx="3116579" cy="200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-14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75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75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8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-67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1650" y="3397250"/>
          <a:ext cx="2971800" cy="23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20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20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7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b="1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142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50" b="1" spc="82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-7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127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127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19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13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950" b="1" spc="165" baseline="-64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950" baseline="-641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186423" y="6535263"/>
            <a:ext cx="1051279" cy="1086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59878" y="6578486"/>
            <a:ext cx="909643" cy="985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27800" y="7754619"/>
            <a:ext cx="234569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40" dirty="0">
                <a:latin typeface="DejaVu Sans"/>
                <a:cs typeface="DejaVu Sans"/>
              </a:rPr>
              <a:t>Active</a:t>
            </a:r>
            <a:r>
              <a:rPr sz="3250" spc="-130" dirty="0">
                <a:latin typeface="DejaVu Sans"/>
                <a:cs typeface="DejaVu Sans"/>
              </a:rPr>
              <a:t> </a:t>
            </a:r>
            <a:r>
              <a:rPr sz="3250" spc="-45" dirty="0">
                <a:latin typeface="DejaVu Sans"/>
                <a:cs typeface="DejaVu Sans"/>
              </a:rPr>
              <a:t>user</a:t>
            </a:r>
            <a:endParaRPr sz="3250">
              <a:latin typeface="DejaVu Sans"/>
              <a:cs typeface="DejaVu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44109" y="4215865"/>
            <a:ext cx="1064253" cy="1025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83479" y="4268601"/>
            <a:ext cx="976439" cy="897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11100" y="4455159"/>
            <a:ext cx="3265804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60" dirty="0">
                <a:latin typeface="DejaVu Sans"/>
                <a:cs typeface="DejaVu Sans"/>
              </a:rPr>
              <a:t>R</a:t>
            </a:r>
            <a:r>
              <a:rPr sz="2700" spc="25" dirty="0">
                <a:latin typeface="DejaVu Sans"/>
                <a:cs typeface="DejaVu Sans"/>
              </a:rPr>
              <a:t>e</a:t>
            </a:r>
            <a:r>
              <a:rPr sz="2700" spc="-25" dirty="0">
                <a:latin typeface="DejaVu Sans"/>
                <a:cs typeface="DejaVu Sans"/>
              </a:rPr>
              <a:t>c</a:t>
            </a:r>
            <a:r>
              <a:rPr sz="2700" spc="5" dirty="0">
                <a:latin typeface="DejaVu Sans"/>
                <a:cs typeface="DejaVu Sans"/>
              </a:rPr>
              <a:t>ommend</a:t>
            </a:r>
            <a:r>
              <a:rPr sz="2700" spc="-10" dirty="0">
                <a:latin typeface="DejaVu Sans"/>
                <a:cs typeface="DejaVu Sans"/>
              </a:rPr>
              <a:t>a</a:t>
            </a:r>
            <a:r>
              <a:rPr sz="2700" spc="25" dirty="0">
                <a:latin typeface="DejaVu Sans"/>
                <a:cs typeface="DejaVu Sans"/>
              </a:rPr>
              <a:t>tions</a:t>
            </a:r>
            <a:endParaRPr sz="27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1300" y="1816100"/>
            <a:ext cx="30727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45" dirty="0">
                <a:latin typeface="DejaVu Sans"/>
                <a:cs typeface="DejaVu Sans"/>
              </a:rPr>
              <a:t>Offline</a:t>
            </a:r>
            <a:r>
              <a:rPr sz="3100" spc="-135" dirty="0">
                <a:latin typeface="DejaVu Sans"/>
                <a:cs typeface="DejaVu Sans"/>
              </a:rPr>
              <a:t> </a:t>
            </a:r>
            <a:r>
              <a:rPr sz="3100" spc="-5" dirty="0">
                <a:latin typeface="DejaVu Sans"/>
                <a:cs typeface="DejaVu Sans"/>
              </a:rPr>
              <a:t>updates</a:t>
            </a:r>
            <a:endParaRPr sz="31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47700"/>
            <a:ext cx="15360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Nearest</a:t>
            </a:r>
            <a:r>
              <a:rPr spc="-254" dirty="0"/>
              <a:t> </a:t>
            </a:r>
            <a:r>
              <a:rPr spc="20" dirty="0"/>
              <a:t>Neighbors</a:t>
            </a:r>
            <a:r>
              <a:rPr spc="-250" dirty="0"/>
              <a:t> </a:t>
            </a:r>
            <a:r>
              <a:rPr spc="55" dirty="0"/>
              <a:t>Model</a:t>
            </a:r>
            <a:r>
              <a:rPr spc="-250" dirty="0"/>
              <a:t> </a:t>
            </a:r>
            <a:r>
              <a:rPr spc="-135" dirty="0"/>
              <a:t>vs</a:t>
            </a:r>
            <a:r>
              <a:rPr spc="-254" dirty="0"/>
              <a:t> </a:t>
            </a:r>
            <a:r>
              <a:rPr spc="-5" dirty="0"/>
              <a:t>Latent</a:t>
            </a:r>
            <a:r>
              <a:rPr spc="-250" dirty="0"/>
              <a:t> </a:t>
            </a:r>
            <a:r>
              <a:rPr spc="60" dirty="0"/>
              <a:t>Factor</a:t>
            </a:r>
            <a:r>
              <a:rPr spc="-25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2298700" y="2971800"/>
            <a:ext cx="25019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35800" y="3073400"/>
            <a:ext cx="2032000" cy="195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55400" y="5740400"/>
            <a:ext cx="2519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Memory</a:t>
            </a:r>
            <a:r>
              <a:rPr sz="2600" b="1" spc="-2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F15B2A"/>
                </a:solidFill>
                <a:latin typeface="Arial"/>
                <a:cs typeface="Arial"/>
              </a:rPr>
              <a:t>Usage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98200" y="3314700"/>
            <a:ext cx="342900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73166" y="1910994"/>
            <a:ext cx="4809490" cy="6140450"/>
          </a:xfrm>
          <a:custGeom>
            <a:avLst/>
            <a:gdLst/>
            <a:ahLst/>
            <a:cxnLst/>
            <a:rect l="l" t="t" r="r" b="b"/>
            <a:pathLst>
              <a:path w="4809490" h="6140450">
                <a:moveTo>
                  <a:pt x="3401430" y="0"/>
                </a:moveTo>
                <a:lnTo>
                  <a:pt x="1414007" y="0"/>
                </a:lnTo>
                <a:lnTo>
                  <a:pt x="1155874" y="898"/>
                </a:lnTo>
                <a:lnTo>
                  <a:pt x="1047019" y="3032"/>
                </a:lnTo>
                <a:lnTo>
                  <a:pt x="996715" y="4816"/>
                </a:lnTo>
                <a:lnTo>
                  <a:pt x="948804" y="7189"/>
                </a:lnTo>
                <a:lnTo>
                  <a:pt x="903021" y="10236"/>
                </a:lnTo>
                <a:lnTo>
                  <a:pt x="859101" y="14041"/>
                </a:lnTo>
                <a:lnTo>
                  <a:pt x="816777" y="18689"/>
                </a:lnTo>
                <a:lnTo>
                  <a:pt x="775784" y="24263"/>
                </a:lnTo>
                <a:lnTo>
                  <a:pt x="735855" y="30849"/>
                </a:lnTo>
                <a:lnTo>
                  <a:pt x="696725" y="38530"/>
                </a:lnTo>
                <a:lnTo>
                  <a:pt x="658129" y="47390"/>
                </a:lnTo>
                <a:lnTo>
                  <a:pt x="619799" y="57514"/>
                </a:lnTo>
                <a:lnTo>
                  <a:pt x="581471" y="68986"/>
                </a:lnTo>
                <a:lnTo>
                  <a:pt x="534515" y="87660"/>
                </a:lnTo>
                <a:lnTo>
                  <a:pt x="488996" y="108936"/>
                </a:lnTo>
                <a:lnTo>
                  <a:pt x="445005" y="132725"/>
                </a:lnTo>
                <a:lnTo>
                  <a:pt x="402631" y="158937"/>
                </a:lnTo>
                <a:lnTo>
                  <a:pt x="361964" y="187483"/>
                </a:lnTo>
                <a:lnTo>
                  <a:pt x="323093" y="218272"/>
                </a:lnTo>
                <a:lnTo>
                  <a:pt x="286108" y="251216"/>
                </a:lnTo>
                <a:lnTo>
                  <a:pt x="251099" y="286225"/>
                </a:lnTo>
                <a:lnTo>
                  <a:pt x="218154" y="323209"/>
                </a:lnTo>
                <a:lnTo>
                  <a:pt x="187365" y="362079"/>
                </a:lnTo>
                <a:lnTo>
                  <a:pt x="158819" y="402746"/>
                </a:lnTo>
                <a:lnTo>
                  <a:pt x="132608" y="445119"/>
                </a:lnTo>
                <a:lnTo>
                  <a:pt x="108820" y="489109"/>
                </a:lnTo>
                <a:lnTo>
                  <a:pt x="87545" y="534627"/>
                </a:lnTo>
                <a:lnTo>
                  <a:pt x="68874" y="581583"/>
                </a:lnTo>
                <a:lnTo>
                  <a:pt x="56730" y="622305"/>
                </a:lnTo>
                <a:lnTo>
                  <a:pt x="46103" y="663037"/>
                </a:lnTo>
                <a:lnTo>
                  <a:pt x="36890" y="704089"/>
                </a:lnTo>
                <a:lnTo>
                  <a:pt x="28991" y="745772"/>
                </a:lnTo>
                <a:lnTo>
                  <a:pt x="22304" y="788394"/>
                </a:lnTo>
                <a:lnTo>
                  <a:pt x="16730" y="832266"/>
                </a:lnTo>
                <a:lnTo>
                  <a:pt x="12165" y="877697"/>
                </a:lnTo>
                <a:lnTo>
                  <a:pt x="8510" y="924998"/>
                </a:lnTo>
                <a:lnTo>
                  <a:pt x="5664" y="974477"/>
                </a:lnTo>
                <a:lnTo>
                  <a:pt x="3525" y="1026445"/>
                </a:lnTo>
                <a:lnTo>
                  <a:pt x="1992" y="1081211"/>
                </a:lnTo>
                <a:lnTo>
                  <a:pt x="965" y="1139085"/>
                </a:lnTo>
                <a:lnTo>
                  <a:pt x="342" y="1200377"/>
                </a:lnTo>
                <a:lnTo>
                  <a:pt x="22" y="1265397"/>
                </a:lnTo>
                <a:lnTo>
                  <a:pt x="0" y="4862220"/>
                </a:lnTo>
                <a:lnTo>
                  <a:pt x="266" y="4924759"/>
                </a:lnTo>
                <a:lnTo>
                  <a:pt x="786" y="4983841"/>
                </a:lnTo>
                <a:lnTo>
                  <a:pt x="1642" y="5039731"/>
                </a:lnTo>
                <a:lnTo>
                  <a:pt x="2920" y="5092695"/>
                </a:lnTo>
                <a:lnTo>
                  <a:pt x="4703" y="5143000"/>
                </a:lnTo>
                <a:lnTo>
                  <a:pt x="7076" y="5190910"/>
                </a:lnTo>
                <a:lnTo>
                  <a:pt x="10123" y="5236693"/>
                </a:lnTo>
                <a:lnTo>
                  <a:pt x="13929" y="5280613"/>
                </a:lnTo>
                <a:lnTo>
                  <a:pt x="18577" y="5322937"/>
                </a:lnTo>
                <a:lnTo>
                  <a:pt x="24151" y="5363931"/>
                </a:lnTo>
                <a:lnTo>
                  <a:pt x="30737" y="5403859"/>
                </a:lnTo>
                <a:lnTo>
                  <a:pt x="38417" y="5442989"/>
                </a:lnTo>
                <a:lnTo>
                  <a:pt x="47278" y="5481586"/>
                </a:lnTo>
                <a:lnTo>
                  <a:pt x="57402" y="5519915"/>
                </a:lnTo>
                <a:lnTo>
                  <a:pt x="68874" y="5558243"/>
                </a:lnTo>
                <a:lnTo>
                  <a:pt x="87545" y="5605200"/>
                </a:lnTo>
                <a:lnTo>
                  <a:pt x="108820" y="5650718"/>
                </a:lnTo>
                <a:lnTo>
                  <a:pt x="132608" y="5694709"/>
                </a:lnTo>
                <a:lnTo>
                  <a:pt x="158819" y="5737082"/>
                </a:lnTo>
                <a:lnTo>
                  <a:pt x="187365" y="5777749"/>
                </a:lnTo>
                <a:lnTo>
                  <a:pt x="218154" y="5816620"/>
                </a:lnTo>
                <a:lnTo>
                  <a:pt x="251099" y="5853605"/>
                </a:lnTo>
                <a:lnTo>
                  <a:pt x="286108" y="5888615"/>
                </a:lnTo>
                <a:lnTo>
                  <a:pt x="323093" y="5921559"/>
                </a:lnTo>
                <a:lnTo>
                  <a:pt x="361964" y="5952349"/>
                </a:lnTo>
                <a:lnTo>
                  <a:pt x="402631" y="5980894"/>
                </a:lnTo>
                <a:lnTo>
                  <a:pt x="445005" y="6007106"/>
                </a:lnTo>
                <a:lnTo>
                  <a:pt x="488996" y="6030895"/>
                </a:lnTo>
                <a:lnTo>
                  <a:pt x="534515" y="6052170"/>
                </a:lnTo>
                <a:lnTo>
                  <a:pt x="581471" y="6070843"/>
                </a:lnTo>
                <a:lnTo>
                  <a:pt x="622190" y="6082988"/>
                </a:lnTo>
                <a:lnTo>
                  <a:pt x="662921" y="6093616"/>
                </a:lnTo>
                <a:lnTo>
                  <a:pt x="703972" y="6102829"/>
                </a:lnTo>
                <a:lnTo>
                  <a:pt x="745654" y="6110729"/>
                </a:lnTo>
                <a:lnTo>
                  <a:pt x="788276" y="6117416"/>
                </a:lnTo>
                <a:lnTo>
                  <a:pt x="832148" y="6122991"/>
                </a:lnTo>
                <a:lnTo>
                  <a:pt x="877580" y="6127556"/>
                </a:lnTo>
                <a:lnTo>
                  <a:pt x="924881" y="6131211"/>
                </a:lnTo>
                <a:lnTo>
                  <a:pt x="974360" y="6134057"/>
                </a:lnTo>
                <a:lnTo>
                  <a:pt x="1026329" y="6136197"/>
                </a:lnTo>
                <a:lnTo>
                  <a:pt x="1081096" y="6137729"/>
                </a:lnTo>
                <a:lnTo>
                  <a:pt x="1138971" y="6138757"/>
                </a:lnTo>
                <a:lnTo>
                  <a:pt x="1407746" y="6139835"/>
                </a:lnTo>
                <a:lnTo>
                  <a:pt x="3395207" y="6139835"/>
                </a:lnTo>
                <a:lnTo>
                  <a:pt x="3653308" y="6138936"/>
                </a:lnTo>
                <a:lnTo>
                  <a:pt x="3762155" y="6136802"/>
                </a:lnTo>
                <a:lnTo>
                  <a:pt x="3812457" y="6135018"/>
                </a:lnTo>
                <a:lnTo>
                  <a:pt x="3860366" y="6132645"/>
                </a:lnTo>
                <a:lnTo>
                  <a:pt x="3906147" y="6129598"/>
                </a:lnTo>
                <a:lnTo>
                  <a:pt x="3950067" y="6125792"/>
                </a:lnTo>
                <a:lnTo>
                  <a:pt x="3992391" y="6121144"/>
                </a:lnTo>
                <a:lnTo>
                  <a:pt x="4033384" y="6115569"/>
                </a:lnTo>
                <a:lnTo>
                  <a:pt x="4073312" y="6108983"/>
                </a:lnTo>
                <a:lnTo>
                  <a:pt x="4112441" y="6101302"/>
                </a:lnTo>
                <a:lnTo>
                  <a:pt x="4151037" y="6092441"/>
                </a:lnTo>
                <a:lnTo>
                  <a:pt x="4189366" y="6082316"/>
                </a:lnTo>
                <a:lnTo>
                  <a:pt x="4227692" y="6070843"/>
                </a:lnTo>
                <a:lnTo>
                  <a:pt x="4274653" y="6052170"/>
                </a:lnTo>
                <a:lnTo>
                  <a:pt x="4320177" y="6030895"/>
                </a:lnTo>
                <a:lnTo>
                  <a:pt x="4364174" y="6007106"/>
                </a:lnTo>
                <a:lnTo>
                  <a:pt x="4406554" y="5980894"/>
                </a:lnTo>
                <a:lnTo>
                  <a:pt x="4447228" y="5952349"/>
                </a:lnTo>
                <a:lnTo>
                  <a:pt x="4486105" y="5921559"/>
                </a:lnTo>
                <a:lnTo>
                  <a:pt x="4523097" y="5888615"/>
                </a:lnTo>
                <a:lnTo>
                  <a:pt x="4558114" y="5853605"/>
                </a:lnTo>
                <a:lnTo>
                  <a:pt x="4591065" y="5816620"/>
                </a:lnTo>
                <a:lnTo>
                  <a:pt x="4621862" y="5777749"/>
                </a:lnTo>
                <a:lnTo>
                  <a:pt x="4650415" y="5737082"/>
                </a:lnTo>
                <a:lnTo>
                  <a:pt x="4676634" y="5694709"/>
                </a:lnTo>
                <a:lnTo>
                  <a:pt x="4700429" y="5650718"/>
                </a:lnTo>
                <a:lnTo>
                  <a:pt x="4721711" y="5605200"/>
                </a:lnTo>
                <a:lnTo>
                  <a:pt x="4740391" y="5558243"/>
                </a:lnTo>
                <a:lnTo>
                  <a:pt x="4752530" y="5517524"/>
                </a:lnTo>
                <a:lnTo>
                  <a:pt x="4763153" y="5476794"/>
                </a:lnTo>
                <a:lnTo>
                  <a:pt x="4772363" y="5435742"/>
                </a:lnTo>
                <a:lnTo>
                  <a:pt x="4780259" y="5394060"/>
                </a:lnTo>
                <a:lnTo>
                  <a:pt x="4786943" y="5351438"/>
                </a:lnTo>
                <a:lnTo>
                  <a:pt x="4792516" y="5307566"/>
                </a:lnTo>
                <a:lnTo>
                  <a:pt x="4797078" y="5262135"/>
                </a:lnTo>
                <a:lnTo>
                  <a:pt x="4800732" y="5214834"/>
                </a:lnTo>
                <a:lnTo>
                  <a:pt x="4803577" y="5165354"/>
                </a:lnTo>
                <a:lnTo>
                  <a:pt x="4805715" y="5113385"/>
                </a:lnTo>
                <a:lnTo>
                  <a:pt x="4807247" y="5058618"/>
                </a:lnTo>
                <a:lnTo>
                  <a:pt x="4808274" y="5000743"/>
                </a:lnTo>
                <a:lnTo>
                  <a:pt x="4808897" y="4939451"/>
                </a:lnTo>
                <a:lnTo>
                  <a:pt x="4809217" y="4874430"/>
                </a:lnTo>
                <a:lnTo>
                  <a:pt x="4809337" y="4795958"/>
                </a:lnTo>
                <a:lnTo>
                  <a:pt x="4809239" y="1277607"/>
                </a:lnTo>
                <a:lnTo>
                  <a:pt x="4808973" y="1215069"/>
                </a:lnTo>
                <a:lnTo>
                  <a:pt x="4808453" y="1155988"/>
                </a:lnTo>
                <a:lnTo>
                  <a:pt x="4807597" y="1100098"/>
                </a:lnTo>
                <a:lnTo>
                  <a:pt x="4806320" y="1047135"/>
                </a:lnTo>
                <a:lnTo>
                  <a:pt x="4804537" y="996831"/>
                </a:lnTo>
                <a:lnTo>
                  <a:pt x="4802165" y="948921"/>
                </a:lnTo>
                <a:lnTo>
                  <a:pt x="4799119" y="903139"/>
                </a:lnTo>
                <a:lnTo>
                  <a:pt x="4795315" y="859219"/>
                </a:lnTo>
                <a:lnTo>
                  <a:pt x="4790669" y="816895"/>
                </a:lnTo>
                <a:lnTo>
                  <a:pt x="4785097" y="775901"/>
                </a:lnTo>
                <a:lnTo>
                  <a:pt x="4778514" y="735973"/>
                </a:lnTo>
                <a:lnTo>
                  <a:pt x="4770836" y="696842"/>
                </a:lnTo>
                <a:lnTo>
                  <a:pt x="4761979" y="658244"/>
                </a:lnTo>
                <a:lnTo>
                  <a:pt x="4751859" y="619913"/>
                </a:lnTo>
                <a:lnTo>
                  <a:pt x="4740391" y="581583"/>
                </a:lnTo>
                <a:lnTo>
                  <a:pt x="4721711" y="534627"/>
                </a:lnTo>
                <a:lnTo>
                  <a:pt x="4700429" y="489109"/>
                </a:lnTo>
                <a:lnTo>
                  <a:pt x="4676634" y="445119"/>
                </a:lnTo>
                <a:lnTo>
                  <a:pt x="4650415" y="402746"/>
                </a:lnTo>
                <a:lnTo>
                  <a:pt x="4621862" y="362079"/>
                </a:lnTo>
                <a:lnTo>
                  <a:pt x="4591065" y="323209"/>
                </a:lnTo>
                <a:lnTo>
                  <a:pt x="4558114" y="286225"/>
                </a:lnTo>
                <a:lnTo>
                  <a:pt x="4523097" y="251216"/>
                </a:lnTo>
                <a:lnTo>
                  <a:pt x="4486105" y="218272"/>
                </a:lnTo>
                <a:lnTo>
                  <a:pt x="4447228" y="187483"/>
                </a:lnTo>
                <a:lnTo>
                  <a:pt x="4406554" y="158937"/>
                </a:lnTo>
                <a:lnTo>
                  <a:pt x="4364174" y="132725"/>
                </a:lnTo>
                <a:lnTo>
                  <a:pt x="4320177" y="108936"/>
                </a:lnTo>
                <a:lnTo>
                  <a:pt x="4274653" y="87660"/>
                </a:lnTo>
                <a:lnTo>
                  <a:pt x="4227692" y="68986"/>
                </a:lnTo>
                <a:lnTo>
                  <a:pt x="4186974" y="56843"/>
                </a:lnTo>
                <a:lnTo>
                  <a:pt x="4146245" y="46215"/>
                </a:lnTo>
                <a:lnTo>
                  <a:pt x="4105194" y="37002"/>
                </a:lnTo>
                <a:lnTo>
                  <a:pt x="4063513" y="29103"/>
                </a:lnTo>
                <a:lnTo>
                  <a:pt x="4020890" y="22417"/>
                </a:lnTo>
                <a:lnTo>
                  <a:pt x="3977018" y="16842"/>
                </a:lnTo>
                <a:lnTo>
                  <a:pt x="3931585" y="12278"/>
                </a:lnTo>
                <a:lnTo>
                  <a:pt x="3884284" y="8623"/>
                </a:lnTo>
                <a:lnTo>
                  <a:pt x="3834803" y="5776"/>
                </a:lnTo>
                <a:lnTo>
                  <a:pt x="3782835" y="3637"/>
                </a:lnTo>
                <a:lnTo>
                  <a:pt x="3728068" y="2105"/>
                </a:lnTo>
                <a:lnTo>
                  <a:pt x="3401430" y="0"/>
                </a:lnTo>
                <a:close/>
              </a:path>
            </a:pathLst>
          </a:custGeom>
          <a:solidFill>
            <a:srgbClr val="FFFFFF">
              <a:alpha val="962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8600" y="5740400"/>
            <a:ext cx="40932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600" b="1" spc="135" dirty="0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sz="2600" b="1" spc="4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F15B2A"/>
                </a:solidFill>
                <a:latin typeface="Arial"/>
                <a:cs typeface="Arial"/>
              </a:rPr>
              <a:t>Representation</a:t>
            </a:r>
            <a:endParaRPr sz="2600">
              <a:latin typeface="Arial"/>
              <a:cs typeface="Arial"/>
            </a:endParaRPr>
          </a:p>
          <a:p>
            <a:pPr marL="12700" marR="5080" algn="ctr">
              <a:lnSpc>
                <a:spcPts val="3100"/>
              </a:lnSpc>
              <a:spcBef>
                <a:spcPts val="2300"/>
              </a:spcBef>
            </a:pPr>
            <a:r>
              <a:rPr sz="2600" spc="10" dirty="0">
                <a:latin typeface="DejaVu Sans"/>
                <a:cs typeface="DejaVu Sans"/>
              </a:rPr>
              <a:t>Observable </a:t>
            </a:r>
            <a:r>
              <a:rPr sz="2600" dirty="0">
                <a:latin typeface="DejaVu Sans"/>
                <a:cs typeface="DejaVu Sans"/>
              </a:rPr>
              <a:t>attributes</a:t>
            </a:r>
            <a:r>
              <a:rPr sz="2600" spc="-150" dirty="0">
                <a:latin typeface="DejaVu Sans"/>
                <a:cs typeface="DejaVu Sans"/>
              </a:rPr>
              <a:t> </a:t>
            </a:r>
            <a:r>
              <a:rPr sz="2600" spc="-55" dirty="0">
                <a:latin typeface="DejaVu Sans"/>
                <a:cs typeface="DejaVu Sans"/>
              </a:rPr>
              <a:t>vs  </a:t>
            </a:r>
            <a:r>
              <a:rPr sz="2600" spc="15" dirty="0">
                <a:latin typeface="DejaVu Sans"/>
                <a:cs typeface="DejaVu Sans"/>
              </a:rPr>
              <a:t>hidden </a:t>
            </a:r>
            <a:r>
              <a:rPr sz="2600" spc="25" dirty="0">
                <a:latin typeface="DejaVu Sans"/>
                <a:cs typeface="DejaVu Sans"/>
              </a:rPr>
              <a:t>driving</a:t>
            </a:r>
            <a:r>
              <a:rPr sz="2600" spc="-140" dirty="0">
                <a:latin typeface="DejaVu Sans"/>
                <a:cs typeface="DejaVu Sans"/>
              </a:rPr>
              <a:t> </a:t>
            </a:r>
            <a:r>
              <a:rPr sz="2600" spc="10" dirty="0">
                <a:latin typeface="DejaVu Sans"/>
                <a:cs typeface="DejaVu Sans"/>
              </a:rPr>
              <a:t>factors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3822" y="1723517"/>
            <a:ext cx="4203065" cy="6140450"/>
          </a:xfrm>
          <a:custGeom>
            <a:avLst/>
            <a:gdLst/>
            <a:ahLst/>
            <a:cxnLst/>
            <a:rect l="l" t="t" r="r" b="b"/>
            <a:pathLst>
              <a:path w="4203065" h="6140450">
                <a:moveTo>
                  <a:pt x="2795030" y="0"/>
                </a:moveTo>
                <a:lnTo>
                  <a:pt x="1414007" y="0"/>
                </a:lnTo>
                <a:lnTo>
                  <a:pt x="1155875" y="898"/>
                </a:lnTo>
                <a:lnTo>
                  <a:pt x="1047023" y="3033"/>
                </a:lnTo>
                <a:lnTo>
                  <a:pt x="996719" y="4817"/>
                </a:lnTo>
                <a:lnTo>
                  <a:pt x="948810" y="7190"/>
                </a:lnTo>
                <a:lnTo>
                  <a:pt x="903028" y="10238"/>
                </a:lnTo>
                <a:lnTo>
                  <a:pt x="859109" y="14044"/>
                </a:lnTo>
                <a:lnTo>
                  <a:pt x="816786" y="18692"/>
                </a:lnTo>
                <a:lnTo>
                  <a:pt x="775794" y="24268"/>
                </a:lnTo>
                <a:lnTo>
                  <a:pt x="735866" y="30855"/>
                </a:lnTo>
                <a:lnTo>
                  <a:pt x="696737" y="38537"/>
                </a:lnTo>
                <a:lnTo>
                  <a:pt x="658141" y="47399"/>
                </a:lnTo>
                <a:lnTo>
                  <a:pt x="619812" y="57524"/>
                </a:lnTo>
                <a:lnTo>
                  <a:pt x="581484" y="68999"/>
                </a:lnTo>
                <a:lnTo>
                  <a:pt x="534525" y="87670"/>
                </a:lnTo>
                <a:lnTo>
                  <a:pt x="489005" y="108945"/>
                </a:lnTo>
                <a:lnTo>
                  <a:pt x="445013" y="132733"/>
                </a:lnTo>
                <a:lnTo>
                  <a:pt x="402639" y="158944"/>
                </a:lnTo>
                <a:lnTo>
                  <a:pt x="361971" y="187490"/>
                </a:lnTo>
                <a:lnTo>
                  <a:pt x="323100" y="218279"/>
                </a:lnTo>
                <a:lnTo>
                  <a:pt x="286116" y="251224"/>
                </a:lnTo>
                <a:lnTo>
                  <a:pt x="251107" y="286233"/>
                </a:lnTo>
                <a:lnTo>
                  <a:pt x="218163" y="323218"/>
                </a:lnTo>
                <a:lnTo>
                  <a:pt x="187374" y="362089"/>
                </a:lnTo>
                <a:lnTo>
                  <a:pt x="158830" y="402756"/>
                </a:lnTo>
                <a:lnTo>
                  <a:pt x="132619" y="445130"/>
                </a:lnTo>
                <a:lnTo>
                  <a:pt x="108832" y="489121"/>
                </a:lnTo>
                <a:lnTo>
                  <a:pt x="87558" y="534640"/>
                </a:lnTo>
                <a:lnTo>
                  <a:pt x="68886" y="581596"/>
                </a:lnTo>
                <a:lnTo>
                  <a:pt x="56741" y="622315"/>
                </a:lnTo>
                <a:lnTo>
                  <a:pt x="46111" y="663046"/>
                </a:lnTo>
                <a:lnTo>
                  <a:pt x="36897" y="704097"/>
                </a:lnTo>
                <a:lnTo>
                  <a:pt x="28996" y="745779"/>
                </a:lnTo>
                <a:lnTo>
                  <a:pt x="22308" y="788401"/>
                </a:lnTo>
                <a:lnTo>
                  <a:pt x="16733" y="832273"/>
                </a:lnTo>
                <a:lnTo>
                  <a:pt x="12168" y="877705"/>
                </a:lnTo>
                <a:lnTo>
                  <a:pt x="8512" y="925006"/>
                </a:lnTo>
                <a:lnTo>
                  <a:pt x="5665" y="974485"/>
                </a:lnTo>
                <a:lnTo>
                  <a:pt x="3526" y="1026454"/>
                </a:lnTo>
                <a:lnTo>
                  <a:pt x="1993" y="1081221"/>
                </a:lnTo>
                <a:lnTo>
                  <a:pt x="965" y="1139096"/>
                </a:lnTo>
                <a:lnTo>
                  <a:pt x="342" y="1200389"/>
                </a:lnTo>
                <a:lnTo>
                  <a:pt x="22" y="1265409"/>
                </a:lnTo>
                <a:lnTo>
                  <a:pt x="0" y="4862233"/>
                </a:lnTo>
                <a:lnTo>
                  <a:pt x="266" y="4924771"/>
                </a:lnTo>
                <a:lnTo>
                  <a:pt x="786" y="4983852"/>
                </a:lnTo>
                <a:lnTo>
                  <a:pt x="1643" y="5039741"/>
                </a:lnTo>
                <a:lnTo>
                  <a:pt x="2921" y="5092705"/>
                </a:lnTo>
                <a:lnTo>
                  <a:pt x="4704" y="5143009"/>
                </a:lnTo>
                <a:lnTo>
                  <a:pt x="7078" y="5190919"/>
                </a:lnTo>
                <a:lnTo>
                  <a:pt x="10125" y="5236701"/>
                </a:lnTo>
                <a:lnTo>
                  <a:pt x="13931" y="5280621"/>
                </a:lnTo>
                <a:lnTo>
                  <a:pt x="18580" y="5322944"/>
                </a:lnTo>
                <a:lnTo>
                  <a:pt x="24156" y="5363938"/>
                </a:lnTo>
                <a:lnTo>
                  <a:pt x="30742" y="5403867"/>
                </a:lnTo>
                <a:lnTo>
                  <a:pt x="38424" y="5442997"/>
                </a:lnTo>
                <a:lnTo>
                  <a:pt x="47286" y="5481595"/>
                </a:lnTo>
                <a:lnTo>
                  <a:pt x="57412" y="5519926"/>
                </a:lnTo>
                <a:lnTo>
                  <a:pt x="68886" y="5558256"/>
                </a:lnTo>
                <a:lnTo>
                  <a:pt x="87558" y="5605212"/>
                </a:lnTo>
                <a:lnTo>
                  <a:pt x="108832" y="5650730"/>
                </a:lnTo>
                <a:lnTo>
                  <a:pt x="132619" y="5694721"/>
                </a:lnTo>
                <a:lnTo>
                  <a:pt x="158830" y="5737094"/>
                </a:lnTo>
                <a:lnTo>
                  <a:pt x="187374" y="5777760"/>
                </a:lnTo>
                <a:lnTo>
                  <a:pt x="218163" y="5816630"/>
                </a:lnTo>
                <a:lnTo>
                  <a:pt x="251107" y="5853614"/>
                </a:lnTo>
                <a:lnTo>
                  <a:pt x="286116" y="5888623"/>
                </a:lnTo>
                <a:lnTo>
                  <a:pt x="323100" y="5921567"/>
                </a:lnTo>
                <a:lnTo>
                  <a:pt x="361971" y="5952357"/>
                </a:lnTo>
                <a:lnTo>
                  <a:pt x="402639" y="5980902"/>
                </a:lnTo>
                <a:lnTo>
                  <a:pt x="445013" y="6007114"/>
                </a:lnTo>
                <a:lnTo>
                  <a:pt x="489005" y="6030903"/>
                </a:lnTo>
                <a:lnTo>
                  <a:pt x="534525" y="6052179"/>
                </a:lnTo>
                <a:lnTo>
                  <a:pt x="581484" y="6070854"/>
                </a:lnTo>
                <a:lnTo>
                  <a:pt x="622203" y="6082997"/>
                </a:lnTo>
                <a:lnTo>
                  <a:pt x="662933" y="6093624"/>
                </a:lnTo>
                <a:lnTo>
                  <a:pt x="703984" y="6102837"/>
                </a:lnTo>
                <a:lnTo>
                  <a:pt x="745665" y="6110736"/>
                </a:lnTo>
                <a:lnTo>
                  <a:pt x="788286" y="6117423"/>
                </a:lnTo>
                <a:lnTo>
                  <a:pt x="832157" y="6122998"/>
                </a:lnTo>
                <a:lnTo>
                  <a:pt x="877587" y="6127562"/>
                </a:lnTo>
                <a:lnTo>
                  <a:pt x="924887" y="6131217"/>
                </a:lnTo>
                <a:lnTo>
                  <a:pt x="974366" y="6134063"/>
                </a:lnTo>
                <a:lnTo>
                  <a:pt x="1026333" y="6136202"/>
                </a:lnTo>
                <a:lnTo>
                  <a:pt x="1081099" y="6137735"/>
                </a:lnTo>
                <a:lnTo>
                  <a:pt x="1138973" y="6138762"/>
                </a:lnTo>
                <a:lnTo>
                  <a:pt x="1407746" y="6139840"/>
                </a:lnTo>
                <a:lnTo>
                  <a:pt x="2788782" y="6139840"/>
                </a:lnTo>
                <a:lnTo>
                  <a:pt x="3046908" y="6138941"/>
                </a:lnTo>
                <a:lnTo>
                  <a:pt x="3155760" y="6136807"/>
                </a:lnTo>
                <a:lnTo>
                  <a:pt x="3206064" y="6135024"/>
                </a:lnTo>
                <a:lnTo>
                  <a:pt x="3253974" y="6132651"/>
                </a:lnTo>
                <a:lnTo>
                  <a:pt x="3299756" y="6129604"/>
                </a:lnTo>
                <a:lnTo>
                  <a:pt x="3343676" y="6125798"/>
                </a:lnTo>
                <a:lnTo>
                  <a:pt x="3385999" y="6121151"/>
                </a:lnTo>
                <a:lnTo>
                  <a:pt x="3426993" y="6115576"/>
                </a:lnTo>
                <a:lnTo>
                  <a:pt x="3466921" y="6108990"/>
                </a:lnTo>
                <a:lnTo>
                  <a:pt x="3506051" y="6101310"/>
                </a:lnTo>
                <a:lnTo>
                  <a:pt x="3544647" y="6092449"/>
                </a:lnTo>
                <a:lnTo>
                  <a:pt x="3582977" y="6082325"/>
                </a:lnTo>
                <a:lnTo>
                  <a:pt x="3621305" y="6070854"/>
                </a:lnTo>
                <a:lnTo>
                  <a:pt x="3668261" y="6052179"/>
                </a:lnTo>
                <a:lnTo>
                  <a:pt x="3713780" y="6030903"/>
                </a:lnTo>
                <a:lnTo>
                  <a:pt x="3757771" y="6007114"/>
                </a:lnTo>
                <a:lnTo>
                  <a:pt x="3800144" y="5980902"/>
                </a:lnTo>
                <a:lnTo>
                  <a:pt x="3840812" y="5952357"/>
                </a:lnTo>
                <a:lnTo>
                  <a:pt x="3879683" y="5921567"/>
                </a:lnTo>
                <a:lnTo>
                  <a:pt x="3916668" y="5888623"/>
                </a:lnTo>
                <a:lnTo>
                  <a:pt x="3951677" y="5853614"/>
                </a:lnTo>
                <a:lnTo>
                  <a:pt x="3984622" y="5816630"/>
                </a:lnTo>
                <a:lnTo>
                  <a:pt x="4015411" y="5777760"/>
                </a:lnTo>
                <a:lnTo>
                  <a:pt x="4043957" y="5737094"/>
                </a:lnTo>
                <a:lnTo>
                  <a:pt x="4070168" y="5694721"/>
                </a:lnTo>
                <a:lnTo>
                  <a:pt x="4093956" y="5650730"/>
                </a:lnTo>
                <a:lnTo>
                  <a:pt x="4115230" y="5605212"/>
                </a:lnTo>
                <a:lnTo>
                  <a:pt x="4133902" y="5558256"/>
                </a:lnTo>
                <a:lnTo>
                  <a:pt x="4146048" y="5517535"/>
                </a:lnTo>
                <a:lnTo>
                  <a:pt x="4156677" y="5476803"/>
                </a:lnTo>
                <a:lnTo>
                  <a:pt x="4165892" y="5435750"/>
                </a:lnTo>
                <a:lnTo>
                  <a:pt x="4173792" y="5394068"/>
                </a:lnTo>
                <a:lnTo>
                  <a:pt x="4180480" y="5351445"/>
                </a:lnTo>
                <a:lnTo>
                  <a:pt x="4186056" y="5307573"/>
                </a:lnTo>
                <a:lnTo>
                  <a:pt x="4190621" y="5262142"/>
                </a:lnTo>
                <a:lnTo>
                  <a:pt x="4194276" y="5214842"/>
                </a:lnTo>
                <a:lnTo>
                  <a:pt x="4197123" y="5165363"/>
                </a:lnTo>
                <a:lnTo>
                  <a:pt x="4199263" y="5113395"/>
                </a:lnTo>
                <a:lnTo>
                  <a:pt x="4200796" y="5058629"/>
                </a:lnTo>
                <a:lnTo>
                  <a:pt x="4201823" y="5000754"/>
                </a:lnTo>
                <a:lnTo>
                  <a:pt x="4202447" y="4939462"/>
                </a:lnTo>
                <a:lnTo>
                  <a:pt x="4202767" y="4874443"/>
                </a:lnTo>
                <a:lnTo>
                  <a:pt x="4202887" y="4795971"/>
                </a:lnTo>
                <a:lnTo>
                  <a:pt x="4202789" y="1277619"/>
                </a:lnTo>
                <a:lnTo>
                  <a:pt x="4202522" y="1215080"/>
                </a:lnTo>
                <a:lnTo>
                  <a:pt x="4202003" y="1155999"/>
                </a:lnTo>
                <a:lnTo>
                  <a:pt x="4201146" y="1100109"/>
                </a:lnTo>
                <a:lnTo>
                  <a:pt x="4199868" y="1047144"/>
                </a:lnTo>
                <a:lnTo>
                  <a:pt x="4198084" y="996840"/>
                </a:lnTo>
                <a:lnTo>
                  <a:pt x="4195711" y="948929"/>
                </a:lnTo>
                <a:lnTo>
                  <a:pt x="4192663" y="903146"/>
                </a:lnTo>
                <a:lnTo>
                  <a:pt x="4188857" y="859226"/>
                </a:lnTo>
                <a:lnTo>
                  <a:pt x="4184209" y="816902"/>
                </a:lnTo>
                <a:lnTo>
                  <a:pt x="4178633" y="775909"/>
                </a:lnTo>
                <a:lnTo>
                  <a:pt x="4172046" y="735980"/>
                </a:lnTo>
                <a:lnTo>
                  <a:pt x="4164364" y="696850"/>
                </a:lnTo>
                <a:lnTo>
                  <a:pt x="4155502" y="658254"/>
                </a:lnTo>
                <a:lnTo>
                  <a:pt x="4145376" y="619924"/>
                </a:lnTo>
                <a:lnTo>
                  <a:pt x="4133902" y="581596"/>
                </a:lnTo>
                <a:lnTo>
                  <a:pt x="4115230" y="534640"/>
                </a:lnTo>
                <a:lnTo>
                  <a:pt x="4093956" y="489121"/>
                </a:lnTo>
                <a:lnTo>
                  <a:pt x="4070168" y="445130"/>
                </a:lnTo>
                <a:lnTo>
                  <a:pt x="4043957" y="402756"/>
                </a:lnTo>
                <a:lnTo>
                  <a:pt x="4015411" y="362089"/>
                </a:lnTo>
                <a:lnTo>
                  <a:pt x="3984622" y="323218"/>
                </a:lnTo>
                <a:lnTo>
                  <a:pt x="3951677" y="286233"/>
                </a:lnTo>
                <a:lnTo>
                  <a:pt x="3916668" y="251224"/>
                </a:lnTo>
                <a:lnTo>
                  <a:pt x="3879683" y="218279"/>
                </a:lnTo>
                <a:lnTo>
                  <a:pt x="3840812" y="187490"/>
                </a:lnTo>
                <a:lnTo>
                  <a:pt x="3800144" y="158944"/>
                </a:lnTo>
                <a:lnTo>
                  <a:pt x="3757771" y="132733"/>
                </a:lnTo>
                <a:lnTo>
                  <a:pt x="3713780" y="108945"/>
                </a:lnTo>
                <a:lnTo>
                  <a:pt x="3668261" y="87670"/>
                </a:lnTo>
                <a:lnTo>
                  <a:pt x="3621305" y="68999"/>
                </a:lnTo>
                <a:lnTo>
                  <a:pt x="3580585" y="56853"/>
                </a:lnTo>
                <a:lnTo>
                  <a:pt x="3539855" y="46224"/>
                </a:lnTo>
                <a:lnTo>
                  <a:pt x="3498804" y="37009"/>
                </a:lnTo>
                <a:lnTo>
                  <a:pt x="3457122" y="29108"/>
                </a:lnTo>
                <a:lnTo>
                  <a:pt x="3414500" y="22421"/>
                </a:lnTo>
                <a:lnTo>
                  <a:pt x="3370628" y="16845"/>
                </a:lnTo>
                <a:lnTo>
                  <a:pt x="3325196" y="12280"/>
                </a:lnTo>
                <a:lnTo>
                  <a:pt x="3277895" y="8624"/>
                </a:lnTo>
                <a:lnTo>
                  <a:pt x="3228415" y="5778"/>
                </a:lnTo>
                <a:lnTo>
                  <a:pt x="3176447" y="3638"/>
                </a:lnTo>
                <a:lnTo>
                  <a:pt x="3121680" y="2105"/>
                </a:lnTo>
                <a:lnTo>
                  <a:pt x="2795030" y="0"/>
                </a:lnTo>
                <a:close/>
              </a:path>
            </a:pathLst>
          </a:custGeom>
          <a:solidFill>
            <a:srgbClr val="FFFFFF">
              <a:alpha val="962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92900" y="5740400"/>
            <a:ext cx="271526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Model</a:t>
            </a:r>
            <a:r>
              <a:rPr sz="2600" b="1" spc="-1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F15B2A"/>
                </a:solidFill>
                <a:latin typeface="Arial"/>
                <a:cs typeface="Arial"/>
              </a:rPr>
              <a:t>Updates</a:t>
            </a:r>
            <a:endParaRPr sz="2600">
              <a:latin typeface="Arial"/>
              <a:cs typeface="Arial"/>
            </a:endParaRPr>
          </a:p>
          <a:p>
            <a:pPr marL="685800" marR="5080" indent="-673100">
              <a:lnSpc>
                <a:spcPts val="3100"/>
              </a:lnSpc>
              <a:spcBef>
                <a:spcPts val="2300"/>
              </a:spcBef>
            </a:pPr>
            <a:r>
              <a:rPr sz="2600" spc="15" dirty="0">
                <a:latin typeface="DejaVu Sans"/>
                <a:cs typeface="DejaVu Sans"/>
              </a:rPr>
              <a:t>Online </a:t>
            </a:r>
            <a:r>
              <a:rPr sz="2600" spc="-55" dirty="0">
                <a:latin typeface="DejaVu Sans"/>
                <a:cs typeface="DejaVu Sans"/>
              </a:rPr>
              <a:t>vs</a:t>
            </a:r>
            <a:r>
              <a:rPr sz="2600" spc="-185" dirty="0">
                <a:latin typeface="DejaVu Sans"/>
                <a:cs typeface="DejaVu Sans"/>
              </a:rPr>
              <a:t> </a:t>
            </a:r>
            <a:r>
              <a:rPr sz="2600" spc="30" dirty="0">
                <a:latin typeface="DejaVu Sans"/>
                <a:cs typeface="DejaVu Sans"/>
              </a:rPr>
              <a:t>offline  </a:t>
            </a:r>
            <a:r>
              <a:rPr sz="2600" spc="-5" dirty="0">
                <a:latin typeface="DejaVu Sans"/>
                <a:cs typeface="DejaVu Sans"/>
              </a:rPr>
              <a:t>updates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647700"/>
            <a:ext cx="10151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Collaborative </a:t>
            </a:r>
            <a:r>
              <a:rPr spc="-15" dirty="0"/>
              <a:t>Filtering</a:t>
            </a:r>
            <a:r>
              <a:rPr spc="-475" dirty="0"/>
              <a:t> </a:t>
            </a:r>
            <a:r>
              <a:rPr spc="-7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800" y="6172200"/>
            <a:ext cx="335724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03200">
              <a:lnSpc>
                <a:spcPts val="3100"/>
              </a:lnSpc>
              <a:spcBef>
                <a:spcPts val="219"/>
              </a:spcBef>
            </a:pPr>
            <a:r>
              <a:rPr sz="2600" spc="-10" dirty="0">
                <a:latin typeface="DejaVu Sans"/>
                <a:cs typeface="DejaVu Sans"/>
              </a:rPr>
              <a:t>Use the </a:t>
            </a:r>
            <a:r>
              <a:rPr sz="2600" spc="-15" dirty="0">
                <a:latin typeface="DejaVu Sans"/>
                <a:cs typeface="DejaVu Sans"/>
              </a:rPr>
              <a:t>ratings </a:t>
            </a:r>
            <a:r>
              <a:rPr sz="2600" spc="85" dirty="0">
                <a:latin typeface="DejaVu Sans"/>
                <a:cs typeface="DejaVu Sans"/>
              </a:rPr>
              <a:t>of  </a:t>
            </a:r>
            <a:r>
              <a:rPr sz="2600" spc="-10" dirty="0">
                <a:latin typeface="DejaVu Sans"/>
                <a:cs typeface="DejaVu Sans"/>
              </a:rPr>
              <a:t>“most similar”</a:t>
            </a:r>
            <a:r>
              <a:rPr sz="2600" spc="-155" dirty="0">
                <a:latin typeface="DejaVu Sans"/>
                <a:cs typeface="DejaVu Sans"/>
              </a:rPr>
              <a:t> </a:t>
            </a:r>
            <a:r>
              <a:rPr sz="2600" spc="-35" dirty="0">
                <a:latin typeface="DejaVu Sans"/>
                <a:cs typeface="DejaVu Sans"/>
              </a:rPr>
              <a:t>users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9700" y="3917086"/>
            <a:ext cx="2318207" cy="1836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6000" y="3917086"/>
            <a:ext cx="2311400" cy="1836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36800" y="2095500"/>
            <a:ext cx="51536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27200" marR="5080" indent="-1714500">
              <a:lnSpc>
                <a:spcPct val="100800"/>
              </a:lnSpc>
              <a:spcBef>
                <a:spcPts val="55"/>
              </a:spcBef>
            </a:pPr>
            <a:r>
              <a:rPr sz="4300" spc="-25" dirty="0">
                <a:solidFill>
                  <a:srgbClr val="2A9FBC"/>
                </a:solidFill>
                <a:latin typeface="DejaVu Sans"/>
                <a:cs typeface="DejaVu Sans"/>
              </a:rPr>
              <a:t>Nearest</a:t>
            </a:r>
            <a:r>
              <a:rPr sz="4300" spc="-135" dirty="0">
                <a:solidFill>
                  <a:srgbClr val="2A9FBC"/>
                </a:solidFill>
                <a:latin typeface="DejaVu Sans"/>
                <a:cs typeface="DejaVu Sans"/>
              </a:rPr>
              <a:t> </a:t>
            </a:r>
            <a:r>
              <a:rPr sz="4300" spc="55" dirty="0">
                <a:solidFill>
                  <a:srgbClr val="2A9FBC"/>
                </a:solidFill>
                <a:latin typeface="DejaVu Sans"/>
                <a:cs typeface="DejaVu Sans"/>
              </a:rPr>
              <a:t>Neighbors  </a:t>
            </a:r>
            <a:r>
              <a:rPr sz="4300" spc="70" dirty="0">
                <a:solidFill>
                  <a:srgbClr val="2A9FBC"/>
                </a:solidFill>
                <a:latin typeface="DejaVu Sans"/>
                <a:cs typeface="DejaVu Sans"/>
              </a:rPr>
              <a:t>Model</a:t>
            </a:r>
            <a:endParaRPr sz="43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25100" y="3810000"/>
            <a:ext cx="2044700" cy="204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6900" y="2095500"/>
            <a:ext cx="373062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23900" marR="5080" indent="-711200">
              <a:lnSpc>
                <a:spcPct val="100800"/>
              </a:lnSpc>
              <a:spcBef>
                <a:spcPts val="55"/>
              </a:spcBef>
            </a:pPr>
            <a:r>
              <a:rPr sz="4300" spc="15" dirty="0">
                <a:solidFill>
                  <a:srgbClr val="2A9FBC"/>
                </a:solidFill>
                <a:latin typeface="DejaVu Sans"/>
                <a:cs typeface="DejaVu Sans"/>
              </a:rPr>
              <a:t>Latent</a:t>
            </a:r>
            <a:r>
              <a:rPr sz="4300" spc="-150" dirty="0">
                <a:solidFill>
                  <a:srgbClr val="2A9FBC"/>
                </a:solidFill>
                <a:latin typeface="DejaVu Sans"/>
                <a:cs typeface="DejaVu Sans"/>
              </a:rPr>
              <a:t> </a:t>
            </a:r>
            <a:r>
              <a:rPr sz="4300" spc="70" dirty="0">
                <a:solidFill>
                  <a:srgbClr val="2A9FBC"/>
                </a:solidFill>
                <a:latin typeface="DejaVu Sans"/>
                <a:cs typeface="DejaVu Sans"/>
              </a:rPr>
              <a:t>Factor  </a:t>
            </a:r>
            <a:r>
              <a:rPr sz="4300" spc="10" dirty="0">
                <a:solidFill>
                  <a:srgbClr val="2A9FBC"/>
                </a:solidFill>
                <a:latin typeface="DejaVu Sans"/>
                <a:cs typeface="DejaVu Sans"/>
              </a:rPr>
              <a:t>Analysis</a:t>
            </a:r>
            <a:endParaRPr sz="43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8500" y="6172200"/>
            <a:ext cx="3518535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6985" algn="ctr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Solve </a:t>
            </a:r>
            <a:r>
              <a:rPr sz="2600" spc="50" dirty="0">
                <a:latin typeface="DejaVu Sans"/>
                <a:cs typeface="DejaVu Sans"/>
              </a:rPr>
              <a:t>for </a:t>
            </a:r>
            <a:r>
              <a:rPr sz="2600" spc="10" dirty="0">
                <a:latin typeface="DejaVu Sans"/>
                <a:cs typeface="DejaVu Sans"/>
              </a:rPr>
              <a:t>underlying  factors </a:t>
            </a:r>
            <a:r>
              <a:rPr sz="2600" spc="-10" dirty="0">
                <a:latin typeface="DejaVu Sans"/>
                <a:cs typeface="DejaVu Sans"/>
              </a:rPr>
              <a:t>that </a:t>
            </a:r>
            <a:r>
              <a:rPr sz="2600" dirty="0">
                <a:latin typeface="DejaVu Sans"/>
                <a:cs typeface="DejaVu Sans"/>
              </a:rPr>
              <a:t>drive</a:t>
            </a:r>
            <a:r>
              <a:rPr sz="2600" spc="-195" dirty="0">
                <a:latin typeface="DejaVu Sans"/>
                <a:cs typeface="DejaVu Sans"/>
              </a:rPr>
              <a:t> </a:t>
            </a:r>
            <a:r>
              <a:rPr sz="2600" spc="-10" dirty="0">
                <a:latin typeface="DejaVu Sans"/>
                <a:cs typeface="DejaVu Sans"/>
              </a:rPr>
              <a:t>the  </a:t>
            </a:r>
            <a:r>
              <a:rPr sz="2600" spc="-15" dirty="0">
                <a:latin typeface="DejaVu Sans"/>
                <a:cs typeface="DejaVu Sans"/>
              </a:rPr>
              <a:t>ratings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47700"/>
            <a:ext cx="15360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Nearest</a:t>
            </a:r>
            <a:r>
              <a:rPr spc="-254" dirty="0"/>
              <a:t> </a:t>
            </a:r>
            <a:r>
              <a:rPr spc="20" dirty="0"/>
              <a:t>Neighbors</a:t>
            </a:r>
            <a:r>
              <a:rPr spc="-250" dirty="0"/>
              <a:t> </a:t>
            </a:r>
            <a:r>
              <a:rPr spc="55" dirty="0"/>
              <a:t>Model</a:t>
            </a:r>
            <a:r>
              <a:rPr spc="-250" dirty="0"/>
              <a:t> </a:t>
            </a:r>
            <a:r>
              <a:rPr spc="-135" dirty="0"/>
              <a:t>vs</a:t>
            </a:r>
            <a:r>
              <a:rPr spc="-254" dirty="0"/>
              <a:t> </a:t>
            </a:r>
            <a:r>
              <a:rPr spc="-5" dirty="0"/>
              <a:t>Latent</a:t>
            </a:r>
            <a:r>
              <a:rPr spc="-250" dirty="0"/>
              <a:t> </a:t>
            </a:r>
            <a:r>
              <a:rPr spc="60" dirty="0"/>
              <a:t>Factor</a:t>
            </a:r>
            <a:r>
              <a:rPr spc="-25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2298700" y="2971800"/>
            <a:ext cx="25019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92900" y="5740400"/>
            <a:ext cx="271526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Model</a:t>
            </a:r>
            <a:r>
              <a:rPr sz="2600" b="1" spc="-1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F15B2A"/>
                </a:solidFill>
                <a:latin typeface="Arial"/>
                <a:cs typeface="Arial"/>
              </a:rPr>
              <a:t>Updates</a:t>
            </a:r>
            <a:endParaRPr sz="2600">
              <a:latin typeface="Arial"/>
              <a:cs typeface="Arial"/>
            </a:endParaRPr>
          </a:p>
          <a:p>
            <a:pPr marL="685800" marR="5080" indent="-673100">
              <a:lnSpc>
                <a:spcPts val="3100"/>
              </a:lnSpc>
              <a:spcBef>
                <a:spcPts val="2300"/>
              </a:spcBef>
            </a:pPr>
            <a:r>
              <a:rPr sz="2600" spc="15" dirty="0">
                <a:latin typeface="DejaVu Sans"/>
                <a:cs typeface="DejaVu Sans"/>
              </a:rPr>
              <a:t>Online </a:t>
            </a:r>
            <a:r>
              <a:rPr sz="2600" spc="-55" dirty="0">
                <a:latin typeface="DejaVu Sans"/>
                <a:cs typeface="DejaVu Sans"/>
              </a:rPr>
              <a:t>vs</a:t>
            </a:r>
            <a:r>
              <a:rPr sz="2600" spc="-185" dirty="0">
                <a:latin typeface="DejaVu Sans"/>
                <a:cs typeface="DejaVu Sans"/>
              </a:rPr>
              <a:t> </a:t>
            </a:r>
            <a:r>
              <a:rPr sz="2600" spc="30" dirty="0">
                <a:latin typeface="DejaVu Sans"/>
                <a:cs typeface="DejaVu Sans"/>
              </a:rPr>
              <a:t>offline  </a:t>
            </a:r>
            <a:r>
              <a:rPr sz="2600" spc="-5" dirty="0">
                <a:latin typeface="DejaVu Sans"/>
                <a:cs typeface="DejaVu Sans"/>
              </a:rPr>
              <a:t>updates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5800" y="3073400"/>
            <a:ext cx="2032000" cy="195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5400" y="5740400"/>
            <a:ext cx="2519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Memory</a:t>
            </a:r>
            <a:r>
              <a:rPr sz="2600" b="1" spc="-2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F15B2A"/>
                </a:solidFill>
                <a:latin typeface="Arial"/>
                <a:cs typeface="Arial"/>
              </a:rPr>
              <a:t>Usage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98200" y="3314700"/>
            <a:ext cx="342900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8600" y="5740400"/>
            <a:ext cx="40932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600" b="1" spc="135" dirty="0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sz="2600" b="1" spc="4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F15B2A"/>
                </a:solidFill>
                <a:latin typeface="Arial"/>
                <a:cs typeface="Arial"/>
              </a:rPr>
              <a:t>Representation</a:t>
            </a:r>
            <a:endParaRPr sz="2600">
              <a:latin typeface="Arial"/>
              <a:cs typeface="Arial"/>
            </a:endParaRPr>
          </a:p>
          <a:p>
            <a:pPr marL="12700" marR="5080" algn="ctr">
              <a:lnSpc>
                <a:spcPts val="3100"/>
              </a:lnSpc>
              <a:spcBef>
                <a:spcPts val="2300"/>
              </a:spcBef>
            </a:pPr>
            <a:r>
              <a:rPr sz="2600" spc="10" dirty="0">
                <a:latin typeface="DejaVu Sans"/>
                <a:cs typeface="DejaVu Sans"/>
              </a:rPr>
              <a:t>Observable </a:t>
            </a:r>
            <a:r>
              <a:rPr sz="2600" dirty="0">
                <a:latin typeface="DejaVu Sans"/>
                <a:cs typeface="DejaVu Sans"/>
              </a:rPr>
              <a:t>attributes</a:t>
            </a:r>
            <a:r>
              <a:rPr sz="2600" spc="-150" dirty="0">
                <a:latin typeface="DejaVu Sans"/>
                <a:cs typeface="DejaVu Sans"/>
              </a:rPr>
              <a:t> </a:t>
            </a:r>
            <a:r>
              <a:rPr sz="2600" spc="-55" dirty="0">
                <a:latin typeface="DejaVu Sans"/>
                <a:cs typeface="DejaVu Sans"/>
              </a:rPr>
              <a:t>vs  </a:t>
            </a:r>
            <a:r>
              <a:rPr sz="2600" spc="15" dirty="0">
                <a:latin typeface="DejaVu Sans"/>
                <a:cs typeface="DejaVu Sans"/>
              </a:rPr>
              <a:t>hidden </a:t>
            </a:r>
            <a:r>
              <a:rPr sz="2600" spc="25" dirty="0">
                <a:latin typeface="DejaVu Sans"/>
                <a:cs typeface="DejaVu Sans"/>
              </a:rPr>
              <a:t>driving</a:t>
            </a:r>
            <a:r>
              <a:rPr sz="2600" spc="-140" dirty="0">
                <a:latin typeface="DejaVu Sans"/>
                <a:cs typeface="DejaVu Sans"/>
              </a:rPr>
              <a:t> </a:t>
            </a:r>
            <a:r>
              <a:rPr sz="2600" spc="10" dirty="0">
                <a:latin typeface="DejaVu Sans"/>
                <a:cs typeface="DejaVu Sans"/>
              </a:rPr>
              <a:t>factors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3822" y="1723517"/>
            <a:ext cx="8382634" cy="6140450"/>
          </a:xfrm>
          <a:custGeom>
            <a:avLst/>
            <a:gdLst/>
            <a:ahLst/>
            <a:cxnLst/>
            <a:rect l="l" t="t" r="r" b="b"/>
            <a:pathLst>
              <a:path w="8382634" h="6140450">
                <a:moveTo>
                  <a:pt x="6974346" y="0"/>
                </a:moveTo>
                <a:lnTo>
                  <a:pt x="1414007" y="0"/>
                </a:lnTo>
                <a:lnTo>
                  <a:pt x="1155875" y="898"/>
                </a:lnTo>
                <a:lnTo>
                  <a:pt x="1047023" y="3033"/>
                </a:lnTo>
                <a:lnTo>
                  <a:pt x="996719" y="4817"/>
                </a:lnTo>
                <a:lnTo>
                  <a:pt x="948810" y="7190"/>
                </a:lnTo>
                <a:lnTo>
                  <a:pt x="903028" y="10238"/>
                </a:lnTo>
                <a:lnTo>
                  <a:pt x="859109" y="14044"/>
                </a:lnTo>
                <a:lnTo>
                  <a:pt x="816786" y="18692"/>
                </a:lnTo>
                <a:lnTo>
                  <a:pt x="775794" y="24268"/>
                </a:lnTo>
                <a:lnTo>
                  <a:pt x="735866" y="30855"/>
                </a:lnTo>
                <a:lnTo>
                  <a:pt x="696737" y="38537"/>
                </a:lnTo>
                <a:lnTo>
                  <a:pt x="658141" y="47399"/>
                </a:lnTo>
                <a:lnTo>
                  <a:pt x="619812" y="57524"/>
                </a:lnTo>
                <a:lnTo>
                  <a:pt x="581484" y="68999"/>
                </a:lnTo>
                <a:lnTo>
                  <a:pt x="534525" y="87670"/>
                </a:lnTo>
                <a:lnTo>
                  <a:pt x="489005" y="108945"/>
                </a:lnTo>
                <a:lnTo>
                  <a:pt x="445013" y="132733"/>
                </a:lnTo>
                <a:lnTo>
                  <a:pt x="402639" y="158944"/>
                </a:lnTo>
                <a:lnTo>
                  <a:pt x="361971" y="187490"/>
                </a:lnTo>
                <a:lnTo>
                  <a:pt x="323100" y="218279"/>
                </a:lnTo>
                <a:lnTo>
                  <a:pt x="286116" y="251224"/>
                </a:lnTo>
                <a:lnTo>
                  <a:pt x="251107" y="286233"/>
                </a:lnTo>
                <a:lnTo>
                  <a:pt x="218163" y="323218"/>
                </a:lnTo>
                <a:lnTo>
                  <a:pt x="187374" y="362089"/>
                </a:lnTo>
                <a:lnTo>
                  <a:pt x="158830" y="402756"/>
                </a:lnTo>
                <a:lnTo>
                  <a:pt x="132619" y="445130"/>
                </a:lnTo>
                <a:lnTo>
                  <a:pt x="108832" y="489121"/>
                </a:lnTo>
                <a:lnTo>
                  <a:pt x="87558" y="534640"/>
                </a:lnTo>
                <a:lnTo>
                  <a:pt x="68886" y="581596"/>
                </a:lnTo>
                <a:lnTo>
                  <a:pt x="56741" y="622315"/>
                </a:lnTo>
                <a:lnTo>
                  <a:pt x="46111" y="663046"/>
                </a:lnTo>
                <a:lnTo>
                  <a:pt x="36897" y="704097"/>
                </a:lnTo>
                <a:lnTo>
                  <a:pt x="28996" y="745779"/>
                </a:lnTo>
                <a:lnTo>
                  <a:pt x="22308" y="788401"/>
                </a:lnTo>
                <a:lnTo>
                  <a:pt x="16733" y="832273"/>
                </a:lnTo>
                <a:lnTo>
                  <a:pt x="12168" y="877705"/>
                </a:lnTo>
                <a:lnTo>
                  <a:pt x="8512" y="925006"/>
                </a:lnTo>
                <a:lnTo>
                  <a:pt x="5665" y="974485"/>
                </a:lnTo>
                <a:lnTo>
                  <a:pt x="3526" y="1026454"/>
                </a:lnTo>
                <a:lnTo>
                  <a:pt x="1993" y="1081221"/>
                </a:lnTo>
                <a:lnTo>
                  <a:pt x="965" y="1139096"/>
                </a:lnTo>
                <a:lnTo>
                  <a:pt x="342" y="1200389"/>
                </a:lnTo>
                <a:lnTo>
                  <a:pt x="22" y="1265409"/>
                </a:lnTo>
                <a:lnTo>
                  <a:pt x="0" y="4862233"/>
                </a:lnTo>
                <a:lnTo>
                  <a:pt x="266" y="4924771"/>
                </a:lnTo>
                <a:lnTo>
                  <a:pt x="786" y="4983852"/>
                </a:lnTo>
                <a:lnTo>
                  <a:pt x="1643" y="5039741"/>
                </a:lnTo>
                <a:lnTo>
                  <a:pt x="2921" y="5092705"/>
                </a:lnTo>
                <a:lnTo>
                  <a:pt x="4704" y="5143009"/>
                </a:lnTo>
                <a:lnTo>
                  <a:pt x="7078" y="5190919"/>
                </a:lnTo>
                <a:lnTo>
                  <a:pt x="10125" y="5236701"/>
                </a:lnTo>
                <a:lnTo>
                  <a:pt x="13931" y="5280621"/>
                </a:lnTo>
                <a:lnTo>
                  <a:pt x="18580" y="5322944"/>
                </a:lnTo>
                <a:lnTo>
                  <a:pt x="24156" y="5363938"/>
                </a:lnTo>
                <a:lnTo>
                  <a:pt x="30742" y="5403867"/>
                </a:lnTo>
                <a:lnTo>
                  <a:pt x="38424" y="5442997"/>
                </a:lnTo>
                <a:lnTo>
                  <a:pt x="47286" y="5481595"/>
                </a:lnTo>
                <a:lnTo>
                  <a:pt x="57412" y="5519926"/>
                </a:lnTo>
                <a:lnTo>
                  <a:pt x="68886" y="5558256"/>
                </a:lnTo>
                <a:lnTo>
                  <a:pt x="87558" y="5605212"/>
                </a:lnTo>
                <a:lnTo>
                  <a:pt x="108832" y="5650730"/>
                </a:lnTo>
                <a:lnTo>
                  <a:pt x="132619" y="5694721"/>
                </a:lnTo>
                <a:lnTo>
                  <a:pt x="158830" y="5737094"/>
                </a:lnTo>
                <a:lnTo>
                  <a:pt x="187374" y="5777760"/>
                </a:lnTo>
                <a:lnTo>
                  <a:pt x="218163" y="5816630"/>
                </a:lnTo>
                <a:lnTo>
                  <a:pt x="251107" y="5853614"/>
                </a:lnTo>
                <a:lnTo>
                  <a:pt x="286116" y="5888623"/>
                </a:lnTo>
                <a:lnTo>
                  <a:pt x="323100" y="5921567"/>
                </a:lnTo>
                <a:lnTo>
                  <a:pt x="361971" y="5952357"/>
                </a:lnTo>
                <a:lnTo>
                  <a:pt x="402639" y="5980902"/>
                </a:lnTo>
                <a:lnTo>
                  <a:pt x="445013" y="6007114"/>
                </a:lnTo>
                <a:lnTo>
                  <a:pt x="489005" y="6030903"/>
                </a:lnTo>
                <a:lnTo>
                  <a:pt x="534525" y="6052179"/>
                </a:lnTo>
                <a:lnTo>
                  <a:pt x="581484" y="6070854"/>
                </a:lnTo>
                <a:lnTo>
                  <a:pt x="622203" y="6082997"/>
                </a:lnTo>
                <a:lnTo>
                  <a:pt x="662933" y="6093624"/>
                </a:lnTo>
                <a:lnTo>
                  <a:pt x="703984" y="6102837"/>
                </a:lnTo>
                <a:lnTo>
                  <a:pt x="745665" y="6110736"/>
                </a:lnTo>
                <a:lnTo>
                  <a:pt x="788286" y="6117423"/>
                </a:lnTo>
                <a:lnTo>
                  <a:pt x="832157" y="6122998"/>
                </a:lnTo>
                <a:lnTo>
                  <a:pt x="877587" y="6127562"/>
                </a:lnTo>
                <a:lnTo>
                  <a:pt x="924887" y="6131217"/>
                </a:lnTo>
                <a:lnTo>
                  <a:pt x="974366" y="6134063"/>
                </a:lnTo>
                <a:lnTo>
                  <a:pt x="1026333" y="6136202"/>
                </a:lnTo>
                <a:lnTo>
                  <a:pt x="1081099" y="6137735"/>
                </a:lnTo>
                <a:lnTo>
                  <a:pt x="1138973" y="6138762"/>
                </a:lnTo>
                <a:lnTo>
                  <a:pt x="1407746" y="6139840"/>
                </a:lnTo>
                <a:lnTo>
                  <a:pt x="6968085" y="6139840"/>
                </a:lnTo>
                <a:lnTo>
                  <a:pt x="7226218" y="6138941"/>
                </a:lnTo>
                <a:lnTo>
                  <a:pt x="7335073" y="6136807"/>
                </a:lnTo>
                <a:lnTo>
                  <a:pt x="7385377" y="6135024"/>
                </a:lnTo>
                <a:lnTo>
                  <a:pt x="7433288" y="6132651"/>
                </a:lnTo>
                <a:lnTo>
                  <a:pt x="7479071" y="6129604"/>
                </a:lnTo>
                <a:lnTo>
                  <a:pt x="7522991" y="6125798"/>
                </a:lnTo>
                <a:lnTo>
                  <a:pt x="7565315" y="6121151"/>
                </a:lnTo>
                <a:lnTo>
                  <a:pt x="7606308" y="6115576"/>
                </a:lnTo>
                <a:lnTo>
                  <a:pt x="7646237" y="6108990"/>
                </a:lnTo>
                <a:lnTo>
                  <a:pt x="7685367" y="6101310"/>
                </a:lnTo>
                <a:lnTo>
                  <a:pt x="7723963" y="6092449"/>
                </a:lnTo>
                <a:lnTo>
                  <a:pt x="7762293" y="6082325"/>
                </a:lnTo>
                <a:lnTo>
                  <a:pt x="7800621" y="6070854"/>
                </a:lnTo>
                <a:lnTo>
                  <a:pt x="7847577" y="6052179"/>
                </a:lnTo>
                <a:lnTo>
                  <a:pt x="7893096" y="6030903"/>
                </a:lnTo>
                <a:lnTo>
                  <a:pt x="7937087" y="6007114"/>
                </a:lnTo>
                <a:lnTo>
                  <a:pt x="7979460" y="5980902"/>
                </a:lnTo>
                <a:lnTo>
                  <a:pt x="8020128" y="5952357"/>
                </a:lnTo>
                <a:lnTo>
                  <a:pt x="8058999" y="5921567"/>
                </a:lnTo>
                <a:lnTo>
                  <a:pt x="8095984" y="5888623"/>
                </a:lnTo>
                <a:lnTo>
                  <a:pt x="8130993" y="5853614"/>
                </a:lnTo>
                <a:lnTo>
                  <a:pt x="8163938" y="5816630"/>
                </a:lnTo>
                <a:lnTo>
                  <a:pt x="8194727" y="5777760"/>
                </a:lnTo>
                <a:lnTo>
                  <a:pt x="8223273" y="5737094"/>
                </a:lnTo>
                <a:lnTo>
                  <a:pt x="8249484" y="5694721"/>
                </a:lnTo>
                <a:lnTo>
                  <a:pt x="8273272" y="5650730"/>
                </a:lnTo>
                <a:lnTo>
                  <a:pt x="8294546" y="5605212"/>
                </a:lnTo>
                <a:lnTo>
                  <a:pt x="8313218" y="5558256"/>
                </a:lnTo>
                <a:lnTo>
                  <a:pt x="8325364" y="5517535"/>
                </a:lnTo>
                <a:lnTo>
                  <a:pt x="8335993" y="5476803"/>
                </a:lnTo>
                <a:lnTo>
                  <a:pt x="8345208" y="5435750"/>
                </a:lnTo>
                <a:lnTo>
                  <a:pt x="8353108" y="5394068"/>
                </a:lnTo>
                <a:lnTo>
                  <a:pt x="8359796" y="5351445"/>
                </a:lnTo>
                <a:lnTo>
                  <a:pt x="8365372" y="5307573"/>
                </a:lnTo>
                <a:lnTo>
                  <a:pt x="8369937" y="5262142"/>
                </a:lnTo>
                <a:lnTo>
                  <a:pt x="8373592" y="5214842"/>
                </a:lnTo>
                <a:lnTo>
                  <a:pt x="8376439" y="5165363"/>
                </a:lnTo>
                <a:lnTo>
                  <a:pt x="8378579" y="5113395"/>
                </a:lnTo>
                <a:lnTo>
                  <a:pt x="8380112" y="5058629"/>
                </a:lnTo>
                <a:lnTo>
                  <a:pt x="8381139" y="5000754"/>
                </a:lnTo>
                <a:lnTo>
                  <a:pt x="8381763" y="4939462"/>
                </a:lnTo>
                <a:lnTo>
                  <a:pt x="8382083" y="4874443"/>
                </a:lnTo>
                <a:lnTo>
                  <a:pt x="8382203" y="4795971"/>
                </a:lnTo>
                <a:lnTo>
                  <a:pt x="8382105" y="1277619"/>
                </a:lnTo>
                <a:lnTo>
                  <a:pt x="8381838" y="1215080"/>
                </a:lnTo>
                <a:lnTo>
                  <a:pt x="8381319" y="1155999"/>
                </a:lnTo>
                <a:lnTo>
                  <a:pt x="8380462" y="1100109"/>
                </a:lnTo>
                <a:lnTo>
                  <a:pt x="8379184" y="1047144"/>
                </a:lnTo>
                <a:lnTo>
                  <a:pt x="8377400" y="996840"/>
                </a:lnTo>
                <a:lnTo>
                  <a:pt x="8375027" y="948929"/>
                </a:lnTo>
                <a:lnTo>
                  <a:pt x="8371979" y="903146"/>
                </a:lnTo>
                <a:lnTo>
                  <a:pt x="8368173" y="859226"/>
                </a:lnTo>
                <a:lnTo>
                  <a:pt x="8363525" y="816902"/>
                </a:lnTo>
                <a:lnTo>
                  <a:pt x="8357949" y="775909"/>
                </a:lnTo>
                <a:lnTo>
                  <a:pt x="8351362" y="735980"/>
                </a:lnTo>
                <a:lnTo>
                  <a:pt x="8343680" y="696850"/>
                </a:lnTo>
                <a:lnTo>
                  <a:pt x="8334818" y="658254"/>
                </a:lnTo>
                <a:lnTo>
                  <a:pt x="8324692" y="619924"/>
                </a:lnTo>
                <a:lnTo>
                  <a:pt x="8313218" y="581596"/>
                </a:lnTo>
                <a:lnTo>
                  <a:pt x="8294546" y="534640"/>
                </a:lnTo>
                <a:lnTo>
                  <a:pt x="8273272" y="489121"/>
                </a:lnTo>
                <a:lnTo>
                  <a:pt x="8249484" y="445130"/>
                </a:lnTo>
                <a:lnTo>
                  <a:pt x="8223273" y="402756"/>
                </a:lnTo>
                <a:lnTo>
                  <a:pt x="8194727" y="362089"/>
                </a:lnTo>
                <a:lnTo>
                  <a:pt x="8163938" y="323218"/>
                </a:lnTo>
                <a:lnTo>
                  <a:pt x="8130993" y="286233"/>
                </a:lnTo>
                <a:lnTo>
                  <a:pt x="8095984" y="251224"/>
                </a:lnTo>
                <a:lnTo>
                  <a:pt x="8058999" y="218279"/>
                </a:lnTo>
                <a:lnTo>
                  <a:pt x="8020128" y="187490"/>
                </a:lnTo>
                <a:lnTo>
                  <a:pt x="7979460" y="158944"/>
                </a:lnTo>
                <a:lnTo>
                  <a:pt x="7937087" y="132733"/>
                </a:lnTo>
                <a:lnTo>
                  <a:pt x="7893096" y="108945"/>
                </a:lnTo>
                <a:lnTo>
                  <a:pt x="7847577" y="87670"/>
                </a:lnTo>
                <a:lnTo>
                  <a:pt x="7800621" y="68999"/>
                </a:lnTo>
                <a:lnTo>
                  <a:pt x="7759901" y="56853"/>
                </a:lnTo>
                <a:lnTo>
                  <a:pt x="7719171" y="46224"/>
                </a:lnTo>
                <a:lnTo>
                  <a:pt x="7678120" y="37009"/>
                </a:lnTo>
                <a:lnTo>
                  <a:pt x="7636438" y="29108"/>
                </a:lnTo>
                <a:lnTo>
                  <a:pt x="7593816" y="22421"/>
                </a:lnTo>
                <a:lnTo>
                  <a:pt x="7549944" y="16845"/>
                </a:lnTo>
                <a:lnTo>
                  <a:pt x="7504512" y="12280"/>
                </a:lnTo>
                <a:lnTo>
                  <a:pt x="7457211" y="8624"/>
                </a:lnTo>
                <a:lnTo>
                  <a:pt x="7407731" y="5778"/>
                </a:lnTo>
                <a:lnTo>
                  <a:pt x="7355763" y="3638"/>
                </a:lnTo>
                <a:lnTo>
                  <a:pt x="7300996" y="2105"/>
                </a:lnTo>
                <a:lnTo>
                  <a:pt x="6974346" y="0"/>
                </a:lnTo>
                <a:close/>
              </a:path>
            </a:pathLst>
          </a:custGeom>
          <a:solidFill>
            <a:srgbClr val="FFFFFF">
              <a:alpha val="962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300" y="647700"/>
            <a:ext cx="7638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Nearest </a:t>
            </a:r>
            <a:r>
              <a:rPr spc="20" dirty="0"/>
              <a:t>Neighbors</a:t>
            </a:r>
            <a:r>
              <a:rPr spc="-484" dirty="0"/>
              <a:t> </a:t>
            </a:r>
            <a:r>
              <a:rPr spc="55" dirty="0"/>
              <a:t>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3050" y="23304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71450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33350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33350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0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33350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0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699500" y="3502659"/>
            <a:ext cx="4657090" cy="206565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259"/>
              </a:spcBef>
            </a:pPr>
            <a:r>
              <a:rPr sz="2700" spc="15" dirty="0">
                <a:latin typeface="DejaVu Sans"/>
                <a:cs typeface="DejaVu Sans"/>
              </a:rPr>
              <a:t>Ratings </a:t>
            </a:r>
            <a:r>
              <a:rPr sz="2700" spc="20" dirty="0">
                <a:latin typeface="DejaVu Sans"/>
                <a:cs typeface="DejaVu Sans"/>
              </a:rPr>
              <a:t>kept in-memory</a:t>
            </a:r>
            <a:r>
              <a:rPr sz="2700" spc="-200" dirty="0">
                <a:latin typeface="DejaVu Sans"/>
                <a:cs typeface="DejaVu Sans"/>
              </a:rPr>
              <a:t> </a:t>
            </a:r>
            <a:r>
              <a:rPr sz="2700" spc="-10" dirty="0">
                <a:latin typeface="DejaVu Sans"/>
                <a:cs typeface="DejaVu Sans"/>
              </a:rPr>
              <a:t>at  </a:t>
            </a:r>
            <a:r>
              <a:rPr sz="2700" spc="-5" dirty="0">
                <a:latin typeface="DejaVu Sans"/>
                <a:cs typeface="DejaVu Sans"/>
              </a:rPr>
              <a:t>all</a:t>
            </a:r>
            <a:r>
              <a:rPr sz="2700" spc="-50" dirty="0">
                <a:latin typeface="DejaVu Sans"/>
                <a:cs typeface="DejaVu Sans"/>
              </a:rPr>
              <a:t> </a:t>
            </a:r>
            <a:r>
              <a:rPr sz="2700" spc="-10" dirty="0">
                <a:latin typeface="DejaVu Sans"/>
                <a:cs typeface="DejaVu Sans"/>
              </a:rPr>
              <a:t>times</a:t>
            </a:r>
            <a:endParaRPr sz="27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617220">
              <a:lnSpc>
                <a:spcPts val="3200"/>
              </a:lnSpc>
            </a:pPr>
            <a:r>
              <a:rPr sz="2700" spc="5" dirty="0">
                <a:latin typeface="DejaVu Sans"/>
                <a:cs typeface="DejaVu Sans"/>
              </a:rPr>
              <a:t>User</a:t>
            </a:r>
            <a:r>
              <a:rPr sz="2700" spc="-130" dirty="0">
                <a:latin typeface="DejaVu Sans"/>
                <a:cs typeface="DejaVu Sans"/>
              </a:rPr>
              <a:t> </a:t>
            </a:r>
            <a:r>
              <a:rPr sz="2700" spc="10" dirty="0">
                <a:latin typeface="DejaVu Sans"/>
                <a:cs typeface="DejaVu Sans"/>
              </a:rPr>
              <a:t>recommendations  </a:t>
            </a:r>
            <a:r>
              <a:rPr sz="2700" spc="35" dirty="0">
                <a:latin typeface="DejaVu Sans"/>
                <a:cs typeface="DejaVu Sans"/>
              </a:rPr>
              <a:t>computed</a:t>
            </a:r>
            <a:r>
              <a:rPr sz="2700" spc="-80" dirty="0">
                <a:latin typeface="DejaVu Sans"/>
                <a:cs typeface="DejaVu Sans"/>
              </a:rPr>
              <a:t> </a:t>
            </a:r>
            <a:r>
              <a:rPr sz="2700" spc="35" dirty="0">
                <a:latin typeface="DejaVu Sans"/>
                <a:cs typeface="DejaVu Sans"/>
              </a:rPr>
              <a:t>on-demand</a:t>
            </a:r>
            <a:endParaRPr sz="27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Latent </a:t>
            </a:r>
            <a:r>
              <a:rPr spc="60" dirty="0"/>
              <a:t>Factor</a:t>
            </a:r>
            <a:r>
              <a:rPr spc="-565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4800" y="3225800"/>
            <a:ext cx="359727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20" dirty="0">
                <a:latin typeface="DejaVu Sans"/>
                <a:cs typeface="DejaVu Sans"/>
              </a:rPr>
              <a:t>Rating </a:t>
            </a:r>
            <a:r>
              <a:rPr sz="2800" spc="-20" dirty="0">
                <a:latin typeface="DejaVu Sans"/>
                <a:cs typeface="DejaVu Sans"/>
              </a:rPr>
              <a:t>matrix is  </a:t>
            </a:r>
            <a:r>
              <a:rPr sz="2800" spc="35" dirty="0">
                <a:latin typeface="DejaVu Sans"/>
                <a:cs typeface="DejaVu Sans"/>
              </a:rPr>
              <a:t>decomposed</a:t>
            </a:r>
            <a:r>
              <a:rPr sz="2800" spc="-125" dirty="0">
                <a:latin typeface="DejaVu Sans"/>
                <a:cs typeface="DejaVu Sans"/>
              </a:rPr>
              <a:t> </a:t>
            </a:r>
            <a:r>
              <a:rPr sz="2800" spc="55" dirty="0">
                <a:latin typeface="DejaVu Sans"/>
                <a:cs typeface="DejaVu Sans"/>
              </a:rPr>
              <a:t>oﬄine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4800" y="4521200"/>
            <a:ext cx="4577715" cy="1315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110" dirty="0">
                <a:latin typeface="DejaVu Sans"/>
                <a:cs typeface="DejaVu Sans"/>
              </a:rPr>
              <a:t>All </a:t>
            </a:r>
            <a:r>
              <a:rPr sz="2800" spc="-5" dirty="0">
                <a:latin typeface="DejaVu Sans"/>
                <a:cs typeface="DejaVu Sans"/>
              </a:rPr>
              <a:t>recommendations</a:t>
            </a:r>
            <a:r>
              <a:rPr sz="2800" spc="-250" dirty="0">
                <a:latin typeface="DejaVu Sans"/>
                <a:cs typeface="DejaVu Sans"/>
              </a:rPr>
              <a:t> </a:t>
            </a:r>
            <a:r>
              <a:rPr sz="2800" spc="-20" dirty="0">
                <a:latin typeface="DejaVu Sans"/>
                <a:cs typeface="DejaVu Sans"/>
              </a:rPr>
              <a:t>can  easily </a:t>
            </a:r>
            <a:r>
              <a:rPr sz="2800" spc="30" dirty="0">
                <a:latin typeface="DejaVu Sans"/>
                <a:cs typeface="DejaVu Sans"/>
              </a:rPr>
              <a:t>be </a:t>
            </a:r>
            <a:r>
              <a:rPr sz="2800" spc="25" dirty="0">
                <a:latin typeface="DejaVu Sans"/>
                <a:cs typeface="DejaVu Sans"/>
              </a:rPr>
              <a:t>pre-computed  </a:t>
            </a:r>
            <a:r>
              <a:rPr sz="2800" spc="-70" dirty="0">
                <a:latin typeface="DejaVu Sans"/>
                <a:cs typeface="DejaVu Sans"/>
              </a:rPr>
              <a:t>as </a:t>
            </a:r>
            <a:r>
              <a:rPr sz="2800" spc="-75" dirty="0">
                <a:latin typeface="DejaVu Sans"/>
                <a:cs typeface="DejaVu Sans"/>
              </a:rPr>
              <a:t>a </a:t>
            </a:r>
            <a:r>
              <a:rPr sz="2800" spc="15" dirty="0">
                <a:latin typeface="DejaVu Sans"/>
                <a:cs typeface="DejaVu Sans"/>
              </a:rPr>
              <a:t>one</a:t>
            </a:r>
            <a:r>
              <a:rPr sz="2800" spc="-15" dirty="0">
                <a:latin typeface="DejaVu Sans"/>
                <a:cs typeface="DejaVu Sans"/>
              </a:rPr>
              <a:t> </a:t>
            </a:r>
            <a:r>
              <a:rPr sz="2800" spc="150" dirty="0">
                <a:latin typeface="DejaVu Sans"/>
                <a:cs typeface="DejaVu Sans"/>
              </a:rPr>
              <a:t>oﬀ</a:t>
            </a:r>
            <a:endParaRPr sz="2800">
              <a:latin typeface="DejaVu Sans"/>
              <a:cs typeface="DejaVu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92250" y="2825750"/>
          <a:ext cx="1897379" cy="348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-67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-89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35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27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b="1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20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200" b="1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4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175" b="1" spc="17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708400" y="4470400"/>
            <a:ext cx="353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20" dirty="0">
                <a:latin typeface="DejaVu Sans"/>
                <a:cs typeface="DejaVu Sans"/>
              </a:rPr>
              <a:t>*</a:t>
            </a:r>
            <a:endParaRPr sz="6000">
              <a:latin typeface="DejaVu Sans"/>
              <a:cs typeface="DejaVu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37050" y="3702050"/>
          <a:ext cx="3116579" cy="200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-14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75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75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175" b="1" spc="82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-67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175" b="1" spc="150" baseline="-574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75" baseline="-5747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47700"/>
            <a:ext cx="15360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Nearest</a:t>
            </a:r>
            <a:r>
              <a:rPr spc="-254" dirty="0"/>
              <a:t> </a:t>
            </a:r>
            <a:r>
              <a:rPr spc="20" dirty="0"/>
              <a:t>Neighbors</a:t>
            </a:r>
            <a:r>
              <a:rPr spc="-250" dirty="0"/>
              <a:t> </a:t>
            </a:r>
            <a:r>
              <a:rPr spc="55" dirty="0"/>
              <a:t>Model</a:t>
            </a:r>
            <a:r>
              <a:rPr spc="-250" dirty="0"/>
              <a:t> </a:t>
            </a:r>
            <a:r>
              <a:rPr spc="-135" dirty="0"/>
              <a:t>vs</a:t>
            </a:r>
            <a:r>
              <a:rPr spc="-254" dirty="0"/>
              <a:t> </a:t>
            </a:r>
            <a:r>
              <a:rPr spc="-5" dirty="0"/>
              <a:t>Latent</a:t>
            </a:r>
            <a:r>
              <a:rPr spc="-250" dirty="0"/>
              <a:t> </a:t>
            </a:r>
            <a:r>
              <a:rPr spc="60" dirty="0"/>
              <a:t>Factor</a:t>
            </a:r>
            <a:r>
              <a:rPr spc="-25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2298700" y="2971800"/>
            <a:ext cx="25019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92900" y="5740400"/>
            <a:ext cx="271526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Model</a:t>
            </a:r>
            <a:r>
              <a:rPr sz="2600" b="1" spc="-1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F15B2A"/>
                </a:solidFill>
                <a:latin typeface="Arial"/>
                <a:cs typeface="Arial"/>
              </a:rPr>
              <a:t>Updates</a:t>
            </a:r>
            <a:endParaRPr sz="2600">
              <a:latin typeface="Arial"/>
              <a:cs typeface="Arial"/>
            </a:endParaRPr>
          </a:p>
          <a:p>
            <a:pPr marL="685800" marR="5080" indent="-673100">
              <a:lnSpc>
                <a:spcPts val="3100"/>
              </a:lnSpc>
              <a:spcBef>
                <a:spcPts val="2300"/>
              </a:spcBef>
            </a:pPr>
            <a:r>
              <a:rPr sz="2600" spc="15" dirty="0">
                <a:latin typeface="DejaVu Sans"/>
                <a:cs typeface="DejaVu Sans"/>
              </a:rPr>
              <a:t>Online </a:t>
            </a:r>
            <a:r>
              <a:rPr sz="2600" spc="-55" dirty="0">
                <a:latin typeface="DejaVu Sans"/>
                <a:cs typeface="DejaVu Sans"/>
              </a:rPr>
              <a:t>vs</a:t>
            </a:r>
            <a:r>
              <a:rPr sz="2600" spc="-185" dirty="0">
                <a:latin typeface="DejaVu Sans"/>
                <a:cs typeface="DejaVu Sans"/>
              </a:rPr>
              <a:t> </a:t>
            </a:r>
            <a:r>
              <a:rPr sz="2600" spc="30" dirty="0">
                <a:latin typeface="DejaVu Sans"/>
                <a:cs typeface="DejaVu Sans"/>
              </a:rPr>
              <a:t>offline  </a:t>
            </a:r>
            <a:r>
              <a:rPr sz="2600" spc="-5" dirty="0">
                <a:latin typeface="DejaVu Sans"/>
                <a:cs typeface="DejaVu Sans"/>
              </a:rPr>
              <a:t>updates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5800" y="3073400"/>
            <a:ext cx="2032000" cy="195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98200" y="3314700"/>
            <a:ext cx="342900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8600" y="5740400"/>
            <a:ext cx="40932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600" b="1" spc="135" dirty="0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sz="2600" b="1" spc="4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F15B2A"/>
                </a:solidFill>
                <a:latin typeface="Arial"/>
                <a:cs typeface="Arial"/>
              </a:rPr>
              <a:t>Representation</a:t>
            </a:r>
            <a:endParaRPr sz="2600">
              <a:latin typeface="Arial"/>
              <a:cs typeface="Arial"/>
            </a:endParaRPr>
          </a:p>
          <a:p>
            <a:pPr marL="12700" marR="5080" algn="ctr">
              <a:lnSpc>
                <a:spcPts val="3100"/>
              </a:lnSpc>
              <a:spcBef>
                <a:spcPts val="2300"/>
              </a:spcBef>
            </a:pPr>
            <a:r>
              <a:rPr sz="2600" spc="10" dirty="0">
                <a:latin typeface="DejaVu Sans"/>
                <a:cs typeface="DejaVu Sans"/>
              </a:rPr>
              <a:t>Observable </a:t>
            </a:r>
            <a:r>
              <a:rPr sz="2600" dirty="0">
                <a:latin typeface="DejaVu Sans"/>
                <a:cs typeface="DejaVu Sans"/>
              </a:rPr>
              <a:t>attributes</a:t>
            </a:r>
            <a:r>
              <a:rPr sz="2600" spc="-150" dirty="0">
                <a:latin typeface="DejaVu Sans"/>
                <a:cs typeface="DejaVu Sans"/>
              </a:rPr>
              <a:t> </a:t>
            </a:r>
            <a:r>
              <a:rPr sz="2600" spc="-55" dirty="0">
                <a:latin typeface="DejaVu Sans"/>
                <a:cs typeface="DejaVu Sans"/>
              </a:rPr>
              <a:t>vs  </a:t>
            </a:r>
            <a:r>
              <a:rPr sz="2600" spc="15" dirty="0">
                <a:latin typeface="DejaVu Sans"/>
                <a:cs typeface="DejaVu Sans"/>
              </a:rPr>
              <a:t>hidden </a:t>
            </a:r>
            <a:r>
              <a:rPr sz="2600" spc="25" dirty="0">
                <a:latin typeface="DejaVu Sans"/>
                <a:cs typeface="DejaVu Sans"/>
              </a:rPr>
              <a:t>driving</a:t>
            </a:r>
            <a:r>
              <a:rPr sz="2600" spc="-140" dirty="0">
                <a:latin typeface="DejaVu Sans"/>
                <a:cs typeface="DejaVu Sans"/>
              </a:rPr>
              <a:t> </a:t>
            </a:r>
            <a:r>
              <a:rPr sz="2600" spc="10" dirty="0">
                <a:latin typeface="DejaVu Sans"/>
                <a:cs typeface="DejaVu Sans"/>
              </a:rPr>
              <a:t>factors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822" y="1723517"/>
            <a:ext cx="8382634" cy="6140450"/>
          </a:xfrm>
          <a:custGeom>
            <a:avLst/>
            <a:gdLst/>
            <a:ahLst/>
            <a:cxnLst/>
            <a:rect l="l" t="t" r="r" b="b"/>
            <a:pathLst>
              <a:path w="8382634" h="6140450">
                <a:moveTo>
                  <a:pt x="6974346" y="0"/>
                </a:moveTo>
                <a:lnTo>
                  <a:pt x="1414007" y="0"/>
                </a:lnTo>
                <a:lnTo>
                  <a:pt x="1155875" y="898"/>
                </a:lnTo>
                <a:lnTo>
                  <a:pt x="1047023" y="3033"/>
                </a:lnTo>
                <a:lnTo>
                  <a:pt x="996719" y="4817"/>
                </a:lnTo>
                <a:lnTo>
                  <a:pt x="948810" y="7190"/>
                </a:lnTo>
                <a:lnTo>
                  <a:pt x="903028" y="10238"/>
                </a:lnTo>
                <a:lnTo>
                  <a:pt x="859109" y="14044"/>
                </a:lnTo>
                <a:lnTo>
                  <a:pt x="816786" y="18692"/>
                </a:lnTo>
                <a:lnTo>
                  <a:pt x="775794" y="24268"/>
                </a:lnTo>
                <a:lnTo>
                  <a:pt x="735866" y="30855"/>
                </a:lnTo>
                <a:lnTo>
                  <a:pt x="696737" y="38537"/>
                </a:lnTo>
                <a:lnTo>
                  <a:pt x="658141" y="47399"/>
                </a:lnTo>
                <a:lnTo>
                  <a:pt x="619812" y="57524"/>
                </a:lnTo>
                <a:lnTo>
                  <a:pt x="581484" y="68999"/>
                </a:lnTo>
                <a:lnTo>
                  <a:pt x="534525" y="87670"/>
                </a:lnTo>
                <a:lnTo>
                  <a:pt x="489005" y="108945"/>
                </a:lnTo>
                <a:lnTo>
                  <a:pt x="445013" y="132733"/>
                </a:lnTo>
                <a:lnTo>
                  <a:pt x="402639" y="158944"/>
                </a:lnTo>
                <a:lnTo>
                  <a:pt x="361971" y="187490"/>
                </a:lnTo>
                <a:lnTo>
                  <a:pt x="323100" y="218279"/>
                </a:lnTo>
                <a:lnTo>
                  <a:pt x="286116" y="251224"/>
                </a:lnTo>
                <a:lnTo>
                  <a:pt x="251107" y="286233"/>
                </a:lnTo>
                <a:lnTo>
                  <a:pt x="218163" y="323218"/>
                </a:lnTo>
                <a:lnTo>
                  <a:pt x="187374" y="362089"/>
                </a:lnTo>
                <a:lnTo>
                  <a:pt x="158830" y="402756"/>
                </a:lnTo>
                <a:lnTo>
                  <a:pt x="132619" y="445130"/>
                </a:lnTo>
                <a:lnTo>
                  <a:pt x="108832" y="489121"/>
                </a:lnTo>
                <a:lnTo>
                  <a:pt x="87558" y="534640"/>
                </a:lnTo>
                <a:lnTo>
                  <a:pt x="68886" y="581596"/>
                </a:lnTo>
                <a:lnTo>
                  <a:pt x="56741" y="622315"/>
                </a:lnTo>
                <a:lnTo>
                  <a:pt x="46111" y="663046"/>
                </a:lnTo>
                <a:lnTo>
                  <a:pt x="36897" y="704097"/>
                </a:lnTo>
                <a:lnTo>
                  <a:pt x="28996" y="745779"/>
                </a:lnTo>
                <a:lnTo>
                  <a:pt x="22308" y="788401"/>
                </a:lnTo>
                <a:lnTo>
                  <a:pt x="16733" y="832273"/>
                </a:lnTo>
                <a:lnTo>
                  <a:pt x="12168" y="877705"/>
                </a:lnTo>
                <a:lnTo>
                  <a:pt x="8512" y="925006"/>
                </a:lnTo>
                <a:lnTo>
                  <a:pt x="5665" y="974485"/>
                </a:lnTo>
                <a:lnTo>
                  <a:pt x="3526" y="1026454"/>
                </a:lnTo>
                <a:lnTo>
                  <a:pt x="1993" y="1081221"/>
                </a:lnTo>
                <a:lnTo>
                  <a:pt x="965" y="1139096"/>
                </a:lnTo>
                <a:lnTo>
                  <a:pt x="342" y="1200389"/>
                </a:lnTo>
                <a:lnTo>
                  <a:pt x="22" y="1265409"/>
                </a:lnTo>
                <a:lnTo>
                  <a:pt x="0" y="4862233"/>
                </a:lnTo>
                <a:lnTo>
                  <a:pt x="266" y="4924771"/>
                </a:lnTo>
                <a:lnTo>
                  <a:pt x="786" y="4983852"/>
                </a:lnTo>
                <a:lnTo>
                  <a:pt x="1643" y="5039741"/>
                </a:lnTo>
                <a:lnTo>
                  <a:pt x="2921" y="5092705"/>
                </a:lnTo>
                <a:lnTo>
                  <a:pt x="4704" y="5143009"/>
                </a:lnTo>
                <a:lnTo>
                  <a:pt x="7078" y="5190919"/>
                </a:lnTo>
                <a:lnTo>
                  <a:pt x="10125" y="5236701"/>
                </a:lnTo>
                <a:lnTo>
                  <a:pt x="13931" y="5280621"/>
                </a:lnTo>
                <a:lnTo>
                  <a:pt x="18580" y="5322944"/>
                </a:lnTo>
                <a:lnTo>
                  <a:pt x="24156" y="5363938"/>
                </a:lnTo>
                <a:lnTo>
                  <a:pt x="30742" y="5403867"/>
                </a:lnTo>
                <a:lnTo>
                  <a:pt x="38424" y="5442997"/>
                </a:lnTo>
                <a:lnTo>
                  <a:pt x="47286" y="5481595"/>
                </a:lnTo>
                <a:lnTo>
                  <a:pt x="57412" y="5519926"/>
                </a:lnTo>
                <a:lnTo>
                  <a:pt x="68886" y="5558256"/>
                </a:lnTo>
                <a:lnTo>
                  <a:pt x="87558" y="5605212"/>
                </a:lnTo>
                <a:lnTo>
                  <a:pt x="108832" y="5650730"/>
                </a:lnTo>
                <a:lnTo>
                  <a:pt x="132619" y="5694721"/>
                </a:lnTo>
                <a:lnTo>
                  <a:pt x="158830" y="5737094"/>
                </a:lnTo>
                <a:lnTo>
                  <a:pt x="187374" y="5777760"/>
                </a:lnTo>
                <a:lnTo>
                  <a:pt x="218163" y="5816630"/>
                </a:lnTo>
                <a:lnTo>
                  <a:pt x="251107" y="5853614"/>
                </a:lnTo>
                <a:lnTo>
                  <a:pt x="286116" y="5888623"/>
                </a:lnTo>
                <a:lnTo>
                  <a:pt x="323100" y="5921567"/>
                </a:lnTo>
                <a:lnTo>
                  <a:pt x="361971" y="5952357"/>
                </a:lnTo>
                <a:lnTo>
                  <a:pt x="402639" y="5980902"/>
                </a:lnTo>
                <a:lnTo>
                  <a:pt x="445013" y="6007114"/>
                </a:lnTo>
                <a:lnTo>
                  <a:pt x="489005" y="6030903"/>
                </a:lnTo>
                <a:lnTo>
                  <a:pt x="534525" y="6052179"/>
                </a:lnTo>
                <a:lnTo>
                  <a:pt x="581484" y="6070854"/>
                </a:lnTo>
                <a:lnTo>
                  <a:pt x="622203" y="6082997"/>
                </a:lnTo>
                <a:lnTo>
                  <a:pt x="662933" y="6093624"/>
                </a:lnTo>
                <a:lnTo>
                  <a:pt x="703984" y="6102837"/>
                </a:lnTo>
                <a:lnTo>
                  <a:pt x="745665" y="6110736"/>
                </a:lnTo>
                <a:lnTo>
                  <a:pt x="788286" y="6117423"/>
                </a:lnTo>
                <a:lnTo>
                  <a:pt x="832157" y="6122998"/>
                </a:lnTo>
                <a:lnTo>
                  <a:pt x="877587" y="6127562"/>
                </a:lnTo>
                <a:lnTo>
                  <a:pt x="924887" y="6131217"/>
                </a:lnTo>
                <a:lnTo>
                  <a:pt x="974366" y="6134063"/>
                </a:lnTo>
                <a:lnTo>
                  <a:pt x="1026333" y="6136202"/>
                </a:lnTo>
                <a:lnTo>
                  <a:pt x="1081099" y="6137735"/>
                </a:lnTo>
                <a:lnTo>
                  <a:pt x="1138973" y="6138762"/>
                </a:lnTo>
                <a:lnTo>
                  <a:pt x="1407746" y="6139840"/>
                </a:lnTo>
                <a:lnTo>
                  <a:pt x="6968085" y="6139840"/>
                </a:lnTo>
                <a:lnTo>
                  <a:pt x="7226218" y="6138941"/>
                </a:lnTo>
                <a:lnTo>
                  <a:pt x="7335073" y="6136807"/>
                </a:lnTo>
                <a:lnTo>
                  <a:pt x="7385377" y="6135024"/>
                </a:lnTo>
                <a:lnTo>
                  <a:pt x="7433288" y="6132651"/>
                </a:lnTo>
                <a:lnTo>
                  <a:pt x="7479071" y="6129604"/>
                </a:lnTo>
                <a:lnTo>
                  <a:pt x="7522991" y="6125798"/>
                </a:lnTo>
                <a:lnTo>
                  <a:pt x="7565315" y="6121151"/>
                </a:lnTo>
                <a:lnTo>
                  <a:pt x="7606308" y="6115576"/>
                </a:lnTo>
                <a:lnTo>
                  <a:pt x="7646237" y="6108990"/>
                </a:lnTo>
                <a:lnTo>
                  <a:pt x="7685367" y="6101310"/>
                </a:lnTo>
                <a:lnTo>
                  <a:pt x="7723963" y="6092449"/>
                </a:lnTo>
                <a:lnTo>
                  <a:pt x="7762293" y="6082325"/>
                </a:lnTo>
                <a:lnTo>
                  <a:pt x="7800621" y="6070854"/>
                </a:lnTo>
                <a:lnTo>
                  <a:pt x="7847577" y="6052179"/>
                </a:lnTo>
                <a:lnTo>
                  <a:pt x="7893096" y="6030903"/>
                </a:lnTo>
                <a:lnTo>
                  <a:pt x="7937087" y="6007114"/>
                </a:lnTo>
                <a:lnTo>
                  <a:pt x="7979460" y="5980902"/>
                </a:lnTo>
                <a:lnTo>
                  <a:pt x="8020128" y="5952357"/>
                </a:lnTo>
                <a:lnTo>
                  <a:pt x="8058999" y="5921567"/>
                </a:lnTo>
                <a:lnTo>
                  <a:pt x="8095984" y="5888623"/>
                </a:lnTo>
                <a:lnTo>
                  <a:pt x="8130993" y="5853614"/>
                </a:lnTo>
                <a:lnTo>
                  <a:pt x="8163938" y="5816630"/>
                </a:lnTo>
                <a:lnTo>
                  <a:pt x="8194727" y="5777760"/>
                </a:lnTo>
                <a:lnTo>
                  <a:pt x="8223273" y="5737094"/>
                </a:lnTo>
                <a:lnTo>
                  <a:pt x="8249484" y="5694721"/>
                </a:lnTo>
                <a:lnTo>
                  <a:pt x="8273272" y="5650730"/>
                </a:lnTo>
                <a:lnTo>
                  <a:pt x="8294546" y="5605212"/>
                </a:lnTo>
                <a:lnTo>
                  <a:pt x="8313218" y="5558256"/>
                </a:lnTo>
                <a:lnTo>
                  <a:pt x="8325364" y="5517535"/>
                </a:lnTo>
                <a:lnTo>
                  <a:pt x="8335993" y="5476803"/>
                </a:lnTo>
                <a:lnTo>
                  <a:pt x="8345208" y="5435750"/>
                </a:lnTo>
                <a:lnTo>
                  <a:pt x="8353108" y="5394068"/>
                </a:lnTo>
                <a:lnTo>
                  <a:pt x="8359796" y="5351445"/>
                </a:lnTo>
                <a:lnTo>
                  <a:pt x="8365372" y="5307573"/>
                </a:lnTo>
                <a:lnTo>
                  <a:pt x="8369937" y="5262142"/>
                </a:lnTo>
                <a:lnTo>
                  <a:pt x="8373592" y="5214842"/>
                </a:lnTo>
                <a:lnTo>
                  <a:pt x="8376439" y="5165363"/>
                </a:lnTo>
                <a:lnTo>
                  <a:pt x="8378579" y="5113395"/>
                </a:lnTo>
                <a:lnTo>
                  <a:pt x="8380112" y="5058629"/>
                </a:lnTo>
                <a:lnTo>
                  <a:pt x="8381139" y="5000754"/>
                </a:lnTo>
                <a:lnTo>
                  <a:pt x="8381763" y="4939462"/>
                </a:lnTo>
                <a:lnTo>
                  <a:pt x="8382083" y="4874443"/>
                </a:lnTo>
                <a:lnTo>
                  <a:pt x="8382203" y="4795971"/>
                </a:lnTo>
                <a:lnTo>
                  <a:pt x="8382105" y="1277619"/>
                </a:lnTo>
                <a:lnTo>
                  <a:pt x="8381838" y="1215080"/>
                </a:lnTo>
                <a:lnTo>
                  <a:pt x="8381319" y="1155999"/>
                </a:lnTo>
                <a:lnTo>
                  <a:pt x="8380462" y="1100109"/>
                </a:lnTo>
                <a:lnTo>
                  <a:pt x="8379184" y="1047144"/>
                </a:lnTo>
                <a:lnTo>
                  <a:pt x="8377400" y="996840"/>
                </a:lnTo>
                <a:lnTo>
                  <a:pt x="8375027" y="948929"/>
                </a:lnTo>
                <a:lnTo>
                  <a:pt x="8371979" y="903146"/>
                </a:lnTo>
                <a:lnTo>
                  <a:pt x="8368173" y="859226"/>
                </a:lnTo>
                <a:lnTo>
                  <a:pt x="8363525" y="816902"/>
                </a:lnTo>
                <a:lnTo>
                  <a:pt x="8357949" y="775909"/>
                </a:lnTo>
                <a:lnTo>
                  <a:pt x="8351362" y="735980"/>
                </a:lnTo>
                <a:lnTo>
                  <a:pt x="8343680" y="696850"/>
                </a:lnTo>
                <a:lnTo>
                  <a:pt x="8334818" y="658254"/>
                </a:lnTo>
                <a:lnTo>
                  <a:pt x="8324692" y="619924"/>
                </a:lnTo>
                <a:lnTo>
                  <a:pt x="8313218" y="581596"/>
                </a:lnTo>
                <a:lnTo>
                  <a:pt x="8294546" y="534640"/>
                </a:lnTo>
                <a:lnTo>
                  <a:pt x="8273272" y="489121"/>
                </a:lnTo>
                <a:lnTo>
                  <a:pt x="8249484" y="445130"/>
                </a:lnTo>
                <a:lnTo>
                  <a:pt x="8223273" y="402756"/>
                </a:lnTo>
                <a:lnTo>
                  <a:pt x="8194727" y="362089"/>
                </a:lnTo>
                <a:lnTo>
                  <a:pt x="8163938" y="323218"/>
                </a:lnTo>
                <a:lnTo>
                  <a:pt x="8130993" y="286233"/>
                </a:lnTo>
                <a:lnTo>
                  <a:pt x="8095984" y="251224"/>
                </a:lnTo>
                <a:lnTo>
                  <a:pt x="8058999" y="218279"/>
                </a:lnTo>
                <a:lnTo>
                  <a:pt x="8020128" y="187490"/>
                </a:lnTo>
                <a:lnTo>
                  <a:pt x="7979460" y="158944"/>
                </a:lnTo>
                <a:lnTo>
                  <a:pt x="7937087" y="132733"/>
                </a:lnTo>
                <a:lnTo>
                  <a:pt x="7893096" y="108945"/>
                </a:lnTo>
                <a:lnTo>
                  <a:pt x="7847577" y="87670"/>
                </a:lnTo>
                <a:lnTo>
                  <a:pt x="7800621" y="68999"/>
                </a:lnTo>
                <a:lnTo>
                  <a:pt x="7759901" y="56853"/>
                </a:lnTo>
                <a:lnTo>
                  <a:pt x="7719171" y="46224"/>
                </a:lnTo>
                <a:lnTo>
                  <a:pt x="7678120" y="37009"/>
                </a:lnTo>
                <a:lnTo>
                  <a:pt x="7636438" y="29108"/>
                </a:lnTo>
                <a:lnTo>
                  <a:pt x="7593816" y="22421"/>
                </a:lnTo>
                <a:lnTo>
                  <a:pt x="7549944" y="16845"/>
                </a:lnTo>
                <a:lnTo>
                  <a:pt x="7504512" y="12280"/>
                </a:lnTo>
                <a:lnTo>
                  <a:pt x="7457211" y="8624"/>
                </a:lnTo>
                <a:lnTo>
                  <a:pt x="7407731" y="5778"/>
                </a:lnTo>
                <a:lnTo>
                  <a:pt x="7355763" y="3638"/>
                </a:lnTo>
                <a:lnTo>
                  <a:pt x="7300996" y="2105"/>
                </a:lnTo>
                <a:lnTo>
                  <a:pt x="6974346" y="0"/>
                </a:lnTo>
                <a:close/>
              </a:path>
            </a:pathLst>
          </a:custGeom>
          <a:solidFill>
            <a:srgbClr val="FFFFFF">
              <a:alpha val="962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63300" y="5740400"/>
            <a:ext cx="30854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Memory</a:t>
            </a:r>
            <a:r>
              <a:rPr sz="2600" b="1" spc="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F15B2A"/>
                </a:solidFill>
                <a:latin typeface="Arial"/>
                <a:cs typeface="Arial"/>
              </a:rPr>
              <a:t>Usage</a:t>
            </a:r>
            <a:endParaRPr sz="2600">
              <a:latin typeface="Arial"/>
              <a:cs typeface="Arial"/>
            </a:endParaRPr>
          </a:p>
          <a:p>
            <a:pPr marL="12700" marR="5080" algn="ctr">
              <a:lnSpc>
                <a:spcPts val="3100"/>
              </a:lnSpc>
              <a:spcBef>
                <a:spcPts val="2300"/>
              </a:spcBef>
            </a:pPr>
            <a:r>
              <a:rPr sz="2600" spc="10" dirty="0">
                <a:latin typeface="DejaVu Sans"/>
                <a:cs typeface="DejaVu Sans"/>
              </a:rPr>
              <a:t>In-memory </a:t>
            </a:r>
            <a:r>
              <a:rPr sz="2600" spc="-55" dirty="0">
                <a:latin typeface="DejaVu Sans"/>
                <a:cs typeface="DejaVu Sans"/>
              </a:rPr>
              <a:t>vs</a:t>
            </a:r>
            <a:r>
              <a:rPr sz="2600" spc="-170" dirty="0">
                <a:latin typeface="DejaVu Sans"/>
                <a:cs typeface="DejaVu Sans"/>
              </a:rPr>
              <a:t> </a:t>
            </a:r>
            <a:r>
              <a:rPr sz="2600" spc="35" dirty="0">
                <a:latin typeface="DejaVu Sans"/>
                <a:cs typeface="DejaVu Sans"/>
              </a:rPr>
              <a:t>pre-  </a:t>
            </a:r>
            <a:r>
              <a:rPr sz="2600" spc="20" dirty="0">
                <a:latin typeface="DejaVu Sans"/>
                <a:cs typeface="DejaVu Sans"/>
              </a:rPr>
              <a:t>computed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47700"/>
            <a:ext cx="15360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Nearest</a:t>
            </a:r>
            <a:r>
              <a:rPr spc="-254" dirty="0"/>
              <a:t> </a:t>
            </a:r>
            <a:r>
              <a:rPr spc="20" dirty="0"/>
              <a:t>Neighbors</a:t>
            </a:r>
            <a:r>
              <a:rPr spc="-250" dirty="0"/>
              <a:t> </a:t>
            </a:r>
            <a:r>
              <a:rPr spc="55" dirty="0"/>
              <a:t>Model</a:t>
            </a:r>
            <a:r>
              <a:rPr spc="-250" dirty="0"/>
              <a:t> </a:t>
            </a:r>
            <a:r>
              <a:rPr spc="-135" dirty="0"/>
              <a:t>vs</a:t>
            </a:r>
            <a:r>
              <a:rPr spc="-254" dirty="0"/>
              <a:t> </a:t>
            </a:r>
            <a:r>
              <a:rPr spc="-5" dirty="0"/>
              <a:t>Latent</a:t>
            </a:r>
            <a:r>
              <a:rPr spc="-250" dirty="0"/>
              <a:t> </a:t>
            </a:r>
            <a:r>
              <a:rPr spc="60" dirty="0"/>
              <a:t>Factor</a:t>
            </a:r>
            <a:r>
              <a:rPr spc="-25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2298700" y="2971800"/>
            <a:ext cx="25019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92900" y="5740400"/>
            <a:ext cx="271526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Model</a:t>
            </a:r>
            <a:r>
              <a:rPr sz="2600" b="1" spc="-1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F15B2A"/>
                </a:solidFill>
                <a:latin typeface="Arial"/>
                <a:cs typeface="Arial"/>
              </a:rPr>
              <a:t>Updates</a:t>
            </a:r>
            <a:endParaRPr sz="2600">
              <a:latin typeface="Arial"/>
              <a:cs typeface="Arial"/>
            </a:endParaRPr>
          </a:p>
          <a:p>
            <a:pPr marL="685800" marR="5080" indent="-673100">
              <a:lnSpc>
                <a:spcPts val="3100"/>
              </a:lnSpc>
              <a:spcBef>
                <a:spcPts val="2300"/>
              </a:spcBef>
            </a:pPr>
            <a:r>
              <a:rPr sz="2600" spc="15" dirty="0">
                <a:latin typeface="DejaVu Sans"/>
                <a:cs typeface="DejaVu Sans"/>
              </a:rPr>
              <a:t>Online </a:t>
            </a:r>
            <a:r>
              <a:rPr sz="2600" spc="-55" dirty="0">
                <a:latin typeface="DejaVu Sans"/>
                <a:cs typeface="DejaVu Sans"/>
              </a:rPr>
              <a:t>vs</a:t>
            </a:r>
            <a:r>
              <a:rPr sz="2600" spc="-185" dirty="0">
                <a:latin typeface="DejaVu Sans"/>
                <a:cs typeface="DejaVu Sans"/>
              </a:rPr>
              <a:t> </a:t>
            </a:r>
            <a:r>
              <a:rPr sz="2600" spc="30" dirty="0">
                <a:latin typeface="DejaVu Sans"/>
                <a:cs typeface="DejaVu Sans"/>
              </a:rPr>
              <a:t>offline  </a:t>
            </a:r>
            <a:r>
              <a:rPr sz="2600" spc="-5" dirty="0">
                <a:latin typeface="DejaVu Sans"/>
                <a:cs typeface="DejaVu Sans"/>
              </a:rPr>
              <a:t>updates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5800" y="3073400"/>
            <a:ext cx="2032000" cy="195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98200" y="3314700"/>
            <a:ext cx="342900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8600" y="5740400"/>
            <a:ext cx="40932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600" b="1" spc="135" dirty="0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sz="2600" b="1" spc="4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F15B2A"/>
                </a:solidFill>
                <a:latin typeface="Arial"/>
                <a:cs typeface="Arial"/>
              </a:rPr>
              <a:t>Representation</a:t>
            </a:r>
            <a:endParaRPr sz="2600">
              <a:latin typeface="Arial"/>
              <a:cs typeface="Arial"/>
            </a:endParaRPr>
          </a:p>
          <a:p>
            <a:pPr marL="12700" marR="5080" algn="ctr">
              <a:lnSpc>
                <a:spcPts val="3100"/>
              </a:lnSpc>
              <a:spcBef>
                <a:spcPts val="2300"/>
              </a:spcBef>
            </a:pPr>
            <a:r>
              <a:rPr sz="2600" spc="10" dirty="0">
                <a:latin typeface="DejaVu Sans"/>
                <a:cs typeface="DejaVu Sans"/>
              </a:rPr>
              <a:t>Observable </a:t>
            </a:r>
            <a:r>
              <a:rPr sz="2600" dirty="0">
                <a:latin typeface="DejaVu Sans"/>
                <a:cs typeface="DejaVu Sans"/>
              </a:rPr>
              <a:t>attributes</a:t>
            </a:r>
            <a:r>
              <a:rPr sz="2600" spc="-150" dirty="0">
                <a:latin typeface="DejaVu Sans"/>
                <a:cs typeface="DejaVu Sans"/>
              </a:rPr>
              <a:t> </a:t>
            </a:r>
            <a:r>
              <a:rPr sz="2600" spc="-55" dirty="0">
                <a:latin typeface="DejaVu Sans"/>
                <a:cs typeface="DejaVu Sans"/>
              </a:rPr>
              <a:t>vs  </a:t>
            </a:r>
            <a:r>
              <a:rPr sz="2600" spc="15" dirty="0">
                <a:latin typeface="DejaVu Sans"/>
                <a:cs typeface="DejaVu Sans"/>
              </a:rPr>
              <a:t>hidden </a:t>
            </a:r>
            <a:r>
              <a:rPr sz="2600" spc="25" dirty="0">
                <a:latin typeface="DejaVu Sans"/>
                <a:cs typeface="DejaVu Sans"/>
              </a:rPr>
              <a:t>driving</a:t>
            </a:r>
            <a:r>
              <a:rPr sz="2600" spc="-140" dirty="0">
                <a:latin typeface="DejaVu Sans"/>
                <a:cs typeface="DejaVu Sans"/>
              </a:rPr>
              <a:t> </a:t>
            </a:r>
            <a:r>
              <a:rPr sz="2600" spc="10" dirty="0">
                <a:latin typeface="DejaVu Sans"/>
                <a:cs typeface="DejaVu Sans"/>
              </a:rPr>
              <a:t>factors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63300" y="5740400"/>
            <a:ext cx="30854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F15B2A"/>
                </a:solidFill>
                <a:latin typeface="Arial"/>
                <a:cs typeface="Arial"/>
              </a:rPr>
              <a:t>Memory</a:t>
            </a:r>
            <a:r>
              <a:rPr sz="2600" b="1" spc="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F15B2A"/>
                </a:solidFill>
                <a:latin typeface="Arial"/>
                <a:cs typeface="Arial"/>
              </a:rPr>
              <a:t>Usage</a:t>
            </a:r>
            <a:endParaRPr sz="2600">
              <a:latin typeface="Arial"/>
              <a:cs typeface="Arial"/>
            </a:endParaRPr>
          </a:p>
          <a:p>
            <a:pPr marL="12700" marR="5080" algn="ctr">
              <a:lnSpc>
                <a:spcPts val="3100"/>
              </a:lnSpc>
              <a:spcBef>
                <a:spcPts val="2300"/>
              </a:spcBef>
            </a:pPr>
            <a:r>
              <a:rPr sz="2600" spc="10" dirty="0">
                <a:latin typeface="DejaVu Sans"/>
                <a:cs typeface="DejaVu Sans"/>
              </a:rPr>
              <a:t>In-memory </a:t>
            </a:r>
            <a:r>
              <a:rPr sz="2600" spc="-55" dirty="0">
                <a:latin typeface="DejaVu Sans"/>
                <a:cs typeface="DejaVu Sans"/>
              </a:rPr>
              <a:t>vs</a:t>
            </a:r>
            <a:r>
              <a:rPr sz="2600" spc="-170" dirty="0">
                <a:latin typeface="DejaVu Sans"/>
                <a:cs typeface="DejaVu Sans"/>
              </a:rPr>
              <a:t> </a:t>
            </a:r>
            <a:r>
              <a:rPr sz="2600" spc="35" dirty="0">
                <a:latin typeface="DejaVu Sans"/>
                <a:cs typeface="DejaVu Sans"/>
              </a:rPr>
              <a:t>pre-  </a:t>
            </a:r>
            <a:r>
              <a:rPr sz="2600" spc="20" dirty="0">
                <a:latin typeface="DejaVu Sans"/>
                <a:cs typeface="DejaVu Sans"/>
              </a:rPr>
              <a:t>computed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7359" y="3668610"/>
            <a:ext cx="9610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rgbClr val="202020"/>
                </a:solidFill>
              </a:rPr>
              <a:t>Decomposing </a:t>
            </a:r>
            <a:r>
              <a:rPr spc="-20" dirty="0">
                <a:solidFill>
                  <a:srgbClr val="202020"/>
                </a:solidFill>
              </a:rPr>
              <a:t>the </a:t>
            </a:r>
            <a:r>
              <a:rPr spc="15" dirty="0">
                <a:solidFill>
                  <a:srgbClr val="202020"/>
                </a:solidFill>
              </a:rPr>
              <a:t>Rating</a:t>
            </a:r>
            <a:r>
              <a:rPr spc="-830" dirty="0">
                <a:solidFill>
                  <a:srgbClr val="202020"/>
                </a:solidFill>
              </a:rPr>
              <a:t> </a:t>
            </a:r>
            <a:r>
              <a:rPr spc="-35" dirty="0">
                <a:solidFill>
                  <a:srgbClr val="202020"/>
                </a:solidFill>
              </a:rPr>
              <a:t>Matrix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647700"/>
            <a:ext cx="8934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120" dirty="0"/>
              <a:t>is </a:t>
            </a:r>
            <a:r>
              <a:rPr spc="-245" dirty="0"/>
              <a:t>Easy, </a:t>
            </a:r>
            <a:r>
              <a:rPr spc="-5" dirty="0"/>
              <a:t>Building </a:t>
            </a:r>
            <a:r>
              <a:rPr spc="-120" dirty="0"/>
              <a:t>is</a:t>
            </a:r>
            <a:r>
              <a:rPr spc="-930" dirty="0"/>
              <a:t> </a:t>
            </a:r>
            <a:r>
              <a:rPr spc="-40" dirty="0"/>
              <a:t>Hard</a:t>
            </a:r>
          </a:p>
        </p:txBody>
      </p:sp>
      <p:sp>
        <p:nvSpPr>
          <p:cNvPr id="3" name="object 3"/>
          <p:cNvSpPr/>
          <p:nvPr/>
        </p:nvSpPr>
        <p:spPr>
          <a:xfrm>
            <a:off x="4193285" y="2501900"/>
            <a:ext cx="1750314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2300" y="4368800"/>
            <a:ext cx="1280007" cy="1277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0500" y="6172200"/>
            <a:ext cx="21424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DejaVu Sans"/>
                <a:cs typeface="DejaVu Sans"/>
              </a:rPr>
              <a:t>Driving </a:t>
            </a:r>
            <a:r>
              <a:rPr sz="2600" spc="-70" dirty="0">
                <a:latin typeface="DejaVu Sans"/>
                <a:cs typeface="DejaVu Sans"/>
              </a:rPr>
              <a:t>a</a:t>
            </a:r>
            <a:r>
              <a:rPr sz="2600" spc="-204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car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1597" y="2494356"/>
            <a:ext cx="1786851" cy="1783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91597" y="4419600"/>
            <a:ext cx="1786851" cy="118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28200" y="6184900"/>
            <a:ext cx="31197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0" dirty="0">
                <a:latin typeface="DejaVu Sans"/>
                <a:cs typeface="DejaVu Sans"/>
              </a:rPr>
              <a:t>Building </a:t>
            </a:r>
            <a:r>
              <a:rPr sz="2600" spc="-55" dirty="0">
                <a:latin typeface="DejaVu Sans"/>
                <a:cs typeface="DejaVu Sans"/>
              </a:rPr>
              <a:t>an</a:t>
            </a:r>
            <a:r>
              <a:rPr sz="2600" spc="-180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engine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0" y="43121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solidFill>
                  <a:srgbClr val="DDDDDD"/>
                </a:solidFill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26700" y="3924300"/>
            <a:ext cx="768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600" spc="-955" dirty="0">
                <a:latin typeface="DejaVu Sans"/>
                <a:cs typeface="DejaVu Sans"/>
              </a:rPr>
              <a:t>*</a:t>
            </a:r>
            <a:endParaRPr sz="136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6300" y="1435100"/>
            <a:ext cx="4845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40" dirty="0">
                <a:solidFill>
                  <a:srgbClr val="C04820"/>
                </a:solidFill>
                <a:latin typeface="DejaVu Sans"/>
                <a:cs typeface="DejaVu Sans"/>
              </a:rPr>
              <a:t>R</a:t>
            </a:r>
            <a:endParaRPr sz="5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0500" y="594055"/>
            <a:ext cx="5709285" cy="16287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4800" spc="-40" dirty="0">
                <a:solidFill>
                  <a:srgbClr val="404040"/>
                </a:solidFill>
                <a:latin typeface="Verdana"/>
                <a:cs typeface="Verdana"/>
              </a:rPr>
              <a:t>Solving </a:t>
            </a:r>
            <a:r>
              <a:rPr sz="4800" spc="1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4800" spc="-5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35" dirty="0">
                <a:solidFill>
                  <a:srgbClr val="404040"/>
                </a:solidFill>
                <a:latin typeface="Verdana"/>
                <a:cs typeface="Verdana"/>
              </a:rPr>
              <a:t>Factors</a:t>
            </a:r>
            <a:endParaRPr sz="4800">
              <a:latin typeface="Verdana"/>
              <a:cs typeface="Verdana"/>
            </a:endParaRPr>
          </a:p>
          <a:p>
            <a:pPr marL="3505200">
              <a:lnSpc>
                <a:spcPct val="100000"/>
              </a:lnSpc>
              <a:spcBef>
                <a:spcPts val="440"/>
              </a:spcBef>
            </a:pPr>
            <a:r>
              <a:rPr sz="5000" spc="320" dirty="0">
                <a:solidFill>
                  <a:srgbClr val="C04820"/>
                </a:solidFill>
                <a:latin typeface="DejaVu Sans"/>
                <a:cs typeface="DejaVu Sans"/>
              </a:rPr>
              <a:t>P</a:t>
            </a:r>
            <a:endParaRPr sz="50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58800" y="1562100"/>
            <a:ext cx="5651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310" dirty="0">
                <a:solidFill>
                  <a:srgbClr val="C04820"/>
                </a:solidFill>
                <a:latin typeface="DejaVu Sans"/>
                <a:cs typeface="DejaVu Sans"/>
              </a:rPr>
              <a:t>Q</a:t>
            </a:r>
            <a:endParaRPr sz="5000">
              <a:latin typeface="DejaVu Sans"/>
              <a:cs typeface="DejaVu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57250" y="23304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15"/>
                        </a:lnSpc>
                      </a:pPr>
                      <a:r>
                        <a:rPr sz="4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-104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5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915"/>
                        </a:lnSpc>
                      </a:pPr>
                      <a:r>
                        <a:rPr sz="4600" b="1" spc="3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50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915"/>
                        </a:lnSpc>
                      </a:pPr>
                      <a:r>
                        <a:rPr sz="4600" b="1" spc="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7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28575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6000" b="1" spc="240" baseline="3472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650" b="1" spc="160" dirty="0">
                          <a:latin typeface="Arial"/>
                          <a:cs typeface="Arial"/>
                        </a:rPr>
                        <a:t>32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28575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570941" y="4070872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0210" y="4123420"/>
            <a:ext cx="976545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7753" y="4516653"/>
            <a:ext cx="789305" cy="111760"/>
          </a:xfrm>
          <a:custGeom>
            <a:avLst/>
            <a:gdLst/>
            <a:ahLst/>
            <a:cxnLst/>
            <a:rect l="l" t="t" r="r" b="b"/>
            <a:pathLst>
              <a:path w="789305" h="111760">
                <a:moveTo>
                  <a:pt x="721741" y="0"/>
                </a:moveTo>
                <a:lnTo>
                  <a:pt x="695087" y="3300"/>
                </a:lnTo>
                <a:lnTo>
                  <a:pt x="676724" y="10560"/>
                </a:lnTo>
                <a:lnTo>
                  <a:pt x="653234" y="17820"/>
                </a:lnTo>
                <a:lnTo>
                  <a:pt x="611200" y="21120"/>
                </a:lnTo>
                <a:lnTo>
                  <a:pt x="607939" y="23091"/>
                </a:lnTo>
                <a:lnTo>
                  <a:pt x="617239" y="31584"/>
                </a:lnTo>
                <a:lnTo>
                  <a:pt x="620920" y="54978"/>
                </a:lnTo>
                <a:lnTo>
                  <a:pt x="620898" y="56226"/>
                </a:lnTo>
                <a:lnTo>
                  <a:pt x="616991" y="79527"/>
                </a:lnTo>
                <a:lnTo>
                  <a:pt x="607330" y="88727"/>
                </a:lnTo>
                <a:lnTo>
                  <a:pt x="611632" y="91008"/>
                </a:lnTo>
                <a:lnTo>
                  <a:pt x="652611" y="93964"/>
                </a:lnTo>
                <a:lnTo>
                  <a:pt x="677316" y="100987"/>
                </a:lnTo>
                <a:lnTo>
                  <a:pt x="696760" y="108135"/>
                </a:lnTo>
                <a:lnTo>
                  <a:pt x="721741" y="111404"/>
                </a:lnTo>
                <a:lnTo>
                  <a:pt x="745032" y="108624"/>
                </a:lnTo>
                <a:lnTo>
                  <a:pt x="745032" y="2595"/>
                </a:lnTo>
                <a:lnTo>
                  <a:pt x="721741" y="0"/>
                </a:lnTo>
                <a:close/>
              </a:path>
              <a:path w="789305" h="111760">
                <a:moveTo>
                  <a:pt x="62649" y="0"/>
                </a:moveTo>
                <a:lnTo>
                  <a:pt x="35827" y="5256"/>
                </a:lnTo>
                <a:lnTo>
                  <a:pt x="15098" y="19696"/>
                </a:lnTo>
                <a:lnTo>
                  <a:pt x="2482" y="41324"/>
                </a:lnTo>
                <a:lnTo>
                  <a:pt x="0" y="68148"/>
                </a:lnTo>
                <a:lnTo>
                  <a:pt x="8399" y="90910"/>
                </a:lnTo>
                <a:lnTo>
                  <a:pt x="24450" y="103739"/>
                </a:lnTo>
                <a:lnTo>
                  <a:pt x="44516" y="109406"/>
                </a:lnTo>
                <a:lnTo>
                  <a:pt x="64960" y="110680"/>
                </a:lnTo>
                <a:lnTo>
                  <a:pt x="92256" y="107584"/>
                </a:lnTo>
                <a:lnTo>
                  <a:pt x="111564" y="100774"/>
                </a:lnTo>
                <a:lnTo>
                  <a:pt x="137085" y="93964"/>
                </a:lnTo>
                <a:lnTo>
                  <a:pt x="183019" y="90868"/>
                </a:lnTo>
                <a:lnTo>
                  <a:pt x="184321" y="90117"/>
                </a:lnTo>
                <a:lnTo>
                  <a:pt x="175244" y="80093"/>
                </a:lnTo>
                <a:lnTo>
                  <a:pt x="175168" y="79948"/>
                </a:lnTo>
                <a:lnTo>
                  <a:pt x="172111" y="56226"/>
                </a:lnTo>
                <a:lnTo>
                  <a:pt x="172209" y="54978"/>
                </a:lnTo>
                <a:lnTo>
                  <a:pt x="176133" y="31675"/>
                </a:lnTo>
                <a:lnTo>
                  <a:pt x="185238" y="23059"/>
                </a:lnTo>
                <a:lnTo>
                  <a:pt x="181571" y="20980"/>
                </a:lnTo>
                <a:lnTo>
                  <a:pt x="130028" y="17702"/>
                </a:lnTo>
                <a:lnTo>
                  <a:pt x="102574" y="10490"/>
                </a:lnTo>
                <a:lnTo>
                  <a:pt x="84888" y="3278"/>
                </a:lnTo>
                <a:lnTo>
                  <a:pt x="62649" y="0"/>
                </a:lnTo>
                <a:close/>
              </a:path>
              <a:path w="789305" h="111760">
                <a:moveTo>
                  <a:pt x="745032" y="2595"/>
                </a:moveTo>
                <a:lnTo>
                  <a:pt x="745032" y="108624"/>
                </a:lnTo>
                <a:lnTo>
                  <a:pt x="750089" y="108020"/>
                </a:lnTo>
                <a:lnTo>
                  <a:pt x="771471" y="97678"/>
                </a:lnTo>
                <a:lnTo>
                  <a:pt x="784770" y="80093"/>
                </a:lnTo>
                <a:lnTo>
                  <a:pt x="788873" y="54978"/>
                </a:lnTo>
                <a:lnTo>
                  <a:pt x="784505" y="30696"/>
                </a:lnTo>
                <a:lnTo>
                  <a:pt x="772504" y="13544"/>
                </a:lnTo>
                <a:lnTo>
                  <a:pt x="751902" y="3361"/>
                </a:lnTo>
                <a:lnTo>
                  <a:pt x="745032" y="2595"/>
                </a:lnTo>
                <a:close/>
              </a:path>
              <a:path w="789305" h="111760">
                <a:moveTo>
                  <a:pt x="599488" y="84569"/>
                </a:moveTo>
                <a:lnTo>
                  <a:pt x="417307" y="84569"/>
                </a:lnTo>
                <a:lnTo>
                  <a:pt x="431614" y="84869"/>
                </a:lnTo>
                <a:lnTo>
                  <a:pt x="445924" y="87096"/>
                </a:lnTo>
                <a:lnTo>
                  <a:pt x="461720" y="90803"/>
                </a:lnTo>
                <a:lnTo>
                  <a:pt x="479367" y="94030"/>
                </a:lnTo>
                <a:lnTo>
                  <a:pt x="496425" y="95058"/>
                </a:lnTo>
                <a:lnTo>
                  <a:pt x="510451" y="92163"/>
                </a:lnTo>
                <a:lnTo>
                  <a:pt x="521924" y="89073"/>
                </a:lnTo>
                <a:lnTo>
                  <a:pt x="606966" y="89073"/>
                </a:lnTo>
                <a:lnTo>
                  <a:pt x="607330" y="88727"/>
                </a:lnTo>
                <a:lnTo>
                  <a:pt x="599488" y="84569"/>
                </a:lnTo>
                <a:close/>
              </a:path>
              <a:path w="789305" h="111760">
                <a:moveTo>
                  <a:pt x="606966" y="89073"/>
                </a:moveTo>
                <a:lnTo>
                  <a:pt x="521924" y="89073"/>
                </a:lnTo>
                <a:lnTo>
                  <a:pt x="533199" y="89577"/>
                </a:lnTo>
                <a:lnTo>
                  <a:pt x="544623" y="91737"/>
                </a:lnTo>
                <a:lnTo>
                  <a:pt x="556539" y="93611"/>
                </a:lnTo>
                <a:lnTo>
                  <a:pt x="568406" y="93724"/>
                </a:lnTo>
                <a:lnTo>
                  <a:pt x="579943" y="92560"/>
                </a:lnTo>
                <a:lnTo>
                  <a:pt x="592031" y="91125"/>
                </a:lnTo>
                <a:lnTo>
                  <a:pt x="605548" y="90424"/>
                </a:lnTo>
                <a:lnTo>
                  <a:pt x="606966" y="89073"/>
                </a:lnTo>
                <a:close/>
              </a:path>
              <a:path w="789305" h="111760">
                <a:moveTo>
                  <a:pt x="187744" y="20688"/>
                </a:moveTo>
                <a:lnTo>
                  <a:pt x="185238" y="23059"/>
                </a:lnTo>
                <a:lnTo>
                  <a:pt x="200825" y="31900"/>
                </a:lnTo>
                <a:lnTo>
                  <a:pt x="207640" y="55556"/>
                </a:lnTo>
                <a:lnTo>
                  <a:pt x="207673" y="56226"/>
                </a:lnTo>
                <a:lnTo>
                  <a:pt x="201942" y="79948"/>
                </a:lnTo>
                <a:lnTo>
                  <a:pt x="184321" y="90117"/>
                </a:lnTo>
                <a:lnTo>
                  <a:pt x="185127" y="91008"/>
                </a:lnTo>
                <a:lnTo>
                  <a:pt x="200045" y="90283"/>
                </a:lnTo>
                <a:lnTo>
                  <a:pt x="210505" y="88690"/>
                </a:lnTo>
                <a:lnTo>
                  <a:pt x="218650" y="87096"/>
                </a:lnTo>
                <a:lnTo>
                  <a:pt x="226606" y="86372"/>
                </a:lnTo>
                <a:lnTo>
                  <a:pt x="280215" y="86372"/>
                </a:lnTo>
                <a:lnTo>
                  <a:pt x="280847" y="86233"/>
                </a:lnTo>
                <a:lnTo>
                  <a:pt x="298272" y="84750"/>
                </a:lnTo>
                <a:lnTo>
                  <a:pt x="415098" y="84750"/>
                </a:lnTo>
                <a:lnTo>
                  <a:pt x="417307" y="84569"/>
                </a:lnTo>
                <a:lnTo>
                  <a:pt x="599488" y="84569"/>
                </a:lnTo>
                <a:lnTo>
                  <a:pt x="591381" y="80270"/>
                </a:lnTo>
                <a:lnTo>
                  <a:pt x="585808" y="56226"/>
                </a:lnTo>
                <a:lnTo>
                  <a:pt x="592207" y="34874"/>
                </a:lnTo>
                <a:lnTo>
                  <a:pt x="514362" y="34874"/>
                </a:lnTo>
                <a:lnTo>
                  <a:pt x="491506" y="31963"/>
                </a:lnTo>
                <a:lnTo>
                  <a:pt x="392854" y="31963"/>
                </a:lnTo>
                <a:lnTo>
                  <a:pt x="392183" y="31826"/>
                </a:lnTo>
                <a:lnTo>
                  <a:pt x="269862" y="31826"/>
                </a:lnTo>
                <a:lnTo>
                  <a:pt x="254827" y="30696"/>
                </a:lnTo>
                <a:lnTo>
                  <a:pt x="208051" y="22632"/>
                </a:lnTo>
                <a:lnTo>
                  <a:pt x="187744" y="20688"/>
                </a:lnTo>
                <a:close/>
              </a:path>
              <a:path w="789305" h="111760">
                <a:moveTo>
                  <a:pt x="185238" y="23059"/>
                </a:moveTo>
                <a:lnTo>
                  <a:pt x="176133" y="31675"/>
                </a:lnTo>
                <a:lnTo>
                  <a:pt x="172209" y="54978"/>
                </a:lnTo>
                <a:lnTo>
                  <a:pt x="172111" y="56226"/>
                </a:lnTo>
                <a:lnTo>
                  <a:pt x="175168" y="79948"/>
                </a:lnTo>
                <a:lnTo>
                  <a:pt x="175244" y="80093"/>
                </a:lnTo>
                <a:lnTo>
                  <a:pt x="184321" y="90117"/>
                </a:lnTo>
                <a:lnTo>
                  <a:pt x="201942" y="79948"/>
                </a:lnTo>
                <a:lnTo>
                  <a:pt x="207673" y="56226"/>
                </a:lnTo>
                <a:lnTo>
                  <a:pt x="207640" y="55556"/>
                </a:lnTo>
                <a:lnTo>
                  <a:pt x="200825" y="31900"/>
                </a:lnTo>
                <a:lnTo>
                  <a:pt x="185238" y="23059"/>
                </a:lnTo>
                <a:close/>
              </a:path>
              <a:path w="789305" h="111760">
                <a:moveTo>
                  <a:pt x="415098" y="84750"/>
                </a:moveTo>
                <a:lnTo>
                  <a:pt x="298272" y="84750"/>
                </a:lnTo>
                <a:lnTo>
                  <a:pt x="332933" y="87096"/>
                </a:lnTo>
                <a:lnTo>
                  <a:pt x="363288" y="88999"/>
                </a:lnTo>
                <a:lnTo>
                  <a:pt x="391693" y="87680"/>
                </a:lnTo>
                <a:lnTo>
                  <a:pt x="403751" y="85678"/>
                </a:lnTo>
                <a:lnTo>
                  <a:pt x="415098" y="84750"/>
                </a:lnTo>
                <a:close/>
              </a:path>
              <a:path w="789305" h="111760">
                <a:moveTo>
                  <a:pt x="607939" y="23091"/>
                </a:moveTo>
                <a:lnTo>
                  <a:pt x="593038" y="32100"/>
                </a:lnTo>
                <a:lnTo>
                  <a:pt x="585808" y="56226"/>
                </a:lnTo>
                <a:lnTo>
                  <a:pt x="591381" y="80270"/>
                </a:lnTo>
                <a:lnTo>
                  <a:pt x="607330" y="88727"/>
                </a:lnTo>
                <a:lnTo>
                  <a:pt x="616991" y="79527"/>
                </a:lnTo>
                <a:lnTo>
                  <a:pt x="620898" y="56226"/>
                </a:lnTo>
                <a:lnTo>
                  <a:pt x="620920" y="54978"/>
                </a:lnTo>
                <a:lnTo>
                  <a:pt x="617239" y="31584"/>
                </a:lnTo>
                <a:lnTo>
                  <a:pt x="607939" y="23091"/>
                </a:lnTo>
                <a:close/>
              </a:path>
              <a:path w="789305" h="111760">
                <a:moveTo>
                  <a:pt x="280215" y="86372"/>
                </a:moveTo>
                <a:lnTo>
                  <a:pt x="226606" y="86372"/>
                </a:lnTo>
                <a:lnTo>
                  <a:pt x="238540" y="87165"/>
                </a:lnTo>
                <a:lnTo>
                  <a:pt x="254246" y="88474"/>
                </a:lnTo>
                <a:lnTo>
                  <a:pt x="269725" y="88690"/>
                </a:lnTo>
                <a:lnTo>
                  <a:pt x="280215" y="86372"/>
                </a:lnTo>
                <a:close/>
              </a:path>
              <a:path w="789305" h="111760">
                <a:moveTo>
                  <a:pt x="561987" y="22720"/>
                </a:moveTo>
                <a:lnTo>
                  <a:pt x="548443" y="22744"/>
                </a:lnTo>
                <a:lnTo>
                  <a:pt x="536474" y="27492"/>
                </a:lnTo>
                <a:lnTo>
                  <a:pt x="525356" y="32892"/>
                </a:lnTo>
                <a:lnTo>
                  <a:pt x="514362" y="34874"/>
                </a:lnTo>
                <a:lnTo>
                  <a:pt x="592207" y="34874"/>
                </a:lnTo>
                <a:lnTo>
                  <a:pt x="593038" y="32100"/>
                </a:lnTo>
                <a:lnTo>
                  <a:pt x="605551" y="24535"/>
                </a:lnTo>
                <a:lnTo>
                  <a:pt x="575075" y="24535"/>
                </a:lnTo>
                <a:lnTo>
                  <a:pt x="561987" y="22720"/>
                </a:lnTo>
                <a:close/>
              </a:path>
              <a:path w="789305" h="111760">
                <a:moveTo>
                  <a:pt x="439369" y="28230"/>
                </a:moveTo>
                <a:lnTo>
                  <a:pt x="428733" y="28895"/>
                </a:lnTo>
                <a:lnTo>
                  <a:pt x="414426" y="31826"/>
                </a:lnTo>
                <a:lnTo>
                  <a:pt x="392854" y="31963"/>
                </a:lnTo>
                <a:lnTo>
                  <a:pt x="491506" y="31963"/>
                </a:lnTo>
                <a:lnTo>
                  <a:pt x="487037" y="31378"/>
                </a:lnTo>
                <a:lnTo>
                  <a:pt x="472255" y="29762"/>
                </a:lnTo>
                <a:lnTo>
                  <a:pt x="459130" y="29083"/>
                </a:lnTo>
                <a:lnTo>
                  <a:pt x="439369" y="28230"/>
                </a:lnTo>
                <a:close/>
              </a:path>
              <a:path w="789305" h="111760">
                <a:moveTo>
                  <a:pt x="327926" y="17068"/>
                </a:moveTo>
                <a:lnTo>
                  <a:pt x="315980" y="19172"/>
                </a:lnTo>
                <a:lnTo>
                  <a:pt x="299470" y="23909"/>
                </a:lnTo>
                <a:lnTo>
                  <a:pt x="282672" y="28914"/>
                </a:lnTo>
                <a:lnTo>
                  <a:pt x="269862" y="31826"/>
                </a:lnTo>
                <a:lnTo>
                  <a:pt x="392183" y="31826"/>
                </a:lnTo>
                <a:lnTo>
                  <a:pt x="366742" y="26619"/>
                </a:lnTo>
                <a:lnTo>
                  <a:pt x="342847" y="20189"/>
                </a:lnTo>
                <a:lnTo>
                  <a:pt x="327926" y="17068"/>
                </a:lnTo>
                <a:close/>
              </a:path>
              <a:path w="789305" h="111760">
                <a:moveTo>
                  <a:pt x="605307" y="20688"/>
                </a:moveTo>
                <a:lnTo>
                  <a:pt x="595634" y="21716"/>
                </a:lnTo>
                <a:lnTo>
                  <a:pt x="585924" y="23599"/>
                </a:lnTo>
                <a:lnTo>
                  <a:pt x="575075" y="24535"/>
                </a:lnTo>
                <a:lnTo>
                  <a:pt x="605551" y="24535"/>
                </a:lnTo>
                <a:lnTo>
                  <a:pt x="607939" y="23091"/>
                </a:lnTo>
                <a:lnTo>
                  <a:pt x="605307" y="2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6636" y="4381765"/>
            <a:ext cx="286385" cy="370840"/>
          </a:xfrm>
          <a:custGeom>
            <a:avLst/>
            <a:gdLst/>
            <a:ahLst/>
            <a:cxnLst/>
            <a:rect l="l" t="t" r="r" b="b"/>
            <a:pathLst>
              <a:path w="286385" h="370839">
                <a:moveTo>
                  <a:pt x="33790" y="0"/>
                </a:moveTo>
                <a:lnTo>
                  <a:pt x="23723" y="445"/>
                </a:lnTo>
                <a:lnTo>
                  <a:pt x="15644" y="6484"/>
                </a:lnTo>
                <a:lnTo>
                  <a:pt x="11262" y="17236"/>
                </a:lnTo>
                <a:lnTo>
                  <a:pt x="10618" y="30915"/>
                </a:lnTo>
                <a:lnTo>
                  <a:pt x="13754" y="45733"/>
                </a:lnTo>
                <a:lnTo>
                  <a:pt x="16629" y="59806"/>
                </a:lnTo>
                <a:lnTo>
                  <a:pt x="16599" y="72376"/>
                </a:lnTo>
                <a:lnTo>
                  <a:pt x="15797" y="83811"/>
                </a:lnTo>
                <a:lnTo>
                  <a:pt x="16357" y="94476"/>
                </a:lnTo>
                <a:lnTo>
                  <a:pt x="16902" y="103295"/>
                </a:lnTo>
                <a:lnTo>
                  <a:pt x="15540" y="110913"/>
                </a:lnTo>
                <a:lnTo>
                  <a:pt x="13123" y="120765"/>
                </a:lnTo>
                <a:lnTo>
                  <a:pt x="10503" y="136284"/>
                </a:lnTo>
                <a:lnTo>
                  <a:pt x="7823" y="158140"/>
                </a:lnTo>
                <a:lnTo>
                  <a:pt x="6088" y="166051"/>
                </a:lnTo>
                <a:lnTo>
                  <a:pt x="2057" y="180480"/>
                </a:lnTo>
                <a:lnTo>
                  <a:pt x="0" y="196894"/>
                </a:lnTo>
                <a:lnTo>
                  <a:pt x="2654" y="207804"/>
                </a:lnTo>
                <a:lnTo>
                  <a:pt x="6690" y="215181"/>
                </a:lnTo>
                <a:lnTo>
                  <a:pt x="8776" y="220993"/>
                </a:lnTo>
                <a:lnTo>
                  <a:pt x="9295" y="228501"/>
                </a:lnTo>
                <a:lnTo>
                  <a:pt x="10504" y="239137"/>
                </a:lnTo>
                <a:lnTo>
                  <a:pt x="11878" y="251642"/>
                </a:lnTo>
                <a:lnTo>
                  <a:pt x="12890" y="264758"/>
                </a:lnTo>
                <a:lnTo>
                  <a:pt x="12825" y="276032"/>
                </a:lnTo>
                <a:lnTo>
                  <a:pt x="12211" y="284909"/>
                </a:lnTo>
                <a:lnTo>
                  <a:pt x="12369" y="292972"/>
                </a:lnTo>
                <a:lnTo>
                  <a:pt x="14618" y="301803"/>
                </a:lnTo>
                <a:lnTo>
                  <a:pt x="16986" y="310620"/>
                </a:lnTo>
                <a:lnTo>
                  <a:pt x="16839" y="318217"/>
                </a:lnTo>
                <a:lnTo>
                  <a:pt x="14498" y="326544"/>
                </a:lnTo>
                <a:lnTo>
                  <a:pt x="10287" y="337554"/>
                </a:lnTo>
                <a:lnTo>
                  <a:pt x="10025" y="350472"/>
                </a:lnTo>
                <a:lnTo>
                  <a:pt x="16975" y="361600"/>
                </a:lnTo>
                <a:lnTo>
                  <a:pt x="27623" y="368992"/>
                </a:lnTo>
                <a:lnTo>
                  <a:pt x="38455" y="370701"/>
                </a:lnTo>
                <a:lnTo>
                  <a:pt x="49161" y="365601"/>
                </a:lnTo>
                <a:lnTo>
                  <a:pt x="60276" y="355750"/>
                </a:lnTo>
                <a:lnTo>
                  <a:pt x="70011" y="344437"/>
                </a:lnTo>
                <a:lnTo>
                  <a:pt x="76581" y="334950"/>
                </a:lnTo>
                <a:lnTo>
                  <a:pt x="82558" y="328808"/>
                </a:lnTo>
                <a:lnTo>
                  <a:pt x="90748" y="324333"/>
                </a:lnTo>
                <a:lnTo>
                  <a:pt x="99709" y="320020"/>
                </a:lnTo>
                <a:lnTo>
                  <a:pt x="108001" y="314364"/>
                </a:lnTo>
                <a:lnTo>
                  <a:pt x="114902" y="307522"/>
                </a:lnTo>
                <a:lnTo>
                  <a:pt x="121644" y="301207"/>
                </a:lnTo>
                <a:lnTo>
                  <a:pt x="129200" y="296272"/>
                </a:lnTo>
                <a:lnTo>
                  <a:pt x="138544" y="293574"/>
                </a:lnTo>
                <a:lnTo>
                  <a:pt x="148223" y="289252"/>
                </a:lnTo>
                <a:lnTo>
                  <a:pt x="156986" y="281441"/>
                </a:lnTo>
                <a:lnTo>
                  <a:pt x="165628" y="273955"/>
                </a:lnTo>
                <a:lnTo>
                  <a:pt x="174942" y="270612"/>
                </a:lnTo>
                <a:lnTo>
                  <a:pt x="185937" y="267149"/>
                </a:lnTo>
                <a:lnTo>
                  <a:pt x="197929" y="259155"/>
                </a:lnTo>
                <a:lnTo>
                  <a:pt x="209150" y="250226"/>
                </a:lnTo>
                <a:lnTo>
                  <a:pt x="217830" y="243955"/>
                </a:lnTo>
                <a:lnTo>
                  <a:pt x="222810" y="239038"/>
                </a:lnTo>
                <a:lnTo>
                  <a:pt x="226122" y="233043"/>
                </a:lnTo>
                <a:lnTo>
                  <a:pt x="230812" y="227899"/>
                </a:lnTo>
                <a:lnTo>
                  <a:pt x="239928" y="225540"/>
                </a:lnTo>
                <a:lnTo>
                  <a:pt x="249917" y="225108"/>
                </a:lnTo>
                <a:lnTo>
                  <a:pt x="256615" y="224351"/>
                </a:lnTo>
                <a:lnTo>
                  <a:pt x="285808" y="199458"/>
                </a:lnTo>
                <a:lnTo>
                  <a:pt x="283045" y="178969"/>
                </a:lnTo>
                <a:lnTo>
                  <a:pt x="275083" y="166328"/>
                </a:lnTo>
                <a:lnTo>
                  <a:pt x="260783" y="159090"/>
                </a:lnTo>
                <a:lnTo>
                  <a:pt x="245267" y="154534"/>
                </a:lnTo>
                <a:lnTo>
                  <a:pt x="233654" y="149937"/>
                </a:lnTo>
                <a:lnTo>
                  <a:pt x="196958" y="124316"/>
                </a:lnTo>
                <a:lnTo>
                  <a:pt x="159118" y="94476"/>
                </a:lnTo>
                <a:lnTo>
                  <a:pt x="149080" y="85675"/>
                </a:lnTo>
                <a:lnTo>
                  <a:pt x="137455" y="78520"/>
                </a:lnTo>
                <a:lnTo>
                  <a:pt x="124692" y="72139"/>
                </a:lnTo>
                <a:lnTo>
                  <a:pt x="111239" y="65660"/>
                </a:lnTo>
                <a:lnTo>
                  <a:pt x="98652" y="57792"/>
                </a:lnTo>
                <a:lnTo>
                  <a:pt x="87360" y="48080"/>
                </a:lnTo>
                <a:lnTo>
                  <a:pt x="76635" y="36867"/>
                </a:lnTo>
                <a:lnTo>
                  <a:pt x="65748" y="24499"/>
                </a:lnTo>
                <a:lnTo>
                  <a:pt x="54824" y="12757"/>
                </a:lnTo>
                <a:lnTo>
                  <a:pt x="44164" y="4347"/>
                </a:lnTo>
                <a:lnTo>
                  <a:pt x="33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84347" y="2892907"/>
            <a:ext cx="111760" cy="1151890"/>
          </a:xfrm>
          <a:custGeom>
            <a:avLst/>
            <a:gdLst/>
            <a:ahLst/>
            <a:cxnLst/>
            <a:rect l="l" t="t" r="r" b="b"/>
            <a:pathLst>
              <a:path w="111760" h="1151889">
                <a:moveTo>
                  <a:pt x="22605" y="970431"/>
                </a:moveTo>
                <a:lnTo>
                  <a:pt x="20396" y="974598"/>
                </a:lnTo>
                <a:lnTo>
                  <a:pt x="17455" y="1015530"/>
                </a:lnTo>
                <a:lnTo>
                  <a:pt x="10417" y="1040291"/>
                </a:lnTo>
                <a:lnTo>
                  <a:pt x="3269" y="1059733"/>
                </a:lnTo>
                <a:lnTo>
                  <a:pt x="0" y="1084706"/>
                </a:lnTo>
                <a:lnTo>
                  <a:pt x="3383" y="1113061"/>
                </a:lnTo>
                <a:lnTo>
                  <a:pt x="13725" y="1134441"/>
                </a:lnTo>
                <a:lnTo>
                  <a:pt x="31311" y="1147738"/>
                </a:lnTo>
                <a:lnTo>
                  <a:pt x="56426" y="1151839"/>
                </a:lnTo>
                <a:lnTo>
                  <a:pt x="80704" y="1147475"/>
                </a:lnTo>
                <a:lnTo>
                  <a:pt x="97859" y="1135475"/>
                </a:lnTo>
                <a:lnTo>
                  <a:pt x="108043" y="1114873"/>
                </a:lnTo>
                <a:lnTo>
                  <a:pt x="111404" y="1084706"/>
                </a:lnTo>
                <a:lnTo>
                  <a:pt x="108104" y="1058053"/>
                </a:lnTo>
                <a:lnTo>
                  <a:pt x="100844" y="1039690"/>
                </a:lnTo>
                <a:lnTo>
                  <a:pt x="93584" y="1016200"/>
                </a:lnTo>
                <a:lnTo>
                  <a:pt x="92000" y="996026"/>
                </a:lnTo>
                <a:lnTo>
                  <a:pt x="55848" y="996026"/>
                </a:lnTo>
                <a:lnTo>
                  <a:pt x="31876" y="988546"/>
                </a:lnTo>
                <a:lnTo>
                  <a:pt x="22605" y="970431"/>
                </a:lnTo>
                <a:close/>
              </a:path>
              <a:path w="111760" h="1151889">
                <a:moveTo>
                  <a:pt x="55178" y="948774"/>
                </a:moveTo>
                <a:lnTo>
                  <a:pt x="31134" y="954347"/>
                </a:lnTo>
                <a:lnTo>
                  <a:pt x="22605" y="970431"/>
                </a:lnTo>
                <a:lnTo>
                  <a:pt x="31876" y="988546"/>
                </a:lnTo>
                <a:lnTo>
                  <a:pt x="55848" y="996026"/>
                </a:lnTo>
                <a:lnTo>
                  <a:pt x="79819" y="989013"/>
                </a:lnTo>
                <a:lnTo>
                  <a:pt x="88533" y="971270"/>
                </a:lnTo>
                <a:lnTo>
                  <a:pt x="79303" y="956004"/>
                </a:lnTo>
                <a:lnTo>
                  <a:pt x="55178" y="948774"/>
                </a:lnTo>
                <a:close/>
              </a:path>
              <a:path w="111760" h="1151889">
                <a:moveTo>
                  <a:pt x="88533" y="971270"/>
                </a:moveTo>
                <a:lnTo>
                  <a:pt x="79819" y="989013"/>
                </a:lnTo>
                <a:lnTo>
                  <a:pt x="55848" y="996026"/>
                </a:lnTo>
                <a:lnTo>
                  <a:pt x="92000" y="996026"/>
                </a:lnTo>
                <a:lnTo>
                  <a:pt x="90284" y="974166"/>
                </a:lnTo>
                <a:lnTo>
                  <a:pt x="88533" y="971270"/>
                </a:lnTo>
                <a:close/>
              </a:path>
              <a:path w="111760" h="1151889">
                <a:moveTo>
                  <a:pt x="89681" y="948774"/>
                </a:moveTo>
                <a:lnTo>
                  <a:pt x="55178" y="948774"/>
                </a:lnTo>
                <a:lnTo>
                  <a:pt x="79303" y="956004"/>
                </a:lnTo>
                <a:lnTo>
                  <a:pt x="88533" y="971270"/>
                </a:lnTo>
                <a:lnTo>
                  <a:pt x="90716" y="966825"/>
                </a:lnTo>
                <a:lnTo>
                  <a:pt x="89681" y="948774"/>
                </a:lnTo>
                <a:close/>
              </a:path>
              <a:path w="111760" h="1151889">
                <a:moveTo>
                  <a:pt x="21149" y="184061"/>
                </a:moveTo>
                <a:lnTo>
                  <a:pt x="20396" y="185331"/>
                </a:lnTo>
                <a:lnTo>
                  <a:pt x="21120" y="213073"/>
                </a:lnTo>
                <a:lnTo>
                  <a:pt x="22713" y="232527"/>
                </a:lnTo>
                <a:lnTo>
                  <a:pt x="24307" y="247671"/>
                </a:lnTo>
                <a:lnTo>
                  <a:pt x="25031" y="262483"/>
                </a:lnTo>
                <a:lnTo>
                  <a:pt x="24240" y="284669"/>
                </a:lnTo>
                <a:lnTo>
                  <a:pt x="22934" y="313877"/>
                </a:lnTo>
                <a:lnTo>
                  <a:pt x="22711" y="342604"/>
                </a:lnTo>
                <a:lnTo>
                  <a:pt x="25171" y="363347"/>
                </a:lnTo>
                <a:lnTo>
                  <a:pt x="26654" y="395761"/>
                </a:lnTo>
                <a:lnTo>
                  <a:pt x="24557" y="452820"/>
                </a:lnTo>
                <a:lnTo>
                  <a:pt x="22404" y="516682"/>
                </a:lnTo>
                <a:lnTo>
                  <a:pt x="23723" y="569506"/>
                </a:lnTo>
                <a:lnTo>
                  <a:pt x="25731" y="591936"/>
                </a:lnTo>
                <a:lnTo>
                  <a:pt x="26839" y="617151"/>
                </a:lnTo>
                <a:lnTo>
                  <a:pt x="26536" y="643760"/>
                </a:lnTo>
                <a:lnTo>
                  <a:pt x="24307" y="670369"/>
                </a:lnTo>
                <a:lnTo>
                  <a:pt x="20608" y="699749"/>
                </a:lnTo>
                <a:lnTo>
                  <a:pt x="17383" y="732572"/>
                </a:lnTo>
                <a:lnTo>
                  <a:pt x="16353" y="764297"/>
                </a:lnTo>
                <a:lnTo>
                  <a:pt x="19240" y="790384"/>
                </a:lnTo>
                <a:lnTo>
                  <a:pt x="22330" y="811737"/>
                </a:lnTo>
                <a:lnTo>
                  <a:pt x="21826" y="832713"/>
                </a:lnTo>
                <a:lnTo>
                  <a:pt x="19667" y="853956"/>
                </a:lnTo>
                <a:lnTo>
                  <a:pt x="17792" y="876109"/>
                </a:lnTo>
                <a:lnTo>
                  <a:pt x="17679" y="898184"/>
                </a:lnTo>
                <a:lnTo>
                  <a:pt x="18843" y="919645"/>
                </a:lnTo>
                <a:lnTo>
                  <a:pt x="20278" y="942124"/>
                </a:lnTo>
                <a:lnTo>
                  <a:pt x="20980" y="967257"/>
                </a:lnTo>
                <a:lnTo>
                  <a:pt x="22605" y="970431"/>
                </a:lnTo>
                <a:lnTo>
                  <a:pt x="31134" y="954347"/>
                </a:lnTo>
                <a:lnTo>
                  <a:pt x="55178" y="948774"/>
                </a:lnTo>
                <a:lnTo>
                  <a:pt x="89681" y="948774"/>
                </a:lnTo>
                <a:lnTo>
                  <a:pt x="87806" y="930775"/>
                </a:lnTo>
                <a:lnTo>
                  <a:pt x="86874" y="910598"/>
                </a:lnTo>
                <a:lnTo>
                  <a:pt x="88696" y="886256"/>
                </a:lnTo>
                <a:lnTo>
                  <a:pt x="88667" y="861059"/>
                </a:lnTo>
                <a:lnTo>
                  <a:pt x="83920" y="838798"/>
                </a:lnTo>
                <a:lnTo>
                  <a:pt x="78522" y="818121"/>
                </a:lnTo>
                <a:lnTo>
                  <a:pt x="76542" y="797674"/>
                </a:lnTo>
                <a:lnTo>
                  <a:pt x="78115" y="774069"/>
                </a:lnTo>
                <a:lnTo>
                  <a:pt x="80027" y="746847"/>
                </a:lnTo>
                <a:lnTo>
                  <a:pt x="81641" y="719355"/>
                </a:lnTo>
                <a:lnTo>
                  <a:pt x="82321" y="694943"/>
                </a:lnTo>
                <a:lnTo>
                  <a:pt x="82726" y="675562"/>
                </a:lnTo>
                <a:lnTo>
                  <a:pt x="83173" y="658190"/>
                </a:lnTo>
                <a:lnTo>
                  <a:pt x="82508" y="638408"/>
                </a:lnTo>
                <a:lnTo>
                  <a:pt x="79578" y="611797"/>
                </a:lnTo>
                <a:lnTo>
                  <a:pt x="79440" y="571671"/>
                </a:lnTo>
                <a:lnTo>
                  <a:pt x="84785" y="523108"/>
                </a:lnTo>
                <a:lnTo>
                  <a:pt x="91215" y="478671"/>
                </a:lnTo>
                <a:lnTo>
                  <a:pt x="94335" y="450926"/>
                </a:lnTo>
                <a:lnTo>
                  <a:pt x="92233" y="428703"/>
                </a:lnTo>
                <a:lnTo>
                  <a:pt x="87499" y="397991"/>
                </a:lnTo>
                <a:lnTo>
                  <a:pt x="82494" y="366742"/>
                </a:lnTo>
                <a:lnTo>
                  <a:pt x="79578" y="342912"/>
                </a:lnTo>
                <a:lnTo>
                  <a:pt x="80707" y="314953"/>
                </a:lnTo>
                <a:lnTo>
                  <a:pt x="84604" y="273086"/>
                </a:lnTo>
                <a:lnTo>
                  <a:pt x="88772" y="227950"/>
                </a:lnTo>
                <a:lnTo>
                  <a:pt x="89812" y="207746"/>
                </a:lnTo>
                <a:lnTo>
                  <a:pt x="55486" y="207746"/>
                </a:lnTo>
                <a:lnTo>
                  <a:pt x="31466" y="201942"/>
                </a:lnTo>
                <a:lnTo>
                  <a:pt x="21149" y="184061"/>
                </a:lnTo>
                <a:close/>
              </a:path>
              <a:path w="111760" h="1151889">
                <a:moveTo>
                  <a:pt x="55556" y="161020"/>
                </a:moveTo>
                <a:lnTo>
                  <a:pt x="31383" y="166818"/>
                </a:lnTo>
                <a:lnTo>
                  <a:pt x="21149" y="184061"/>
                </a:lnTo>
                <a:lnTo>
                  <a:pt x="31466" y="201942"/>
                </a:lnTo>
                <a:lnTo>
                  <a:pt x="55486" y="207746"/>
                </a:lnTo>
                <a:lnTo>
                  <a:pt x="79505" y="200825"/>
                </a:lnTo>
                <a:lnTo>
                  <a:pt x="88268" y="185372"/>
                </a:lnTo>
                <a:lnTo>
                  <a:pt x="79728" y="168589"/>
                </a:lnTo>
                <a:lnTo>
                  <a:pt x="55556" y="161020"/>
                </a:lnTo>
                <a:close/>
              </a:path>
              <a:path w="111760" h="1151889">
                <a:moveTo>
                  <a:pt x="88268" y="185372"/>
                </a:moveTo>
                <a:lnTo>
                  <a:pt x="79505" y="200825"/>
                </a:lnTo>
                <a:lnTo>
                  <a:pt x="55486" y="207746"/>
                </a:lnTo>
                <a:lnTo>
                  <a:pt x="89812" y="207746"/>
                </a:lnTo>
                <a:lnTo>
                  <a:pt x="90716" y="190182"/>
                </a:lnTo>
                <a:lnTo>
                  <a:pt x="88268" y="185372"/>
                </a:lnTo>
                <a:close/>
              </a:path>
              <a:path w="111760" h="1151889">
                <a:moveTo>
                  <a:pt x="91731" y="161020"/>
                </a:moveTo>
                <a:lnTo>
                  <a:pt x="55556" y="161020"/>
                </a:lnTo>
                <a:lnTo>
                  <a:pt x="79728" y="168589"/>
                </a:lnTo>
                <a:lnTo>
                  <a:pt x="88268" y="185372"/>
                </a:lnTo>
                <a:lnTo>
                  <a:pt x="90424" y="181571"/>
                </a:lnTo>
                <a:lnTo>
                  <a:pt x="91731" y="161020"/>
                </a:lnTo>
                <a:close/>
              </a:path>
              <a:path w="111760" h="1151889">
                <a:moveTo>
                  <a:pt x="43256" y="0"/>
                </a:moveTo>
                <a:lnTo>
                  <a:pt x="20499" y="8399"/>
                </a:lnTo>
                <a:lnTo>
                  <a:pt x="7669" y="24450"/>
                </a:lnTo>
                <a:lnTo>
                  <a:pt x="1999" y="44516"/>
                </a:lnTo>
                <a:lnTo>
                  <a:pt x="723" y="64960"/>
                </a:lnTo>
                <a:lnTo>
                  <a:pt x="3821" y="92256"/>
                </a:lnTo>
                <a:lnTo>
                  <a:pt x="10636" y="111564"/>
                </a:lnTo>
                <a:lnTo>
                  <a:pt x="17450" y="137085"/>
                </a:lnTo>
                <a:lnTo>
                  <a:pt x="20548" y="183019"/>
                </a:lnTo>
                <a:lnTo>
                  <a:pt x="21149" y="184061"/>
                </a:lnTo>
                <a:lnTo>
                  <a:pt x="31383" y="166818"/>
                </a:lnTo>
                <a:lnTo>
                  <a:pt x="55556" y="161020"/>
                </a:lnTo>
                <a:lnTo>
                  <a:pt x="91731" y="161020"/>
                </a:lnTo>
                <a:lnTo>
                  <a:pt x="93702" y="130028"/>
                </a:lnTo>
                <a:lnTo>
                  <a:pt x="100914" y="102574"/>
                </a:lnTo>
                <a:lnTo>
                  <a:pt x="108126" y="84888"/>
                </a:lnTo>
                <a:lnTo>
                  <a:pt x="111404" y="62649"/>
                </a:lnTo>
                <a:lnTo>
                  <a:pt x="106147" y="35827"/>
                </a:lnTo>
                <a:lnTo>
                  <a:pt x="91708" y="15098"/>
                </a:lnTo>
                <a:lnTo>
                  <a:pt x="70079" y="2482"/>
                </a:lnTo>
                <a:lnTo>
                  <a:pt x="43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9950" y="3924756"/>
            <a:ext cx="370840" cy="286385"/>
          </a:xfrm>
          <a:custGeom>
            <a:avLst/>
            <a:gdLst/>
            <a:ahLst/>
            <a:cxnLst/>
            <a:rect l="l" t="t" r="r" b="b"/>
            <a:pathLst>
              <a:path w="370839" h="286385">
                <a:moveTo>
                  <a:pt x="20227" y="10031"/>
                </a:moveTo>
                <a:lnTo>
                  <a:pt x="9084" y="16997"/>
                </a:lnTo>
                <a:lnTo>
                  <a:pt x="1703" y="27625"/>
                </a:lnTo>
                <a:lnTo>
                  <a:pt x="0" y="38455"/>
                </a:lnTo>
                <a:lnTo>
                  <a:pt x="5094" y="49169"/>
                </a:lnTo>
                <a:lnTo>
                  <a:pt x="14944" y="60285"/>
                </a:lnTo>
                <a:lnTo>
                  <a:pt x="26256" y="70018"/>
                </a:lnTo>
                <a:lnTo>
                  <a:pt x="35737" y="76581"/>
                </a:lnTo>
                <a:lnTo>
                  <a:pt x="41879" y="82558"/>
                </a:lnTo>
                <a:lnTo>
                  <a:pt x="46354" y="90748"/>
                </a:lnTo>
                <a:lnTo>
                  <a:pt x="50668" y="99709"/>
                </a:lnTo>
                <a:lnTo>
                  <a:pt x="56324" y="108001"/>
                </a:lnTo>
                <a:lnTo>
                  <a:pt x="63166" y="114907"/>
                </a:lnTo>
                <a:lnTo>
                  <a:pt x="69483" y="121648"/>
                </a:lnTo>
                <a:lnTo>
                  <a:pt x="74421" y="129202"/>
                </a:lnTo>
                <a:lnTo>
                  <a:pt x="77127" y="138544"/>
                </a:lnTo>
                <a:lnTo>
                  <a:pt x="81443" y="148223"/>
                </a:lnTo>
                <a:lnTo>
                  <a:pt x="89255" y="156986"/>
                </a:lnTo>
                <a:lnTo>
                  <a:pt x="96743" y="165628"/>
                </a:lnTo>
                <a:lnTo>
                  <a:pt x="100088" y="174942"/>
                </a:lnTo>
                <a:lnTo>
                  <a:pt x="103551" y="185943"/>
                </a:lnTo>
                <a:lnTo>
                  <a:pt x="111544" y="197936"/>
                </a:lnTo>
                <a:lnTo>
                  <a:pt x="120469" y="209157"/>
                </a:lnTo>
                <a:lnTo>
                  <a:pt x="126733" y="217843"/>
                </a:lnTo>
                <a:lnTo>
                  <a:pt x="131650" y="222816"/>
                </a:lnTo>
                <a:lnTo>
                  <a:pt x="137645" y="226125"/>
                </a:lnTo>
                <a:lnTo>
                  <a:pt x="142788" y="230818"/>
                </a:lnTo>
                <a:lnTo>
                  <a:pt x="145148" y="239941"/>
                </a:lnTo>
                <a:lnTo>
                  <a:pt x="145580" y="249923"/>
                </a:lnTo>
                <a:lnTo>
                  <a:pt x="146338" y="256616"/>
                </a:lnTo>
                <a:lnTo>
                  <a:pt x="171235" y="285809"/>
                </a:lnTo>
                <a:lnTo>
                  <a:pt x="191731" y="283045"/>
                </a:lnTo>
                <a:lnTo>
                  <a:pt x="204372" y="275085"/>
                </a:lnTo>
                <a:lnTo>
                  <a:pt x="211610" y="260788"/>
                </a:lnTo>
                <a:lnTo>
                  <a:pt x="216167" y="245272"/>
                </a:lnTo>
                <a:lnTo>
                  <a:pt x="220764" y="233654"/>
                </a:lnTo>
                <a:lnTo>
                  <a:pt x="246380" y="196959"/>
                </a:lnTo>
                <a:lnTo>
                  <a:pt x="276224" y="159131"/>
                </a:lnTo>
                <a:lnTo>
                  <a:pt x="285018" y="149087"/>
                </a:lnTo>
                <a:lnTo>
                  <a:pt x="292169" y="137463"/>
                </a:lnTo>
                <a:lnTo>
                  <a:pt x="298549" y="124703"/>
                </a:lnTo>
                <a:lnTo>
                  <a:pt x="305028" y="111252"/>
                </a:lnTo>
                <a:lnTo>
                  <a:pt x="312896" y="98657"/>
                </a:lnTo>
                <a:lnTo>
                  <a:pt x="322610" y="87362"/>
                </a:lnTo>
                <a:lnTo>
                  <a:pt x="333888" y="76581"/>
                </a:lnTo>
                <a:lnTo>
                  <a:pt x="346202" y="65748"/>
                </a:lnTo>
                <a:lnTo>
                  <a:pt x="357936" y="54824"/>
                </a:lnTo>
                <a:lnTo>
                  <a:pt x="366342" y="44164"/>
                </a:lnTo>
                <a:lnTo>
                  <a:pt x="370688" y="33790"/>
                </a:lnTo>
                <a:lnTo>
                  <a:pt x="370243" y="23723"/>
                </a:lnTo>
                <a:lnTo>
                  <a:pt x="365215" y="16997"/>
                </a:lnTo>
                <a:lnTo>
                  <a:pt x="60073" y="16997"/>
                </a:lnTo>
                <a:lnTo>
                  <a:pt x="52477" y="16845"/>
                </a:lnTo>
                <a:lnTo>
                  <a:pt x="44151" y="14500"/>
                </a:lnTo>
                <a:lnTo>
                  <a:pt x="33146" y="10287"/>
                </a:lnTo>
                <a:lnTo>
                  <a:pt x="20227" y="10031"/>
                </a:lnTo>
                <a:close/>
              </a:path>
              <a:path w="370839" h="286385">
                <a:moveTo>
                  <a:pt x="85788" y="12213"/>
                </a:moveTo>
                <a:lnTo>
                  <a:pt x="77723" y="12374"/>
                </a:lnTo>
                <a:lnTo>
                  <a:pt x="68884" y="14630"/>
                </a:lnTo>
                <a:lnTo>
                  <a:pt x="60073" y="16997"/>
                </a:lnTo>
                <a:lnTo>
                  <a:pt x="365215" y="16997"/>
                </a:lnTo>
                <a:lnTo>
                  <a:pt x="267404" y="16907"/>
                </a:lnTo>
                <a:lnTo>
                  <a:pt x="259781" y="15545"/>
                </a:lnTo>
                <a:lnTo>
                  <a:pt x="249925" y="13125"/>
                </a:lnTo>
                <a:lnTo>
                  <a:pt x="248536" y="12890"/>
                </a:lnTo>
                <a:lnTo>
                  <a:pt x="105930" y="12890"/>
                </a:lnTo>
                <a:lnTo>
                  <a:pt x="94663" y="12825"/>
                </a:lnTo>
                <a:lnTo>
                  <a:pt x="85788" y="12213"/>
                </a:lnTo>
                <a:close/>
              </a:path>
              <a:path w="370839" h="286385">
                <a:moveTo>
                  <a:pt x="286882" y="15797"/>
                </a:moveTo>
                <a:lnTo>
                  <a:pt x="267404" y="16907"/>
                </a:lnTo>
                <a:lnTo>
                  <a:pt x="365149" y="16907"/>
                </a:lnTo>
                <a:lnTo>
                  <a:pt x="364941" y="16629"/>
                </a:lnTo>
                <a:lnTo>
                  <a:pt x="310888" y="16629"/>
                </a:lnTo>
                <a:lnTo>
                  <a:pt x="298315" y="16599"/>
                </a:lnTo>
                <a:lnTo>
                  <a:pt x="286882" y="15797"/>
                </a:lnTo>
                <a:close/>
              </a:path>
              <a:path w="370839" h="286385">
                <a:moveTo>
                  <a:pt x="339778" y="10618"/>
                </a:moveTo>
                <a:lnTo>
                  <a:pt x="310888" y="16629"/>
                </a:lnTo>
                <a:lnTo>
                  <a:pt x="364941" y="16629"/>
                </a:lnTo>
                <a:lnTo>
                  <a:pt x="364204" y="15644"/>
                </a:lnTo>
                <a:lnTo>
                  <a:pt x="353453" y="11262"/>
                </a:lnTo>
                <a:lnTo>
                  <a:pt x="339778" y="10618"/>
                </a:lnTo>
                <a:close/>
              </a:path>
              <a:path w="370839" h="286385">
                <a:moveTo>
                  <a:pt x="173794" y="0"/>
                </a:moveTo>
                <a:lnTo>
                  <a:pt x="162883" y="2654"/>
                </a:lnTo>
                <a:lnTo>
                  <a:pt x="155507" y="6690"/>
                </a:lnTo>
                <a:lnTo>
                  <a:pt x="149694" y="8776"/>
                </a:lnTo>
                <a:lnTo>
                  <a:pt x="142187" y="9297"/>
                </a:lnTo>
                <a:lnTo>
                  <a:pt x="131551" y="10509"/>
                </a:lnTo>
                <a:lnTo>
                  <a:pt x="119046" y="11883"/>
                </a:lnTo>
                <a:lnTo>
                  <a:pt x="105930" y="12890"/>
                </a:lnTo>
                <a:lnTo>
                  <a:pt x="248536" y="12890"/>
                </a:lnTo>
                <a:lnTo>
                  <a:pt x="234403" y="10503"/>
                </a:lnTo>
                <a:lnTo>
                  <a:pt x="212548" y="7823"/>
                </a:lnTo>
                <a:lnTo>
                  <a:pt x="204637" y="6088"/>
                </a:lnTo>
                <a:lnTo>
                  <a:pt x="190207" y="2057"/>
                </a:lnTo>
                <a:lnTo>
                  <a:pt x="173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66050" y="2330450"/>
          <a:ext cx="2440939" cy="445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28575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28575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28575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9209" algn="ctr">
                        <a:lnSpc>
                          <a:spcPts val="4525"/>
                        </a:lnSpc>
                      </a:pPr>
                      <a:r>
                        <a:rPr sz="4000" b="1" spc="21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3975" b="1" spc="322" baseline="-5241" dirty="0">
                          <a:latin typeface="Arial"/>
                          <a:cs typeface="Arial"/>
                        </a:rPr>
                        <a:t>3</a:t>
                      </a:r>
                      <a:endParaRPr sz="3975" baseline="-524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28575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398250" y="3460750"/>
          <a:ext cx="3984624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-6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54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54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35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7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2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900" b="1" spc="2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3900" b="1" spc="315" baseline="-5341" dirty="0">
                          <a:latin typeface="Arial"/>
                          <a:cs typeface="Arial"/>
                        </a:rPr>
                        <a:t>2</a:t>
                      </a:r>
                      <a:endParaRPr sz="3900" baseline="-5341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7250" y="23304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15"/>
                        </a:lnSpc>
                      </a:pPr>
                      <a:r>
                        <a:rPr sz="4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-104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5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915"/>
                        </a:lnSpc>
                      </a:pPr>
                      <a:r>
                        <a:rPr sz="4600" b="1" spc="3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50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915"/>
                        </a:lnSpc>
                      </a:pPr>
                      <a:r>
                        <a:rPr sz="4600" b="1" spc="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7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570941" y="4070872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10210" y="4123420"/>
            <a:ext cx="976545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766050" y="2330450"/>
          <a:ext cx="2440939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426700" y="3924300"/>
            <a:ext cx="768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600" spc="-955" dirty="0">
                <a:latin typeface="DejaVu Sans"/>
                <a:cs typeface="DejaVu Sans"/>
              </a:rPr>
              <a:t>*</a:t>
            </a:r>
            <a:endParaRPr sz="13600">
              <a:latin typeface="DejaVu Sans"/>
              <a:cs typeface="DejaVu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398250" y="3460750"/>
          <a:ext cx="398525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-6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54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54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35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7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16300" y="1435100"/>
            <a:ext cx="4845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40" dirty="0">
                <a:solidFill>
                  <a:srgbClr val="C04820"/>
                </a:solidFill>
                <a:latin typeface="DejaVu Sans"/>
                <a:cs typeface="DejaVu Sans"/>
              </a:rPr>
              <a:t>R</a:t>
            </a:r>
            <a:endParaRPr sz="50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0500" y="594055"/>
            <a:ext cx="5709285" cy="16287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4800" spc="-40" dirty="0">
                <a:solidFill>
                  <a:srgbClr val="404040"/>
                </a:solidFill>
                <a:latin typeface="Verdana"/>
                <a:cs typeface="Verdana"/>
              </a:rPr>
              <a:t>Solving </a:t>
            </a:r>
            <a:r>
              <a:rPr sz="4800" spc="1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4800" spc="-5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35" dirty="0">
                <a:solidFill>
                  <a:srgbClr val="404040"/>
                </a:solidFill>
                <a:latin typeface="Verdana"/>
                <a:cs typeface="Verdana"/>
              </a:rPr>
              <a:t>Factors</a:t>
            </a:r>
            <a:endParaRPr sz="4800">
              <a:latin typeface="Verdana"/>
              <a:cs typeface="Verdana"/>
            </a:endParaRPr>
          </a:p>
          <a:p>
            <a:pPr marL="3505200">
              <a:lnSpc>
                <a:spcPct val="100000"/>
              </a:lnSpc>
              <a:spcBef>
                <a:spcPts val="440"/>
              </a:spcBef>
            </a:pPr>
            <a:r>
              <a:rPr sz="5000" spc="320" dirty="0">
                <a:solidFill>
                  <a:srgbClr val="C04820"/>
                </a:solidFill>
                <a:latin typeface="DejaVu Sans"/>
                <a:cs typeface="DejaVu Sans"/>
              </a:rPr>
              <a:t>P</a:t>
            </a:r>
            <a:endParaRPr sz="50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58800" y="1562100"/>
            <a:ext cx="5651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310" dirty="0">
                <a:solidFill>
                  <a:srgbClr val="C04820"/>
                </a:solidFill>
                <a:latin typeface="DejaVu Sans"/>
                <a:cs typeface="DejaVu Sans"/>
              </a:rPr>
              <a:t>Q</a:t>
            </a:r>
            <a:endParaRPr sz="50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5900" y="6972300"/>
            <a:ext cx="56781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-5" dirty="0">
                <a:latin typeface="DejaVu Sans"/>
                <a:cs typeface="DejaVu Sans"/>
              </a:rPr>
              <a:t>r</a:t>
            </a:r>
            <a:r>
              <a:rPr sz="9975" spc="-7" baseline="-5430" dirty="0">
                <a:latin typeface="DejaVu Sans"/>
                <a:cs typeface="DejaVu Sans"/>
              </a:rPr>
              <a:t>ui</a:t>
            </a:r>
            <a:r>
              <a:rPr sz="9975" spc="-1770" baseline="-5430" dirty="0">
                <a:latin typeface="DejaVu Sans"/>
                <a:cs typeface="DejaVu Sans"/>
              </a:rPr>
              <a:t> </a:t>
            </a:r>
            <a:r>
              <a:rPr sz="10000" spc="-2039" dirty="0">
                <a:latin typeface="DejaVu Sans"/>
                <a:cs typeface="DejaVu Sans"/>
              </a:rPr>
              <a:t>=</a:t>
            </a:r>
            <a:r>
              <a:rPr sz="10000" spc="-2035" dirty="0">
                <a:latin typeface="DejaVu Sans"/>
                <a:cs typeface="DejaVu Sans"/>
              </a:rPr>
              <a:t> </a:t>
            </a:r>
            <a:r>
              <a:rPr sz="10000" spc="135" dirty="0">
                <a:latin typeface="DejaVu Sans"/>
                <a:cs typeface="DejaVu Sans"/>
              </a:rPr>
              <a:t>p</a:t>
            </a:r>
            <a:r>
              <a:rPr sz="9975" spc="202" baseline="-5430" dirty="0">
                <a:latin typeface="DejaVu Sans"/>
                <a:cs typeface="DejaVu Sans"/>
              </a:rPr>
              <a:t>u</a:t>
            </a:r>
            <a:r>
              <a:rPr sz="9975" spc="-1829" baseline="-5430" dirty="0">
                <a:latin typeface="DejaVu Sans"/>
                <a:cs typeface="DejaVu Sans"/>
              </a:rPr>
              <a:t> </a:t>
            </a:r>
            <a:r>
              <a:rPr sz="10000" spc="-490" dirty="0">
                <a:latin typeface="DejaVu Sans"/>
                <a:cs typeface="DejaVu Sans"/>
              </a:rPr>
              <a:t>.</a:t>
            </a:r>
            <a:r>
              <a:rPr sz="10000" spc="-1295" dirty="0">
                <a:latin typeface="DejaVu Sans"/>
                <a:cs typeface="DejaVu Sans"/>
              </a:rPr>
              <a:t> </a:t>
            </a:r>
            <a:r>
              <a:rPr sz="10000" spc="204" dirty="0">
                <a:latin typeface="DejaVu Sans"/>
                <a:cs typeface="DejaVu Sans"/>
              </a:rPr>
              <a:t>q</a:t>
            </a:r>
            <a:r>
              <a:rPr sz="9975" spc="307" baseline="-5430" dirty="0">
                <a:latin typeface="DejaVu Sans"/>
                <a:cs typeface="DejaVu Sans"/>
              </a:rPr>
              <a:t>i</a:t>
            </a:r>
            <a:endParaRPr sz="9975" baseline="-543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1800" y="2921000"/>
            <a:ext cx="2349500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1900" y="3670300"/>
            <a:ext cx="6497955" cy="262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5565" algn="ctr">
              <a:lnSpc>
                <a:spcPct val="100000"/>
              </a:lnSpc>
              <a:spcBef>
                <a:spcPts val="100"/>
              </a:spcBef>
            </a:pPr>
            <a:r>
              <a:rPr sz="10000" spc="-5" dirty="0">
                <a:latin typeface="DejaVu Sans"/>
                <a:cs typeface="DejaVu Sans"/>
              </a:rPr>
              <a:t>r</a:t>
            </a:r>
            <a:r>
              <a:rPr sz="9975" spc="-7" baseline="-5430" dirty="0">
                <a:latin typeface="DejaVu Sans"/>
                <a:cs typeface="DejaVu Sans"/>
              </a:rPr>
              <a:t>ui</a:t>
            </a:r>
            <a:r>
              <a:rPr sz="9975" spc="-1860" baseline="-5430" dirty="0">
                <a:latin typeface="DejaVu Sans"/>
                <a:cs typeface="DejaVu Sans"/>
              </a:rPr>
              <a:t> </a:t>
            </a:r>
            <a:r>
              <a:rPr sz="10000" spc="-2039" dirty="0">
                <a:latin typeface="DejaVu Sans"/>
                <a:cs typeface="DejaVu Sans"/>
              </a:rPr>
              <a:t>=</a:t>
            </a:r>
            <a:r>
              <a:rPr sz="10000" spc="-1935" dirty="0">
                <a:latin typeface="DejaVu Sans"/>
                <a:cs typeface="DejaVu Sans"/>
              </a:rPr>
              <a:t> </a:t>
            </a:r>
            <a:r>
              <a:rPr sz="10000" spc="135" dirty="0">
                <a:latin typeface="DejaVu Sans"/>
                <a:cs typeface="DejaVu Sans"/>
              </a:rPr>
              <a:t>p</a:t>
            </a:r>
            <a:r>
              <a:rPr sz="9975" spc="202" baseline="-5430" dirty="0">
                <a:latin typeface="DejaVu Sans"/>
                <a:cs typeface="DejaVu Sans"/>
              </a:rPr>
              <a:t>u</a:t>
            </a:r>
            <a:r>
              <a:rPr sz="9975" spc="-1912" baseline="-5430" dirty="0">
                <a:latin typeface="DejaVu Sans"/>
                <a:cs typeface="DejaVu Sans"/>
              </a:rPr>
              <a:t> </a:t>
            </a:r>
            <a:r>
              <a:rPr sz="10000" spc="-490" dirty="0">
                <a:latin typeface="DejaVu Sans"/>
                <a:cs typeface="DejaVu Sans"/>
              </a:rPr>
              <a:t>.</a:t>
            </a:r>
            <a:r>
              <a:rPr sz="10000" spc="-1190" dirty="0">
                <a:latin typeface="DejaVu Sans"/>
                <a:cs typeface="DejaVu Sans"/>
              </a:rPr>
              <a:t> </a:t>
            </a:r>
            <a:r>
              <a:rPr sz="10000" spc="204" dirty="0">
                <a:latin typeface="DejaVu Sans"/>
                <a:cs typeface="DejaVu Sans"/>
              </a:rPr>
              <a:t>q</a:t>
            </a:r>
            <a:r>
              <a:rPr sz="9975" spc="307" baseline="-5430" dirty="0">
                <a:latin typeface="DejaVu Sans"/>
                <a:cs typeface="DejaVu Sans"/>
              </a:rPr>
              <a:t>i</a:t>
            </a:r>
            <a:endParaRPr sz="9975" baseline="-543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4500"/>
              </a:spcBef>
            </a:pPr>
            <a:r>
              <a:rPr sz="3300" spc="-459" dirty="0">
                <a:solidFill>
                  <a:srgbClr val="675BA7"/>
                </a:solidFill>
                <a:latin typeface="DejaVu Sans"/>
                <a:cs typeface="DejaVu Sans"/>
              </a:rPr>
              <a:t># </a:t>
            </a:r>
            <a:r>
              <a:rPr sz="3300" spc="15" dirty="0">
                <a:solidFill>
                  <a:srgbClr val="675BA7"/>
                </a:solidFill>
                <a:latin typeface="DejaVu Sans"/>
                <a:cs typeface="DejaVu Sans"/>
              </a:rPr>
              <a:t>Equations </a:t>
            </a:r>
            <a:r>
              <a:rPr sz="3300" spc="-675" dirty="0">
                <a:solidFill>
                  <a:srgbClr val="675BA7"/>
                </a:solidFill>
                <a:latin typeface="DejaVu Sans"/>
                <a:cs typeface="DejaVu Sans"/>
              </a:rPr>
              <a:t>= </a:t>
            </a:r>
            <a:r>
              <a:rPr sz="3300" spc="-459" dirty="0">
                <a:solidFill>
                  <a:srgbClr val="675BA7"/>
                </a:solidFill>
                <a:latin typeface="DejaVu Sans"/>
                <a:cs typeface="DejaVu Sans"/>
              </a:rPr>
              <a:t># </a:t>
            </a:r>
            <a:r>
              <a:rPr sz="3300" spc="65" dirty="0">
                <a:solidFill>
                  <a:srgbClr val="675BA7"/>
                </a:solidFill>
                <a:latin typeface="DejaVu Sans"/>
                <a:cs typeface="DejaVu Sans"/>
              </a:rPr>
              <a:t>Known</a:t>
            </a:r>
            <a:r>
              <a:rPr sz="3300" spc="-695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300" spc="-15" dirty="0">
                <a:solidFill>
                  <a:srgbClr val="675BA7"/>
                </a:solidFill>
                <a:latin typeface="DejaVu Sans"/>
                <a:cs typeface="DejaVu Sans"/>
              </a:rPr>
              <a:t>ratings</a:t>
            </a:r>
            <a:endParaRPr sz="33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88300" y="2755900"/>
            <a:ext cx="56743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0" dirty="0">
                <a:solidFill>
                  <a:srgbClr val="675BA7"/>
                </a:solidFill>
                <a:latin typeface="DejaVu Sans"/>
                <a:cs typeface="DejaVu Sans"/>
              </a:rPr>
              <a:t>Solve </a:t>
            </a:r>
            <a:r>
              <a:rPr sz="3400" spc="-10" dirty="0">
                <a:solidFill>
                  <a:srgbClr val="675BA7"/>
                </a:solidFill>
                <a:latin typeface="DejaVu Sans"/>
                <a:cs typeface="DejaVu Sans"/>
              </a:rPr>
              <a:t>the </a:t>
            </a:r>
            <a:r>
              <a:rPr sz="3400" spc="-20" dirty="0">
                <a:solidFill>
                  <a:srgbClr val="675BA7"/>
                </a:solidFill>
                <a:latin typeface="DejaVu Sans"/>
                <a:cs typeface="DejaVu Sans"/>
              </a:rPr>
              <a:t>set </a:t>
            </a:r>
            <a:r>
              <a:rPr sz="3400" spc="114" dirty="0">
                <a:solidFill>
                  <a:srgbClr val="675BA7"/>
                </a:solidFill>
                <a:latin typeface="DejaVu Sans"/>
                <a:cs typeface="DejaVu Sans"/>
              </a:rPr>
              <a:t>of</a:t>
            </a:r>
            <a:r>
              <a:rPr sz="3400" spc="-295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5" dirty="0">
                <a:solidFill>
                  <a:srgbClr val="675BA7"/>
                </a:solidFill>
                <a:latin typeface="DejaVu Sans"/>
                <a:cs typeface="DejaVu Sans"/>
              </a:rPr>
              <a:t>equations</a:t>
            </a:r>
            <a:endParaRPr sz="3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8200" y="4368800"/>
            <a:ext cx="2044700" cy="204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0000" y="2654300"/>
            <a:ext cx="373062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36600" marR="5080" indent="-723900">
              <a:lnSpc>
                <a:spcPct val="100800"/>
              </a:lnSpc>
              <a:spcBef>
                <a:spcPts val="55"/>
              </a:spcBef>
            </a:pPr>
            <a:r>
              <a:rPr sz="4300" spc="15" dirty="0">
                <a:solidFill>
                  <a:srgbClr val="2A9FBC"/>
                </a:solidFill>
                <a:latin typeface="DejaVu Sans"/>
                <a:cs typeface="DejaVu Sans"/>
              </a:rPr>
              <a:t>Latent</a:t>
            </a:r>
            <a:r>
              <a:rPr sz="4300" spc="-150" dirty="0">
                <a:solidFill>
                  <a:srgbClr val="2A9FBC"/>
                </a:solidFill>
                <a:latin typeface="DejaVu Sans"/>
                <a:cs typeface="DejaVu Sans"/>
              </a:rPr>
              <a:t> </a:t>
            </a:r>
            <a:r>
              <a:rPr sz="4300" spc="70" dirty="0">
                <a:solidFill>
                  <a:srgbClr val="2A9FBC"/>
                </a:solidFill>
                <a:latin typeface="DejaVu Sans"/>
                <a:cs typeface="DejaVu Sans"/>
              </a:rPr>
              <a:t>Factor  </a:t>
            </a:r>
            <a:r>
              <a:rPr sz="4300" spc="10" dirty="0">
                <a:solidFill>
                  <a:srgbClr val="2A9FBC"/>
                </a:solidFill>
                <a:latin typeface="DejaVu Sans"/>
                <a:cs typeface="DejaVu Sans"/>
              </a:rPr>
              <a:t>Analysis</a:t>
            </a:r>
            <a:endParaRPr sz="43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400" y="3352800"/>
            <a:ext cx="4863465" cy="22682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2540" algn="ctr">
              <a:lnSpc>
                <a:spcPct val="101000"/>
              </a:lnSpc>
              <a:spcBef>
                <a:spcPts val="60"/>
              </a:spcBef>
            </a:pPr>
            <a:r>
              <a:rPr sz="3300" spc="60" dirty="0">
                <a:latin typeface="DejaVu Sans"/>
                <a:cs typeface="DejaVu Sans"/>
              </a:rPr>
              <a:t>Analogous </a:t>
            </a:r>
            <a:r>
              <a:rPr sz="3300" spc="75" dirty="0">
                <a:latin typeface="DejaVu Sans"/>
                <a:cs typeface="DejaVu Sans"/>
              </a:rPr>
              <a:t>to </a:t>
            </a:r>
            <a:r>
              <a:rPr sz="3300" spc="229" dirty="0">
                <a:latin typeface="DejaVu Sans"/>
                <a:cs typeface="DejaVu Sans"/>
              </a:rPr>
              <a:t>PCA  </a:t>
            </a:r>
            <a:r>
              <a:rPr sz="3300" spc="50" dirty="0">
                <a:latin typeface="DejaVu Sans"/>
                <a:cs typeface="DejaVu Sans"/>
              </a:rPr>
              <a:t>(Principal</a:t>
            </a:r>
            <a:r>
              <a:rPr sz="3300" spc="-100" dirty="0">
                <a:latin typeface="DejaVu Sans"/>
                <a:cs typeface="DejaVu Sans"/>
              </a:rPr>
              <a:t> </a:t>
            </a:r>
            <a:r>
              <a:rPr sz="3300" spc="25" dirty="0">
                <a:latin typeface="DejaVu Sans"/>
                <a:cs typeface="DejaVu Sans"/>
              </a:rPr>
              <a:t>Components </a:t>
            </a:r>
            <a:r>
              <a:rPr sz="3300" spc="10" dirty="0">
                <a:latin typeface="DejaVu Sans"/>
                <a:cs typeface="DejaVu Sans"/>
              </a:rPr>
              <a:t> </a:t>
            </a:r>
            <a:r>
              <a:rPr sz="3300" spc="15" dirty="0">
                <a:latin typeface="DejaVu Sans"/>
                <a:cs typeface="DejaVu Sans"/>
              </a:rPr>
              <a:t>Analysis)</a:t>
            </a:r>
            <a:endParaRPr sz="3300">
              <a:latin typeface="DejaVu Sans"/>
              <a:cs typeface="DejaVu Sans"/>
            </a:endParaRPr>
          </a:p>
          <a:p>
            <a:pPr marR="14604" algn="ctr">
              <a:lnSpc>
                <a:spcPct val="100000"/>
              </a:lnSpc>
              <a:spcBef>
                <a:spcPts val="1739"/>
              </a:spcBef>
            </a:pPr>
            <a:r>
              <a:rPr sz="3300" spc="-10" dirty="0">
                <a:latin typeface="DejaVu Sans"/>
                <a:cs typeface="DejaVu Sans"/>
              </a:rPr>
              <a:t>in </a:t>
            </a:r>
            <a:r>
              <a:rPr sz="3300" spc="-25" dirty="0">
                <a:latin typeface="DejaVu Sans"/>
                <a:cs typeface="DejaVu Sans"/>
              </a:rPr>
              <a:t>matrix</a:t>
            </a:r>
            <a:r>
              <a:rPr sz="3300" spc="-135" dirty="0">
                <a:latin typeface="DejaVu Sans"/>
                <a:cs typeface="DejaVu Sans"/>
              </a:rPr>
              <a:t> </a:t>
            </a:r>
            <a:r>
              <a:rPr sz="3300" spc="-5" dirty="0">
                <a:latin typeface="DejaVu Sans"/>
                <a:cs typeface="DejaVu Sans"/>
              </a:rPr>
              <a:t>algebra</a:t>
            </a:r>
            <a:endParaRPr sz="33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2263368"/>
            <a:ext cx="55499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0200" y="2263368"/>
            <a:ext cx="63309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7300" y="2263368"/>
            <a:ext cx="63246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1700" y="2263368"/>
            <a:ext cx="65913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263368"/>
            <a:ext cx="63563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2898368"/>
            <a:ext cx="60642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6300" y="30421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0700" y="30421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8600" y="304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5700" y="304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5500" y="304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3533368"/>
            <a:ext cx="68453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6300" y="36771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0" y="36771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8600" y="367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367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7400" y="36771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0600" y="4181068"/>
            <a:ext cx="68389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84400" y="431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400" y="43121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38600" y="431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7600" y="43121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4700" y="43121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7900" y="4816068"/>
            <a:ext cx="71056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4400" y="494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1500" y="494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0500" y="49471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65700" y="494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5500" y="494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0600" y="5451068"/>
            <a:ext cx="68707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84400" y="5594870"/>
            <a:ext cx="14478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-365" dirty="0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11500" y="5594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8600" y="5594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65700" y="5594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05500" y="5594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7900" y="6086068"/>
            <a:ext cx="69977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494" baseline="-5464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46300" y="62298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60700" y="62298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38600" y="6229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65700" y="6229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67400" y="62298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7766050" y="2330450"/>
          <a:ext cx="2440939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10426700" y="3924300"/>
            <a:ext cx="768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600" spc="-955" dirty="0">
                <a:latin typeface="DejaVu Sans"/>
                <a:cs typeface="DejaVu Sans"/>
              </a:rPr>
              <a:t>*</a:t>
            </a:r>
            <a:endParaRPr sz="13600">
              <a:latin typeface="DejaVu Sans"/>
              <a:cs typeface="DejaVu Sans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1398250" y="3460750"/>
          <a:ext cx="398525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-6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54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54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35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7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3416300" y="1435100"/>
            <a:ext cx="4845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40" dirty="0">
                <a:solidFill>
                  <a:srgbClr val="C04820"/>
                </a:solidFill>
                <a:latin typeface="DejaVu Sans"/>
                <a:cs typeface="DejaVu Sans"/>
              </a:rPr>
              <a:t>R</a:t>
            </a:r>
            <a:endParaRPr sz="500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70500" y="594055"/>
            <a:ext cx="5709285" cy="16287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4800" spc="-40" dirty="0">
                <a:solidFill>
                  <a:srgbClr val="404040"/>
                </a:solidFill>
                <a:latin typeface="Verdana"/>
                <a:cs typeface="Verdana"/>
              </a:rPr>
              <a:t>Solving </a:t>
            </a:r>
            <a:r>
              <a:rPr sz="4800" spc="1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4800" spc="-5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35" dirty="0">
                <a:solidFill>
                  <a:srgbClr val="404040"/>
                </a:solidFill>
                <a:latin typeface="Verdana"/>
                <a:cs typeface="Verdana"/>
              </a:rPr>
              <a:t>Factors</a:t>
            </a:r>
            <a:endParaRPr sz="4800">
              <a:latin typeface="Verdana"/>
              <a:cs typeface="Verdana"/>
            </a:endParaRPr>
          </a:p>
          <a:p>
            <a:pPr marL="3505200">
              <a:lnSpc>
                <a:spcPct val="100000"/>
              </a:lnSpc>
              <a:spcBef>
                <a:spcPts val="440"/>
              </a:spcBef>
            </a:pPr>
            <a:r>
              <a:rPr sz="5000" spc="320" dirty="0">
                <a:solidFill>
                  <a:srgbClr val="C04820"/>
                </a:solidFill>
                <a:latin typeface="DejaVu Sans"/>
                <a:cs typeface="DejaVu Sans"/>
              </a:rPr>
              <a:t>P</a:t>
            </a:r>
            <a:endParaRPr sz="5000">
              <a:latin typeface="DejaVu Sans"/>
              <a:cs typeface="DejaVu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258800" y="1562100"/>
            <a:ext cx="5651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310" dirty="0">
                <a:solidFill>
                  <a:srgbClr val="C04820"/>
                </a:solidFill>
                <a:latin typeface="DejaVu Sans"/>
                <a:cs typeface="DejaVu Sans"/>
              </a:rPr>
              <a:t>Q</a:t>
            </a:r>
            <a:endParaRPr sz="5000">
              <a:latin typeface="DejaVu Sans"/>
              <a:cs typeface="DejaVu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5900" y="6972300"/>
            <a:ext cx="56781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-5" dirty="0">
                <a:latin typeface="DejaVu Sans"/>
                <a:cs typeface="DejaVu Sans"/>
              </a:rPr>
              <a:t>r</a:t>
            </a:r>
            <a:r>
              <a:rPr sz="9975" spc="-7" baseline="-5430" dirty="0">
                <a:latin typeface="DejaVu Sans"/>
                <a:cs typeface="DejaVu Sans"/>
              </a:rPr>
              <a:t>ui</a:t>
            </a:r>
            <a:r>
              <a:rPr sz="9975" spc="-1770" baseline="-5430" dirty="0">
                <a:latin typeface="DejaVu Sans"/>
                <a:cs typeface="DejaVu Sans"/>
              </a:rPr>
              <a:t> </a:t>
            </a:r>
            <a:r>
              <a:rPr sz="10000" spc="-2039" dirty="0">
                <a:latin typeface="DejaVu Sans"/>
                <a:cs typeface="DejaVu Sans"/>
              </a:rPr>
              <a:t>=</a:t>
            </a:r>
            <a:r>
              <a:rPr sz="10000" spc="-2035" dirty="0">
                <a:latin typeface="DejaVu Sans"/>
                <a:cs typeface="DejaVu Sans"/>
              </a:rPr>
              <a:t> </a:t>
            </a:r>
            <a:r>
              <a:rPr sz="10000" spc="135" dirty="0">
                <a:latin typeface="DejaVu Sans"/>
                <a:cs typeface="DejaVu Sans"/>
              </a:rPr>
              <a:t>p</a:t>
            </a:r>
            <a:r>
              <a:rPr sz="9975" spc="202" baseline="-5430" dirty="0">
                <a:latin typeface="DejaVu Sans"/>
                <a:cs typeface="DejaVu Sans"/>
              </a:rPr>
              <a:t>u</a:t>
            </a:r>
            <a:r>
              <a:rPr sz="9975" spc="-1829" baseline="-5430" dirty="0">
                <a:latin typeface="DejaVu Sans"/>
                <a:cs typeface="DejaVu Sans"/>
              </a:rPr>
              <a:t> </a:t>
            </a:r>
            <a:r>
              <a:rPr sz="10000" spc="-490" dirty="0">
                <a:latin typeface="DejaVu Sans"/>
                <a:cs typeface="DejaVu Sans"/>
              </a:rPr>
              <a:t>.</a:t>
            </a:r>
            <a:r>
              <a:rPr sz="10000" spc="-1295" dirty="0">
                <a:latin typeface="DejaVu Sans"/>
                <a:cs typeface="DejaVu Sans"/>
              </a:rPr>
              <a:t> </a:t>
            </a:r>
            <a:r>
              <a:rPr sz="10000" spc="204" dirty="0">
                <a:latin typeface="DejaVu Sans"/>
                <a:cs typeface="DejaVu Sans"/>
              </a:rPr>
              <a:t>q</a:t>
            </a:r>
            <a:r>
              <a:rPr sz="9975" spc="307" baseline="-5430" dirty="0">
                <a:latin typeface="DejaVu Sans"/>
                <a:cs typeface="DejaVu Sans"/>
              </a:rPr>
              <a:t>i</a:t>
            </a:r>
            <a:endParaRPr sz="9975" baseline="-5430">
              <a:latin typeface="DejaVu Sans"/>
              <a:cs typeface="DejaVu Sans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857250" y="2330450"/>
          <a:ext cx="5565136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4925"/>
                        </a:lnSpc>
                      </a:pPr>
                      <a:r>
                        <a:rPr sz="4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-104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492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4925"/>
                        </a:lnSpc>
                      </a:pPr>
                      <a:r>
                        <a:rPr sz="4600" b="1" spc="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5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4925"/>
                        </a:lnSpc>
                      </a:pPr>
                      <a:r>
                        <a:rPr sz="4600" b="1" spc="3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50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4925"/>
                        </a:lnSpc>
                      </a:pPr>
                      <a:r>
                        <a:rPr sz="4600" b="1" spc="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7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20320" algn="ctr">
                        <a:lnSpc>
                          <a:spcPts val="492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22225" algn="ctr">
                        <a:lnSpc>
                          <a:spcPts val="492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21590" algn="ctr">
                        <a:lnSpc>
                          <a:spcPts val="4950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22860" algn="ctr">
                        <a:lnSpc>
                          <a:spcPts val="4930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algn="ctr">
                        <a:lnSpc>
                          <a:spcPts val="4930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12065" algn="ctr">
                        <a:lnSpc>
                          <a:spcPts val="4930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6570941" y="4070872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10210" y="4123420"/>
            <a:ext cx="976545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3600" y="2336800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4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89874" y="29756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16148" y="29756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89874" y="36145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6148" y="36145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94972" y="36145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16148" y="42534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68697" y="42534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94972" y="42534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42423" y="4892268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89874" y="553114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9874" y="61700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16148" y="61700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2263368"/>
            <a:ext cx="55499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0200" y="2263368"/>
            <a:ext cx="63309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7300" y="2263368"/>
            <a:ext cx="63246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1700" y="2263368"/>
            <a:ext cx="65913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263368"/>
            <a:ext cx="63563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2898368"/>
            <a:ext cx="60642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6300" y="30421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0700" y="30421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8600" y="304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5700" y="304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5500" y="304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3533368"/>
            <a:ext cx="68453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6300" y="36771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0" y="36771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8600" y="367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367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7400" y="36771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0600" y="4181068"/>
            <a:ext cx="68389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84400" y="431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400" y="43121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38600" y="4312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7600" y="43121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4700" y="43121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7900" y="4816068"/>
            <a:ext cx="71056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4400" y="494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1500" y="494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0500" y="49471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65700" y="494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5500" y="49471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0600" y="5451068"/>
            <a:ext cx="68707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84400" y="5594870"/>
            <a:ext cx="14478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-365" dirty="0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11500" y="5594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8600" y="5594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65700" y="5594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05500" y="5594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7900" y="6086068"/>
            <a:ext cx="69977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494" baseline="-5464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46300" y="62298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60700" y="62298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38600" y="6229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65700" y="6229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67400" y="62298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7766050" y="2330450"/>
          <a:ext cx="2440939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10426700" y="3924300"/>
            <a:ext cx="768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600" spc="-955" dirty="0">
                <a:latin typeface="DejaVu Sans"/>
                <a:cs typeface="DejaVu Sans"/>
              </a:rPr>
              <a:t>*</a:t>
            </a:r>
            <a:endParaRPr sz="13600">
              <a:latin typeface="DejaVu Sans"/>
              <a:cs typeface="DejaVu Sans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1398250" y="3460750"/>
          <a:ext cx="398525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-6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54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54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35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150" b="1" spc="27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3416300" y="1435100"/>
            <a:ext cx="4845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40" dirty="0">
                <a:solidFill>
                  <a:srgbClr val="C04820"/>
                </a:solidFill>
                <a:latin typeface="DejaVu Sans"/>
                <a:cs typeface="DejaVu Sans"/>
              </a:rPr>
              <a:t>R</a:t>
            </a:r>
            <a:endParaRPr sz="500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70500" y="594055"/>
            <a:ext cx="5709285" cy="16287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4800" spc="-40" dirty="0">
                <a:solidFill>
                  <a:srgbClr val="404040"/>
                </a:solidFill>
                <a:latin typeface="Verdana"/>
                <a:cs typeface="Verdana"/>
              </a:rPr>
              <a:t>Solving </a:t>
            </a:r>
            <a:r>
              <a:rPr sz="4800" spc="1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4800" spc="-5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35" dirty="0">
                <a:solidFill>
                  <a:srgbClr val="404040"/>
                </a:solidFill>
                <a:latin typeface="Verdana"/>
                <a:cs typeface="Verdana"/>
              </a:rPr>
              <a:t>Factors</a:t>
            </a:r>
            <a:endParaRPr sz="4800">
              <a:latin typeface="Verdana"/>
              <a:cs typeface="Verdana"/>
            </a:endParaRPr>
          </a:p>
          <a:p>
            <a:pPr marL="3505200">
              <a:lnSpc>
                <a:spcPct val="100000"/>
              </a:lnSpc>
              <a:spcBef>
                <a:spcPts val="440"/>
              </a:spcBef>
            </a:pPr>
            <a:r>
              <a:rPr sz="5000" spc="320" dirty="0">
                <a:solidFill>
                  <a:srgbClr val="C04820"/>
                </a:solidFill>
                <a:latin typeface="DejaVu Sans"/>
                <a:cs typeface="DejaVu Sans"/>
              </a:rPr>
              <a:t>P</a:t>
            </a:r>
            <a:endParaRPr sz="5000">
              <a:latin typeface="DejaVu Sans"/>
              <a:cs typeface="DejaVu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258800" y="1562100"/>
            <a:ext cx="5651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310" dirty="0">
                <a:solidFill>
                  <a:srgbClr val="C04820"/>
                </a:solidFill>
                <a:latin typeface="DejaVu Sans"/>
                <a:cs typeface="DejaVu Sans"/>
              </a:rPr>
              <a:t>Q</a:t>
            </a:r>
            <a:endParaRPr sz="5000">
              <a:latin typeface="DejaVu Sans"/>
              <a:cs typeface="DejaVu Sans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857250" y="2330450"/>
          <a:ext cx="5565136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4925"/>
                        </a:lnSpc>
                      </a:pPr>
                      <a:r>
                        <a:rPr sz="4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-104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492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4925"/>
                        </a:lnSpc>
                      </a:pPr>
                      <a:r>
                        <a:rPr sz="4600" b="1" spc="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5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4925"/>
                        </a:lnSpc>
                      </a:pPr>
                      <a:r>
                        <a:rPr sz="4600" b="1" spc="3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50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4925"/>
                        </a:lnSpc>
                      </a:pPr>
                      <a:r>
                        <a:rPr sz="4600" b="1" spc="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575" b="1" spc="37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20320" algn="ctr">
                        <a:lnSpc>
                          <a:spcPts val="492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22225" algn="ctr">
                        <a:lnSpc>
                          <a:spcPts val="492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21590" algn="ctr">
                        <a:lnSpc>
                          <a:spcPts val="4950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22860" algn="ctr">
                        <a:lnSpc>
                          <a:spcPts val="4930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algn="ctr">
                        <a:lnSpc>
                          <a:spcPts val="4930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12065" algn="ctr">
                        <a:lnSpc>
                          <a:spcPts val="4930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6570941" y="4070872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10210" y="4123420"/>
            <a:ext cx="976545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3600" y="2336800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4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89874" y="29756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16148" y="29756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89874" y="36145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16148" y="36145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94972" y="36145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16148" y="42534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68697" y="42534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94972" y="42534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42423" y="4892268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89874" y="553114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89874" y="61700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16148" y="61700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4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975100" y="6972300"/>
            <a:ext cx="850392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-5" dirty="0">
                <a:latin typeface="DejaVu Sans"/>
                <a:cs typeface="DejaVu Sans"/>
              </a:rPr>
              <a:t>r</a:t>
            </a:r>
            <a:r>
              <a:rPr sz="9975" spc="-7" baseline="-5430" dirty="0">
                <a:latin typeface="DejaVu Sans"/>
                <a:cs typeface="DejaVu Sans"/>
              </a:rPr>
              <a:t>ui</a:t>
            </a:r>
            <a:r>
              <a:rPr sz="9975" spc="-660" baseline="-5430" dirty="0">
                <a:latin typeface="DejaVu Sans"/>
                <a:cs typeface="DejaVu Sans"/>
              </a:rPr>
              <a:t> </a:t>
            </a:r>
            <a:r>
              <a:rPr sz="10000" spc="470" dirty="0">
                <a:latin typeface="DejaVu Sans"/>
                <a:cs typeface="DejaVu Sans"/>
              </a:rPr>
              <a:t>-</a:t>
            </a:r>
            <a:r>
              <a:rPr sz="10000" spc="-875" dirty="0">
                <a:latin typeface="DejaVu Sans"/>
                <a:cs typeface="DejaVu Sans"/>
              </a:rPr>
              <a:t> </a:t>
            </a:r>
            <a:r>
              <a:rPr sz="10000" spc="135" dirty="0">
                <a:latin typeface="DejaVu Sans"/>
                <a:cs typeface="DejaVu Sans"/>
              </a:rPr>
              <a:t>p</a:t>
            </a:r>
            <a:r>
              <a:rPr sz="9975" spc="202" baseline="-5430" dirty="0">
                <a:latin typeface="DejaVu Sans"/>
                <a:cs typeface="DejaVu Sans"/>
              </a:rPr>
              <a:t>u</a:t>
            </a:r>
            <a:r>
              <a:rPr sz="9975" spc="-1814" baseline="-5430" dirty="0">
                <a:latin typeface="DejaVu Sans"/>
                <a:cs typeface="DejaVu Sans"/>
              </a:rPr>
              <a:t> </a:t>
            </a:r>
            <a:r>
              <a:rPr sz="10000" spc="-490" dirty="0">
                <a:latin typeface="DejaVu Sans"/>
                <a:cs typeface="DejaVu Sans"/>
              </a:rPr>
              <a:t>.</a:t>
            </a:r>
            <a:r>
              <a:rPr sz="10000" spc="-1280" dirty="0">
                <a:latin typeface="DejaVu Sans"/>
                <a:cs typeface="DejaVu Sans"/>
              </a:rPr>
              <a:t> </a:t>
            </a:r>
            <a:r>
              <a:rPr sz="10000" spc="204" dirty="0">
                <a:latin typeface="DejaVu Sans"/>
                <a:cs typeface="DejaVu Sans"/>
              </a:rPr>
              <a:t>q</a:t>
            </a:r>
            <a:r>
              <a:rPr sz="9975" spc="307" baseline="-5430" dirty="0">
                <a:latin typeface="DejaVu Sans"/>
                <a:cs typeface="DejaVu Sans"/>
              </a:rPr>
              <a:t>i</a:t>
            </a:r>
            <a:r>
              <a:rPr sz="9975" spc="-494" baseline="-5430" dirty="0">
                <a:latin typeface="DejaVu Sans"/>
                <a:cs typeface="DejaVu Sans"/>
              </a:rPr>
              <a:t> </a:t>
            </a:r>
            <a:r>
              <a:rPr sz="10000" spc="-2039" dirty="0">
                <a:latin typeface="DejaVu Sans"/>
                <a:cs typeface="DejaVu Sans"/>
              </a:rPr>
              <a:t>=</a:t>
            </a:r>
            <a:r>
              <a:rPr sz="10000" spc="-1035" dirty="0">
                <a:latin typeface="DejaVu Sans"/>
                <a:cs typeface="DejaVu Sans"/>
              </a:rPr>
              <a:t> </a:t>
            </a:r>
            <a:r>
              <a:rPr sz="15000" b="1" spc="-44" baseline="5555" dirty="0">
                <a:latin typeface="Trebuchet MS"/>
                <a:cs typeface="Trebuchet MS"/>
              </a:rPr>
              <a:t>ε</a:t>
            </a:r>
            <a:r>
              <a:rPr sz="9975" spc="-44" baseline="2923" dirty="0">
                <a:latin typeface="DejaVu Sans"/>
                <a:cs typeface="DejaVu Sans"/>
              </a:rPr>
              <a:t>ui</a:t>
            </a:r>
            <a:endParaRPr sz="9975" baseline="2923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1800" y="2921000"/>
            <a:ext cx="2349500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8200" y="2540000"/>
            <a:ext cx="50285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90" dirty="0">
                <a:solidFill>
                  <a:srgbClr val="675BA7"/>
                </a:solidFill>
                <a:latin typeface="DejaVu Sans"/>
                <a:cs typeface="DejaVu Sans"/>
              </a:rPr>
              <a:t>Find</a:t>
            </a:r>
            <a:r>
              <a:rPr sz="3400" spc="-80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45" dirty="0">
                <a:solidFill>
                  <a:srgbClr val="675BA7"/>
                </a:solidFill>
                <a:latin typeface="DejaVu Sans"/>
                <a:cs typeface="DejaVu Sans"/>
              </a:rPr>
              <a:t>p</a:t>
            </a:r>
            <a:r>
              <a:rPr sz="3375" spc="67" baseline="-6172" dirty="0">
                <a:solidFill>
                  <a:srgbClr val="675BA7"/>
                </a:solidFill>
                <a:latin typeface="DejaVu Sans"/>
                <a:cs typeface="DejaVu Sans"/>
              </a:rPr>
              <a:t>u</a:t>
            </a:r>
            <a:r>
              <a:rPr sz="3375" spc="-412" baseline="-6172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-5" dirty="0">
                <a:solidFill>
                  <a:srgbClr val="675BA7"/>
                </a:solidFill>
                <a:latin typeface="DejaVu Sans"/>
                <a:cs typeface="DejaVu Sans"/>
              </a:rPr>
              <a:t>and</a:t>
            </a:r>
            <a:r>
              <a:rPr sz="3400" spc="-409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70" dirty="0">
                <a:solidFill>
                  <a:srgbClr val="675BA7"/>
                </a:solidFill>
                <a:latin typeface="DejaVu Sans"/>
                <a:cs typeface="DejaVu Sans"/>
              </a:rPr>
              <a:t>q</a:t>
            </a:r>
            <a:r>
              <a:rPr sz="3375" spc="104" baseline="-6172" dirty="0">
                <a:solidFill>
                  <a:srgbClr val="675BA7"/>
                </a:solidFill>
                <a:latin typeface="DejaVu Sans"/>
                <a:cs typeface="DejaVu Sans"/>
              </a:rPr>
              <a:t>i</a:t>
            </a:r>
            <a:r>
              <a:rPr sz="3375" spc="-412" baseline="-6172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-25" dirty="0">
                <a:solidFill>
                  <a:srgbClr val="675BA7"/>
                </a:solidFill>
                <a:latin typeface="DejaVu Sans"/>
                <a:cs typeface="DejaVu Sans"/>
              </a:rPr>
              <a:t>such</a:t>
            </a:r>
            <a:r>
              <a:rPr sz="3400" spc="-80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-10" dirty="0">
                <a:solidFill>
                  <a:srgbClr val="675BA7"/>
                </a:solidFill>
                <a:latin typeface="DejaVu Sans"/>
                <a:cs typeface="DejaVu Sans"/>
              </a:rPr>
              <a:t>that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3505200"/>
            <a:ext cx="8037830" cy="3020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0" b="1" spc="15" baseline="-4444" dirty="0">
                <a:latin typeface="Trebuchet MS"/>
                <a:cs typeface="Trebuchet MS"/>
              </a:rPr>
              <a:t>Σ</a:t>
            </a:r>
            <a:r>
              <a:rPr sz="15000" spc="15" baseline="-4444" dirty="0">
                <a:latin typeface="DejaVu Sans"/>
                <a:cs typeface="DejaVu Sans"/>
              </a:rPr>
              <a:t>(</a:t>
            </a:r>
            <a:r>
              <a:rPr sz="10000" spc="10" dirty="0">
                <a:latin typeface="DejaVu Sans"/>
                <a:cs typeface="DejaVu Sans"/>
              </a:rPr>
              <a:t>r</a:t>
            </a:r>
            <a:r>
              <a:rPr sz="9975" spc="15" baseline="-5430" dirty="0">
                <a:latin typeface="DejaVu Sans"/>
                <a:cs typeface="DejaVu Sans"/>
              </a:rPr>
              <a:t>ui</a:t>
            </a:r>
            <a:r>
              <a:rPr sz="9975" spc="-675" baseline="-5430" dirty="0">
                <a:latin typeface="DejaVu Sans"/>
                <a:cs typeface="DejaVu Sans"/>
              </a:rPr>
              <a:t> </a:t>
            </a:r>
            <a:r>
              <a:rPr sz="10000" spc="470" dirty="0">
                <a:latin typeface="DejaVu Sans"/>
                <a:cs typeface="DejaVu Sans"/>
              </a:rPr>
              <a:t>-</a:t>
            </a:r>
            <a:r>
              <a:rPr sz="10000" spc="-880" dirty="0">
                <a:latin typeface="DejaVu Sans"/>
                <a:cs typeface="DejaVu Sans"/>
              </a:rPr>
              <a:t> </a:t>
            </a:r>
            <a:r>
              <a:rPr sz="10000" spc="135" dirty="0">
                <a:latin typeface="DejaVu Sans"/>
                <a:cs typeface="DejaVu Sans"/>
              </a:rPr>
              <a:t>p</a:t>
            </a:r>
            <a:r>
              <a:rPr sz="9975" spc="202" baseline="-5430" dirty="0">
                <a:latin typeface="DejaVu Sans"/>
                <a:cs typeface="DejaVu Sans"/>
              </a:rPr>
              <a:t>u</a:t>
            </a:r>
            <a:r>
              <a:rPr sz="9975" spc="-1822" baseline="-5430" dirty="0">
                <a:latin typeface="DejaVu Sans"/>
                <a:cs typeface="DejaVu Sans"/>
              </a:rPr>
              <a:t> </a:t>
            </a:r>
            <a:r>
              <a:rPr sz="10000" spc="-490" dirty="0">
                <a:latin typeface="DejaVu Sans"/>
                <a:cs typeface="DejaVu Sans"/>
              </a:rPr>
              <a:t>.</a:t>
            </a:r>
            <a:r>
              <a:rPr sz="10000" spc="-1290" dirty="0">
                <a:latin typeface="DejaVu Sans"/>
                <a:cs typeface="DejaVu Sans"/>
              </a:rPr>
              <a:t> </a:t>
            </a:r>
            <a:r>
              <a:rPr sz="10000" spc="240" dirty="0">
                <a:latin typeface="DejaVu Sans"/>
                <a:cs typeface="DejaVu Sans"/>
              </a:rPr>
              <a:t>q</a:t>
            </a:r>
            <a:r>
              <a:rPr sz="9975" spc="359" baseline="-5430" dirty="0">
                <a:latin typeface="DejaVu Sans"/>
                <a:cs typeface="DejaVu Sans"/>
              </a:rPr>
              <a:t>i</a:t>
            </a:r>
            <a:r>
              <a:rPr sz="10000" spc="240" dirty="0">
                <a:latin typeface="DejaVu Sans"/>
                <a:cs typeface="DejaVu Sans"/>
              </a:rPr>
              <a:t>)</a:t>
            </a:r>
            <a:r>
              <a:rPr sz="9975" spc="359" baseline="22138" dirty="0">
                <a:latin typeface="DejaVu Sans"/>
                <a:cs typeface="DejaVu Sans"/>
              </a:rPr>
              <a:t>2</a:t>
            </a:r>
            <a:endParaRPr sz="9975" baseline="22138">
              <a:latin typeface="DejaVu Sans"/>
              <a:cs typeface="DejaVu Sans"/>
            </a:endParaRPr>
          </a:p>
          <a:p>
            <a:pPr marL="71755" algn="ctr">
              <a:lnSpc>
                <a:spcPct val="100000"/>
              </a:lnSpc>
              <a:spcBef>
                <a:spcPts val="7500"/>
              </a:spcBef>
            </a:pPr>
            <a:r>
              <a:rPr sz="3400" spc="-25" dirty="0">
                <a:solidFill>
                  <a:srgbClr val="675BA7"/>
                </a:solidFill>
                <a:latin typeface="DejaVu Sans"/>
                <a:cs typeface="DejaVu Sans"/>
              </a:rPr>
              <a:t>Total </a:t>
            </a:r>
            <a:r>
              <a:rPr sz="3400" spc="10" dirty="0">
                <a:solidFill>
                  <a:srgbClr val="675BA7"/>
                </a:solidFill>
                <a:latin typeface="DejaVu Sans"/>
                <a:cs typeface="DejaVu Sans"/>
              </a:rPr>
              <a:t>error </a:t>
            </a:r>
            <a:r>
              <a:rPr sz="3400" spc="-25" dirty="0">
                <a:solidFill>
                  <a:srgbClr val="675BA7"/>
                </a:solidFill>
                <a:latin typeface="DejaVu Sans"/>
                <a:cs typeface="DejaVu Sans"/>
              </a:rPr>
              <a:t>is</a:t>
            </a:r>
            <a:r>
              <a:rPr sz="3400" spc="-190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dirty="0">
                <a:solidFill>
                  <a:srgbClr val="675BA7"/>
                </a:solidFill>
                <a:latin typeface="DejaVu Sans"/>
                <a:cs typeface="DejaVu Sans"/>
              </a:rPr>
              <a:t>minimized</a:t>
            </a:r>
            <a:endParaRPr sz="3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2485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000000"/>
                </a:solidFill>
              </a:rPr>
              <a:t>min</a:t>
            </a:r>
            <a:r>
              <a:rPr sz="12300" b="1" spc="682" baseline="-12195" dirty="0">
                <a:solidFill>
                  <a:srgbClr val="000000"/>
                </a:solidFill>
                <a:latin typeface="Trebuchet MS"/>
                <a:cs typeface="Trebuchet MS"/>
              </a:rPr>
              <a:t>Σ</a:t>
            </a:r>
            <a:r>
              <a:rPr sz="4600" spc="229" dirty="0">
                <a:solidFill>
                  <a:srgbClr val="000000"/>
                </a:solidFill>
              </a:rPr>
              <a:t>(</a:t>
            </a:r>
            <a:r>
              <a:rPr sz="6900" spc="7" baseline="4830" dirty="0">
                <a:solidFill>
                  <a:srgbClr val="000000"/>
                </a:solidFill>
              </a:rPr>
              <a:t>r</a:t>
            </a:r>
            <a:r>
              <a:rPr sz="4575" spc="-7" baseline="1821" dirty="0">
                <a:solidFill>
                  <a:srgbClr val="000000"/>
                </a:solidFill>
              </a:rPr>
              <a:t>ui</a:t>
            </a:r>
            <a:r>
              <a:rPr sz="4575" spc="-434" baseline="1821" dirty="0">
                <a:solidFill>
                  <a:srgbClr val="000000"/>
                </a:solidFill>
              </a:rPr>
              <a:t> </a:t>
            </a:r>
            <a:r>
              <a:rPr sz="6900" spc="652" baseline="4830" dirty="0">
                <a:solidFill>
                  <a:srgbClr val="000000"/>
                </a:solidFill>
              </a:rPr>
              <a:t>-</a:t>
            </a:r>
            <a:r>
              <a:rPr sz="6900" spc="240" baseline="4830" dirty="0">
                <a:solidFill>
                  <a:srgbClr val="000000"/>
                </a:solidFill>
              </a:rPr>
              <a:t>p</a:t>
            </a:r>
            <a:r>
              <a:rPr sz="4575" spc="-52" baseline="1821" dirty="0">
                <a:solidFill>
                  <a:srgbClr val="000000"/>
                </a:solidFill>
              </a:rPr>
              <a:t>u</a:t>
            </a:r>
            <a:r>
              <a:rPr sz="4575" spc="-742" baseline="1821" dirty="0">
                <a:solidFill>
                  <a:srgbClr val="000000"/>
                </a:solidFill>
              </a:rPr>
              <a:t> </a:t>
            </a:r>
            <a:r>
              <a:rPr sz="6900" spc="-547" baseline="4830" dirty="0">
                <a:solidFill>
                  <a:srgbClr val="000000"/>
                </a:solidFill>
              </a:rPr>
              <a:t>.</a:t>
            </a:r>
            <a:r>
              <a:rPr sz="6900" spc="240" baseline="4830" dirty="0">
                <a:solidFill>
                  <a:srgbClr val="000000"/>
                </a:solidFill>
              </a:rPr>
              <a:t>q</a:t>
            </a:r>
            <a:r>
              <a:rPr sz="4575" spc="75" baseline="1821" dirty="0">
                <a:solidFill>
                  <a:srgbClr val="000000"/>
                </a:solidFill>
              </a:rPr>
              <a:t>i</a:t>
            </a:r>
            <a:r>
              <a:rPr sz="4600" spc="225" dirty="0">
                <a:solidFill>
                  <a:srgbClr val="000000"/>
                </a:solidFill>
              </a:rPr>
              <a:t>)</a:t>
            </a:r>
            <a:r>
              <a:rPr sz="4575" spc="-7" baseline="22768" dirty="0">
                <a:solidFill>
                  <a:srgbClr val="000000"/>
                </a:solidFill>
              </a:rPr>
              <a:t>2</a:t>
            </a:r>
            <a:r>
              <a:rPr sz="4600" spc="-940" dirty="0"/>
              <a:t>+</a:t>
            </a:r>
            <a:r>
              <a:rPr sz="4600" b="1" spc="315" dirty="0">
                <a:latin typeface="Trebuchet MS"/>
                <a:cs typeface="Trebuchet MS"/>
              </a:rPr>
              <a:t>λ</a:t>
            </a:r>
            <a:r>
              <a:rPr sz="4600" spc="80" dirty="0"/>
              <a:t>(||p</a:t>
            </a:r>
            <a:r>
              <a:rPr sz="4575" spc="-52" baseline="-5464" dirty="0"/>
              <a:t>u</a:t>
            </a:r>
            <a:r>
              <a:rPr sz="4600" spc="-30" dirty="0"/>
              <a:t>||</a:t>
            </a:r>
            <a:r>
              <a:rPr sz="4575" spc="-97" baseline="22768" dirty="0"/>
              <a:t>2</a:t>
            </a:r>
            <a:r>
              <a:rPr sz="4600" spc="-210" dirty="0"/>
              <a:t>+||q</a:t>
            </a:r>
            <a:r>
              <a:rPr sz="4575" spc="37" baseline="-5464" dirty="0"/>
              <a:t>i</a:t>
            </a:r>
            <a:r>
              <a:rPr sz="4600" spc="-30" dirty="0"/>
              <a:t>||</a:t>
            </a:r>
            <a:r>
              <a:rPr sz="4575" spc="-97" baseline="22768" dirty="0"/>
              <a:t>2</a:t>
            </a:r>
            <a:r>
              <a:rPr sz="4600" spc="225" dirty="0"/>
              <a:t>)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6900" y="5092700"/>
            <a:ext cx="5616575" cy="1584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12700" algn="ctr">
              <a:lnSpc>
                <a:spcPct val="100499"/>
              </a:lnSpc>
              <a:spcBef>
                <a:spcPts val="80"/>
              </a:spcBef>
            </a:pPr>
            <a:r>
              <a:rPr sz="3400" spc="170" dirty="0">
                <a:solidFill>
                  <a:srgbClr val="675BA7"/>
                </a:solidFill>
                <a:latin typeface="DejaVu Sans"/>
                <a:cs typeface="DejaVu Sans"/>
              </a:rPr>
              <a:t>Add </a:t>
            </a:r>
            <a:r>
              <a:rPr sz="3400" spc="-90" dirty="0">
                <a:solidFill>
                  <a:srgbClr val="675BA7"/>
                </a:solidFill>
                <a:latin typeface="DejaVu Sans"/>
                <a:cs typeface="DejaVu Sans"/>
              </a:rPr>
              <a:t>a </a:t>
            </a:r>
            <a:r>
              <a:rPr sz="3400" spc="-30" dirty="0">
                <a:solidFill>
                  <a:srgbClr val="675BA7"/>
                </a:solidFill>
                <a:latin typeface="DejaVu Sans"/>
                <a:cs typeface="DejaVu Sans"/>
              </a:rPr>
              <a:t>term </a:t>
            </a:r>
            <a:r>
              <a:rPr sz="3400" spc="75" dirty="0">
                <a:solidFill>
                  <a:srgbClr val="675BA7"/>
                </a:solidFill>
                <a:latin typeface="DejaVu Sans"/>
                <a:cs typeface="DejaVu Sans"/>
              </a:rPr>
              <a:t>to </a:t>
            </a:r>
            <a:r>
              <a:rPr sz="3400" dirty="0">
                <a:solidFill>
                  <a:srgbClr val="675BA7"/>
                </a:solidFill>
                <a:latin typeface="DejaVu Sans"/>
                <a:cs typeface="DejaVu Sans"/>
              </a:rPr>
              <a:t>penalize  </a:t>
            </a:r>
            <a:r>
              <a:rPr sz="3400" spc="-10" dirty="0">
                <a:solidFill>
                  <a:srgbClr val="675BA7"/>
                </a:solidFill>
                <a:latin typeface="DejaVu Sans"/>
                <a:cs typeface="DejaVu Sans"/>
              </a:rPr>
              <a:t>the </a:t>
            </a:r>
            <a:r>
              <a:rPr sz="3400" spc="35" dirty="0">
                <a:solidFill>
                  <a:srgbClr val="675BA7"/>
                </a:solidFill>
                <a:latin typeface="DejaVu Sans"/>
                <a:cs typeface="DejaVu Sans"/>
              </a:rPr>
              <a:t>model </a:t>
            </a:r>
            <a:r>
              <a:rPr sz="3400" spc="65" dirty="0">
                <a:solidFill>
                  <a:srgbClr val="675BA7"/>
                </a:solidFill>
                <a:latin typeface="DejaVu Sans"/>
                <a:cs typeface="DejaVu Sans"/>
              </a:rPr>
              <a:t>for </a:t>
            </a:r>
            <a:r>
              <a:rPr sz="3400" spc="-10" dirty="0">
                <a:solidFill>
                  <a:srgbClr val="675BA7"/>
                </a:solidFill>
                <a:latin typeface="DejaVu Sans"/>
                <a:cs typeface="DejaVu Sans"/>
              </a:rPr>
              <a:t>the</a:t>
            </a:r>
            <a:r>
              <a:rPr sz="3400" spc="-420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-15" dirty="0">
                <a:solidFill>
                  <a:srgbClr val="675BA7"/>
                </a:solidFill>
                <a:latin typeface="DejaVu Sans"/>
                <a:cs typeface="DejaVu Sans"/>
              </a:rPr>
              <a:t>number  </a:t>
            </a:r>
            <a:r>
              <a:rPr sz="3400" spc="114" dirty="0">
                <a:solidFill>
                  <a:srgbClr val="675BA7"/>
                </a:solidFill>
                <a:latin typeface="DejaVu Sans"/>
                <a:cs typeface="DejaVu Sans"/>
              </a:rPr>
              <a:t>of</a:t>
            </a:r>
            <a:r>
              <a:rPr sz="3400" spc="-75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15" dirty="0">
                <a:solidFill>
                  <a:srgbClr val="675BA7"/>
                </a:solidFill>
                <a:latin typeface="DejaVu Sans"/>
                <a:cs typeface="DejaVu Sans"/>
              </a:rPr>
              <a:t>factors</a:t>
            </a:r>
            <a:endParaRPr sz="3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2485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000000"/>
                </a:solidFill>
              </a:rPr>
              <a:t>min</a:t>
            </a:r>
            <a:r>
              <a:rPr sz="12300" b="1" spc="682" baseline="-12195" dirty="0">
                <a:solidFill>
                  <a:srgbClr val="000000"/>
                </a:solidFill>
                <a:latin typeface="Trebuchet MS"/>
                <a:cs typeface="Trebuchet MS"/>
              </a:rPr>
              <a:t>Σ</a:t>
            </a:r>
            <a:r>
              <a:rPr sz="4600" spc="229" dirty="0">
                <a:solidFill>
                  <a:srgbClr val="000000"/>
                </a:solidFill>
              </a:rPr>
              <a:t>(</a:t>
            </a:r>
            <a:r>
              <a:rPr sz="6900" spc="7" baseline="4830" dirty="0">
                <a:solidFill>
                  <a:srgbClr val="000000"/>
                </a:solidFill>
              </a:rPr>
              <a:t>r</a:t>
            </a:r>
            <a:r>
              <a:rPr sz="4575" spc="-7" baseline="1821" dirty="0">
                <a:solidFill>
                  <a:srgbClr val="000000"/>
                </a:solidFill>
              </a:rPr>
              <a:t>ui</a:t>
            </a:r>
            <a:r>
              <a:rPr sz="4575" spc="-434" baseline="1821" dirty="0">
                <a:solidFill>
                  <a:srgbClr val="000000"/>
                </a:solidFill>
              </a:rPr>
              <a:t> </a:t>
            </a:r>
            <a:r>
              <a:rPr sz="6900" spc="652" baseline="4830" dirty="0">
                <a:solidFill>
                  <a:srgbClr val="000000"/>
                </a:solidFill>
              </a:rPr>
              <a:t>-</a:t>
            </a:r>
            <a:r>
              <a:rPr sz="6900" spc="240" baseline="4830" dirty="0">
                <a:solidFill>
                  <a:srgbClr val="000000"/>
                </a:solidFill>
              </a:rPr>
              <a:t>p</a:t>
            </a:r>
            <a:r>
              <a:rPr sz="4575" spc="-52" baseline="1821" dirty="0">
                <a:solidFill>
                  <a:srgbClr val="000000"/>
                </a:solidFill>
              </a:rPr>
              <a:t>u</a:t>
            </a:r>
            <a:r>
              <a:rPr sz="4575" spc="-742" baseline="1821" dirty="0">
                <a:solidFill>
                  <a:srgbClr val="000000"/>
                </a:solidFill>
              </a:rPr>
              <a:t> </a:t>
            </a:r>
            <a:r>
              <a:rPr sz="6900" spc="-547" baseline="4830" dirty="0">
                <a:solidFill>
                  <a:srgbClr val="000000"/>
                </a:solidFill>
              </a:rPr>
              <a:t>.</a:t>
            </a:r>
            <a:r>
              <a:rPr sz="6900" spc="240" baseline="4830" dirty="0">
                <a:solidFill>
                  <a:srgbClr val="000000"/>
                </a:solidFill>
              </a:rPr>
              <a:t>q</a:t>
            </a:r>
            <a:r>
              <a:rPr sz="4575" spc="75" baseline="1821" dirty="0">
                <a:solidFill>
                  <a:srgbClr val="000000"/>
                </a:solidFill>
              </a:rPr>
              <a:t>i</a:t>
            </a:r>
            <a:r>
              <a:rPr sz="4600" spc="225" dirty="0">
                <a:solidFill>
                  <a:srgbClr val="000000"/>
                </a:solidFill>
              </a:rPr>
              <a:t>)</a:t>
            </a:r>
            <a:r>
              <a:rPr sz="4575" spc="-7" baseline="22768" dirty="0">
                <a:solidFill>
                  <a:srgbClr val="000000"/>
                </a:solidFill>
              </a:rPr>
              <a:t>2</a:t>
            </a:r>
            <a:r>
              <a:rPr sz="4600" spc="-940" dirty="0"/>
              <a:t>+</a:t>
            </a:r>
            <a:r>
              <a:rPr sz="4600" b="1" spc="315" dirty="0">
                <a:latin typeface="Trebuchet MS"/>
                <a:cs typeface="Trebuchet MS"/>
              </a:rPr>
              <a:t>λ</a:t>
            </a:r>
            <a:r>
              <a:rPr sz="4600" spc="80" dirty="0"/>
              <a:t>(||p</a:t>
            </a:r>
            <a:r>
              <a:rPr sz="4575" spc="-52" baseline="-5464" dirty="0"/>
              <a:t>u</a:t>
            </a:r>
            <a:r>
              <a:rPr sz="4600" spc="-30" dirty="0"/>
              <a:t>||</a:t>
            </a:r>
            <a:r>
              <a:rPr sz="4575" spc="-97" baseline="22768" dirty="0"/>
              <a:t>2</a:t>
            </a:r>
            <a:r>
              <a:rPr sz="4600" spc="-210" dirty="0"/>
              <a:t>+||q</a:t>
            </a:r>
            <a:r>
              <a:rPr sz="4575" spc="37" baseline="-5464" dirty="0"/>
              <a:t>i</a:t>
            </a:r>
            <a:r>
              <a:rPr sz="4600" spc="-30" dirty="0"/>
              <a:t>||</a:t>
            </a:r>
            <a:r>
              <a:rPr sz="4575" spc="-97" baseline="22768" dirty="0"/>
              <a:t>2</a:t>
            </a:r>
            <a:r>
              <a:rPr sz="4600" spc="225" dirty="0"/>
              <a:t>)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417" y="3808726"/>
            <a:ext cx="1581150" cy="1585595"/>
          </a:xfrm>
          <a:custGeom>
            <a:avLst/>
            <a:gdLst/>
            <a:ahLst/>
            <a:cxnLst/>
            <a:rect l="l" t="t" r="r" b="b"/>
            <a:pathLst>
              <a:path w="1581150" h="1585595">
                <a:moveTo>
                  <a:pt x="109173" y="1431624"/>
                </a:moveTo>
                <a:lnTo>
                  <a:pt x="105449" y="1432652"/>
                </a:lnTo>
                <a:lnTo>
                  <a:pt x="70992" y="1462994"/>
                </a:lnTo>
                <a:lnTo>
                  <a:pt x="49202" y="1475719"/>
                </a:lnTo>
                <a:lnTo>
                  <a:pt x="33549" y="1482302"/>
                </a:lnTo>
                <a:lnTo>
                  <a:pt x="17502" y="1494221"/>
                </a:lnTo>
                <a:lnTo>
                  <a:pt x="3951" y="1514379"/>
                </a:lnTo>
                <a:lnTo>
                  <a:pt x="0" y="1536482"/>
                </a:lnTo>
                <a:lnTo>
                  <a:pt x="5666" y="1558006"/>
                </a:lnTo>
                <a:lnTo>
                  <a:pt x="20969" y="1576428"/>
                </a:lnTo>
                <a:lnTo>
                  <a:pt x="40552" y="1585457"/>
                </a:lnTo>
                <a:lnTo>
                  <a:pt x="58704" y="1583434"/>
                </a:lnTo>
                <a:lnTo>
                  <a:pt x="74879" y="1574383"/>
                </a:lnTo>
                <a:lnTo>
                  <a:pt x="88533" y="1562331"/>
                </a:lnTo>
                <a:lnTo>
                  <a:pt x="103742" y="1543228"/>
                </a:lnTo>
                <a:lnTo>
                  <a:pt x="111596" y="1526809"/>
                </a:lnTo>
                <a:lnTo>
                  <a:pt x="123355" y="1506485"/>
                </a:lnTo>
                <a:lnTo>
                  <a:pt x="148399" y="1477820"/>
                </a:lnTo>
                <a:lnTo>
                  <a:pt x="134499" y="1477820"/>
                </a:lnTo>
                <a:lnTo>
                  <a:pt x="116052" y="1465883"/>
                </a:lnTo>
                <a:lnTo>
                  <a:pt x="105109" y="1446442"/>
                </a:lnTo>
                <a:lnTo>
                  <a:pt x="109173" y="1431624"/>
                </a:lnTo>
                <a:close/>
              </a:path>
              <a:path w="1581150" h="1585595">
                <a:moveTo>
                  <a:pt x="124409" y="1427418"/>
                </a:moveTo>
                <a:lnTo>
                  <a:pt x="109173" y="1431624"/>
                </a:lnTo>
                <a:lnTo>
                  <a:pt x="105109" y="1446442"/>
                </a:lnTo>
                <a:lnTo>
                  <a:pt x="116052" y="1465883"/>
                </a:lnTo>
                <a:lnTo>
                  <a:pt x="134499" y="1477820"/>
                </a:lnTo>
                <a:lnTo>
                  <a:pt x="150572" y="1474579"/>
                </a:lnTo>
                <a:lnTo>
                  <a:pt x="155309" y="1456912"/>
                </a:lnTo>
                <a:lnTo>
                  <a:pt x="143857" y="1438167"/>
                </a:lnTo>
                <a:lnTo>
                  <a:pt x="124409" y="1427418"/>
                </a:lnTo>
                <a:close/>
              </a:path>
              <a:path w="1581150" h="1585595">
                <a:moveTo>
                  <a:pt x="150572" y="1474579"/>
                </a:moveTo>
                <a:lnTo>
                  <a:pt x="134499" y="1477820"/>
                </a:lnTo>
                <a:lnTo>
                  <a:pt x="148399" y="1477820"/>
                </a:lnTo>
                <a:lnTo>
                  <a:pt x="150280" y="1475666"/>
                </a:lnTo>
                <a:lnTo>
                  <a:pt x="150572" y="1474579"/>
                </a:lnTo>
                <a:close/>
              </a:path>
              <a:path w="1581150" h="1585595">
                <a:moveTo>
                  <a:pt x="192950" y="1427418"/>
                </a:moveTo>
                <a:lnTo>
                  <a:pt x="124409" y="1427418"/>
                </a:lnTo>
                <a:lnTo>
                  <a:pt x="143857" y="1438167"/>
                </a:lnTo>
                <a:lnTo>
                  <a:pt x="155309" y="1456912"/>
                </a:lnTo>
                <a:lnTo>
                  <a:pt x="150572" y="1474579"/>
                </a:lnTo>
                <a:lnTo>
                  <a:pt x="151791" y="1474333"/>
                </a:lnTo>
                <a:lnTo>
                  <a:pt x="166908" y="1458309"/>
                </a:lnTo>
                <a:lnTo>
                  <a:pt x="176828" y="1446393"/>
                </a:lnTo>
                <a:lnTo>
                  <a:pt x="184326" y="1436896"/>
                </a:lnTo>
                <a:lnTo>
                  <a:pt x="192177" y="1428130"/>
                </a:lnTo>
                <a:lnTo>
                  <a:pt x="192950" y="1427418"/>
                </a:lnTo>
                <a:close/>
              </a:path>
              <a:path w="1581150" h="1585595">
                <a:moveTo>
                  <a:pt x="548368" y="990886"/>
                </a:moveTo>
                <a:lnTo>
                  <a:pt x="546190" y="991517"/>
                </a:lnTo>
                <a:lnTo>
                  <a:pt x="536735" y="1002266"/>
                </a:lnTo>
                <a:lnTo>
                  <a:pt x="527792" y="1013590"/>
                </a:lnTo>
                <a:lnTo>
                  <a:pt x="517067" y="1025503"/>
                </a:lnTo>
                <a:lnTo>
                  <a:pt x="502261" y="1038024"/>
                </a:lnTo>
                <a:lnTo>
                  <a:pt x="488139" y="1052181"/>
                </a:lnTo>
                <a:lnTo>
                  <a:pt x="478632" y="1067658"/>
                </a:lnTo>
                <a:lnTo>
                  <a:pt x="470421" y="1082657"/>
                </a:lnTo>
                <a:lnTo>
                  <a:pt x="460186" y="1095378"/>
                </a:lnTo>
                <a:lnTo>
                  <a:pt x="429469" y="1121708"/>
                </a:lnTo>
                <a:lnTo>
                  <a:pt x="413024" y="1136118"/>
                </a:lnTo>
                <a:lnTo>
                  <a:pt x="398895" y="1149391"/>
                </a:lnTo>
                <a:lnTo>
                  <a:pt x="387763" y="1160014"/>
                </a:lnTo>
                <a:lnTo>
                  <a:pt x="377732" y="1169485"/>
                </a:lnTo>
                <a:lnTo>
                  <a:pt x="367047" y="1181009"/>
                </a:lnTo>
                <a:lnTo>
                  <a:pt x="353950" y="1197790"/>
                </a:lnTo>
                <a:lnTo>
                  <a:pt x="331519" y="1220393"/>
                </a:lnTo>
                <a:lnTo>
                  <a:pt x="300904" y="1244288"/>
                </a:lnTo>
                <a:lnTo>
                  <a:pt x="271920" y="1265188"/>
                </a:lnTo>
                <a:lnTo>
                  <a:pt x="254382" y="1278804"/>
                </a:lnTo>
                <a:lnTo>
                  <a:pt x="243238" y="1292598"/>
                </a:lnTo>
                <a:lnTo>
                  <a:pt x="228977" y="1312811"/>
                </a:lnTo>
                <a:lnTo>
                  <a:pt x="214586" y="1333496"/>
                </a:lnTo>
                <a:lnTo>
                  <a:pt x="203049" y="1348705"/>
                </a:lnTo>
                <a:lnTo>
                  <a:pt x="186641" y="1363683"/>
                </a:lnTo>
                <a:lnTo>
                  <a:pt x="132742" y="1407440"/>
                </a:lnTo>
                <a:lnTo>
                  <a:pt x="110326" y="1427419"/>
                </a:lnTo>
                <a:lnTo>
                  <a:pt x="109173" y="1431624"/>
                </a:lnTo>
                <a:lnTo>
                  <a:pt x="124409" y="1427418"/>
                </a:lnTo>
                <a:lnTo>
                  <a:pt x="192950" y="1427418"/>
                </a:lnTo>
                <a:lnTo>
                  <a:pt x="205134" y="1416170"/>
                </a:lnTo>
                <a:lnTo>
                  <a:pt x="222351" y="1400597"/>
                </a:lnTo>
                <a:lnTo>
                  <a:pt x="238614" y="1384614"/>
                </a:lnTo>
                <a:lnTo>
                  <a:pt x="248705" y="1371425"/>
                </a:lnTo>
                <a:lnTo>
                  <a:pt x="265967" y="1352300"/>
                </a:lnTo>
                <a:lnTo>
                  <a:pt x="336504" y="1287105"/>
                </a:lnTo>
                <a:lnTo>
                  <a:pt x="365317" y="1256630"/>
                </a:lnTo>
                <a:lnTo>
                  <a:pt x="405232" y="1213181"/>
                </a:lnTo>
                <a:lnTo>
                  <a:pt x="440384" y="1185485"/>
                </a:lnTo>
                <a:lnTo>
                  <a:pt x="460835" y="1169092"/>
                </a:lnTo>
                <a:lnTo>
                  <a:pt x="479288" y="1151932"/>
                </a:lnTo>
                <a:lnTo>
                  <a:pt x="492113" y="1135472"/>
                </a:lnTo>
                <a:lnTo>
                  <a:pt x="502159" y="1121552"/>
                </a:lnTo>
                <a:lnTo>
                  <a:pt x="514259" y="1110099"/>
                </a:lnTo>
                <a:lnTo>
                  <a:pt x="553558" y="1075955"/>
                </a:lnTo>
                <a:lnTo>
                  <a:pt x="576597" y="1049661"/>
                </a:lnTo>
                <a:lnTo>
                  <a:pt x="589678" y="1035735"/>
                </a:lnTo>
                <a:lnTo>
                  <a:pt x="576178" y="1035735"/>
                </a:lnTo>
                <a:lnTo>
                  <a:pt x="557620" y="1024239"/>
                </a:lnTo>
                <a:lnTo>
                  <a:pt x="545730" y="1006066"/>
                </a:lnTo>
                <a:lnTo>
                  <a:pt x="548368" y="990886"/>
                </a:lnTo>
                <a:close/>
              </a:path>
              <a:path w="1581150" h="1585595">
                <a:moveTo>
                  <a:pt x="565506" y="985919"/>
                </a:moveTo>
                <a:lnTo>
                  <a:pt x="548368" y="990886"/>
                </a:lnTo>
                <a:lnTo>
                  <a:pt x="545730" y="1006066"/>
                </a:lnTo>
                <a:lnTo>
                  <a:pt x="557620" y="1024239"/>
                </a:lnTo>
                <a:lnTo>
                  <a:pt x="576178" y="1035735"/>
                </a:lnTo>
                <a:lnTo>
                  <a:pt x="590910" y="1032723"/>
                </a:lnTo>
                <a:lnTo>
                  <a:pt x="595375" y="1016318"/>
                </a:lnTo>
                <a:lnTo>
                  <a:pt x="584512" y="997053"/>
                </a:lnTo>
                <a:lnTo>
                  <a:pt x="565506" y="985919"/>
                </a:lnTo>
                <a:close/>
              </a:path>
              <a:path w="1581150" h="1585595">
                <a:moveTo>
                  <a:pt x="590910" y="1032723"/>
                </a:moveTo>
                <a:lnTo>
                  <a:pt x="576178" y="1035735"/>
                </a:lnTo>
                <a:lnTo>
                  <a:pt x="589678" y="1035735"/>
                </a:lnTo>
                <a:lnTo>
                  <a:pt x="590259" y="1035116"/>
                </a:lnTo>
                <a:lnTo>
                  <a:pt x="590910" y="1032723"/>
                </a:lnTo>
                <a:close/>
              </a:path>
              <a:path w="1581150" h="1585595">
                <a:moveTo>
                  <a:pt x="639529" y="985919"/>
                </a:moveTo>
                <a:lnTo>
                  <a:pt x="565506" y="985919"/>
                </a:lnTo>
                <a:lnTo>
                  <a:pt x="584512" y="997053"/>
                </a:lnTo>
                <a:lnTo>
                  <a:pt x="595375" y="1016318"/>
                </a:lnTo>
                <a:lnTo>
                  <a:pt x="590910" y="1032723"/>
                </a:lnTo>
                <a:lnTo>
                  <a:pt x="593307" y="1032233"/>
                </a:lnTo>
                <a:lnTo>
                  <a:pt x="604638" y="1019700"/>
                </a:lnTo>
                <a:lnTo>
                  <a:pt x="612992" y="1009246"/>
                </a:lnTo>
                <a:lnTo>
                  <a:pt x="621060" y="1000469"/>
                </a:lnTo>
                <a:lnTo>
                  <a:pt x="631534" y="992965"/>
                </a:lnTo>
                <a:lnTo>
                  <a:pt x="639529" y="985919"/>
                </a:lnTo>
                <a:close/>
              </a:path>
              <a:path w="1581150" h="1585595">
                <a:moveTo>
                  <a:pt x="990697" y="550501"/>
                </a:moveTo>
                <a:lnTo>
                  <a:pt x="985991" y="551780"/>
                </a:lnTo>
                <a:lnTo>
                  <a:pt x="970830" y="567516"/>
                </a:lnTo>
                <a:lnTo>
                  <a:pt x="956432" y="583269"/>
                </a:lnTo>
                <a:lnTo>
                  <a:pt x="932397" y="610111"/>
                </a:lnTo>
                <a:lnTo>
                  <a:pt x="917494" y="624544"/>
                </a:lnTo>
                <a:lnTo>
                  <a:pt x="905854" y="633972"/>
                </a:lnTo>
                <a:lnTo>
                  <a:pt x="897071" y="641599"/>
                </a:lnTo>
                <a:lnTo>
                  <a:pt x="890741" y="650624"/>
                </a:lnTo>
                <a:lnTo>
                  <a:pt x="882657" y="664345"/>
                </a:lnTo>
                <a:lnTo>
                  <a:pt x="870072" y="681596"/>
                </a:lnTo>
                <a:lnTo>
                  <a:pt x="855058" y="698708"/>
                </a:lnTo>
                <a:lnTo>
                  <a:pt x="839687" y="712015"/>
                </a:lnTo>
                <a:lnTo>
                  <a:pt x="825953" y="723315"/>
                </a:lnTo>
                <a:lnTo>
                  <a:pt x="809731" y="738852"/>
                </a:lnTo>
                <a:lnTo>
                  <a:pt x="780251" y="768022"/>
                </a:lnTo>
                <a:lnTo>
                  <a:pt x="734227" y="808844"/>
                </a:lnTo>
                <a:lnTo>
                  <a:pt x="716497" y="823001"/>
                </a:lnTo>
                <a:lnTo>
                  <a:pt x="700217" y="837715"/>
                </a:lnTo>
                <a:lnTo>
                  <a:pt x="684937" y="855029"/>
                </a:lnTo>
                <a:lnTo>
                  <a:pt x="670706" y="872359"/>
                </a:lnTo>
                <a:lnTo>
                  <a:pt x="657569" y="887123"/>
                </a:lnTo>
                <a:lnTo>
                  <a:pt x="628295" y="915427"/>
                </a:lnTo>
                <a:lnTo>
                  <a:pt x="599403" y="942025"/>
                </a:lnTo>
                <a:lnTo>
                  <a:pt x="586233" y="953796"/>
                </a:lnTo>
                <a:lnTo>
                  <a:pt x="573670" y="965314"/>
                </a:lnTo>
                <a:lnTo>
                  <a:pt x="561273" y="977065"/>
                </a:lnTo>
                <a:lnTo>
                  <a:pt x="548603" y="989536"/>
                </a:lnTo>
                <a:lnTo>
                  <a:pt x="548368" y="990886"/>
                </a:lnTo>
                <a:lnTo>
                  <a:pt x="565506" y="985919"/>
                </a:lnTo>
                <a:lnTo>
                  <a:pt x="639529" y="985919"/>
                </a:lnTo>
                <a:lnTo>
                  <a:pt x="643770" y="982182"/>
                </a:lnTo>
                <a:lnTo>
                  <a:pt x="655696" y="966568"/>
                </a:lnTo>
                <a:lnTo>
                  <a:pt x="667574" y="949992"/>
                </a:lnTo>
                <a:lnTo>
                  <a:pt x="679667" y="936323"/>
                </a:lnTo>
                <a:lnTo>
                  <a:pt x="702829" y="916560"/>
                </a:lnTo>
                <a:lnTo>
                  <a:pt x="714439" y="905364"/>
                </a:lnTo>
                <a:lnTo>
                  <a:pt x="727038" y="890730"/>
                </a:lnTo>
                <a:lnTo>
                  <a:pt x="740317" y="877310"/>
                </a:lnTo>
                <a:lnTo>
                  <a:pt x="757169" y="863482"/>
                </a:lnTo>
                <a:lnTo>
                  <a:pt x="775115" y="847950"/>
                </a:lnTo>
                <a:lnTo>
                  <a:pt x="810713" y="808039"/>
                </a:lnTo>
                <a:lnTo>
                  <a:pt x="834115" y="786855"/>
                </a:lnTo>
                <a:lnTo>
                  <a:pt x="870167" y="756288"/>
                </a:lnTo>
                <a:lnTo>
                  <a:pt x="907521" y="716111"/>
                </a:lnTo>
                <a:lnTo>
                  <a:pt x="945351" y="673915"/>
                </a:lnTo>
                <a:lnTo>
                  <a:pt x="960264" y="659211"/>
                </a:lnTo>
                <a:lnTo>
                  <a:pt x="1008234" y="616121"/>
                </a:lnTo>
                <a:lnTo>
                  <a:pt x="1028632" y="596932"/>
                </a:lnTo>
                <a:lnTo>
                  <a:pt x="1014790" y="596932"/>
                </a:lnTo>
                <a:lnTo>
                  <a:pt x="996008" y="585574"/>
                </a:lnTo>
                <a:lnTo>
                  <a:pt x="985775" y="565682"/>
                </a:lnTo>
                <a:lnTo>
                  <a:pt x="990697" y="550501"/>
                </a:lnTo>
                <a:close/>
              </a:path>
              <a:path w="1581150" h="1585595">
                <a:moveTo>
                  <a:pt x="1004805" y="546667"/>
                </a:moveTo>
                <a:lnTo>
                  <a:pt x="990697" y="550501"/>
                </a:lnTo>
                <a:lnTo>
                  <a:pt x="985775" y="565682"/>
                </a:lnTo>
                <a:lnTo>
                  <a:pt x="996008" y="585574"/>
                </a:lnTo>
                <a:lnTo>
                  <a:pt x="1014790" y="596932"/>
                </a:lnTo>
                <a:lnTo>
                  <a:pt x="1030951" y="592400"/>
                </a:lnTo>
                <a:lnTo>
                  <a:pt x="1036051" y="575833"/>
                </a:lnTo>
                <a:lnTo>
                  <a:pt x="1024583" y="557085"/>
                </a:lnTo>
                <a:lnTo>
                  <a:pt x="1004805" y="546667"/>
                </a:lnTo>
                <a:close/>
              </a:path>
              <a:path w="1581150" h="1585595">
                <a:moveTo>
                  <a:pt x="1030951" y="592400"/>
                </a:moveTo>
                <a:lnTo>
                  <a:pt x="1014790" y="596932"/>
                </a:lnTo>
                <a:lnTo>
                  <a:pt x="1028632" y="596932"/>
                </a:lnTo>
                <a:lnTo>
                  <a:pt x="1029933" y="595709"/>
                </a:lnTo>
                <a:lnTo>
                  <a:pt x="1030951" y="592400"/>
                </a:lnTo>
                <a:close/>
              </a:path>
              <a:path w="1581150" h="1585595">
                <a:moveTo>
                  <a:pt x="1075163" y="546667"/>
                </a:moveTo>
                <a:lnTo>
                  <a:pt x="1004805" y="546667"/>
                </a:lnTo>
                <a:lnTo>
                  <a:pt x="1024583" y="557085"/>
                </a:lnTo>
                <a:lnTo>
                  <a:pt x="1036051" y="575833"/>
                </a:lnTo>
                <a:lnTo>
                  <a:pt x="1030951" y="592400"/>
                </a:lnTo>
                <a:lnTo>
                  <a:pt x="1033870" y="591581"/>
                </a:lnTo>
                <a:lnTo>
                  <a:pt x="1050920" y="573468"/>
                </a:lnTo>
                <a:lnTo>
                  <a:pt x="1075163" y="546667"/>
                </a:lnTo>
                <a:close/>
              </a:path>
              <a:path w="1581150" h="1585595">
                <a:moveTo>
                  <a:pt x="1431211" y="109918"/>
                </a:moveTo>
                <a:lnTo>
                  <a:pt x="1426681" y="111064"/>
                </a:lnTo>
                <a:lnTo>
                  <a:pt x="1417803" y="121241"/>
                </a:lnTo>
                <a:lnTo>
                  <a:pt x="1410234" y="131926"/>
                </a:lnTo>
                <a:lnTo>
                  <a:pt x="1401999" y="142384"/>
                </a:lnTo>
                <a:lnTo>
                  <a:pt x="1391121" y="151882"/>
                </a:lnTo>
                <a:lnTo>
                  <a:pt x="1380580" y="160285"/>
                </a:lnTo>
                <a:lnTo>
                  <a:pt x="1371182" y="169398"/>
                </a:lnTo>
                <a:lnTo>
                  <a:pt x="1361403" y="179421"/>
                </a:lnTo>
                <a:lnTo>
                  <a:pt x="1349719" y="190553"/>
                </a:lnTo>
                <a:lnTo>
                  <a:pt x="1339749" y="200912"/>
                </a:lnTo>
                <a:lnTo>
                  <a:pt x="1332637" y="209705"/>
                </a:lnTo>
                <a:lnTo>
                  <a:pt x="1323716" y="218632"/>
                </a:lnTo>
                <a:lnTo>
                  <a:pt x="1308317" y="229390"/>
                </a:lnTo>
                <a:lnTo>
                  <a:pt x="1298875" y="238000"/>
                </a:lnTo>
                <a:lnTo>
                  <a:pt x="1289838" y="248435"/>
                </a:lnTo>
                <a:lnTo>
                  <a:pt x="1277849" y="261807"/>
                </a:lnTo>
                <a:lnTo>
                  <a:pt x="1259549" y="279225"/>
                </a:lnTo>
                <a:lnTo>
                  <a:pt x="1244821" y="293807"/>
                </a:lnTo>
                <a:lnTo>
                  <a:pt x="1234117" y="307059"/>
                </a:lnTo>
                <a:lnTo>
                  <a:pt x="1227081" y="317731"/>
                </a:lnTo>
                <a:lnTo>
                  <a:pt x="1223354" y="324577"/>
                </a:lnTo>
                <a:lnTo>
                  <a:pt x="1219790" y="330115"/>
                </a:lnTo>
                <a:lnTo>
                  <a:pt x="1194993" y="360367"/>
                </a:lnTo>
                <a:lnTo>
                  <a:pt x="1156959" y="396242"/>
                </a:lnTo>
                <a:lnTo>
                  <a:pt x="1134119" y="412804"/>
                </a:lnTo>
                <a:lnTo>
                  <a:pt x="1123151" y="421452"/>
                </a:lnTo>
                <a:lnTo>
                  <a:pt x="1109421" y="435182"/>
                </a:lnTo>
                <a:lnTo>
                  <a:pt x="1093989" y="452386"/>
                </a:lnTo>
                <a:lnTo>
                  <a:pt x="1079771" y="468719"/>
                </a:lnTo>
                <a:lnTo>
                  <a:pt x="1069684" y="479834"/>
                </a:lnTo>
                <a:lnTo>
                  <a:pt x="1056956" y="490735"/>
                </a:lnTo>
                <a:lnTo>
                  <a:pt x="1036346" y="507312"/>
                </a:lnTo>
                <a:lnTo>
                  <a:pt x="1013070" y="526549"/>
                </a:lnTo>
                <a:lnTo>
                  <a:pt x="992341" y="545430"/>
                </a:lnTo>
                <a:lnTo>
                  <a:pt x="990697" y="550501"/>
                </a:lnTo>
                <a:lnTo>
                  <a:pt x="1004805" y="546667"/>
                </a:lnTo>
                <a:lnTo>
                  <a:pt x="1075163" y="546667"/>
                </a:lnTo>
                <a:lnTo>
                  <a:pt x="1094306" y="525578"/>
                </a:lnTo>
                <a:lnTo>
                  <a:pt x="1113499" y="505386"/>
                </a:lnTo>
                <a:lnTo>
                  <a:pt x="1142550" y="477653"/>
                </a:lnTo>
                <a:lnTo>
                  <a:pt x="1159148" y="461049"/>
                </a:lnTo>
                <a:lnTo>
                  <a:pt x="1172173" y="446090"/>
                </a:lnTo>
                <a:lnTo>
                  <a:pt x="1200399" y="413262"/>
                </a:lnTo>
                <a:lnTo>
                  <a:pt x="1223957" y="392984"/>
                </a:lnTo>
                <a:lnTo>
                  <a:pt x="1262978" y="364061"/>
                </a:lnTo>
                <a:lnTo>
                  <a:pt x="1302538" y="323462"/>
                </a:lnTo>
                <a:lnTo>
                  <a:pt x="1338289" y="283683"/>
                </a:lnTo>
                <a:lnTo>
                  <a:pt x="1354134" y="267596"/>
                </a:lnTo>
                <a:lnTo>
                  <a:pt x="1370849" y="251861"/>
                </a:lnTo>
                <a:lnTo>
                  <a:pt x="1385920" y="237400"/>
                </a:lnTo>
                <a:lnTo>
                  <a:pt x="1396836" y="225136"/>
                </a:lnTo>
                <a:lnTo>
                  <a:pt x="1404787" y="214765"/>
                </a:lnTo>
                <a:lnTo>
                  <a:pt x="1412822" y="205036"/>
                </a:lnTo>
                <a:lnTo>
                  <a:pt x="1421214" y="195648"/>
                </a:lnTo>
                <a:lnTo>
                  <a:pt x="1430237" y="186299"/>
                </a:lnTo>
                <a:lnTo>
                  <a:pt x="1440040" y="177953"/>
                </a:lnTo>
                <a:lnTo>
                  <a:pt x="1460598" y="163903"/>
                </a:lnTo>
                <a:lnTo>
                  <a:pt x="1470115" y="155857"/>
                </a:lnTo>
                <a:lnTo>
                  <a:pt x="1456859" y="155779"/>
                </a:lnTo>
                <a:lnTo>
                  <a:pt x="1438238" y="144171"/>
                </a:lnTo>
                <a:lnTo>
                  <a:pt x="1427618" y="124466"/>
                </a:lnTo>
                <a:lnTo>
                  <a:pt x="1431211" y="109918"/>
                </a:lnTo>
                <a:close/>
              </a:path>
              <a:path w="1581150" h="1585595">
                <a:moveTo>
                  <a:pt x="1445130" y="106397"/>
                </a:moveTo>
                <a:lnTo>
                  <a:pt x="1431211" y="109918"/>
                </a:lnTo>
                <a:lnTo>
                  <a:pt x="1427618" y="124466"/>
                </a:lnTo>
                <a:lnTo>
                  <a:pt x="1438238" y="144171"/>
                </a:lnTo>
                <a:lnTo>
                  <a:pt x="1456859" y="155779"/>
                </a:lnTo>
                <a:lnTo>
                  <a:pt x="1471214" y="151372"/>
                </a:lnTo>
                <a:lnTo>
                  <a:pt x="1474598" y="137564"/>
                </a:lnTo>
                <a:lnTo>
                  <a:pt x="1463686" y="118154"/>
                </a:lnTo>
                <a:lnTo>
                  <a:pt x="1445130" y="106397"/>
                </a:lnTo>
                <a:close/>
              </a:path>
              <a:path w="1581150" h="1585595">
                <a:moveTo>
                  <a:pt x="1471214" y="151372"/>
                </a:moveTo>
                <a:lnTo>
                  <a:pt x="1456859" y="155779"/>
                </a:lnTo>
                <a:lnTo>
                  <a:pt x="1470134" y="155779"/>
                </a:lnTo>
                <a:lnTo>
                  <a:pt x="1471214" y="151372"/>
                </a:lnTo>
                <a:close/>
              </a:path>
              <a:path w="1581150" h="1585595">
                <a:moveTo>
                  <a:pt x="1541474" y="106397"/>
                </a:moveTo>
                <a:lnTo>
                  <a:pt x="1445130" y="106397"/>
                </a:lnTo>
                <a:lnTo>
                  <a:pt x="1463686" y="118154"/>
                </a:lnTo>
                <a:lnTo>
                  <a:pt x="1474598" y="137564"/>
                </a:lnTo>
                <a:lnTo>
                  <a:pt x="1471214" y="151372"/>
                </a:lnTo>
                <a:lnTo>
                  <a:pt x="1476338" y="149799"/>
                </a:lnTo>
                <a:lnTo>
                  <a:pt x="1503891" y="125922"/>
                </a:lnTo>
                <a:lnTo>
                  <a:pt x="1523884" y="114785"/>
                </a:lnTo>
                <a:lnTo>
                  <a:pt x="1540614" y="107058"/>
                </a:lnTo>
                <a:lnTo>
                  <a:pt x="1541474" y="106397"/>
                </a:lnTo>
                <a:close/>
              </a:path>
              <a:path w="1581150" h="1585595">
                <a:moveTo>
                  <a:pt x="1528757" y="0"/>
                </a:moveTo>
                <a:lnTo>
                  <a:pt x="1509425" y="6550"/>
                </a:lnTo>
                <a:lnTo>
                  <a:pt x="1488403" y="23396"/>
                </a:lnTo>
                <a:lnTo>
                  <a:pt x="1473701" y="42220"/>
                </a:lnTo>
                <a:lnTo>
                  <a:pt x="1466702" y="58324"/>
                </a:lnTo>
                <a:lnTo>
                  <a:pt x="1456488" y="77653"/>
                </a:lnTo>
                <a:lnTo>
                  <a:pt x="1432142" y="106149"/>
                </a:lnTo>
                <a:lnTo>
                  <a:pt x="1431211" y="109918"/>
                </a:lnTo>
                <a:lnTo>
                  <a:pt x="1445130" y="106397"/>
                </a:lnTo>
                <a:lnTo>
                  <a:pt x="1541474" y="106397"/>
                </a:lnTo>
                <a:lnTo>
                  <a:pt x="1558380" y="93411"/>
                </a:lnTo>
                <a:lnTo>
                  <a:pt x="1574094" y="73467"/>
                </a:lnTo>
                <a:lnTo>
                  <a:pt x="1581034" y="53528"/>
                </a:lnTo>
                <a:lnTo>
                  <a:pt x="1578329" y="34116"/>
                </a:lnTo>
                <a:lnTo>
                  <a:pt x="1565111" y="15751"/>
                </a:lnTo>
                <a:lnTo>
                  <a:pt x="1547089" y="3236"/>
                </a:lnTo>
                <a:lnTo>
                  <a:pt x="1528757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75351" y="3710990"/>
            <a:ext cx="299720" cy="287655"/>
          </a:xfrm>
          <a:custGeom>
            <a:avLst/>
            <a:gdLst/>
            <a:ahLst/>
            <a:cxnLst/>
            <a:rect l="l" t="t" r="r" b="b"/>
            <a:pathLst>
              <a:path w="299719" h="287654">
                <a:moveTo>
                  <a:pt x="28761" y="42278"/>
                </a:moveTo>
                <a:lnTo>
                  <a:pt x="16696" y="43704"/>
                </a:lnTo>
                <a:lnTo>
                  <a:pt x="7393" y="47524"/>
                </a:lnTo>
                <a:lnTo>
                  <a:pt x="1329" y="54191"/>
                </a:lnTo>
                <a:lnTo>
                  <a:pt x="0" y="63139"/>
                </a:lnTo>
                <a:lnTo>
                  <a:pt x="4028" y="72733"/>
                </a:lnTo>
                <a:lnTo>
                  <a:pt x="12295" y="81812"/>
                </a:lnTo>
                <a:lnTo>
                  <a:pt x="23681" y="89217"/>
                </a:lnTo>
                <a:lnTo>
                  <a:pt x="34422" y="96320"/>
                </a:lnTo>
                <a:lnTo>
                  <a:pt x="42366" y="104310"/>
                </a:lnTo>
                <a:lnTo>
                  <a:pt x="49095" y="112068"/>
                </a:lnTo>
                <a:lnTo>
                  <a:pt x="56193" y="118478"/>
                </a:lnTo>
                <a:lnTo>
                  <a:pt x="62122" y="123720"/>
                </a:lnTo>
                <a:lnTo>
                  <a:pt x="66099" y="129413"/>
                </a:lnTo>
                <a:lnTo>
                  <a:pt x="70838" y="137191"/>
                </a:lnTo>
                <a:lnTo>
                  <a:pt x="79053" y="148691"/>
                </a:lnTo>
                <a:lnTo>
                  <a:pt x="91166" y="164246"/>
                </a:lnTo>
                <a:lnTo>
                  <a:pt x="95073" y="170362"/>
                </a:lnTo>
                <a:lnTo>
                  <a:pt x="101659" y="182067"/>
                </a:lnTo>
                <a:lnTo>
                  <a:pt x="110753" y="193776"/>
                </a:lnTo>
                <a:lnTo>
                  <a:pt x="119360" y="199009"/>
                </a:lnTo>
                <a:lnTo>
                  <a:pt x="126609" y="201126"/>
                </a:lnTo>
                <a:lnTo>
                  <a:pt x="131631" y="203492"/>
                </a:lnTo>
                <a:lnTo>
                  <a:pt x="136731" y="207917"/>
                </a:lnTo>
                <a:lnTo>
                  <a:pt x="153027" y="220949"/>
                </a:lnTo>
                <a:lnTo>
                  <a:pt x="161984" y="228625"/>
                </a:lnTo>
                <a:lnTo>
                  <a:pt x="169102" y="235812"/>
                </a:lnTo>
                <a:lnTo>
                  <a:pt x="174351" y="241825"/>
                </a:lnTo>
                <a:lnTo>
                  <a:pt x="179576" y="246836"/>
                </a:lnTo>
                <a:lnTo>
                  <a:pt x="186622" y="251015"/>
                </a:lnTo>
                <a:lnTo>
                  <a:pt x="193647" y="255096"/>
                </a:lnTo>
                <a:lnTo>
                  <a:pt x="198338" y="260005"/>
                </a:lnTo>
                <a:lnTo>
                  <a:pt x="202124" y="266769"/>
                </a:lnTo>
                <a:lnTo>
                  <a:pt x="206434" y="276415"/>
                </a:lnTo>
                <a:lnTo>
                  <a:pt x="214453" y="284775"/>
                </a:lnTo>
                <a:lnTo>
                  <a:pt x="225913" y="287426"/>
                </a:lnTo>
                <a:lnTo>
                  <a:pt x="237349" y="285363"/>
                </a:lnTo>
                <a:lnTo>
                  <a:pt x="245296" y="279577"/>
                </a:lnTo>
                <a:lnTo>
                  <a:pt x="248910" y="269555"/>
                </a:lnTo>
                <a:lnTo>
                  <a:pt x="249725" y="256263"/>
                </a:lnTo>
                <a:lnTo>
                  <a:pt x="248707" y="242919"/>
                </a:lnTo>
                <a:lnTo>
                  <a:pt x="246820" y="232740"/>
                </a:lnTo>
                <a:lnTo>
                  <a:pt x="246749" y="225062"/>
                </a:lnTo>
                <a:lnTo>
                  <a:pt x="249106" y="217033"/>
                </a:lnTo>
                <a:lnTo>
                  <a:pt x="252035" y="208619"/>
                </a:lnTo>
                <a:lnTo>
                  <a:pt x="253678" y="199783"/>
                </a:lnTo>
                <a:lnTo>
                  <a:pt x="253757" y="191065"/>
                </a:lnTo>
                <a:lnTo>
                  <a:pt x="254027" y="182784"/>
                </a:lnTo>
                <a:lnTo>
                  <a:pt x="255678" y="174866"/>
                </a:lnTo>
                <a:lnTo>
                  <a:pt x="259901" y="167233"/>
                </a:lnTo>
                <a:lnTo>
                  <a:pt x="263320" y="158357"/>
                </a:lnTo>
                <a:lnTo>
                  <a:pt x="263917" y="147847"/>
                </a:lnTo>
                <a:lnTo>
                  <a:pt x="264634" y="137622"/>
                </a:lnTo>
                <a:lnTo>
                  <a:pt x="268509" y="129413"/>
                </a:lnTo>
                <a:lnTo>
                  <a:pt x="273196" y="120433"/>
                </a:lnTo>
                <a:lnTo>
                  <a:pt x="275744" y="107761"/>
                </a:lnTo>
                <a:lnTo>
                  <a:pt x="277197" y="94986"/>
                </a:lnTo>
                <a:lnTo>
                  <a:pt x="278697" y="85509"/>
                </a:lnTo>
                <a:lnTo>
                  <a:pt x="278770" y="79235"/>
                </a:lnTo>
                <a:lnTo>
                  <a:pt x="277094" y="73336"/>
                </a:lnTo>
                <a:lnTo>
                  <a:pt x="276822" y="67103"/>
                </a:lnTo>
                <a:lnTo>
                  <a:pt x="281110" y="59829"/>
                </a:lnTo>
                <a:lnTo>
                  <a:pt x="287156" y="53224"/>
                </a:lnTo>
                <a:lnTo>
                  <a:pt x="290905" y="48496"/>
                </a:lnTo>
                <a:lnTo>
                  <a:pt x="293360" y="44050"/>
                </a:lnTo>
                <a:lnTo>
                  <a:pt x="71846" y="44050"/>
                </a:lnTo>
                <a:lnTo>
                  <a:pt x="57919" y="43740"/>
                </a:lnTo>
                <a:lnTo>
                  <a:pt x="43112" y="42799"/>
                </a:lnTo>
                <a:lnTo>
                  <a:pt x="28761" y="42278"/>
                </a:lnTo>
                <a:close/>
              </a:path>
              <a:path w="299719" h="287654">
                <a:moveTo>
                  <a:pt x="265814" y="0"/>
                </a:moveTo>
                <a:lnTo>
                  <a:pt x="252186" y="4478"/>
                </a:lnTo>
                <a:lnTo>
                  <a:pt x="239462" y="11426"/>
                </a:lnTo>
                <a:lnTo>
                  <a:pt x="229167" y="15875"/>
                </a:lnTo>
                <a:lnTo>
                  <a:pt x="189670" y="22896"/>
                </a:lnTo>
                <a:lnTo>
                  <a:pt x="164838" y="26596"/>
                </a:lnTo>
                <a:lnTo>
                  <a:pt x="134768" y="28752"/>
                </a:lnTo>
                <a:lnTo>
                  <a:pt x="122852" y="31585"/>
                </a:lnTo>
                <a:lnTo>
                  <a:pt x="110722" y="35627"/>
                </a:lnTo>
                <a:lnTo>
                  <a:pt x="98103" y="40043"/>
                </a:lnTo>
                <a:lnTo>
                  <a:pt x="85153" y="43045"/>
                </a:lnTo>
                <a:lnTo>
                  <a:pt x="71846" y="44050"/>
                </a:lnTo>
                <a:lnTo>
                  <a:pt x="293360" y="44050"/>
                </a:lnTo>
                <a:lnTo>
                  <a:pt x="293629" y="43561"/>
                </a:lnTo>
                <a:lnTo>
                  <a:pt x="296604" y="36334"/>
                </a:lnTo>
                <a:lnTo>
                  <a:pt x="299591" y="28752"/>
                </a:lnTo>
                <a:lnTo>
                  <a:pt x="299573" y="22023"/>
                </a:lnTo>
                <a:lnTo>
                  <a:pt x="293586" y="14205"/>
                </a:lnTo>
                <a:lnTo>
                  <a:pt x="278824" y="2959"/>
                </a:lnTo>
                <a:lnTo>
                  <a:pt x="265814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4600" y="5346700"/>
            <a:ext cx="43249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5" dirty="0">
                <a:solidFill>
                  <a:srgbClr val="F15B2A"/>
                </a:solidFill>
                <a:latin typeface="DejaVu Sans"/>
                <a:cs typeface="DejaVu Sans"/>
              </a:rPr>
              <a:t>Regularization</a:t>
            </a:r>
            <a:r>
              <a:rPr sz="3400" spc="-85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3400" spc="-30" dirty="0">
                <a:solidFill>
                  <a:srgbClr val="F15B2A"/>
                </a:solidFill>
                <a:latin typeface="DejaVu Sans"/>
                <a:cs typeface="DejaVu Sans"/>
              </a:rPr>
              <a:t>term</a:t>
            </a:r>
            <a:endParaRPr sz="3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2485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000000"/>
                </a:solidFill>
              </a:rPr>
              <a:t>min</a:t>
            </a:r>
            <a:r>
              <a:rPr sz="12300" b="1" spc="682" baseline="-12195" dirty="0">
                <a:solidFill>
                  <a:srgbClr val="000000"/>
                </a:solidFill>
                <a:latin typeface="Trebuchet MS"/>
                <a:cs typeface="Trebuchet MS"/>
              </a:rPr>
              <a:t>Σ</a:t>
            </a:r>
            <a:r>
              <a:rPr sz="4600" spc="229" dirty="0">
                <a:solidFill>
                  <a:srgbClr val="000000"/>
                </a:solidFill>
              </a:rPr>
              <a:t>(</a:t>
            </a:r>
            <a:r>
              <a:rPr sz="6900" spc="7" baseline="4830" dirty="0">
                <a:solidFill>
                  <a:srgbClr val="000000"/>
                </a:solidFill>
              </a:rPr>
              <a:t>r</a:t>
            </a:r>
            <a:r>
              <a:rPr sz="4575" spc="-7" baseline="1821" dirty="0">
                <a:solidFill>
                  <a:srgbClr val="000000"/>
                </a:solidFill>
              </a:rPr>
              <a:t>ui</a:t>
            </a:r>
            <a:r>
              <a:rPr sz="4575" spc="-434" baseline="1821" dirty="0">
                <a:solidFill>
                  <a:srgbClr val="000000"/>
                </a:solidFill>
              </a:rPr>
              <a:t> </a:t>
            </a:r>
            <a:r>
              <a:rPr sz="6900" spc="652" baseline="4830" dirty="0">
                <a:solidFill>
                  <a:srgbClr val="000000"/>
                </a:solidFill>
              </a:rPr>
              <a:t>-</a:t>
            </a:r>
            <a:r>
              <a:rPr sz="6900" spc="240" baseline="4830" dirty="0">
                <a:solidFill>
                  <a:srgbClr val="000000"/>
                </a:solidFill>
              </a:rPr>
              <a:t>p</a:t>
            </a:r>
            <a:r>
              <a:rPr sz="4575" spc="-52" baseline="1821" dirty="0">
                <a:solidFill>
                  <a:srgbClr val="000000"/>
                </a:solidFill>
              </a:rPr>
              <a:t>u</a:t>
            </a:r>
            <a:r>
              <a:rPr sz="4575" spc="-742" baseline="1821" dirty="0">
                <a:solidFill>
                  <a:srgbClr val="000000"/>
                </a:solidFill>
              </a:rPr>
              <a:t> </a:t>
            </a:r>
            <a:r>
              <a:rPr sz="6900" spc="-547" baseline="4830" dirty="0">
                <a:solidFill>
                  <a:srgbClr val="000000"/>
                </a:solidFill>
              </a:rPr>
              <a:t>.</a:t>
            </a:r>
            <a:r>
              <a:rPr sz="6900" spc="240" baseline="4830" dirty="0">
                <a:solidFill>
                  <a:srgbClr val="000000"/>
                </a:solidFill>
              </a:rPr>
              <a:t>q</a:t>
            </a:r>
            <a:r>
              <a:rPr sz="4575" spc="75" baseline="1821" dirty="0">
                <a:solidFill>
                  <a:srgbClr val="000000"/>
                </a:solidFill>
              </a:rPr>
              <a:t>i</a:t>
            </a:r>
            <a:r>
              <a:rPr sz="4600" spc="225" dirty="0">
                <a:solidFill>
                  <a:srgbClr val="000000"/>
                </a:solidFill>
              </a:rPr>
              <a:t>)</a:t>
            </a:r>
            <a:r>
              <a:rPr sz="4575" spc="-7" baseline="22768" dirty="0">
                <a:solidFill>
                  <a:srgbClr val="000000"/>
                </a:solidFill>
              </a:rPr>
              <a:t>2</a:t>
            </a:r>
            <a:r>
              <a:rPr sz="4600" spc="-940" dirty="0"/>
              <a:t>+</a:t>
            </a:r>
            <a:r>
              <a:rPr sz="4600" b="1" spc="315" dirty="0">
                <a:latin typeface="Trebuchet MS"/>
                <a:cs typeface="Trebuchet MS"/>
              </a:rPr>
              <a:t>λ</a:t>
            </a:r>
            <a:r>
              <a:rPr sz="4600" spc="80" dirty="0"/>
              <a:t>(||p</a:t>
            </a:r>
            <a:r>
              <a:rPr sz="4575" spc="-52" baseline="-5464" dirty="0"/>
              <a:t>u</a:t>
            </a:r>
            <a:r>
              <a:rPr sz="4600" spc="-30" dirty="0"/>
              <a:t>||</a:t>
            </a:r>
            <a:r>
              <a:rPr sz="4575" spc="-97" baseline="22768" dirty="0"/>
              <a:t>2</a:t>
            </a:r>
            <a:r>
              <a:rPr sz="4600" spc="-210" dirty="0"/>
              <a:t>+||q</a:t>
            </a:r>
            <a:r>
              <a:rPr sz="4575" spc="37" baseline="-5464" dirty="0"/>
              <a:t>i</a:t>
            </a:r>
            <a:r>
              <a:rPr sz="4600" spc="-30" dirty="0"/>
              <a:t>||</a:t>
            </a:r>
            <a:r>
              <a:rPr sz="4575" spc="-97" baseline="22768" dirty="0"/>
              <a:t>2</a:t>
            </a:r>
            <a:r>
              <a:rPr sz="4600" spc="225" dirty="0"/>
              <a:t>)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0556" y="3760889"/>
            <a:ext cx="320040" cy="1594485"/>
          </a:xfrm>
          <a:custGeom>
            <a:avLst/>
            <a:gdLst/>
            <a:ahLst/>
            <a:cxnLst/>
            <a:rect l="l" t="t" r="r" b="b"/>
            <a:pathLst>
              <a:path w="320040" h="1594485">
                <a:moveTo>
                  <a:pt x="225563" y="1435695"/>
                </a:moveTo>
                <a:lnTo>
                  <a:pt x="224171" y="1439303"/>
                </a:lnTo>
                <a:lnTo>
                  <a:pt x="228032" y="1485048"/>
                </a:lnTo>
                <a:lnTo>
                  <a:pt x="225283" y="1510128"/>
                </a:lnTo>
                <a:lnTo>
                  <a:pt x="221257" y="1526621"/>
                </a:lnTo>
                <a:lnTo>
                  <a:pt x="221288" y="1546606"/>
                </a:lnTo>
                <a:lnTo>
                  <a:pt x="229412" y="1569501"/>
                </a:lnTo>
                <a:lnTo>
                  <a:pt x="244817" y="1585837"/>
                </a:lnTo>
                <a:lnTo>
                  <a:pt x="265481" y="1594099"/>
                </a:lnTo>
                <a:lnTo>
                  <a:pt x="289386" y="1592770"/>
                </a:lnTo>
                <a:lnTo>
                  <a:pt x="308304" y="1582407"/>
                </a:lnTo>
                <a:lnTo>
                  <a:pt x="317488" y="1566619"/>
                </a:lnTo>
                <a:lnTo>
                  <a:pt x="319847" y="1548238"/>
                </a:lnTo>
                <a:lnTo>
                  <a:pt x="318291" y="1530096"/>
                </a:lnTo>
                <a:lnTo>
                  <a:pt x="311996" y="1506502"/>
                </a:lnTo>
                <a:lnTo>
                  <a:pt x="303481" y="1490418"/>
                </a:lnTo>
                <a:lnTo>
                  <a:pt x="294154" y="1468870"/>
                </a:lnTo>
                <a:lnTo>
                  <a:pt x="290286" y="1451159"/>
                </a:lnTo>
                <a:lnTo>
                  <a:pt x="257266" y="1451159"/>
                </a:lnTo>
                <a:lnTo>
                  <a:pt x="235102" y="1448187"/>
                </a:lnTo>
                <a:lnTo>
                  <a:pt x="225563" y="1435695"/>
                </a:lnTo>
                <a:close/>
              </a:path>
              <a:path w="320040" h="1594485">
                <a:moveTo>
                  <a:pt x="251464" y="1411722"/>
                </a:moveTo>
                <a:lnTo>
                  <a:pt x="231249" y="1420949"/>
                </a:lnTo>
                <a:lnTo>
                  <a:pt x="225563" y="1435695"/>
                </a:lnTo>
                <a:lnTo>
                  <a:pt x="235102" y="1448187"/>
                </a:lnTo>
                <a:lnTo>
                  <a:pt x="257266" y="1451159"/>
                </a:lnTo>
                <a:lnTo>
                  <a:pt x="277818" y="1443301"/>
                </a:lnTo>
                <a:lnTo>
                  <a:pt x="284728" y="1428014"/>
                </a:lnTo>
                <a:lnTo>
                  <a:pt x="273345" y="1413682"/>
                </a:lnTo>
                <a:lnTo>
                  <a:pt x="251464" y="1411722"/>
                </a:lnTo>
                <a:close/>
              </a:path>
              <a:path w="320040" h="1594485">
                <a:moveTo>
                  <a:pt x="284728" y="1428014"/>
                </a:moveTo>
                <a:lnTo>
                  <a:pt x="277818" y="1443301"/>
                </a:lnTo>
                <a:lnTo>
                  <a:pt x="257266" y="1451159"/>
                </a:lnTo>
                <a:lnTo>
                  <a:pt x="290286" y="1451159"/>
                </a:lnTo>
                <a:lnTo>
                  <a:pt x="285423" y="1428889"/>
                </a:lnTo>
                <a:lnTo>
                  <a:pt x="284728" y="1428014"/>
                </a:lnTo>
                <a:close/>
              </a:path>
              <a:path w="320040" h="1594485">
                <a:moveTo>
                  <a:pt x="129967" y="800828"/>
                </a:moveTo>
                <a:lnTo>
                  <a:pt x="129213" y="802944"/>
                </a:lnTo>
                <a:lnTo>
                  <a:pt x="132286" y="817389"/>
                </a:lnTo>
                <a:lnTo>
                  <a:pt x="136118" y="831773"/>
                </a:lnTo>
                <a:lnTo>
                  <a:pt x="139370" y="847996"/>
                </a:lnTo>
                <a:lnTo>
                  <a:pt x="140707" y="867956"/>
                </a:lnTo>
                <a:lnTo>
                  <a:pt x="143770" y="888365"/>
                </a:lnTo>
                <a:lnTo>
                  <a:pt x="150626" y="905779"/>
                </a:lnTo>
                <a:lnTo>
                  <a:pt x="157863" y="921827"/>
                </a:lnTo>
                <a:lnTo>
                  <a:pt x="162068" y="938136"/>
                </a:lnTo>
                <a:lnTo>
                  <a:pt x="163531" y="957463"/>
                </a:lnTo>
                <a:lnTo>
                  <a:pt x="165129" y="979765"/>
                </a:lnTo>
                <a:lnTo>
                  <a:pt x="167023" y="1002246"/>
                </a:lnTo>
                <a:lnTo>
                  <a:pt x="169371" y="1022108"/>
                </a:lnTo>
                <a:lnTo>
                  <a:pt x="171348" y="1037861"/>
                </a:lnTo>
                <a:lnTo>
                  <a:pt x="173049" y="1051991"/>
                </a:lnTo>
                <a:lnTo>
                  <a:pt x="176020" y="1067932"/>
                </a:lnTo>
                <a:lnTo>
                  <a:pt x="181804" y="1089113"/>
                </a:lnTo>
                <a:lnTo>
                  <a:pt x="186761" y="1121602"/>
                </a:lnTo>
                <a:lnTo>
                  <a:pt x="187918" y="1161643"/>
                </a:lnTo>
                <a:lnTo>
                  <a:pt x="187625" y="1198484"/>
                </a:lnTo>
                <a:lnTo>
                  <a:pt x="188230" y="1221371"/>
                </a:lnTo>
                <a:lnTo>
                  <a:pt x="192757" y="1239096"/>
                </a:lnTo>
                <a:lnTo>
                  <a:pt x="200619" y="1263357"/>
                </a:lnTo>
                <a:lnTo>
                  <a:pt x="208787" y="1288019"/>
                </a:lnTo>
                <a:lnTo>
                  <a:pt x="214227" y="1306944"/>
                </a:lnTo>
                <a:lnTo>
                  <a:pt x="216603" y="1329747"/>
                </a:lnTo>
                <a:lnTo>
                  <a:pt x="218261" y="1364970"/>
                </a:lnTo>
                <a:lnTo>
                  <a:pt x="219998" y="1401281"/>
                </a:lnTo>
                <a:lnTo>
                  <a:pt x="222838" y="1432128"/>
                </a:lnTo>
                <a:lnTo>
                  <a:pt x="225563" y="1435695"/>
                </a:lnTo>
                <a:lnTo>
                  <a:pt x="231249" y="1420949"/>
                </a:lnTo>
                <a:lnTo>
                  <a:pt x="251464" y="1411722"/>
                </a:lnTo>
                <a:lnTo>
                  <a:pt x="282553" y="1411722"/>
                </a:lnTo>
                <a:lnTo>
                  <a:pt x="281267" y="1404488"/>
                </a:lnTo>
                <a:lnTo>
                  <a:pt x="277521" y="1388933"/>
                </a:lnTo>
                <a:lnTo>
                  <a:pt x="274294" y="1376873"/>
                </a:lnTo>
                <a:lnTo>
                  <a:pt x="271873" y="1364970"/>
                </a:lnTo>
                <a:lnTo>
                  <a:pt x="269893" y="1346891"/>
                </a:lnTo>
                <a:lnTo>
                  <a:pt x="267523" y="1323059"/>
                </a:lnTo>
                <a:lnTo>
                  <a:pt x="264257" y="1299757"/>
                </a:lnTo>
                <a:lnTo>
                  <a:pt x="259592" y="1283271"/>
                </a:lnTo>
                <a:lnTo>
                  <a:pt x="254378" y="1257205"/>
                </a:lnTo>
                <a:lnTo>
                  <a:pt x="249343" y="1210706"/>
                </a:lnTo>
                <a:lnTo>
                  <a:pt x="243536" y="1158688"/>
                </a:lnTo>
                <a:lnTo>
                  <a:pt x="236008" y="1116063"/>
                </a:lnTo>
                <a:lnTo>
                  <a:pt x="231541" y="1098157"/>
                </a:lnTo>
                <a:lnTo>
                  <a:pt x="227527" y="1077874"/>
                </a:lnTo>
                <a:lnTo>
                  <a:pt x="224585" y="1056277"/>
                </a:lnTo>
                <a:lnTo>
                  <a:pt x="223333" y="1034427"/>
                </a:lnTo>
                <a:lnTo>
                  <a:pt x="223048" y="1010141"/>
                </a:lnTo>
                <a:lnTo>
                  <a:pt x="221930" y="983129"/>
                </a:lnTo>
                <a:lnTo>
                  <a:pt x="219011" y="957293"/>
                </a:lnTo>
                <a:lnTo>
                  <a:pt x="213326" y="936536"/>
                </a:lnTo>
                <a:lnTo>
                  <a:pt x="208035" y="919644"/>
                </a:lnTo>
                <a:lnTo>
                  <a:pt x="205948" y="902585"/>
                </a:lnTo>
                <a:lnTo>
                  <a:pt x="201696" y="849002"/>
                </a:lnTo>
                <a:lnTo>
                  <a:pt x="162332" y="813741"/>
                </a:lnTo>
                <a:lnTo>
                  <a:pt x="140643" y="812346"/>
                </a:lnTo>
                <a:lnTo>
                  <a:pt x="129967" y="800828"/>
                </a:lnTo>
                <a:close/>
              </a:path>
              <a:path w="320040" h="1594485">
                <a:moveTo>
                  <a:pt x="282553" y="1411722"/>
                </a:moveTo>
                <a:lnTo>
                  <a:pt x="251464" y="1411722"/>
                </a:lnTo>
                <a:lnTo>
                  <a:pt x="273345" y="1413682"/>
                </a:lnTo>
                <a:lnTo>
                  <a:pt x="284728" y="1428014"/>
                </a:lnTo>
                <a:lnTo>
                  <a:pt x="285246" y="1426870"/>
                </a:lnTo>
                <a:lnTo>
                  <a:pt x="282553" y="1411722"/>
                </a:lnTo>
                <a:close/>
              </a:path>
              <a:path w="320040" h="1594485">
                <a:moveTo>
                  <a:pt x="156350" y="774723"/>
                </a:moveTo>
                <a:lnTo>
                  <a:pt x="136118" y="783542"/>
                </a:lnTo>
                <a:lnTo>
                  <a:pt x="129967" y="800828"/>
                </a:lnTo>
                <a:lnTo>
                  <a:pt x="140643" y="812346"/>
                </a:lnTo>
                <a:lnTo>
                  <a:pt x="162354" y="813741"/>
                </a:lnTo>
                <a:lnTo>
                  <a:pt x="182626" y="805504"/>
                </a:lnTo>
                <a:lnTo>
                  <a:pt x="188937" y="791463"/>
                </a:lnTo>
                <a:lnTo>
                  <a:pt x="178330" y="777646"/>
                </a:lnTo>
                <a:lnTo>
                  <a:pt x="156350" y="774723"/>
                </a:lnTo>
                <a:close/>
              </a:path>
              <a:path w="320040" h="1594485">
                <a:moveTo>
                  <a:pt x="188937" y="791463"/>
                </a:moveTo>
                <a:lnTo>
                  <a:pt x="182626" y="805504"/>
                </a:lnTo>
                <a:lnTo>
                  <a:pt x="162351" y="813742"/>
                </a:lnTo>
                <a:lnTo>
                  <a:pt x="194119" y="813742"/>
                </a:lnTo>
                <a:lnTo>
                  <a:pt x="190478" y="793470"/>
                </a:lnTo>
                <a:lnTo>
                  <a:pt x="188937" y="791463"/>
                </a:lnTo>
                <a:close/>
              </a:path>
              <a:path w="320040" h="1594485">
                <a:moveTo>
                  <a:pt x="36488" y="163603"/>
                </a:moveTo>
                <a:lnTo>
                  <a:pt x="34764" y="168198"/>
                </a:lnTo>
                <a:lnTo>
                  <a:pt x="38486" y="190429"/>
                </a:lnTo>
                <a:lnTo>
                  <a:pt x="42680" y="212036"/>
                </a:lnTo>
                <a:lnTo>
                  <a:pt x="46749" y="231799"/>
                </a:lnTo>
                <a:lnTo>
                  <a:pt x="50092" y="248500"/>
                </a:lnTo>
                <a:lnTo>
                  <a:pt x="52920" y="269706"/>
                </a:lnTo>
                <a:lnTo>
                  <a:pt x="53637" y="285135"/>
                </a:lnTo>
                <a:lnTo>
                  <a:pt x="54595" y="297090"/>
                </a:lnTo>
                <a:lnTo>
                  <a:pt x="58144" y="307873"/>
                </a:lnTo>
                <a:lnTo>
                  <a:pt x="64429" y="323024"/>
                </a:lnTo>
                <a:lnTo>
                  <a:pt x="70895" y="344069"/>
                </a:lnTo>
                <a:lnTo>
                  <a:pt x="75818" y="367032"/>
                </a:lnTo>
                <a:lnTo>
                  <a:pt x="77474" y="387934"/>
                </a:lnTo>
                <a:lnTo>
                  <a:pt x="78440" y="406269"/>
                </a:lnTo>
                <a:lnTo>
                  <a:pt x="81360" y="429275"/>
                </a:lnTo>
                <a:lnTo>
                  <a:pt x="87456" y="471627"/>
                </a:lnTo>
                <a:lnTo>
                  <a:pt x="91304" y="510298"/>
                </a:lnTo>
                <a:lnTo>
                  <a:pt x="94085" y="558190"/>
                </a:lnTo>
                <a:lnTo>
                  <a:pt x="96314" y="580734"/>
                </a:lnTo>
                <a:lnTo>
                  <a:pt x="101227" y="604058"/>
                </a:lnTo>
                <a:lnTo>
                  <a:pt x="106767" y="626536"/>
                </a:lnTo>
                <a:lnTo>
                  <a:pt x="110875" y="646544"/>
                </a:lnTo>
                <a:lnTo>
                  <a:pt x="116393" y="688181"/>
                </a:lnTo>
                <a:lnTo>
                  <a:pt x="120730" y="728484"/>
                </a:lnTo>
                <a:lnTo>
                  <a:pt x="122465" y="746668"/>
                </a:lnTo>
                <a:lnTo>
                  <a:pt x="124321" y="764081"/>
                </a:lnTo>
                <a:lnTo>
                  <a:pt x="126456" y="781589"/>
                </a:lnTo>
                <a:lnTo>
                  <a:pt x="128998" y="799782"/>
                </a:lnTo>
                <a:lnTo>
                  <a:pt x="129967" y="800828"/>
                </a:lnTo>
                <a:lnTo>
                  <a:pt x="136118" y="783542"/>
                </a:lnTo>
                <a:lnTo>
                  <a:pt x="156350" y="774723"/>
                </a:lnTo>
                <a:lnTo>
                  <a:pt x="187081" y="774723"/>
                </a:lnTo>
                <a:lnTo>
                  <a:pt x="186551" y="772077"/>
                </a:lnTo>
                <a:lnTo>
                  <a:pt x="183047" y="758740"/>
                </a:lnTo>
                <a:lnTo>
                  <a:pt x="180732" y="746668"/>
                </a:lnTo>
                <a:lnTo>
                  <a:pt x="180877" y="733374"/>
                </a:lnTo>
                <a:lnTo>
                  <a:pt x="179440" y="716594"/>
                </a:lnTo>
                <a:lnTo>
                  <a:pt x="173895" y="697120"/>
                </a:lnTo>
                <a:lnTo>
                  <a:pt x="167536" y="677101"/>
                </a:lnTo>
                <a:lnTo>
                  <a:pt x="163656" y="658685"/>
                </a:lnTo>
                <a:lnTo>
                  <a:pt x="161443" y="627324"/>
                </a:lnTo>
                <a:lnTo>
                  <a:pt x="159295" y="610806"/>
                </a:lnTo>
                <a:lnTo>
                  <a:pt x="154944" y="591362"/>
                </a:lnTo>
                <a:lnTo>
                  <a:pt x="151966" y="572121"/>
                </a:lnTo>
                <a:lnTo>
                  <a:pt x="150781" y="549673"/>
                </a:lnTo>
                <a:lnTo>
                  <a:pt x="148868" y="525270"/>
                </a:lnTo>
                <a:lnTo>
                  <a:pt x="137760" y="471203"/>
                </a:lnTo>
                <a:lnTo>
                  <a:pt x="134530" y="438786"/>
                </a:lnTo>
                <a:lnTo>
                  <a:pt x="131233" y="390105"/>
                </a:lnTo>
                <a:lnTo>
                  <a:pt x="120892" y="334487"/>
                </a:lnTo>
                <a:lnTo>
                  <a:pt x="109236" y="277202"/>
                </a:lnTo>
                <a:lnTo>
                  <a:pt x="106211" y="255791"/>
                </a:lnTo>
                <a:lnTo>
                  <a:pt x="103131" y="224186"/>
                </a:lnTo>
                <a:lnTo>
                  <a:pt x="99846" y="189552"/>
                </a:lnTo>
                <a:lnTo>
                  <a:pt x="98511" y="178365"/>
                </a:lnTo>
                <a:lnTo>
                  <a:pt x="68212" y="178365"/>
                </a:lnTo>
                <a:lnTo>
                  <a:pt x="46057" y="175164"/>
                </a:lnTo>
                <a:lnTo>
                  <a:pt x="36488" y="163603"/>
                </a:lnTo>
                <a:close/>
              </a:path>
              <a:path w="320040" h="1594485">
                <a:moveTo>
                  <a:pt x="187081" y="774723"/>
                </a:moveTo>
                <a:lnTo>
                  <a:pt x="156350" y="774723"/>
                </a:lnTo>
                <a:lnTo>
                  <a:pt x="178330" y="777646"/>
                </a:lnTo>
                <a:lnTo>
                  <a:pt x="188937" y="791463"/>
                </a:lnTo>
                <a:lnTo>
                  <a:pt x="189970" y="789165"/>
                </a:lnTo>
                <a:lnTo>
                  <a:pt x="187081" y="774723"/>
                </a:lnTo>
                <a:close/>
              </a:path>
              <a:path w="320040" h="1594485">
                <a:moveTo>
                  <a:pt x="61903" y="139580"/>
                </a:moveTo>
                <a:lnTo>
                  <a:pt x="41789" y="149483"/>
                </a:lnTo>
                <a:lnTo>
                  <a:pt x="36488" y="163603"/>
                </a:lnTo>
                <a:lnTo>
                  <a:pt x="46057" y="175164"/>
                </a:lnTo>
                <a:lnTo>
                  <a:pt x="68212" y="178365"/>
                </a:lnTo>
                <a:lnTo>
                  <a:pt x="88620" y="170316"/>
                </a:lnTo>
                <a:lnTo>
                  <a:pt x="93792" y="155674"/>
                </a:lnTo>
                <a:lnTo>
                  <a:pt x="83809" y="141700"/>
                </a:lnTo>
                <a:lnTo>
                  <a:pt x="61903" y="139580"/>
                </a:lnTo>
                <a:close/>
              </a:path>
              <a:path w="320040" h="1594485">
                <a:moveTo>
                  <a:pt x="93792" y="155674"/>
                </a:moveTo>
                <a:lnTo>
                  <a:pt x="88620" y="170316"/>
                </a:lnTo>
                <a:lnTo>
                  <a:pt x="68212" y="178365"/>
                </a:lnTo>
                <a:lnTo>
                  <a:pt x="98511" y="178365"/>
                </a:lnTo>
                <a:lnTo>
                  <a:pt x="96206" y="159054"/>
                </a:lnTo>
                <a:lnTo>
                  <a:pt x="93792" y="155674"/>
                </a:lnTo>
                <a:close/>
              </a:path>
              <a:path w="320040" h="1594485">
                <a:moveTo>
                  <a:pt x="93447" y="31523"/>
                </a:moveTo>
                <a:lnTo>
                  <a:pt x="227" y="45393"/>
                </a:lnTo>
                <a:lnTo>
                  <a:pt x="994" y="66205"/>
                </a:lnTo>
                <a:lnTo>
                  <a:pt x="7381" y="89209"/>
                </a:lnTo>
                <a:lnTo>
                  <a:pt x="16168" y="104406"/>
                </a:lnTo>
                <a:lnTo>
                  <a:pt x="25626" y="124108"/>
                </a:lnTo>
                <a:lnTo>
                  <a:pt x="34027" y="160629"/>
                </a:lnTo>
                <a:lnTo>
                  <a:pt x="36488" y="163603"/>
                </a:lnTo>
                <a:lnTo>
                  <a:pt x="41789" y="149483"/>
                </a:lnTo>
                <a:lnTo>
                  <a:pt x="61903" y="139580"/>
                </a:lnTo>
                <a:lnTo>
                  <a:pt x="94529" y="139580"/>
                </a:lnTo>
                <a:lnTo>
                  <a:pt x="92639" y="114737"/>
                </a:lnTo>
                <a:lnTo>
                  <a:pt x="95590" y="92051"/>
                </a:lnTo>
                <a:lnTo>
                  <a:pt x="99332" y="74025"/>
                </a:lnTo>
                <a:lnTo>
                  <a:pt x="98937" y="51638"/>
                </a:lnTo>
                <a:lnTo>
                  <a:pt x="93447" y="31523"/>
                </a:lnTo>
                <a:close/>
              </a:path>
              <a:path w="320040" h="1594485">
                <a:moveTo>
                  <a:pt x="94529" y="139580"/>
                </a:moveTo>
                <a:lnTo>
                  <a:pt x="61903" y="139580"/>
                </a:lnTo>
                <a:lnTo>
                  <a:pt x="83809" y="141700"/>
                </a:lnTo>
                <a:lnTo>
                  <a:pt x="93792" y="155674"/>
                </a:lnTo>
                <a:lnTo>
                  <a:pt x="95406" y="151104"/>
                </a:lnTo>
                <a:lnTo>
                  <a:pt x="94529" y="139580"/>
                </a:lnTo>
                <a:close/>
              </a:path>
              <a:path w="320040" h="1594485">
                <a:moveTo>
                  <a:pt x="40542" y="0"/>
                </a:moveTo>
                <a:lnTo>
                  <a:pt x="19770" y="7011"/>
                </a:lnTo>
                <a:lnTo>
                  <a:pt x="6257" y="19805"/>
                </a:lnTo>
                <a:lnTo>
                  <a:pt x="0" y="39247"/>
                </a:lnTo>
                <a:lnTo>
                  <a:pt x="226" y="45393"/>
                </a:lnTo>
                <a:lnTo>
                  <a:pt x="77716" y="33858"/>
                </a:lnTo>
                <a:lnTo>
                  <a:pt x="93399" y="31523"/>
                </a:lnTo>
                <a:lnTo>
                  <a:pt x="93346" y="31153"/>
                </a:lnTo>
                <a:lnTo>
                  <a:pt x="92254" y="27149"/>
                </a:lnTo>
                <a:lnTo>
                  <a:pt x="80365" y="9702"/>
                </a:lnTo>
                <a:lnTo>
                  <a:pt x="63163" y="313"/>
                </a:lnTo>
                <a:lnTo>
                  <a:pt x="40542" y="0"/>
                </a:lnTo>
                <a:close/>
              </a:path>
              <a:path w="320040" h="1594485">
                <a:moveTo>
                  <a:pt x="93446" y="31516"/>
                </a:moveTo>
                <a:lnTo>
                  <a:pt x="77972" y="33820"/>
                </a:lnTo>
                <a:lnTo>
                  <a:pt x="93447" y="31523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51" y="3612100"/>
            <a:ext cx="328295" cy="267970"/>
          </a:xfrm>
          <a:custGeom>
            <a:avLst/>
            <a:gdLst/>
            <a:ahLst/>
            <a:cxnLst/>
            <a:rect l="l" t="t" r="r" b="b"/>
            <a:pathLst>
              <a:path w="328295" h="267970">
                <a:moveTo>
                  <a:pt x="153450" y="0"/>
                </a:moveTo>
                <a:lnTo>
                  <a:pt x="115649" y="14016"/>
                </a:lnTo>
                <a:lnTo>
                  <a:pt x="109132" y="42017"/>
                </a:lnTo>
                <a:lnTo>
                  <a:pt x="106590" y="52928"/>
                </a:lnTo>
                <a:lnTo>
                  <a:pt x="88598" y="89060"/>
                </a:lnTo>
                <a:lnTo>
                  <a:pt x="67233" y="126334"/>
                </a:lnTo>
                <a:lnTo>
                  <a:pt x="60760" y="136396"/>
                </a:lnTo>
                <a:lnTo>
                  <a:pt x="55952" y="147647"/>
                </a:lnTo>
                <a:lnTo>
                  <a:pt x="51978" y="159805"/>
                </a:lnTo>
                <a:lnTo>
                  <a:pt x="48005" y="172588"/>
                </a:lnTo>
                <a:lnTo>
                  <a:pt x="42691" y="184797"/>
                </a:lnTo>
                <a:lnTo>
                  <a:pt x="35567" y="196094"/>
                </a:lnTo>
                <a:lnTo>
                  <a:pt x="27037" y="207083"/>
                </a:lnTo>
                <a:lnTo>
                  <a:pt x="17500" y="218371"/>
                </a:lnTo>
                <a:lnTo>
                  <a:pt x="8533" y="229608"/>
                </a:lnTo>
                <a:lnTo>
                  <a:pt x="2484" y="240172"/>
                </a:lnTo>
                <a:lnTo>
                  <a:pt x="0" y="249948"/>
                </a:lnTo>
                <a:lnTo>
                  <a:pt x="1727" y="258821"/>
                </a:lnTo>
                <a:lnTo>
                  <a:pt x="8148" y="265186"/>
                </a:lnTo>
                <a:lnTo>
                  <a:pt x="18259" y="267650"/>
                </a:lnTo>
                <a:lnTo>
                  <a:pt x="30469" y="266415"/>
                </a:lnTo>
                <a:lnTo>
                  <a:pt x="55296" y="257272"/>
                </a:lnTo>
                <a:lnTo>
                  <a:pt x="66450" y="255638"/>
                </a:lnTo>
                <a:lnTo>
                  <a:pt x="76698" y="254840"/>
                </a:lnTo>
                <a:lnTo>
                  <a:pt x="86080" y="252941"/>
                </a:lnTo>
                <a:lnTo>
                  <a:pt x="93824" y="251289"/>
                </a:lnTo>
                <a:lnTo>
                  <a:pt x="185544" y="251289"/>
                </a:lnTo>
                <a:lnTo>
                  <a:pt x="188385" y="250132"/>
                </a:lnTo>
                <a:lnTo>
                  <a:pt x="194393" y="245582"/>
                </a:lnTo>
                <a:lnTo>
                  <a:pt x="199275" y="242971"/>
                </a:lnTo>
                <a:lnTo>
                  <a:pt x="205863" y="241515"/>
                </a:lnTo>
                <a:lnTo>
                  <a:pt x="226044" y="236169"/>
                </a:lnTo>
                <a:lnTo>
                  <a:pt x="237540" y="233548"/>
                </a:lnTo>
                <a:lnTo>
                  <a:pt x="247544" y="232115"/>
                </a:lnTo>
                <a:lnTo>
                  <a:pt x="255496" y="231487"/>
                </a:lnTo>
                <a:lnTo>
                  <a:pt x="262627" y="230283"/>
                </a:lnTo>
                <a:lnTo>
                  <a:pt x="270166" y="227122"/>
                </a:lnTo>
                <a:lnTo>
                  <a:pt x="277670" y="223854"/>
                </a:lnTo>
                <a:lnTo>
                  <a:pt x="284425" y="222983"/>
                </a:lnTo>
                <a:lnTo>
                  <a:pt x="316020" y="222983"/>
                </a:lnTo>
                <a:lnTo>
                  <a:pt x="322878" y="217138"/>
                </a:lnTo>
                <a:lnTo>
                  <a:pt x="328030" y="206723"/>
                </a:lnTo>
                <a:lnTo>
                  <a:pt x="328117" y="196896"/>
                </a:lnTo>
                <a:lnTo>
                  <a:pt x="322179" y="188072"/>
                </a:lnTo>
                <a:lnTo>
                  <a:pt x="311975" y="179514"/>
                </a:lnTo>
                <a:lnTo>
                  <a:pt x="300656" y="172373"/>
                </a:lnTo>
                <a:lnTo>
                  <a:pt x="291375" y="167800"/>
                </a:lnTo>
                <a:lnTo>
                  <a:pt x="285146" y="163310"/>
                </a:lnTo>
                <a:lnTo>
                  <a:pt x="280099" y="156637"/>
                </a:lnTo>
                <a:lnTo>
                  <a:pt x="275093" y="149258"/>
                </a:lnTo>
                <a:lnTo>
                  <a:pt x="268985" y="142654"/>
                </a:lnTo>
                <a:lnTo>
                  <a:pt x="262003" y="137435"/>
                </a:lnTo>
                <a:lnTo>
                  <a:pt x="255512" y="132291"/>
                </a:lnTo>
                <a:lnTo>
                  <a:pt x="250138" y="126241"/>
                </a:lnTo>
                <a:lnTo>
                  <a:pt x="246506" y="118308"/>
                </a:lnTo>
                <a:lnTo>
                  <a:pt x="241400" y="110296"/>
                </a:lnTo>
                <a:lnTo>
                  <a:pt x="233317" y="103555"/>
                </a:lnTo>
                <a:lnTo>
                  <a:pt x="225539" y="96878"/>
                </a:lnTo>
                <a:lnTo>
                  <a:pt x="221243" y="88846"/>
                </a:lnTo>
                <a:lnTo>
                  <a:pt x="216821" y="79769"/>
                </a:lnTo>
                <a:lnTo>
                  <a:pt x="208151" y="70191"/>
                </a:lnTo>
                <a:lnTo>
                  <a:pt x="198754" y="61417"/>
                </a:lnTo>
                <a:lnTo>
                  <a:pt x="192049" y="54541"/>
                </a:lnTo>
                <a:lnTo>
                  <a:pt x="187033" y="50781"/>
                </a:lnTo>
                <a:lnTo>
                  <a:pt x="181281" y="48637"/>
                </a:lnTo>
                <a:lnTo>
                  <a:pt x="176102" y="45153"/>
                </a:lnTo>
                <a:lnTo>
                  <a:pt x="172808" y="37371"/>
                </a:lnTo>
                <a:lnTo>
                  <a:pt x="171104" y="28573"/>
                </a:lnTo>
                <a:lnTo>
                  <a:pt x="169546" y="22736"/>
                </a:lnTo>
                <a:lnTo>
                  <a:pt x="167209" y="17606"/>
                </a:lnTo>
                <a:lnTo>
                  <a:pt x="163169" y="10929"/>
                </a:lnTo>
                <a:lnTo>
                  <a:pt x="158799" y="3917"/>
                </a:lnTo>
                <a:lnTo>
                  <a:pt x="153450" y="0"/>
                </a:lnTo>
                <a:close/>
              </a:path>
              <a:path w="328295" h="267970">
                <a:moveTo>
                  <a:pt x="183542" y="252104"/>
                </a:moveTo>
                <a:lnTo>
                  <a:pt x="143662" y="252104"/>
                </a:lnTo>
                <a:lnTo>
                  <a:pt x="150979" y="252610"/>
                </a:lnTo>
                <a:lnTo>
                  <a:pt x="164236" y="254274"/>
                </a:lnTo>
                <a:lnTo>
                  <a:pt x="179062" y="253928"/>
                </a:lnTo>
                <a:lnTo>
                  <a:pt x="183542" y="252104"/>
                </a:lnTo>
                <a:close/>
              </a:path>
              <a:path w="328295" h="267970">
                <a:moveTo>
                  <a:pt x="185544" y="251289"/>
                </a:moveTo>
                <a:lnTo>
                  <a:pt x="93824" y="251289"/>
                </a:lnTo>
                <a:lnTo>
                  <a:pt x="100760" y="251490"/>
                </a:lnTo>
                <a:lnTo>
                  <a:pt x="109817" y="252333"/>
                </a:lnTo>
                <a:lnTo>
                  <a:pt x="123926" y="252610"/>
                </a:lnTo>
                <a:lnTo>
                  <a:pt x="143662" y="252104"/>
                </a:lnTo>
                <a:lnTo>
                  <a:pt x="183542" y="252104"/>
                </a:lnTo>
                <a:lnTo>
                  <a:pt x="185544" y="251289"/>
                </a:lnTo>
                <a:close/>
              </a:path>
              <a:path w="328295" h="267970">
                <a:moveTo>
                  <a:pt x="316020" y="222983"/>
                </a:moveTo>
                <a:lnTo>
                  <a:pt x="284425" y="222983"/>
                </a:lnTo>
                <a:lnTo>
                  <a:pt x="292119" y="223962"/>
                </a:lnTo>
                <a:lnTo>
                  <a:pt x="302437" y="226245"/>
                </a:lnTo>
                <a:lnTo>
                  <a:pt x="313925" y="224769"/>
                </a:lnTo>
                <a:lnTo>
                  <a:pt x="316020" y="222983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9800" y="5321300"/>
            <a:ext cx="45935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5" dirty="0">
                <a:solidFill>
                  <a:srgbClr val="F15B2A"/>
                </a:solidFill>
                <a:latin typeface="DejaVu Sans"/>
                <a:cs typeface="DejaVu Sans"/>
              </a:rPr>
              <a:t>Regularization</a:t>
            </a:r>
            <a:r>
              <a:rPr sz="3400" spc="-75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3400" spc="25" dirty="0">
                <a:solidFill>
                  <a:srgbClr val="F15B2A"/>
                </a:solidFill>
                <a:latin typeface="DejaVu Sans"/>
                <a:cs typeface="DejaVu Sans"/>
              </a:rPr>
              <a:t>factor</a:t>
            </a:r>
            <a:endParaRPr sz="3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9800" y="5118100"/>
            <a:ext cx="72491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60" dirty="0">
                <a:solidFill>
                  <a:srgbClr val="675BA7"/>
                </a:solidFill>
                <a:latin typeface="DejaVu Sans"/>
                <a:cs typeface="DejaVu Sans"/>
              </a:rPr>
              <a:t>A </a:t>
            </a:r>
            <a:r>
              <a:rPr sz="3400" spc="-10" dirty="0">
                <a:solidFill>
                  <a:srgbClr val="675BA7"/>
                </a:solidFill>
                <a:latin typeface="DejaVu Sans"/>
                <a:cs typeface="DejaVu Sans"/>
              </a:rPr>
              <a:t>standard </a:t>
            </a:r>
            <a:r>
              <a:rPr sz="3400" spc="40" dirty="0">
                <a:solidFill>
                  <a:srgbClr val="675BA7"/>
                </a:solidFill>
                <a:latin typeface="DejaVu Sans"/>
                <a:cs typeface="DejaVu Sans"/>
              </a:rPr>
              <a:t>optimization</a:t>
            </a:r>
            <a:r>
              <a:rPr sz="3400" spc="-575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30" dirty="0">
                <a:solidFill>
                  <a:srgbClr val="675BA7"/>
                </a:solidFill>
                <a:latin typeface="DejaVu Sans"/>
                <a:cs typeface="DejaVu Sans"/>
              </a:rPr>
              <a:t>problem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0" y="3340100"/>
            <a:ext cx="44551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75" baseline="6038" dirty="0">
                <a:latin typeface="DejaVu Sans"/>
                <a:cs typeface="DejaVu Sans"/>
              </a:rPr>
              <a:t>min </a:t>
            </a:r>
            <a:r>
              <a:rPr sz="6000" spc="75" dirty="0">
                <a:latin typeface="DejaVu Sans"/>
                <a:cs typeface="DejaVu Sans"/>
              </a:rPr>
              <a:t>E(p</a:t>
            </a:r>
            <a:r>
              <a:rPr sz="6000" spc="112" baseline="-5555" dirty="0">
                <a:latin typeface="DejaVu Sans"/>
                <a:cs typeface="DejaVu Sans"/>
              </a:rPr>
              <a:t>u</a:t>
            </a:r>
            <a:r>
              <a:rPr sz="6000" spc="75" dirty="0">
                <a:latin typeface="DejaVu Sans"/>
                <a:cs typeface="DejaVu Sans"/>
              </a:rPr>
              <a:t>,</a:t>
            </a:r>
            <a:r>
              <a:rPr sz="6000" spc="-80" dirty="0">
                <a:latin typeface="DejaVu Sans"/>
                <a:cs typeface="DejaVu Sans"/>
              </a:rPr>
              <a:t> </a:t>
            </a:r>
            <a:r>
              <a:rPr sz="6000" spc="180" dirty="0">
                <a:latin typeface="DejaVu Sans"/>
                <a:cs typeface="DejaVu Sans"/>
              </a:rPr>
              <a:t>q</a:t>
            </a:r>
            <a:r>
              <a:rPr sz="6000" spc="270" baseline="-5555" dirty="0">
                <a:latin typeface="DejaVu Sans"/>
                <a:cs typeface="DejaVu Sans"/>
              </a:rPr>
              <a:t>i</a:t>
            </a:r>
            <a:r>
              <a:rPr sz="6000" spc="180" dirty="0">
                <a:latin typeface="DejaVu Sans"/>
                <a:cs typeface="DejaVu Sans"/>
              </a:rPr>
              <a:t>)</a:t>
            </a:r>
            <a:endParaRPr sz="6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03500"/>
            <a:ext cx="7527290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0" dirty="0">
                <a:solidFill>
                  <a:srgbClr val="000000"/>
                </a:solidFill>
                <a:latin typeface="DejaVu Sans"/>
                <a:cs typeface="DejaVu Sans"/>
              </a:rPr>
              <a:t>Solve </a:t>
            </a:r>
            <a:r>
              <a:rPr sz="3200" spc="60" dirty="0">
                <a:solidFill>
                  <a:srgbClr val="000000"/>
                </a:solidFill>
                <a:latin typeface="DejaVu Sans"/>
                <a:cs typeface="DejaVu Sans"/>
              </a:rPr>
              <a:t>for </a:t>
            </a:r>
            <a:r>
              <a:rPr sz="3200" spc="-20" dirty="0">
                <a:solidFill>
                  <a:srgbClr val="000000"/>
                </a:solidFill>
                <a:latin typeface="DejaVu Sans"/>
                <a:cs typeface="DejaVu Sans"/>
              </a:rPr>
              <a:t>latent </a:t>
            </a:r>
            <a:r>
              <a:rPr sz="3200" spc="10" dirty="0">
                <a:solidFill>
                  <a:srgbClr val="000000"/>
                </a:solidFill>
                <a:latin typeface="DejaVu Sans"/>
                <a:cs typeface="DejaVu Sans"/>
              </a:rPr>
              <a:t>factors </a:t>
            </a:r>
            <a:r>
              <a:rPr sz="3200" spc="-5" dirty="0">
                <a:solidFill>
                  <a:srgbClr val="000000"/>
                </a:solidFill>
                <a:latin typeface="DejaVu Sans"/>
                <a:cs typeface="DejaVu Sans"/>
              </a:rPr>
              <a:t>using </a:t>
            </a:r>
            <a:r>
              <a:rPr sz="3200" spc="-10" dirty="0">
                <a:solidFill>
                  <a:srgbClr val="000000"/>
                </a:solidFill>
                <a:latin typeface="DejaVu Sans"/>
                <a:cs typeface="DejaVu Sans"/>
              </a:rPr>
              <a:t>the  </a:t>
            </a:r>
            <a:r>
              <a:rPr sz="3200" spc="10" dirty="0">
                <a:solidFill>
                  <a:srgbClr val="000000"/>
                </a:solidFill>
                <a:latin typeface="DejaVu Sans"/>
                <a:cs typeface="DejaVu Sans"/>
              </a:rPr>
              <a:t>Stochastic </a:t>
            </a:r>
            <a:r>
              <a:rPr sz="3200" spc="-5" dirty="0">
                <a:solidFill>
                  <a:srgbClr val="000000"/>
                </a:solidFill>
                <a:latin typeface="DejaVu Sans"/>
                <a:cs typeface="DejaVu Sans"/>
              </a:rPr>
              <a:t>Gradient </a:t>
            </a:r>
            <a:r>
              <a:rPr sz="3200" spc="-10" dirty="0">
                <a:solidFill>
                  <a:srgbClr val="000000"/>
                </a:solidFill>
                <a:latin typeface="DejaVu Sans"/>
                <a:cs typeface="DejaVu Sans"/>
              </a:rPr>
              <a:t>Descent</a:t>
            </a:r>
            <a:r>
              <a:rPr sz="3200" spc="-210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3200" spc="25" dirty="0">
                <a:solidFill>
                  <a:srgbClr val="000000"/>
                </a:solidFill>
                <a:latin typeface="DejaVu Sans"/>
                <a:cs typeface="DejaVu Sans"/>
              </a:rPr>
              <a:t>method  </a:t>
            </a:r>
            <a:r>
              <a:rPr sz="3200" spc="60" dirty="0">
                <a:solidFill>
                  <a:srgbClr val="000000"/>
                </a:solidFill>
                <a:latin typeface="DejaVu Sans"/>
                <a:cs typeface="DejaVu Sans"/>
              </a:rPr>
              <a:t>(SGD)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8487" y="4361179"/>
            <a:ext cx="7620634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00"/>
              </a:spcBef>
              <a:buChar char="-"/>
              <a:tabLst>
                <a:tab pos="321310" algn="l"/>
              </a:tabLst>
            </a:pPr>
            <a:r>
              <a:rPr sz="3200" spc="-40" dirty="0">
                <a:latin typeface="Verdana"/>
                <a:cs typeface="Verdana"/>
              </a:rPr>
              <a:t>Set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up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a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function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to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30" dirty="0">
                <a:latin typeface="Verdana"/>
                <a:cs typeface="Verdana"/>
              </a:rPr>
              <a:t>compute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error</a:t>
            </a:r>
            <a:endParaRPr sz="3200">
              <a:latin typeface="Verdana"/>
              <a:cs typeface="Verdana"/>
            </a:endParaRPr>
          </a:p>
          <a:p>
            <a:pPr marL="320675" indent="-307975">
              <a:lnSpc>
                <a:spcPct val="100000"/>
              </a:lnSpc>
              <a:spcBef>
                <a:spcPts val="2360"/>
              </a:spcBef>
              <a:buChar char="-"/>
              <a:tabLst>
                <a:tab pos="321310" algn="l"/>
              </a:tabLst>
            </a:pPr>
            <a:r>
              <a:rPr sz="3200" spc="-40" dirty="0">
                <a:latin typeface="Verdana"/>
                <a:cs typeface="Verdana"/>
              </a:rPr>
              <a:t>Set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up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a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function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to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implement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SGD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0" y="647700"/>
            <a:ext cx="7824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Solving </a:t>
            </a:r>
            <a:r>
              <a:rPr spc="10" dirty="0"/>
              <a:t>for </a:t>
            </a:r>
            <a:r>
              <a:rPr spc="-5" dirty="0"/>
              <a:t>Latent</a:t>
            </a:r>
            <a:r>
              <a:rPr spc="-785" dirty="0"/>
              <a:t> </a:t>
            </a:r>
            <a:r>
              <a:rPr spc="35" dirty="0"/>
              <a:t>Factors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2441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2438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966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1479" y="6006591"/>
            <a:ext cx="386080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15" dirty="0">
                <a:solidFill>
                  <a:srgbClr val="F05A28"/>
                </a:solidFill>
                <a:latin typeface="DejaVu Sans"/>
                <a:cs typeface="DejaVu Sans"/>
              </a:rPr>
              <a:t>Construct </a:t>
            </a:r>
            <a:r>
              <a:rPr sz="2400" spc="-65" dirty="0">
                <a:solidFill>
                  <a:srgbClr val="F05A28"/>
                </a:solidFill>
                <a:latin typeface="DejaVu Sans"/>
                <a:cs typeface="DejaVu Sans"/>
              </a:rPr>
              <a:t>a </a:t>
            </a:r>
            <a:r>
              <a:rPr sz="2400" spc="-5" dirty="0">
                <a:solidFill>
                  <a:srgbClr val="F05A28"/>
                </a:solidFill>
                <a:latin typeface="DejaVu Sans"/>
                <a:cs typeface="DejaVu Sans"/>
              </a:rPr>
              <a:t>rating</a:t>
            </a:r>
            <a:r>
              <a:rPr sz="2400" spc="-10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DejaVu Sans"/>
                <a:cs typeface="DejaVu Sans"/>
              </a:rPr>
              <a:t>matrix</a:t>
            </a:r>
            <a:endParaRPr sz="2400">
              <a:latin typeface="DejaVu Sans"/>
              <a:cs typeface="DejaVu Sans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solidFill>
                  <a:srgbClr val="4D4D4D"/>
                </a:solidFill>
                <a:latin typeface="DejaVu Sans"/>
                <a:cs typeface="DejaVu Sans"/>
              </a:rPr>
              <a:t>The </a:t>
            </a:r>
            <a:r>
              <a:rPr sz="2000" spc="-5" dirty="0">
                <a:solidFill>
                  <a:srgbClr val="4D4D4D"/>
                </a:solidFill>
                <a:latin typeface="DejaVu Sans"/>
                <a:cs typeface="DejaVu Sans"/>
              </a:rPr>
              <a:t>representation</a:t>
            </a:r>
            <a:r>
              <a:rPr sz="2000" spc="-14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needed  </a:t>
            </a:r>
            <a:r>
              <a:rPr sz="2000" spc="40" dirty="0">
                <a:solidFill>
                  <a:srgbClr val="4D4D4D"/>
                </a:solidFill>
                <a:latin typeface="DejaVu Sans"/>
                <a:cs typeface="DejaVu Sans"/>
              </a:rPr>
              <a:t>for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collaborative</a:t>
            </a:r>
            <a:r>
              <a:rPr sz="2000" spc="-12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DejaVu Sans"/>
                <a:cs typeface="DejaVu Sans"/>
              </a:rPr>
              <a:t>filtering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07072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88200" y="2781300"/>
            <a:ext cx="231521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05A28"/>
                </a:solidFill>
                <a:latin typeface="DejaVu Sans"/>
                <a:cs typeface="DejaVu Sans"/>
              </a:rPr>
              <a:t>Initialize</a:t>
            </a:r>
            <a:r>
              <a:rPr sz="2400" spc="-9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DejaVu Sans"/>
                <a:cs typeface="DejaVu Sans"/>
              </a:rPr>
              <a:t>factor  </a:t>
            </a:r>
            <a:r>
              <a:rPr sz="2400" spc="-20" dirty="0">
                <a:solidFill>
                  <a:srgbClr val="F05A28"/>
                </a:solidFill>
                <a:latin typeface="DejaVu Sans"/>
                <a:cs typeface="DejaVu Sans"/>
              </a:rPr>
              <a:t>matrices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14840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4" y="0"/>
                </a:moveTo>
                <a:lnTo>
                  <a:pt x="80552" y="9455"/>
                </a:lnTo>
                <a:lnTo>
                  <a:pt x="37823" y="37823"/>
                </a:lnTo>
                <a:lnTo>
                  <a:pt x="9455" y="80545"/>
                </a:lnTo>
                <a:lnTo>
                  <a:pt x="0" y="129144"/>
                </a:lnTo>
                <a:lnTo>
                  <a:pt x="9455" y="177746"/>
                </a:lnTo>
                <a:lnTo>
                  <a:pt x="37823" y="220475"/>
                </a:lnTo>
                <a:lnTo>
                  <a:pt x="80552" y="248843"/>
                </a:lnTo>
                <a:lnTo>
                  <a:pt x="129154" y="258298"/>
                </a:lnTo>
                <a:lnTo>
                  <a:pt x="177753" y="248843"/>
                </a:lnTo>
                <a:lnTo>
                  <a:pt x="220475" y="220475"/>
                </a:lnTo>
                <a:lnTo>
                  <a:pt x="248843" y="177746"/>
                </a:lnTo>
                <a:lnTo>
                  <a:pt x="258298" y="129144"/>
                </a:lnTo>
                <a:lnTo>
                  <a:pt x="248843" y="80545"/>
                </a:lnTo>
                <a:lnTo>
                  <a:pt x="220475" y="37823"/>
                </a:lnTo>
                <a:lnTo>
                  <a:pt x="177753" y="9455"/>
                </a:lnTo>
                <a:lnTo>
                  <a:pt x="12915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4843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5" dirty="0">
                <a:solidFill>
                  <a:srgbClr val="F05A28"/>
                </a:solidFill>
                <a:latin typeface="DejaVu Sans"/>
                <a:cs typeface="DejaVu Sans"/>
              </a:rPr>
              <a:t>Set </a:t>
            </a:r>
            <a:r>
              <a:rPr sz="2400" spc="25" dirty="0">
                <a:solidFill>
                  <a:srgbClr val="F05A28"/>
                </a:solidFill>
                <a:latin typeface="DejaVu Sans"/>
                <a:cs typeface="DejaVu Sans"/>
              </a:rPr>
              <a:t>up </a:t>
            </a:r>
            <a:r>
              <a:rPr sz="2400" spc="-10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z="2400" spc="-18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DejaVu Sans"/>
                <a:cs typeface="DejaVu Sans"/>
              </a:rPr>
              <a:t>data</a:t>
            </a:r>
            <a:endParaRPr sz="2400">
              <a:latin typeface="DejaVu Sans"/>
              <a:cs typeface="DejaVu Sans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sz="2000" spc="20" dirty="0">
                <a:solidFill>
                  <a:srgbClr val="4D4D4D"/>
                </a:solidFill>
                <a:latin typeface="DejaVu Sans"/>
                <a:cs typeface="DejaVu Sans"/>
              </a:rPr>
              <a:t>Functions </a:t>
            </a:r>
            <a:r>
              <a:rPr sz="2000" spc="45" dirty="0">
                <a:solidFill>
                  <a:srgbClr val="4D4D4D"/>
                </a:solidFill>
                <a:latin typeface="DejaVu Sans"/>
                <a:cs typeface="DejaVu Sans"/>
              </a:rPr>
              <a:t>to </a:t>
            </a:r>
            <a:r>
              <a:rPr sz="2000" spc="-30" dirty="0">
                <a:solidFill>
                  <a:srgbClr val="4D4D4D"/>
                </a:solidFill>
                <a:latin typeface="DejaVu Sans"/>
                <a:cs typeface="DejaVu Sans"/>
              </a:rPr>
              <a:t>access  relevant</a:t>
            </a:r>
            <a:r>
              <a:rPr sz="2000" spc="-9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DejaVu Sans"/>
                <a:cs typeface="DejaVu Sans"/>
              </a:rPr>
              <a:t>information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54007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9" y="0"/>
                </a:moveTo>
                <a:lnTo>
                  <a:pt x="79846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6" y="246663"/>
                </a:lnTo>
                <a:lnTo>
                  <a:pt x="128019" y="256038"/>
                </a:lnTo>
                <a:lnTo>
                  <a:pt x="176192" y="246663"/>
                </a:lnTo>
                <a:lnTo>
                  <a:pt x="218538" y="218538"/>
                </a:lnTo>
                <a:lnTo>
                  <a:pt x="246663" y="176192"/>
                </a:lnTo>
                <a:lnTo>
                  <a:pt x="256038" y="128019"/>
                </a:lnTo>
                <a:lnTo>
                  <a:pt x="246663" y="79846"/>
                </a:lnTo>
                <a:lnTo>
                  <a:pt x="218538" y="37499"/>
                </a:lnTo>
                <a:lnTo>
                  <a:pt x="176192" y="9374"/>
                </a:lnTo>
                <a:lnTo>
                  <a:pt x="128019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54004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11232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753600" y="6006591"/>
            <a:ext cx="300863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20" dirty="0">
                <a:solidFill>
                  <a:srgbClr val="F05A28"/>
                </a:solidFill>
                <a:latin typeface="DejaVu Sans"/>
                <a:cs typeface="DejaVu Sans"/>
              </a:rPr>
              <a:t>Compute </a:t>
            </a:r>
            <a:r>
              <a:rPr sz="2400" spc="-10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DejaVu Sans"/>
                <a:cs typeface="DejaVu Sans"/>
              </a:rPr>
              <a:t>error</a:t>
            </a:r>
            <a:endParaRPr sz="2400">
              <a:latin typeface="DejaVu Sans"/>
              <a:cs typeface="DejaVu Sans"/>
            </a:endParaRPr>
          </a:p>
          <a:p>
            <a:pPr marL="469900" marR="5080">
              <a:lnSpc>
                <a:spcPct val="100000"/>
              </a:lnSpc>
              <a:spcBef>
                <a:spcPts val="919"/>
              </a:spcBef>
            </a:pP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Set </a:t>
            </a:r>
            <a:r>
              <a:rPr sz="2000" spc="20" dirty="0">
                <a:solidFill>
                  <a:srgbClr val="4D4D4D"/>
                </a:solidFill>
                <a:latin typeface="DejaVu Sans"/>
                <a:cs typeface="DejaVu Sans"/>
              </a:rPr>
              <a:t>up </a:t>
            </a:r>
            <a:r>
              <a:rPr sz="2000" spc="-55" dirty="0">
                <a:solidFill>
                  <a:srgbClr val="4D4D4D"/>
                </a:solidFill>
                <a:latin typeface="DejaVu Sans"/>
                <a:cs typeface="DejaVu Sans"/>
              </a:rPr>
              <a:t>a </a:t>
            </a:r>
            <a:r>
              <a:rPr sz="2000" spc="15" dirty="0">
                <a:solidFill>
                  <a:srgbClr val="4D4D4D"/>
                </a:solidFill>
                <a:latin typeface="DejaVu Sans"/>
                <a:cs typeface="DejaVu Sans"/>
              </a:rPr>
              <a:t>function</a:t>
            </a:r>
            <a:r>
              <a:rPr sz="2000" spc="-18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45" dirty="0">
                <a:solidFill>
                  <a:srgbClr val="4D4D4D"/>
                </a:solidFill>
                <a:latin typeface="DejaVu Sans"/>
                <a:cs typeface="DejaVu Sans"/>
              </a:rPr>
              <a:t>to  </a:t>
            </a:r>
            <a:r>
              <a:rPr sz="2000" spc="-40" dirty="0">
                <a:solidFill>
                  <a:srgbClr val="4D4D4D"/>
                </a:solidFill>
                <a:latin typeface="DejaVu Sans"/>
                <a:cs typeface="DejaVu Sans"/>
              </a:rPr>
              <a:t>measure</a:t>
            </a:r>
            <a:r>
              <a:rPr sz="2000" spc="-5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35" dirty="0">
                <a:solidFill>
                  <a:srgbClr val="4D4D4D"/>
                </a:solidFill>
                <a:latin typeface="DejaVu Sans"/>
                <a:cs typeface="DejaVu Sans"/>
              </a:rPr>
              <a:t>RMSE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382258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80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560300" y="2755900"/>
            <a:ext cx="2737485" cy="14859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DejaVu Sans"/>
                <a:cs typeface="DejaVu Sans"/>
              </a:rPr>
              <a:t>Update </a:t>
            </a:r>
            <a:r>
              <a:rPr sz="2400" spc="-10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z="2400" spc="-18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DejaVu Sans"/>
                <a:cs typeface="DejaVu Sans"/>
              </a:rPr>
              <a:t>factor  </a:t>
            </a:r>
            <a:r>
              <a:rPr sz="2400" spc="-20" dirty="0">
                <a:solidFill>
                  <a:srgbClr val="F05A28"/>
                </a:solidFill>
                <a:latin typeface="DejaVu Sans"/>
                <a:cs typeface="DejaVu Sans"/>
              </a:rPr>
              <a:t>matrices</a:t>
            </a:r>
            <a:endParaRPr sz="2400">
              <a:latin typeface="DejaVu Sans"/>
              <a:cs typeface="DejaVu Sans"/>
            </a:endParaRPr>
          </a:p>
          <a:p>
            <a:pPr marL="469900" marR="231140">
              <a:lnSpc>
                <a:spcPct val="100000"/>
              </a:lnSpc>
              <a:spcBef>
                <a:spcPts val="920"/>
              </a:spcBef>
            </a:pPr>
            <a:r>
              <a:rPr sz="2000" dirty="0">
                <a:solidFill>
                  <a:srgbClr val="4D4D4D"/>
                </a:solidFill>
                <a:latin typeface="DejaVu Sans"/>
                <a:cs typeface="DejaVu Sans"/>
              </a:rPr>
              <a:t>Minimize </a:t>
            </a:r>
            <a:r>
              <a:rPr sz="2000" spc="-5" dirty="0">
                <a:solidFill>
                  <a:srgbClr val="4D4D4D"/>
                </a:solidFill>
                <a:latin typeface="DejaVu Sans"/>
                <a:cs typeface="DejaVu Sans"/>
              </a:rPr>
              <a:t>the 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error </a:t>
            </a:r>
            <a:r>
              <a:rPr sz="2000" spc="-5" dirty="0">
                <a:solidFill>
                  <a:srgbClr val="4D4D4D"/>
                </a:solidFill>
                <a:latin typeface="DejaVu Sans"/>
                <a:cs typeface="DejaVu Sans"/>
              </a:rPr>
              <a:t>using</a:t>
            </a:r>
            <a:r>
              <a:rPr sz="2000" spc="-15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DejaVu Sans"/>
                <a:cs typeface="DejaVu Sans"/>
              </a:rPr>
              <a:t>SGD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189997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9143" y="0"/>
                </a:moveTo>
                <a:lnTo>
                  <a:pt x="80531" y="9455"/>
                </a:lnTo>
                <a:lnTo>
                  <a:pt x="37814" y="37823"/>
                </a:lnTo>
                <a:lnTo>
                  <a:pt x="9453" y="80545"/>
                </a:lnTo>
                <a:lnTo>
                  <a:pt x="0" y="129144"/>
                </a:lnTo>
                <a:lnTo>
                  <a:pt x="9453" y="177746"/>
                </a:lnTo>
                <a:lnTo>
                  <a:pt x="37814" y="220475"/>
                </a:lnTo>
                <a:lnTo>
                  <a:pt x="80531" y="248843"/>
                </a:lnTo>
                <a:lnTo>
                  <a:pt x="129143" y="258298"/>
                </a:lnTo>
                <a:lnTo>
                  <a:pt x="177778" y="248843"/>
                </a:lnTo>
                <a:lnTo>
                  <a:pt x="220567" y="220475"/>
                </a:lnTo>
                <a:lnTo>
                  <a:pt x="248927" y="177746"/>
                </a:lnTo>
                <a:lnTo>
                  <a:pt x="258381" y="129144"/>
                </a:lnTo>
                <a:lnTo>
                  <a:pt x="248927" y="80545"/>
                </a:lnTo>
                <a:lnTo>
                  <a:pt x="220567" y="37823"/>
                </a:lnTo>
                <a:lnTo>
                  <a:pt x="177778" y="9455"/>
                </a:lnTo>
                <a:lnTo>
                  <a:pt x="129143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90092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0" y="647700"/>
            <a:ext cx="7824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Solving </a:t>
            </a:r>
            <a:r>
              <a:rPr spc="10" dirty="0"/>
              <a:t>for </a:t>
            </a:r>
            <a:r>
              <a:rPr spc="-5" dirty="0"/>
              <a:t>Latent</a:t>
            </a:r>
            <a:r>
              <a:rPr spc="-785" dirty="0"/>
              <a:t> </a:t>
            </a:r>
            <a:r>
              <a:rPr spc="35" dirty="0"/>
              <a:t>Factors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2441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2438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966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1479" y="6006591"/>
            <a:ext cx="386080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15" dirty="0">
                <a:solidFill>
                  <a:srgbClr val="F05A28"/>
                </a:solidFill>
                <a:latin typeface="DejaVu Sans"/>
                <a:cs typeface="DejaVu Sans"/>
              </a:rPr>
              <a:t>Construct </a:t>
            </a:r>
            <a:r>
              <a:rPr sz="2400" spc="-65" dirty="0">
                <a:solidFill>
                  <a:srgbClr val="F05A28"/>
                </a:solidFill>
                <a:latin typeface="DejaVu Sans"/>
                <a:cs typeface="DejaVu Sans"/>
              </a:rPr>
              <a:t>a </a:t>
            </a:r>
            <a:r>
              <a:rPr sz="2400" spc="-5" dirty="0">
                <a:solidFill>
                  <a:srgbClr val="F05A28"/>
                </a:solidFill>
                <a:latin typeface="DejaVu Sans"/>
                <a:cs typeface="DejaVu Sans"/>
              </a:rPr>
              <a:t>rating</a:t>
            </a:r>
            <a:r>
              <a:rPr sz="2400" spc="-10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DejaVu Sans"/>
                <a:cs typeface="DejaVu Sans"/>
              </a:rPr>
              <a:t>matrix</a:t>
            </a:r>
            <a:endParaRPr sz="2400">
              <a:latin typeface="DejaVu Sans"/>
              <a:cs typeface="DejaVu Sans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solidFill>
                  <a:srgbClr val="4D4D4D"/>
                </a:solidFill>
                <a:latin typeface="DejaVu Sans"/>
                <a:cs typeface="DejaVu Sans"/>
              </a:rPr>
              <a:t>The </a:t>
            </a:r>
            <a:r>
              <a:rPr sz="2000" spc="-5" dirty="0">
                <a:solidFill>
                  <a:srgbClr val="4D4D4D"/>
                </a:solidFill>
                <a:latin typeface="DejaVu Sans"/>
                <a:cs typeface="DejaVu Sans"/>
              </a:rPr>
              <a:t>representation</a:t>
            </a:r>
            <a:r>
              <a:rPr sz="2000" spc="-14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needed  </a:t>
            </a:r>
            <a:r>
              <a:rPr sz="2000" spc="40" dirty="0">
                <a:solidFill>
                  <a:srgbClr val="4D4D4D"/>
                </a:solidFill>
                <a:latin typeface="DejaVu Sans"/>
                <a:cs typeface="DejaVu Sans"/>
              </a:rPr>
              <a:t>for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collaborative</a:t>
            </a:r>
            <a:r>
              <a:rPr sz="2000" spc="-12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DejaVu Sans"/>
                <a:cs typeface="DejaVu Sans"/>
              </a:rPr>
              <a:t>filtering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5" dirty="0">
                <a:solidFill>
                  <a:srgbClr val="F05A28"/>
                </a:solidFill>
                <a:latin typeface="DejaVu Sans"/>
                <a:cs typeface="DejaVu Sans"/>
              </a:rPr>
              <a:t>Set </a:t>
            </a:r>
            <a:r>
              <a:rPr sz="2400" spc="25" dirty="0">
                <a:solidFill>
                  <a:srgbClr val="F05A28"/>
                </a:solidFill>
                <a:latin typeface="DejaVu Sans"/>
                <a:cs typeface="DejaVu Sans"/>
              </a:rPr>
              <a:t>up </a:t>
            </a:r>
            <a:r>
              <a:rPr sz="2400" spc="-10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z="2400" spc="-18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DejaVu Sans"/>
                <a:cs typeface="DejaVu Sans"/>
              </a:rPr>
              <a:t>data</a:t>
            </a:r>
            <a:endParaRPr sz="2400">
              <a:latin typeface="DejaVu Sans"/>
              <a:cs typeface="DejaVu Sans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sz="2000" spc="20" dirty="0">
                <a:solidFill>
                  <a:srgbClr val="4D4D4D"/>
                </a:solidFill>
                <a:latin typeface="DejaVu Sans"/>
                <a:cs typeface="DejaVu Sans"/>
              </a:rPr>
              <a:t>Functions </a:t>
            </a:r>
            <a:r>
              <a:rPr sz="2000" spc="45" dirty="0">
                <a:solidFill>
                  <a:srgbClr val="4D4D4D"/>
                </a:solidFill>
                <a:latin typeface="DejaVu Sans"/>
                <a:cs typeface="DejaVu Sans"/>
              </a:rPr>
              <a:t>to </a:t>
            </a:r>
            <a:r>
              <a:rPr sz="2000" spc="-30" dirty="0">
                <a:solidFill>
                  <a:srgbClr val="4D4D4D"/>
                </a:solidFill>
                <a:latin typeface="DejaVu Sans"/>
                <a:cs typeface="DejaVu Sans"/>
              </a:rPr>
              <a:t>access  relevant</a:t>
            </a:r>
            <a:r>
              <a:rPr sz="2000" spc="-9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DejaVu Sans"/>
                <a:cs typeface="DejaVu Sans"/>
              </a:rPr>
              <a:t>information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35800" y="3022600"/>
            <a:ext cx="6500495" cy="29997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sz="2600" spc="75" dirty="0">
                <a:latin typeface="DejaVu Sans"/>
                <a:cs typeface="DejaVu Sans"/>
              </a:rPr>
              <a:t>Why </a:t>
            </a:r>
            <a:r>
              <a:rPr sz="2600" spc="-50" dirty="0">
                <a:latin typeface="DejaVu Sans"/>
                <a:cs typeface="DejaVu Sans"/>
              </a:rPr>
              <a:t>are </a:t>
            </a:r>
            <a:r>
              <a:rPr sz="2600" spc="-10" dirty="0">
                <a:latin typeface="DejaVu Sans"/>
                <a:cs typeface="DejaVu Sans"/>
              </a:rPr>
              <a:t>some </a:t>
            </a:r>
            <a:r>
              <a:rPr sz="2600" spc="30" dirty="0">
                <a:latin typeface="DejaVu Sans"/>
                <a:cs typeface="DejaVu Sans"/>
              </a:rPr>
              <a:t>products </a:t>
            </a:r>
            <a:r>
              <a:rPr sz="2600" spc="-15" dirty="0">
                <a:latin typeface="DejaVu Sans"/>
                <a:cs typeface="DejaVu Sans"/>
              </a:rPr>
              <a:t>rated </a:t>
            </a:r>
            <a:r>
              <a:rPr sz="2600" spc="10" dirty="0">
                <a:latin typeface="DejaVu Sans"/>
                <a:cs typeface="DejaVu Sans"/>
              </a:rPr>
              <a:t>high</a:t>
            </a:r>
            <a:r>
              <a:rPr sz="2600" spc="-370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and  </a:t>
            </a:r>
            <a:r>
              <a:rPr sz="2600" spc="5" dirty="0">
                <a:latin typeface="DejaVu Sans"/>
                <a:cs typeface="DejaVu Sans"/>
              </a:rPr>
              <a:t>others</a:t>
            </a:r>
            <a:r>
              <a:rPr sz="2600" spc="-55" dirty="0">
                <a:latin typeface="DejaVu Sans"/>
                <a:cs typeface="DejaVu Sans"/>
              </a:rPr>
              <a:t> </a:t>
            </a:r>
            <a:r>
              <a:rPr sz="2600" spc="45" dirty="0">
                <a:latin typeface="DejaVu Sans"/>
                <a:cs typeface="DejaVu Sans"/>
              </a:rPr>
              <a:t>low?</a:t>
            </a:r>
            <a:endParaRPr sz="2600">
              <a:latin typeface="DejaVu Sans"/>
              <a:cs typeface="DejaVu Sans"/>
            </a:endParaRPr>
          </a:p>
          <a:p>
            <a:pPr marL="12700" marR="1298575">
              <a:lnSpc>
                <a:spcPts val="3100"/>
              </a:lnSpc>
              <a:spcBef>
                <a:spcPts val="2400"/>
              </a:spcBef>
            </a:pPr>
            <a:r>
              <a:rPr sz="2600" spc="75" dirty="0">
                <a:latin typeface="DejaVu Sans"/>
                <a:cs typeface="DejaVu Sans"/>
              </a:rPr>
              <a:t>Why </a:t>
            </a:r>
            <a:r>
              <a:rPr sz="2600" spc="100" dirty="0">
                <a:latin typeface="DejaVu Sans"/>
                <a:cs typeface="DejaVu Sans"/>
              </a:rPr>
              <a:t>do </a:t>
            </a:r>
            <a:r>
              <a:rPr sz="2600" spc="-10" dirty="0">
                <a:latin typeface="DejaVu Sans"/>
                <a:cs typeface="DejaVu Sans"/>
              </a:rPr>
              <a:t>some </a:t>
            </a:r>
            <a:r>
              <a:rPr sz="2600" spc="-35" dirty="0">
                <a:latin typeface="DejaVu Sans"/>
                <a:cs typeface="DejaVu Sans"/>
              </a:rPr>
              <a:t>users </a:t>
            </a:r>
            <a:r>
              <a:rPr sz="2600" spc="-15" dirty="0">
                <a:latin typeface="DejaVu Sans"/>
                <a:cs typeface="DejaVu Sans"/>
              </a:rPr>
              <a:t>like</a:t>
            </a:r>
            <a:r>
              <a:rPr sz="2600" spc="-405" dirty="0">
                <a:latin typeface="DejaVu Sans"/>
                <a:cs typeface="DejaVu Sans"/>
              </a:rPr>
              <a:t> </a:t>
            </a:r>
            <a:r>
              <a:rPr sz="2600" spc="-10" dirty="0">
                <a:latin typeface="DejaVu Sans"/>
                <a:cs typeface="DejaVu Sans"/>
              </a:rPr>
              <a:t>certain  </a:t>
            </a:r>
            <a:r>
              <a:rPr sz="2600" spc="20" dirty="0">
                <a:latin typeface="DejaVu Sans"/>
                <a:cs typeface="DejaVu Sans"/>
              </a:rPr>
              <a:t>products?</a:t>
            </a:r>
            <a:endParaRPr sz="2600">
              <a:latin typeface="DejaVu Sans"/>
              <a:cs typeface="DejaVu Sans"/>
            </a:endParaRPr>
          </a:p>
          <a:p>
            <a:pPr marL="12700" marR="33020">
              <a:lnSpc>
                <a:spcPts val="3100"/>
              </a:lnSpc>
              <a:spcBef>
                <a:spcPts val="2400"/>
              </a:spcBef>
            </a:pPr>
            <a:r>
              <a:rPr sz="2600" spc="65" dirty="0">
                <a:latin typeface="DejaVu Sans"/>
                <a:cs typeface="DejaVu Sans"/>
              </a:rPr>
              <a:t>Are </a:t>
            </a:r>
            <a:r>
              <a:rPr sz="2600" spc="-20" dirty="0">
                <a:latin typeface="DejaVu Sans"/>
                <a:cs typeface="DejaVu Sans"/>
              </a:rPr>
              <a:t>there </a:t>
            </a:r>
            <a:r>
              <a:rPr sz="2600" spc="-10" dirty="0">
                <a:latin typeface="DejaVu Sans"/>
                <a:cs typeface="DejaVu Sans"/>
              </a:rPr>
              <a:t>some </a:t>
            </a:r>
            <a:r>
              <a:rPr sz="2600" spc="10" dirty="0">
                <a:latin typeface="DejaVu Sans"/>
                <a:cs typeface="DejaVu Sans"/>
              </a:rPr>
              <a:t>underlying factors</a:t>
            </a:r>
            <a:r>
              <a:rPr sz="2600" spc="-340" dirty="0">
                <a:latin typeface="DejaVu Sans"/>
                <a:cs typeface="DejaVu Sans"/>
              </a:rPr>
              <a:t> </a:t>
            </a:r>
            <a:r>
              <a:rPr sz="2600" spc="-10" dirty="0">
                <a:latin typeface="DejaVu Sans"/>
                <a:cs typeface="DejaVu Sans"/>
              </a:rPr>
              <a:t>that  influence all </a:t>
            </a:r>
            <a:r>
              <a:rPr sz="2600" spc="-50" dirty="0">
                <a:latin typeface="DejaVu Sans"/>
                <a:cs typeface="DejaVu Sans"/>
              </a:rPr>
              <a:t>users’</a:t>
            </a:r>
            <a:r>
              <a:rPr sz="2600" spc="-135" dirty="0">
                <a:latin typeface="DejaVu Sans"/>
                <a:cs typeface="DejaVu Sans"/>
              </a:rPr>
              <a:t> </a:t>
            </a:r>
            <a:r>
              <a:rPr sz="2600" spc="-20" dirty="0">
                <a:latin typeface="DejaVu Sans"/>
                <a:cs typeface="DejaVu Sans"/>
              </a:rPr>
              <a:t>ratings?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8200" y="4368800"/>
            <a:ext cx="2044700" cy="204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70000" y="2654300"/>
            <a:ext cx="373062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36600" marR="5080" indent="-723900">
              <a:lnSpc>
                <a:spcPct val="100800"/>
              </a:lnSpc>
              <a:spcBef>
                <a:spcPts val="55"/>
              </a:spcBef>
            </a:pPr>
            <a:r>
              <a:rPr sz="4300" spc="15" dirty="0">
                <a:solidFill>
                  <a:srgbClr val="2A9FBC"/>
                </a:solidFill>
                <a:latin typeface="DejaVu Sans"/>
                <a:cs typeface="DejaVu Sans"/>
              </a:rPr>
              <a:t>Latent</a:t>
            </a:r>
            <a:r>
              <a:rPr sz="4300" spc="-150" dirty="0">
                <a:solidFill>
                  <a:srgbClr val="2A9FBC"/>
                </a:solidFill>
                <a:latin typeface="DejaVu Sans"/>
                <a:cs typeface="DejaVu Sans"/>
              </a:rPr>
              <a:t> </a:t>
            </a:r>
            <a:r>
              <a:rPr sz="4300" spc="70" dirty="0">
                <a:solidFill>
                  <a:srgbClr val="2A9FBC"/>
                </a:solidFill>
                <a:latin typeface="DejaVu Sans"/>
                <a:cs typeface="DejaVu Sans"/>
              </a:rPr>
              <a:t>Factor  </a:t>
            </a:r>
            <a:r>
              <a:rPr sz="4300" spc="10" dirty="0">
                <a:solidFill>
                  <a:srgbClr val="2A9FBC"/>
                </a:solidFill>
                <a:latin typeface="DejaVu Sans"/>
                <a:cs typeface="DejaVu Sans"/>
              </a:rPr>
              <a:t>Analysis</a:t>
            </a:r>
            <a:endParaRPr sz="43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32150" y="4159250"/>
          <a:ext cx="3822065" cy="131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ISBN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303541" y="4317620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2809" y="4370174"/>
            <a:ext cx="976543" cy="900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61500" y="3016986"/>
            <a:ext cx="31369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b="1" spc="-322" baseline="-490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8100" y="3016986"/>
            <a:ext cx="35814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b="1" spc="195" baseline="-490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47400" y="3016986"/>
            <a:ext cx="35750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b="1" spc="195" baseline="-490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96700" y="3016986"/>
            <a:ext cx="37274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b="1" spc="367" baseline="-490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8700" y="3016986"/>
            <a:ext cx="35941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b="1" spc="217" baseline="-490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6800" y="3499586"/>
            <a:ext cx="34290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-322" baseline="-490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2300" y="3499586"/>
            <a:ext cx="205104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65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61600" y="34995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61700" y="34995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23700" y="34995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22200" y="34995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74100" y="3969486"/>
            <a:ext cx="38735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195" baseline="-490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12300" y="3969486"/>
            <a:ext cx="205104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65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74300" y="3969486"/>
            <a:ext cx="208279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0" dirty="0"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23600" y="3969486"/>
            <a:ext cx="205104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65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72900" y="39694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34900" y="3969486"/>
            <a:ext cx="208279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0" dirty="0"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74100" y="4439386"/>
            <a:ext cx="38671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195" baseline="-490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99600" y="44393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74300" y="4439386"/>
            <a:ext cx="20574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7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61700" y="44393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85600" y="4439386"/>
            <a:ext cx="208279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0" dirty="0"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22200" y="44393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61400" y="4921986"/>
            <a:ext cx="40132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367" baseline="-490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12300" y="4921986"/>
            <a:ext cx="205104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65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99700" y="49219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10900" y="49219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785600" y="4921986"/>
            <a:ext cx="208279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0" dirty="0"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34900" y="4921986"/>
            <a:ext cx="20574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7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61400" y="5391886"/>
            <a:ext cx="38862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217" baseline="-490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50400" y="5391886"/>
            <a:ext cx="13970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-35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99700" y="53918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010900" y="53918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85600" y="5391886"/>
            <a:ext cx="20574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7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73000" y="5391886"/>
            <a:ext cx="13970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-35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61400" y="5874486"/>
            <a:ext cx="39560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300" baseline="-490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12300" y="5874486"/>
            <a:ext cx="205104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65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261600" y="58744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061700" y="58744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785600" y="5874486"/>
            <a:ext cx="20574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7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534900" y="5874486"/>
            <a:ext cx="208279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0" dirty="0"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835400" y="647700"/>
            <a:ext cx="8580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Setting </a:t>
            </a:r>
            <a:r>
              <a:rPr spc="155" dirty="0"/>
              <a:t>Up </a:t>
            </a:r>
            <a:r>
              <a:rPr spc="-45" dirty="0"/>
              <a:t>the </a:t>
            </a:r>
            <a:r>
              <a:rPr spc="-10" dirty="0"/>
              <a:t>Rating</a:t>
            </a:r>
            <a:r>
              <a:rPr spc="-1095" dirty="0"/>
              <a:t> </a:t>
            </a:r>
            <a:r>
              <a:rPr spc="-60" dirty="0"/>
              <a:t>Matrix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575300" y="6781800"/>
            <a:ext cx="3946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DejaVu Sans"/>
                <a:cs typeface="DejaVu Sans"/>
              </a:rPr>
              <a:t>pandas.pivot_table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751375" y="3497960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16" y="0"/>
                </a:lnTo>
                <a:lnTo>
                  <a:pt x="755916" y="475348"/>
                </a:lnTo>
                <a:lnTo>
                  <a:pt x="0" y="4753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07292" y="3497960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29" y="0"/>
                </a:lnTo>
                <a:lnTo>
                  <a:pt x="755929" y="475348"/>
                </a:lnTo>
                <a:lnTo>
                  <a:pt x="0" y="4753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51375" y="4448670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16" y="0"/>
                </a:lnTo>
                <a:lnTo>
                  <a:pt x="755916" y="475361"/>
                </a:lnTo>
                <a:lnTo>
                  <a:pt x="0" y="4753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95446" y="4924031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29" y="0"/>
                </a:lnTo>
                <a:lnTo>
                  <a:pt x="755929" y="475361"/>
                </a:lnTo>
                <a:lnTo>
                  <a:pt x="0" y="4753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95446" y="5399392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29" y="0"/>
                </a:lnTo>
                <a:lnTo>
                  <a:pt x="755929" y="475348"/>
                </a:lnTo>
                <a:lnTo>
                  <a:pt x="0" y="4753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51375" y="5874740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16" y="0"/>
                </a:lnTo>
                <a:lnTo>
                  <a:pt x="755916" y="475361"/>
                </a:lnTo>
                <a:lnTo>
                  <a:pt x="0" y="4753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477250" y="3016250"/>
          <a:ext cx="4533900" cy="3324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550" b="1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26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550" b="1" spc="209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sz="26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550" b="1" spc="209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600" b="1" spc="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550" b="1" spc="300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600" b="1" spc="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550" b="1" spc="217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-97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165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24130" algn="ctr">
                        <a:lnSpc>
                          <a:spcPts val="3090"/>
                        </a:lnSpc>
                      </a:pPr>
                      <a:r>
                        <a:rPr sz="2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157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309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309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309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309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309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spc="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247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635" algn="ctr">
                        <a:lnSpc>
                          <a:spcPts val="3105"/>
                        </a:lnSpc>
                      </a:pPr>
                      <a:r>
                        <a:rPr sz="2600" b="1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172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90830" algn="r">
                        <a:lnSpc>
                          <a:spcPts val="3105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3105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3105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3105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3105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spc="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217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647700"/>
            <a:ext cx="8580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Setting </a:t>
            </a:r>
            <a:r>
              <a:rPr spc="155" dirty="0"/>
              <a:t>Up </a:t>
            </a:r>
            <a:r>
              <a:rPr spc="-45" dirty="0"/>
              <a:t>the </a:t>
            </a:r>
            <a:r>
              <a:rPr spc="-10" dirty="0"/>
              <a:t>Rating</a:t>
            </a:r>
            <a:r>
              <a:rPr spc="-1095" dirty="0"/>
              <a:t> </a:t>
            </a:r>
            <a:r>
              <a:rPr spc="-60" dirty="0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32150" y="4159250"/>
          <a:ext cx="3822065" cy="131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ISBN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303541" y="4317620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2809" y="4370174"/>
            <a:ext cx="976543" cy="900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61500" y="3016986"/>
            <a:ext cx="31369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b="1" spc="-322" baseline="-490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8100" y="3016986"/>
            <a:ext cx="35814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b="1" spc="195" baseline="-490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47400" y="3016986"/>
            <a:ext cx="35750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b="1" spc="195" baseline="-490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96700" y="3016986"/>
            <a:ext cx="37274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b="1" spc="367" baseline="-490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58700" y="3016986"/>
            <a:ext cx="35941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b="1" spc="217" baseline="-490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86800" y="3499586"/>
            <a:ext cx="34290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-322" baseline="-490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2300" y="3499586"/>
            <a:ext cx="205104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65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61600" y="34995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61700" y="34995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23700" y="34995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22200" y="34995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74100" y="3969486"/>
            <a:ext cx="38735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195" baseline="-490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2300" y="3969486"/>
            <a:ext cx="205104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65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74300" y="3969486"/>
            <a:ext cx="208279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0" dirty="0"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23600" y="3969486"/>
            <a:ext cx="205104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65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72900" y="39694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34900" y="3969486"/>
            <a:ext cx="208279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0" dirty="0"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74100" y="4439386"/>
            <a:ext cx="38671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195" baseline="-490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99600" y="44393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74300" y="4439386"/>
            <a:ext cx="20574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7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61700" y="44393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85600" y="4439386"/>
            <a:ext cx="208279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0" dirty="0"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22200" y="44393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61400" y="4921986"/>
            <a:ext cx="40132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367" baseline="-490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12300" y="4921986"/>
            <a:ext cx="205104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65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299700" y="49219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010900" y="49219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785600" y="4921986"/>
            <a:ext cx="208279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0" dirty="0"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34900" y="4921986"/>
            <a:ext cx="20574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7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61400" y="5391886"/>
            <a:ext cx="38862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217" baseline="-490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50400" y="5391886"/>
            <a:ext cx="13970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-35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299700" y="53918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10900" y="53918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785600" y="5391886"/>
            <a:ext cx="20574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7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573000" y="5391886"/>
            <a:ext cx="13970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-35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61400" y="5874486"/>
            <a:ext cx="39560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50" b="1" spc="300" baseline="-490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550" baseline="-4901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12300" y="5874486"/>
            <a:ext cx="205104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65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61600" y="5874486"/>
            <a:ext cx="22796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34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061700" y="5874486"/>
            <a:ext cx="135255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5" dirty="0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785600" y="5874486"/>
            <a:ext cx="205740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7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534900" y="5874486"/>
            <a:ext cx="208279" cy="4343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600" b="1" spc="190" dirty="0"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75300" y="6781800"/>
            <a:ext cx="3460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DejaVu Sans"/>
                <a:cs typeface="DejaVu Sans"/>
              </a:rPr>
              <a:t>scipy.coo_matrix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751375" y="3497960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16" y="0"/>
                </a:lnTo>
                <a:lnTo>
                  <a:pt x="755916" y="475348"/>
                </a:lnTo>
                <a:lnTo>
                  <a:pt x="0" y="4753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07292" y="3497960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29" y="0"/>
                </a:lnTo>
                <a:lnTo>
                  <a:pt x="755929" y="475348"/>
                </a:lnTo>
                <a:lnTo>
                  <a:pt x="0" y="4753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51375" y="4448670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16" y="0"/>
                </a:lnTo>
                <a:lnTo>
                  <a:pt x="755916" y="475361"/>
                </a:lnTo>
                <a:lnTo>
                  <a:pt x="0" y="4753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95446" y="4924031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29" y="0"/>
                </a:lnTo>
                <a:lnTo>
                  <a:pt x="755929" y="475361"/>
                </a:lnTo>
                <a:lnTo>
                  <a:pt x="0" y="4753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95446" y="5399392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29" y="0"/>
                </a:lnTo>
                <a:lnTo>
                  <a:pt x="755929" y="475348"/>
                </a:lnTo>
                <a:lnTo>
                  <a:pt x="0" y="4753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51375" y="5874740"/>
            <a:ext cx="756285" cy="475615"/>
          </a:xfrm>
          <a:custGeom>
            <a:avLst/>
            <a:gdLst/>
            <a:ahLst/>
            <a:cxnLst/>
            <a:rect l="l" t="t" r="r" b="b"/>
            <a:pathLst>
              <a:path w="756284" h="475614">
                <a:moveTo>
                  <a:pt x="0" y="0"/>
                </a:moveTo>
                <a:lnTo>
                  <a:pt x="755916" y="0"/>
                </a:lnTo>
                <a:lnTo>
                  <a:pt x="755916" y="475361"/>
                </a:lnTo>
                <a:lnTo>
                  <a:pt x="0" y="4753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477250" y="3016250"/>
          <a:ext cx="4533900" cy="3324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550" b="1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26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550" b="1" spc="209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sz="26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550" b="1" spc="209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600" b="1" spc="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550" b="1" spc="300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600" b="1" spc="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550" b="1" spc="217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-97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165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24130" algn="ctr">
                        <a:lnSpc>
                          <a:spcPts val="3090"/>
                        </a:lnSpc>
                      </a:pPr>
                      <a:r>
                        <a:rPr sz="2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157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53365" algn="r">
                        <a:lnSpc>
                          <a:spcPts val="309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309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309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309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309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spc="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247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635" algn="ctr">
                        <a:lnSpc>
                          <a:spcPts val="3105"/>
                        </a:lnSpc>
                      </a:pPr>
                      <a:r>
                        <a:rPr sz="2600" b="1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172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90830" algn="r">
                        <a:lnSpc>
                          <a:spcPts val="3105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3105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3105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3105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3105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spc="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b="1" spc="217" baseline="-490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550" baseline="-4901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R="26352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86C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62" y="5126863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66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4267200"/>
            <a:ext cx="11243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coo_matrix(</a:t>
            </a:r>
            <a:r>
              <a:rPr sz="3200" spc="-5" dirty="0">
                <a:solidFill>
                  <a:srgbClr val="F15B2A"/>
                </a:solidFill>
                <a:latin typeface="Courier New"/>
                <a:cs typeface="Courier New"/>
              </a:rPr>
              <a:t>(values,(rowsource,</a:t>
            </a:r>
            <a:r>
              <a:rPr sz="3200" spc="-45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15B2A"/>
                </a:solidFill>
                <a:latin typeface="Courier New"/>
                <a:cs typeface="Courier New"/>
              </a:rPr>
              <a:t>columnsource))</a:t>
            </a:r>
            <a:r>
              <a:rPr sz="3200" dirty="0">
                <a:solidFill>
                  <a:srgbClr val="535353"/>
                </a:solidFill>
                <a:latin typeface="Courier New"/>
                <a:cs typeface="Courier New"/>
              </a:rPr>
              <a:t>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014936"/>
            <a:ext cx="7720965" cy="2176145"/>
          </a:xfrm>
          <a:prstGeom prst="rect">
            <a:avLst/>
          </a:prstGeom>
        </p:spPr>
        <p:txBody>
          <a:bodyPr vert="horz" wrap="square" lIns="0" tIns="420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10"/>
              </a:spcBef>
            </a:pPr>
            <a:r>
              <a:rPr sz="4800" spc="-35" dirty="0">
                <a:solidFill>
                  <a:srgbClr val="404040"/>
                </a:solidFill>
                <a:latin typeface="Verdana"/>
                <a:cs typeface="Verdana"/>
              </a:rPr>
              <a:t>Creating </a:t>
            </a:r>
            <a:r>
              <a:rPr sz="4800" spc="-13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4800" spc="-10" dirty="0">
                <a:solidFill>
                  <a:srgbClr val="404040"/>
                </a:solidFill>
                <a:latin typeface="Verdana"/>
                <a:cs typeface="Verdana"/>
              </a:rPr>
              <a:t>Rating</a:t>
            </a:r>
            <a:r>
              <a:rPr sz="4800" spc="-6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60" dirty="0">
                <a:solidFill>
                  <a:srgbClr val="404040"/>
                </a:solidFill>
                <a:latin typeface="Verdana"/>
                <a:cs typeface="Verdana"/>
              </a:rPr>
              <a:t>Matrix</a:t>
            </a:r>
            <a:endParaRPr sz="4800">
              <a:latin typeface="Verdana"/>
              <a:cs typeface="Verdana"/>
            </a:endParaRPr>
          </a:p>
          <a:p>
            <a:pPr marL="101600" marR="5080">
              <a:lnSpc>
                <a:spcPts val="3100"/>
              </a:lnSpc>
              <a:spcBef>
                <a:spcPts val="1860"/>
              </a:spcBef>
            </a:pPr>
            <a:r>
              <a:rPr sz="2600" spc="-85" dirty="0">
                <a:latin typeface="DejaVu Sans"/>
                <a:cs typeface="DejaVu Sans"/>
              </a:rPr>
              <a:t>Takes </a:t>
            </a:r>
            <a:r>
              <a:rPr sz="2600" spc="-70" dirty="0">
                <a:latin typeface="DejaVu Sans"/>
                <a:cs typeface="DejaVu Sans"/>
              </a:rPr>
              <a:t>a </a:t>
            </a:r>
            <a:r>
              <a:rPr sz="2600" spc="15" dirty="0">
                <a:latin typeface="DejaVu Sans"/>
                <a:cs typeface="DejaVu Sans"/>
              </a:rPr>
              <a:t>tuple </a:t>
            </a:r>
            <a:r>
              <a:rPr sz="2600" spc="35" dirty="0">
                <a:latin typeface="DejaVu Sans"/>
                <a:cs typeface="DejaVu Sans"/>
              </a:rPr>
              <a:t>with </a:t>
            </a:r>
            <a:r>
              <a:rPr sz="2600" spc="-5" dirty="0">
                <a:latin typeface="DejaVu Sans"/>
                <a:cs typeface="DejaVu Sans"/>
              </a:rPr>
              <a:t>rating </a:t>
            </a:r>
            <a:r>
              <a:rPr sz="2600" spc="-30" dirty="0">
                <a:latin typeface="DejaVu Sans"/>
                <a:cs typeface="DejaVu Sans"/>
              </a:rPr>
              <a:t>data, </a:t>
            </a:r>
            <a:r>
              <a:rPr sz="2600" spc="35" dirty="0">
                <a:latin typeface="DejaVu Sans"/>
                <a:cs typeface="DejaVu Sans"/>
              </a:rPr>
              <a:t>row </a:t>
            </a:r>
            <a:r>
              <a:rPr sz="2600" spc="-50" dirty="0">
                <a:latin typeface="DejaVu Sans"/>
                <a:cs typeface="DejaVu Sans"/>
              </a:rPr>
              <a:t>names</a:t>
            </a:r>
            <a:r>
              <a:rPr sz="2600" spc="-31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and  </a:t>
            </a:r>
            <a:r>
              <a:rPr sz="2600" dirty="0">
                <a:latin typeface="DejaVu Sans"/>
                <a:cs typeface="DejaVu Sans"/>
              </a:rPr>
              <a:t>column</a:t>
            </a:r>
            <a:r>
              <a:rPr sz="2600" spc="-55" dirty="0">
                <a:latin typeface="DejaVu Sans"/>
                <a:cs typeface="DejaVu Sans"/>
              </a:rPr>
              <a:t> </a:t>
            </a:r>
            <a:r>
              <a:rPr sz="2600" spc="-50" dirty="0">
                <a:latin typeface="DejaVu Sans"/>
                <a:cs typeface="DejaVu Sans"/>
              </a:rPr>
              <a:t>names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62" y="5126863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66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4267200"/>
            <a:ext cx="11243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coo_matrix((</a:t>
            </a:r>
            <a:r>
              <a:rPr sz="3200" spc="-5" dirty="0">
                <a:solidFill>
                  <a:srgbClr val="F15B2A"/>
                </a:solidFill>
                <a:latin typeface="Courier New"/>
                <a:cs typeface="Courier New"/>
              </a:rPr>
              <a:t>values</a:t>
            </a: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,(rowsource,</a:t>
            </a:r>
            <a:r>
              <a:rPr sz="3200" spc="-1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35353"/>
                </a:solidFill>
                <a:latin typeface="Courier New"/>
                <a:cs typeface="Courier New"/>
              </a:rPr>
              <a:t>columnsource)))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91857" y="1244600"/>
            <a:ext cx="1886585" cy="654685"/>
          </a:xfrm>
          <a:custGeom>
            <a:avLst/>
            <a:gdLst/>
            <a:ahLst/>
            <a:cxnLst/>
            <a:rect l="l" t="t" r="r" b="b"/>
            <a:pathLst>
              <a:path w="1886584" h="654685">
                <a:moveTo>
                  <a:pt x="0" y="0"/>
                </a:moveTo>
                <a:lnTo>
                  <a:pt x="1886458" y="0"/>
                </a:lnTo>
                <a:lnTo>
                  <a:pt x="1886458" y="654088"/>
                </a:lnTo>
                <a:lnTo>
                  <a:pt x="0" y="654088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78316" y="1244600"/>
            <a:ext cx="2260600" cy="654685"/>
          </a:xfrm>
          <a:custGeom>
            <a:avLst/>
            <a:gdLst/>
            <a:ahLst/>
            <a:cxnLst/>
            <a:rect l="l" t="t" r="r" b="b"/>
            <a:pathLst>
              <a:path w="2260600" h="654685">
                <a:moveTo>
                  <a:pt x="0" y="0"/>
                </a:moveTo>
                <a:lnTo>
                  <a:pt x="2260066" y="0"/>
                </a:lnTo>
                <a:lnTo>
                  <a:pt x="2260066" y="654088"/>
                </a:lnTo>
                <a:lnTo>
                  <a:pt x="0" y="654088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9050" y="1238250"/>
          <a:ext cx="6033135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ISBN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711483" y="2196501"/>
            <a:ext cx="4083685" cy="2133600"/>
          </a:xfrm>
          <a:custGeom>
            <a:avLst/>
            <a:gdLst/>
            <a:ahLst/>
            <a:cxnLst/>
            <a:rect l="l" t="t" r="r" b="b"/>
            <a:pathLst>
              <a:path w="4083684" h="2133600">
                <a:moveTo>
                  <a:pt x="133013" y="2019300"/>
                </a:moveTo>
                <a:lnTo>
                  <a:pt x="132486" y="2019300"/>
                </a:lnTo>
                <a:lnTo>
                  <a:pt x="98926" y="2032000"/>
                </a:lnTo>
                <a:lnTo>
                  <a:pt x="58214" y="2032000"/>
                </a:lnTo>
                <a:lnTo>
                  <a:pt x="16085" y="2057400"/>
                </a:lnTo>
                <a:lnTo>
                  <a:pt x="3376" y="2070100"/>
                </a:lnTo>
                <a:lnTo>
                  <a:pt x="0" y="2095500"/>
                </a:lnTo>
                <a:lnTo>
                  <a:pt x="6947" y="2108200"/>
                </a:lnTo>
                <a:lnTo>
                  <a:pt x="20257" y="2133600"/>
                </a:lnTo>
                <a:lnTo>
                  <a:pt x="63931" y="2133600"/>
                </a:lnTo>
                <a:lnTo>
                  <a:pt x="18719" y="2057400"/>
                </a:lnTo>
                <a:lnTo>
                  <a:pt x="138682" y="2057400"/>
                </a:lnTo>
                <a:lnTo>
                  <a:pt x="130456" y="2044700"/>
                </a:lnTo>
                <a:lnTo>
                  <a:pt x="125921" y="2032000"/>
                </a:lnTo>
                <a:lnTo>
                  <a:pt x="133013" y="2019300"/>
                </a:lnTo>
                <a:close/>
              </a:path>
              <a:path w="4083684" h="2133600">
                <a:moveTo>
                  <a:pt x="18719" y="2057400"/>
                </a:moveTo>
                <a:lnTo>
                  <a:pt x="63931" y="2133600"/>
                </a:lnTo>
                <a:lnTo>
                  <a:pt x="21420" y="2061485"/>
                </a:lnTo>
                <a:lnTo>
                  <a:pt x="18719" y="2057400"/>
                </a:lnTo>
                <a:close/>
              </a:path>
              <a:path w="4083684" h="2133600">
                <a:moveTo>
                  <a:pt x="21420" y="2061485"/>
                </a:moveTo>
                <a:lnTo>
                  <a:pt x="63931" y="2133600"/>
                </a:lnTo>
                <a:lnTo>
                  <a:pt x="26974" y="2070100"/>
                </a:lnTo>
                <a:lnTo>
                  <a:pt x="27114" y="2070100"/>
                </a:lnTo>
                <a:lnTo>
                  <a:pt x="21420" y="2061485"/>
                </a:lnTo>
                <a:close/>
              </a:path>
              <a:path w="4083684" h="2133600">
                <a:moveTo>
                  <a:pt x="771347" y="1689100"/>
                </a:moveTo>
                <a:lnTo>
                  <a:pt x="764768" y="1689100"/>
                </a:lnTo>
                <a:lnTo>
                  <a:pt x="748095" y="1701800"/>
                </a:lnTo>
                <a:lnTo>
                  <a:pt x="735339" y="1701800"/>
                </a:lnTo>
                <a:lnTo>
                  <a:pt x="723531" y="1714500"/>
                </a:lnTo>
                <a:lnTo>
                  <a:pt x="709701" y="1714500"/>
                </a:lnTo>
                <a:lnTo>
                  <a:pt x="692737" y="1727200"/>
                </a:lnTo>
                <a:lnTo>
                  <a:pt x="674243" y="1739900"/>
                </a:lnTo>
                <a:lnTo>
                  <a:pt x="655434" y="1752600"/>
                </a:lnTo>
                <a:lnTo>
                  <a:pt x="637527" y="1765300"/>
                </a:lnTo>
                <a:lnTo>
                  <a:pt x="605685" y="1778000"/>
                </a:lnTo>
                <a:lnTo>
                  <a:pt x="589217" y="1778000"/>
                </a:lnTo>
                <a:lnTo>
                  <a:pt x="551349" y="1803400"/>
                </a:lnTo>
                <a:lnTo>
                  <a:pt x="528432" y="1816100"/>
                </a:lnTo>
                <a:lnTo>
                  <a:pt x="503713" y="1828800"/>
                </a:lnTo>
                <a:lnTo>
                  <a:pt x="451056" y="1854200"/>
                </a:lnTo>
                <a:lnTo>
                  <a:pt x="418433" y="1866900"/>
                </a:lnTo>
                <a:lnTo>
                  <a:pt x="388648" y="1879600"/>
                </a:lnTo>
                <a:lnTo>
                  <a:pt x="368960" y="1892300"/>
                </a:lnTo>
                <a:lnTo>
                  <a:pt x="347385" y="1905000"/>
                </a:lnTo>
                <a:lnTo>
                  <a:pt x="314453" y="1917700"/>
                </a:lnTo>
                <a:lnTo>
                  <a:pt x="281190" y="1943100"/>
                </a:lnTo>
                <a:lnTo>
                  <a:pt x="258622" y="1955800"/>
                </a:lnTo>
                <a:lnTo>
                  <a:pt x="237354" y="1968500"/>
                </a:lnTo>
                <a:lnTo>
                  <a:pt x="205527" y="1981200"/>
                </a:lnTo>
                <a:lnTo>
                  <a:pt x="170619" y="1993900"/>
                </a:lnTo>
                <a:lnTo>
                  <a:pt x="140106" y="2006600"/>
                </a:lnTo>
                <a:lnTo>
                  <a:pt x="125921" y="2032000"/>
                </a:lnTo>
                <a:lnTo>
                  <a:pt x="130456" y="2044700"/>
                </a:lnTo>
                <a:lnTo>
                  <a:pt x="146909" y="2070100"/>
                </a:lnTo>
                <a:lnTo>
                  <a:pt x="26974" y="2070100"/>
                </a:lnTo>
                <a:lnTo>
                  <a:pt x="63931" y="2133600"/>
                </a:lnTo>
                <a:lnTo>
                  <a:pt x="82359" y="2133600"/>
                </a:lnTo>
                <a:lnTo>
                  <a:pt x="102095" y="2120900"/>
                </a:lnTo>
                <a:lnTo>
                  <a:pt x="113669" y="2108200"/>
                </a:lnTo>
                <a:lnTo>
                  <a:pt x="129299" y="2082800"/>
                </a:lnTo>
                <a:lnTo>
                  <a:pt x="161201" y="2070100"/>
                </a:lnTo>
                <a:lnTo>
                  <a:pt x="171100" y="2057400"/>
                </a:lnTo>
                <a:lnTo>
                  <a:pt x="167022" y="2032000"/>
                </a:lnTo>
                <a:lnTo>
                  <a:pt x="152855" y="2019300"/>
                </a:lnTo>
                <a:lnTo>
                  <a:pt x="247040" y="2019300"/>
                </a:lnTo>
                <a:lnTo>
                  <a:pt x="268161" y="2006600"/>
                </a:lnTo>
                <a:lnTo>
                  <a:pt x="283940" y="2006600"/>
                </a:lnTo>
                <a:lnTo>
                  <a:pt x="296043" y="1993900"/>
                </a:lnTo>
                <a:lnTo>
                  <a:pt x="306133" y="1993900"/>
                </a:lnTo>
                <a:lnTo>
                  <a:pt x="319916" y="1981200"/>
                </a:lnTo>
                <a:lnTo>
                  <a:pt x="339758" y="1968500"/>
                </a:lnTo>
                <a:lnTo>
                  <a:pt x="362060" y="1955800"/>
                </a:lnTo>
                <a:lnTo>
                  <a:pt x="383222" y="1943100"/>
                </a:lnTo>
                <a:lnTo>
                  <a:pt x="401945" y="1930400"/>
                </a:lnTo>
                <a:lnTo>
                  <a:pt x="424907" y="1930400"/>
                </a:lnTo>
                <a:lnTo>
                  <a:pt x="447959" y="1917700"/>
                </a:lnTo>
                <a:lnTo>
                  <a:pt x="466953" y="1905000"/>
                </a:lnTo>
                <a:lnTo>
                  <a:pt x="483474" y="1892300"/>
                </a:lnTo>
                <a:lnTo>
                  <a:pt x="505880" y="1879600"/>
                </a:lnTo>
                <a:lnTo>
                  <a:pt x="530756" y="1879600"/>
                </a:lnTo>
                <a:lnTo>
                  <a:pt x="554685" y="1866900"/>
                </a:lnTo>
                <a:lnTo>
                  <a:pt x="600070" y="1841500"/>
                </a:lnTo>
                <a:lnTo>
                  <a:pt x="621677" y="1828800"/>
                </a:lnTo>
                <a:lnTo>
                  <a:pt x="641159" y="1816100"/>
                </a:lnTo>
                <a:lnTo>
                  <a:pt x="661610" y="1803400"/>
                </a:lnTo>
                <a:lnTo>
                  <a:pt x="682645" y="1790700"/>
                </a:lnTo>
                <a:lnTo>
                  <a:pt x="703426" y="1790700"/>
                </a:lnTo>
                <a:lnTo>
                  <a:pt x="723112" y="1778000"/>
                </a:lnTo>
                <a:lnTo>
                  <a:pt x="741364" y="1765300"/>
                </a:lnTo>
                <a:lnTo>
                  <a:pt x="758920" y="1765300"/>
                </a:lnTo>
                <a:lnTo>
                  <a:pt x="776419" y="1752600"/>
                </a:lnTo>
                <a:lnTo>
                  <a:pt x="794499" y="1739900"/>
                </a:lnTo>
                <a:lnTo>
                  <a:pt x="777858" y="1739900"/>
                </a:lnTo>
                <a:lnTo>
                  <a:pt x="763197" y="1727200"/>
                </a:lnTo>
                <a:lnTo>
                  <a:pt x="759484" y="1701800"/>
                </a:lnTo>
                <a:lnTo>
                  <a:pt x="771347" y="1689100"/>
                </a:lnTo>
                <a:close/>
              </a:path>
              <a:path w="4083684" h="2133600">
                <a:moveTo>
                  <a:pt x="138682" y="2057400"/>
                </a:moveTo>
                <a:lnTo>
                  <a:pt x="19012" y="2057400"/>
                </a:lnTo>
                <a:lnTo>
                  <a:pt x="21420" y="2061485"/>
                </a:lnTo>
                <a:lnTo>
                  <a:pt x="27114" y="2070100"/>
                </a:lnTo>
                <a:lnTo>
                  <a:pt x="146909" y="2070100"/>
                </a:lnTo>
                <a:lnTo>
                  <a:pt x="138682" y="2057400"/>
                </a:lnTo>
                <a:close/>
              </a:path>
              <a:path w="4083684" h="2133600">
                <a:moveTo>
                  <a:pt x="247040" y="2019300"/>
                </a:moveTo>
                <a:lnTo>
                  <a:pt x="152855" y="2019300"/>
                </a:lnTo>
                <a:lnTo>
                  <a:pt x="167022" y="2032000"/>
                </a:lnTo>
                <a:lnTo>
                  <a:pt x="171100" y="2057400"/>
                </a:lnTo>
                <a:lnTo>
                  <a:pt x="161201" y="2070100"/>
                </a:lnTo>
                <a:lnTo>
                  <a:pt x="168478" y="2070100"/>
                </a:lnTo>
                <a:lnTo>
                  <a:pt x="190388" y="2057400"/>
                </a:lnTo>
                <a:lnTo>
                  <a:pt x="211507" y="2044700"/>
                </a:lnTo>
                <a:lnTo>
                  <a:pt x="230752" y="2032000"/>
                </a:lnTo>
                <a:lnTo>
                  <a:pt x="247040" y="2019300"/>
                </a:lnTo>
                <a:close/>
              </a:path>
              <a:path w="4083684" h="2133600">
                <a:moveTo>
                  <a:pt x="19012" y="2057400"/>
                </a:moveTo>
                <a:lnTo>
                  <a:pt x="18719" y="2057400"/>
                </a:lnTo>
                <a:lnTo>
                  <a:pt x="21420" y="2061485"/>
                </a:lnTo>
                <a:lnTo>
                  <a:pt x="19012" y="2057400"/>
                </a:lnTo>
                <a:close/>
              </a:path>
              <a:path w="4083684" h="2133600">
                <a:moveTo>
                  <a:pt x="909942" y="1676400"/>
                </a:moveTo>
                <a:lnTo>
                  <a:pt x="784392" y="1676400"/>
                </a:lnTo>
                <a:lnTo>
                  <a:pt x="771347" y="1689100"/>
                </a:lnTo>
                <a:lnTo>
                  <a:pt x="759484" y="1701800"/>
                </a:lnTo>
                <a:lnTo>
                  <a:pt x="763197" y="1727200"/>
                </a:lnTo>
                <a:lnTo>
                  <a:pt x="777858" y="1739900"/>
                </a:lnTo>
                <a:lnTo>
                  <a:pt x="794499" y="1739900"/>
                </a:lnTo>
                <a:lnTo>
                  <a:pt x="803959" y="1727200"/>
                </a:lnTo>
                <a:lnTo>
                  <a:pt x="798741" y="1701800"/>
                </a:lnTo>
                <a:lnTo>
                  <a:pt x="783969" y="1689100"/>
                </a:lnTo>
                <a:lnTo>
                  <a:pt x="893462" y="1689100"/>
                </a:lnTo>
                <a:lnTo>
                  <a:pt x="909942" y="1676400"/>
                </a:lnTo>
                <a:close/>
              </a:path>
              <a:path w="4083684" h="2133600">
                <a:moveTo>
                  <a:pt x="893462" y="1689100"/>
                </a:moveTo>
                <a:lnTo>
                  <a:pt x="783969" y="1689100"/>
                </a:lnTo>
                <a:lnTo>
                  <a:pt x="798741" y="1701800"/>
                </a:lnTo>
                <a:lnTo>
                  <a:pt x="803959" y="1727200"/>
                </a:lnTo>
                <a:lnTo>
                  <a:pt x="794499" y="1739900"/>
                </a:lnTo>
                <a:lnTo>
                  <a:pt x="812069" y="1739900"/>
                </a:lnTo>
                <a:lnTo>
                  <a:pt x="824114" y="1727200"/>
                </a:lnTo>
                <a:lnTo>
                  <a:pt x="836756" y="1714500"/>
                </a:lnTo>
                <a:lnTo>
                  <a:pt x="851776" y="1714500"/>
                </a:lnTo>
                <a:lnTo>
                  <a:pt x="866049" y="1701800"/>
                </a:lnTo>
                <a:lnTo>
                  <a:pt x="879387" y="1701800"/>
                </a:lnTo>
                <a:lnTo>
                  <a:pt x="893462" y="1689100"/>
                </a:lnTo>
                <a:close/>
              </a:path>
              <a:path w="4083684" h="2133600">
                <a:moveTo>
                  <a:pt x="935202" y="1663700"/>
                </a:moveTo>
                <a:lnTo>
                  <a:pt x="824738" y="1663700"/>
                </a:lnTo>
                <a:lnTo>
                  <a:pt x="811257" y="1676400"/>
                </a:lnTo>
                <a:lnTo>
                  <a:pt x="924357" y="1676400"/>
                </a:lnTo>
                <a:lnTo>
                  <a:pt x="935202" y="1663700"/>
                </a:lnTo>
                <a:close/>
              </a:path>
              <a:path w="4083684" h="2133600">
                <a:moveTo>
                  <a:pt x="1393479" y="1372587"/>
                </a:moveTo>
                <a:lnTo>
                  <a:pt x="1370554" y="1384300"/>
                </a:lnTo>
                <a:lnTo>
                  <a:pt x="1339119" y="1397000"/>
                </a:lnTo>
                <a:lnTo>
                  <a:pt x="1306694" y="1409700"/>
                </a:lnTo>
                <a:lnTo>
                  <a:pt x="1278864" y="1435100"/>
                </a:lnTo>
                <a:lnTo>
                  <a:pt x="1261026" y="1435100"/>
                </a:lnTo>
                <a:lnTo>
                  <a:pt x="1237769" y="1447800"/>
                </a:lnTo>
                <a:lnTo>
                  <a:pt x="1213990" y="1460500"/>
                </a:lnTo>
                <a:lnTo>
                  <a:pt x="1194587" y="1473200"/>
                </a:lnTo>
                <a:lnTo>
                  <a:pt x="1152410" y="1498600"/>
                </a:lnTo>
                <a:lnTo>
                  <a:pt x="1120013" y="1511300"/>
                </a:lnTo>
                <a:lnTo>
                  <a:pt x="1093292" y="1524000"/>
                </a:lnTo>
                <a:lnTo>
                  <a:pt x="1068146" y="1536700"/>
                </a:lnTo>
                <a:lnTo>
                  <a:pt x="1040546" y="1549400"/>
                </a:lnTo>
                <a:lnTo>
                  <a:pt x="1011139" y="1562100"/>
                </a:lnTo>
                <a:lnTo>
                  <a:pt x="982803" y="1574800"/>
                </a:lnTo>
                <a:lnTo>
                  <a:pt x="958418" y="1587500"/>
                </a:lnTo>
                <a:lnTo>
                  <a:pt x="935633" y="1600200"/>
                </a:lnTo>
                <a:lnTo>
                  <a:pt x="912098" y="1612900"/>
                </a:lnTo>
                <a:lnTo>
                  <a:pt x="890777" y="1625600"/>
                </a:lnTo>
                <a:lnTo>
                  <a:pt x="874636" y="1638300"/>
                </a:lnTo>
                <a:lnTo>
                  <a:pt x="862276" y="1638300"/>
                </a:lnTo>
                <a:lnTo>
                  <a:pt x="850130" y="1651000"/>
                </a:lnTo>
                <a:lnTo>
                  <a:pt x="837762" y="1663700"/>
                </a:lnTo>
                <a:lnTo>
                  <a:pt x="947972" y="1663700"/>
                </a:lnTo>
                <a:lnTo>
                  <a:pt x="968159" y="1651000"/>
                </a:lnTo>
                <a:lnTo>
                  <a:pt x="981370" y="1651000"/>
                </a:lnTo>
                <a:lnTo>
                  <a:pt x="994854" y="1638300"/>
                </a:lnTo>
                <a:lnTo>
                  <a:pt x="1012539" y="1625600"/>
                </a:lnTo>
                <a:lnTo>
                  <a:pt x="1038352" y="1612900"/>
                </a:lnTo>
                <a:lnTo>
                  <a:pt x="1059383" y="1612900"/>
                </a:lnTo>
                <a:lnTo>
                  <a:pt x="1075720" y="1600200"/>
                </a:lnTo>
                <a:lnTo>
                  <a:pt x="1087235" y="1587500"/>
                </a:lnTo>
                <a:lnTo>
                  <a:pt x="1093800" y="1587500"/>
                </a:lnTo>
                <a:lnTo>
                  <a:pt x="1099690" y="1574800"/>
                </a:lnTo>
                <a:lnTo>
                  <a:pt x="1114368" y="1562100"/>
                </a:lnTo>
                <a:lnTo>
                  <a:pt x="1137284" y="1549400"/>
                </a:lnTo>
                <a:lnTo>
                  <a:pt x="1167892" y="1536700"/>
                </a:lnTo>
                <a:lnTo>
                  <a:pt x="1190849" y="1524000"/>
                </a:lnTo>
                <a:lnTo>
                  <a:pt x="1207339" y="1524000"/>
                </a:lnTo>
                <a:lnTo>
                  <a:pt x="1221089" y="1511300"/>
                </a:lnTo>
                <a:lnTo>
                  <a:pt x="1235824" y="1511300"/>
                </a:lnTo>
                <a:lnTo>
                  <a:pt x="1255466" y="1498600"/>
                </a:lnTo>
                <a:lnTo>
                  <a:pt x="1278242" y="1485900"/>
                </a:lnTo>
                <a:lnTo>
                  <a:pt x="1299418" y="1473200"/>
                </a:lnTo>
                <a:lnTo>
                  <a:pt x="1314259" y="1473200"/>
                </a:lnTo>
                <a:lnTo>
                  <a:pt x="1331773" y="1460500"/>
                </a:lnTo>
                <a:lnTo>
                  <a:pt x="1359712" y="1447800"/>
                </a:lnTo>
                <a:lnTo>
                  <a:pt x="1391462" y="1435100"/>
                </a:lnTo>
                <a:lnTo>
                  <a:pt x="1420406" y="1422400"/>
                </a:lnTo>
                <a:lnTo>
                  <a:pt x="1407917" y="1422400"/>
                </a:lnTo>
                <a:lnTo>
                  <a:pt x="1391466" y="1397000"/>
                </a:lnTo>
                <a:lnTo>
                  <a:pt x="1386935" y="1384300"/>
                </a:lnTo>
                <a:lnTo>
                  <a:pt x="1393479" y="1372587"/>
                </a:lnTo>
                <a:close/>
              </a:path>
              <a:path w="4083684" h="2133600">
                <a:moveTo>
                  <a:pt x="1417289" y="1371600"/>
                </a:moveTo>
                <a:lnTo>
                  <a:pt x="1395412" y="1371600"/>
                </a:lnTo>
                <a:lnTo>
                  <a:pt x="1393479" y="1372587"/>
                </a:lnTo>
                <a:lnTo>
                  <a:pt x="1386935" y="1384300"/>
                </a:lnTo>
                <a:lnTo>
                  <a:pt x="1391466" y="1397000"/>
                </a:lnTo>
                <a:lnTo>
                  <a:pt x="1407917" y="1422400"/>
                </a:lnTo>
                <a:lnTo>
                  <a:pt x="1420406" y="1422400"/>
                </a:lnTo>
                <a:lnTo>
                  <a:pt x="1435155" y="1409700"/>
                </a:lnTo>
                <a:lnTo>
                  <a:pt x="1432326" y="1384300"/>
                </a:lnTo>
                <a:lnTo>
                  <a:pt x="1417289" y="1371600"/>
                </a:lnTo>
                <a:close/>
              </a:path>
              <a:path w="4083684" h="2133600">
                <a:moveTo>
                  <a:pt x="1508048" y="1371600"/>
                </a:moveTo>
                <a:lnTo>
                  <a:pt x="1417289" y="1371600"/>
                </a:lnTo>
                <a:lnTo>
                  <a:pt x="1432326" y="1384300"/>
                </a:lnTo>
                <a:lnTo>
                  <a:pt x="1435155" y="1409700"/>
                </a:lnTo>
                <a:lnTo>
                  <a:pt x="1420406" y="1422400"/>
                </a:lnTo>
                <a:lnTo>
                  <a:pt x="1429486" y="1422400"/>
                </a:lnTo>
                <a:lnTo>
                  <a:pt x="1451397" y="1409700"/>
                </a:lnTo>
                <a:lnTo>
                  <a:pt x="1472515" y="1397000"/>
                </a:lnTo>
                <a:lnTo>
                  <a:pt x="1491760" y="1384300"/>
                </a:lnTo>
                <a:lnTo>
                  <a:pt x="1508048" y="1371600"/>
                </a:lnTo>
                <a:close/>
              </a:path>
              <a:path w="4083684" h="2133600">
                <a:moveTo>
                  <a:pt x="1943654" y="1143000"/>
                </a:moveTo>
                <a:lnTo>
                  <a:pt x="1831403" y="1143000"/>
                </a:lnTo>
                <a:lnTo>
                  <a:pt x="1812363" y="1155700"/>
                </a:lnTo>
                <a:lnTo>
                  <a:pt x="1789446" y="1168400"/>
                </a:lnTo>
                <a:lnTo>
                  <a:pt x="1764723" y="1181100"/>
                </a:lnTo>
                <a:lnTo>
                  <a:pt x="1712064" y="1206500"/>
                </a:lnTo>
                <a:lnTo>
                  <a:pt x="1679441" y="1219200"/>
                </a:lnTo>
                <a:lnTo>
                  <a:pt x="1649657" y="1231900"/>
                </a:lnTo>
                <a:lnTo>
                  <a:pt x="1629968" y="1244600"/>
                </a:lnTo>
                <a:lnTo>
                  <a:pt x="1608394" y="1257300"/>
                </a:lnTo>
                <a:lnTo>
                  <a:pt x="1575463" y="1270000"/>
                </a:lnTo>
                <a:lnTo>
                  <a:pt x="1542204" y="1295400"/>
                </a:lnTo>
                <a:lnTo>
                  <a:pt x="1519644" y="1308100"/>
                </a:lnTo>
                <a:lnTo>
                  <a:pt x="1498368" y="1320800"/>
                </a:lnTo>
                <a:lnTo>
                  <a:pt x="1466539" y="1333500"/>
                </a:lnTo>
                <a:lnTo>
                  <a:pt x="1431633" y="1346200"/>
                </a:lnTo>
                <a:lnTo>
                  <a:pt x="1401127" y="1358900"/>
                </a:lnTo>
                <a:lnTo>
                  <a:pt x="1393479" y="1372587"/>
                </a:lnTo>
                <a:lnTo>
                  <a:pt x="1395412" y="1371600"/>
                </a:lnTo>
                <a:lnTo>
                  <a:pt x="1508048" y="1371600"/>
                </a:lnTo>
                <a:lnTo>
                  <a:pt x="1529171" y="1358900"/>
                </a:lnTo>
                <a:lnTo>
                  <a:pt x="1544955" y="1358900"/>
                </a:lnTo>
                <a:lnTo>
                  <a:pt x="1557062" y="1346200"/>
                </a:lnTo>
                <a:lnTo>
                  <a:pt x="1567154" y="1346200"/>
                </a:lnTo>
                <a:lnTo>
                  <a:pt x="1580935" y="1333500"/>
                </a:lnTo>
                <a:lnTo>
                  <a:pt x="1600773" y="1320800"/>
                </a:lnTo>
                <a:lnTo>
                  <a:pt x="1623070" y="1308100"/>
                </a:lnTo>
                <a:lnTo>
                  <a:pt x="1644231" y="1295400"/>
                </a:lnTo>
                <a:lnTo>
                  <a:pt x="1662954" y="1282700"/>
                </a:lnTo>
                <a:lnTo>
                  <a:pt x="1685915" y="1282700"/>
                </a:lnTo>
                <a:lnTo>
                  <a:pt x="1708967" y="1270000"/>
                </a:lnTo>
                <a:lnTo>
                  <a:pt x="1727962" y="1257300"/>
                </a:lnTo>
                <a:lnTo>
                  <a:pt x="1744483" y="1244600"/>
                </a:lnTo>
                <a:lnTo>
                  <a:pt x="1766889" y="1244600"/>
                </a:lnTo>
                <a:lnTo>
                  <a:pt x="1815693" y="1219200"/>
                </a:lnTo>
                <a:lnTo>
                  <a:pt x="1861078" y="1193800"/>
                </a:lnTo>
                <a:lnTo>
                  <a:pt x="1902168" y="1168400"/>
                </a:lnTo>
                <a:lnTo>
                  <a:pt x="1922618" y="1155700"/>
                </a:lnTo>
                <a:lnTo>
                  <a:pt x="1943654" y="1143000"/>
                </a:lnTo>
                <a:close/>
              </a:path>
              <a:path w="4083684" h="2133600">
                <a:moveTo>
                  <a:pt x="2032355" y="1041400"/>
                </a:moveTo>
                <a:lnTo>
                  <a:pt x="2025777" y="1041400"/>
                </a:lnTo>
                <a:lnTo>
                  <a:pt x="2009104" y="1054100"/>
                </a:lnTo>
                <a:lnTo>
                  <a:pt x="1996348" y="1054100"/>
                </a:lnTo>
                <a:lnTo>
                  <a:pt x="1984539" y="1066800"/>
                </a:lnTo>
                <a:lnTo>
                  <a:pt x="1970709" y="1066800"/>
                </a:lnTo>
                <a:lnTo>
                  <a:pt x="1953746" y="1079500"/>
                </a:lnTo>
                <a:lnTo>
                  <a:pt x="1935251" y="1092200"/>
                </a:lnTo>
                <a:lnTo>
                  <a:pt x="1916442" y="1104900"/>
                </a:lnTo>
                <a:lnTo>
                  <a:pt x="1898535" y="1117600"/>
                </a:lnTo>
                <a:lnTo>
                  <a:pt x="1866698" y="1130300"/>
                </a:lnTo>
                <a:lnTo>
                  <a:pt x="1850228" y="1143000"/>
                </a:lnTo>
                <a:lnTo>
                  <a:pt x="1964434" y="1143000"/>
                </a:lnTo>
                <a:lnTo>
                  <a:pt x="1984121" y="1130300"/>
                </a:lnTo>
                <a:lnTo>
                  <a:pt x="2002372" y="1117600"/>
                </a:lnTo>
                <a:lnTo>
                  <a:pt x="2019930" y="1117600"/>
                </a:lnTo>
                <a:lnTo>
                  <a:pt x="2037433" y="1104900"/>
                </a:lnTo>
                <a:lnTo>
                  <a:pt x="2055520" y="1092200"/>
                </a:lnTo>
                <a:lnTo>
                  <a:pt x="2038867" y="1092200"/>
                </a:lnTo>
                <a:lnTo>
                  <a:pt x="2024205" y="1079500"/>
                </a:lnTo>
                <a:lnTo>
                  <a:pt x="2020492" y="1054100"/>
                </a:lnTo>
                <a:lnTo>
                  <a:pt x="2032355" y="1041400"/>
                </a:lnTo>
                <a:close/>
              </a:path>
              <a:path w="4083684" h="2133600">
                <a:moveTo>
                  <a:pt x="2196212" y="1016000"/>
                </a:moveTo>
                <a:lnTo>
                  <a:pt x="2085746" y="1016000"/>
                </a:lnTo>
                <a:lnTo>
                  <a:pt x="2072266" y="1028700"/>
                </a:lnTo>
                <a:lnTo>
                  <a:pt x="2045400" y="1028700"/>
                </a:lnTo>
                <a:lnTo>
                  <a:pt x="2032355" y="1041400"/>
                </a:lnTo>
                <a:lnTo>
                  <a:pt x="2020492" y="1054100"/>
                </a:lnTo>
                <a:lnTo>
                  <a:pt x="2024205" y="1079500"/>
                </a:lnTo>
                <a:lnTo>
                  <a:pt x="2038867" y="1092200"/>
                </a:lnTo>
                <a:lnTo>
                  <a:pt x="2055520" y="1092200"/>
                </a:lnTo>
                <a:lnTo>
                  <a:pt x="2064973" y="1079500"/>
                </a:lnTo>
                <a:lnTo>
                  <a:pt x="2059751" y="1054100"/>
                </a:lnTo>
                <a:lnTo>
                  <a:pt x="2044978" y="1041400"/>
                </a:lnTo>
                <a:lnTo>
                  <a:pt x="2170950" y="1041400"/>
                </a:lnTo>
                <a:lnTo>
                  <a:pt x="2185365" y="1028700"/>
                </a:lnTo>
                <a:lnTo>
                  <a:pt x="2196212" y="1016000"/>
                </a:lnTo>
                <a:close/>
              </a:path>
              <a:path w="4083684" h="2133600">
                <a:moveTo>
                  <a:pt x="2154470" y="1041400"/>
                </a:moveTo>
                <a:lnTo>
                  <a:pt x="2044978" y="1041400"/>
                </a:lnTo>
                <a:lnTo>
                  <a:pt x="2059751" y="1054100"/>
                </a:lnTo>
                <a:lnTo>
                  <a:pt x="2064973" y="1079500"/>
                </a:lnTo>
                <a:lnTo>
                  <a:pt x="2055520" y="1092200"/>
                </a:lnTo>
                <a:lnTo>
                  <a:pt x="2073078" y="1092200"/>
                </a:lnTo>
                <a:lnTo>
                  <a:pt x="2085122" y="1079500"/>
                </a:lnTo>
                <a:lnTo>
                  <a:pt x="2097764" y="1066800"/>
                </a:lnTo>
                <a:lnTo>
                  <a:pt x="2112784" y="1066800"/>
                </a:lnTo>
                <a:lnTo>
                  <a:pt x="2127057" y="1054100"/>
                </a:lnTo>
                <a:lnTo>
                  <a:pt x="2140396" y="1054100"/>
                </a:lnTo>
                <a:lnTo>
                  <a:pt x="2154470" y="1041400"/>
                </a:lnTo>
                <a:close/>
              </a:path>
              <a:path w="4083684" h="2133600">
                <a:moveTo>
                  <a:pt x="2654487" y="724887"/>
                </a:moveTo>
                <a:lnTo>
                  <a:pt x="2631565" y="736600"/>
                </a:lnTo>
                <a:lnTo>
                  <a:pt x="2600133" y="749300"/>
                </a:lnTo>
                <a:lnTo>
                  <a:pt x="2567708" y="774700"/>
                </a:lnTo>
                <a:lnTo>
                  <a:pt x="2539873" y="787400"/>
                </a:lnTo>
                <a:lnTo>
                  <a:pt x="2522036" y="787400"/>
                </a:lnTo>
                <a:lnTo>
                  <a:pt x="2498783" y="800100"/>
                </a:lnTo>
                <a:lnTo>
                  <a:pt x="2475009" y="812800"/>
                </a:lnTo>
                <a:lnTo>
                  <a:pt x="2455608" y="825500"/>
                </a:lnTo>
                <a:lnTo>
                  <a:pt x="2413424" y="850900"/>
                </a:lnTo>
                <a:lnTo>
                  <a:pt x="2381023" y="863600"/>
                </a:lnTo>
                <a:lnTo>
                  <a:pt x="2354301" y="876300"/>
                </a:lnTo>
                <a:lnTo>
                  <a:pt x="2329154" y="889000"/>
                </a:lnTo>
                <a:lnTo>
                  <a:pt x="2301554" y="901700"/>
                </a:lnTo>
                <a:lnTo>
                  <a:pt x="2272147" y="914400"/>
                </a:lnTo>
                <a:lnTo>
                  <a:pt x="2243811" y="927100"/>
                </a:lnTo>
                <a:lnTo>
                  <a:pt x="2219426" y="939800"/>
                </a:lnTo>
                <a:lnTo>
                  <a:pt x="2196648" y="952500"/>
                </a:lnTo>
                <a:lnTo>
                  <a:pt x="2173116" y="965200"/>
                </a:lnTo>
                <a:lnTo>
                  <a:pt x="2151793" y="977900"/>
                </a:lnTo>
                <a:lnTo>
                  <a:pt x="2135644" y="990600"/>
                </a:lnTo>
                <a:lnTo>
                  <a:pt x="2123285" y="990600"/>
                </a:lnTo>
                <a:lnTo>
                  <a:pt x="2111138" y="1003300"/>
                </a:lnTo>
                <a:lnTo>
                  <a:pt x="2098770" y="1016000"/>
                </a:lnTo>
                <a:lnTo>
                  <a:pt x="2208986" y="1016000"/>
                </a:lnTo>
                <a:lnTo>
                  <a:pt x="2229180" y="1003300"/>
                </a:lnTo>
                <a:lnTo>
                  <a:pt x="2242383" y="1003300"/>
                </a:lnTo>
                <a:lnTo>
                  <a:pt x="2255864" y="990600"/>
                </a:lnTo>
                <a:lnTo>
                  <a:pt x="2273548" y="977900"/>
                </a:lnTo>
                <a:lnTo>
                  <a:pt x="2299360" y="965200"/>
                </a:lnTo>
                <a:lnTo>
                  <a:pt x="2320397" y="965200"/>
                </a:lnTo>
                <a:lnTo>
                  <a:pt x="2336733" y="952500"/>
                </a:lnTo>
                <a:lnTo>
                  <a:pt x="2348245" y="939800"/>
                </a:lnTo>
                <a:lnTo>
                  <a:pt x="2354808" y="939800"/>
                </a:lnTo>
                <a:lnTo>
                  <a:pt x="2360699" y="927100"/>
                </a:lnTo>
                <a:lnTo>
                  <a:pt x="2375376" y="914400"/>
                </a:lnTo>
                <a:lnTo>
                  <a:pt x="2398292" y="901700"/>
                </a:lnTo>
                <a:lnTo>
                  <a:pt x="2428900" y="889000"/>
                </a:lnTo>
                <a:lnTo>
                  <a:pt x="2451857" y="876300"/>
                </a:lnTo>
                <a:lnTo>
                  <a:pt x="2482098" y="876300"/>
                </a:lnTo>
                <a:lnTo>
                  <a:pt x="2496832" y="863600"/>
                </a:lnTo>
                <a:lnTo>
                  <a:pt x="2516475" y="850900"/>
                </a:lnTo>
                <a:lnTo>
                  <a:pt x="2539250" y="838200"/>
                </a:lnTo>
                <a:lnTo>
                  <a:pt x="2560426" y="825500"/>
                </a:lnTo>
                <a:lnTo>
                  <a:pt x="2575268" y="825500"/>
                </a:lnTo>
                <a:lnTo>
                  <a:pt x="2592787" y="812800"/>
                </a:lnTo>
                <a:lnTo>
                  <a:pt x="2620726" y="800100"/>
                </a:lnTo>
                <a:lnTo>
                  <a:pt x="2652472" y="787400"/>
                </a:lnTo>
                <a:lnTo>
                  <a:pt x="2681414" y="774700"/>
                </a:lnTo>
                <a:lnTo>
                  <a:pt x="2668926" y="774700"/>
                </a:lnTo>
                <a:lnTo>
                  <a:pt x="2652474" y="749300"/>
                </a:lnTo>
                <a:lnTo>
                  <a:pt x="2647943" y="736600"/>
                </a:lnTo>
                <a:lnTo>
                  <a:pt x="2654487" y="724887"/>
                </a:lnTo>
                <a:close/>
              </a:path>
              <a:path w="4083684" h="2133600">
                <a:moveTo>
                  <a:pt x="2678300" y="723900"/>
                </a:moveTo>
                <a:lnTo>
                  <a:pt x="2656421" y="723900"/>
                </a:lnTo>
                <a:lnTo>
                  <a:pt x="2654487" y="724887"/>
                </a:lnTo>
                <a:lnTo>
                  <a:pt x="2647943" y="736600"/>
                </a:lnTo>
                <a:lnTo>
                  <a:pt x="2652474" y="749300"/>
                </a:lnTo>
                <a:lnTo>
                  <a:pt x="2668926" y="774700"/>
                </a:lnTo>
                <a:lnTo>
                  <a:pt x="2681414" y="774700"/>
                </a:lnTo>
                <a:lnTo>
                  <a:pt x="2696168" y="762000"/>
                </a:lnTo>
                <a:lnTo>
                  <a:pt x="2693339" y="736600"/>
                </a:lnTo>
                <a:lnTo>
                  <a:pt x="2678300" y="723900"/>
                </a:lnTo>
                <a:close/>
              </a:path>
              <a:path w="4083684" h="2133600">
                <a:moveTo>
                  <a:pt x="2769057" y="723900"/>
                </a:moveTo>
                <a:lnTo>
                  <a:pt x="2678300" y="723900"/>
                </a:lnTo>
                <a:lnTo>
                  <a:pt x="2693339" y="736600"/>
                </a:lnTo>
                <a:lnTo>
                  <a:pt x="2696168" y="762000"/>
                </a:lnTo>
                <a:lnTo>
                  <a:pt x="2681414" y="774700"/>
                </a:lnTo>
                <a:lnTo>
                  <a:pt x="2690495" y="774700"/>
                </a:lnTo>
                <a:lnTo>
                  <a:pt x="2712405" y="762000"/>
                </a:lnTo>
                <a:lnTo>
                  <a:pt x="2733524" y="749300"/>
                </a:lnTo>
                <a:lnTo>
                  <a:pt x="2752769" y="736600"/>
                </a:lnTo>
                <a:lnTo>
                  <a:pt x="2769057" y="723900"/>
                </a:lnTo>
                <a:close/>
              </a:path>
              <a:path w="4083684" h="2133600">
                <a:moveTo>
                  <a:pt x="3291090" y="393700"/>
                </a:moveTo>
                <a:lnTo>
                  <a:pt x="3286785" y="393700"/>
                </a:lnTo>
                <a:lnTo>
                  <a:pt x="3270112" y="406400"/>
                </a:lnTo>
                <a:lnTo>
                  <a:pt x="3257356" y="406400"/>
                </a:lnTo>
                <a:lnTo>
                  <a:pt x="3245548" y="419100"/>
                </a:lnTo>
                <a:lnTo>
                  <a:pt x="3231718" y="419100"/>
                </a:lnTo>
                <a:lnTo>
                  <a:pt x="3214756" y="431800"/>
                </a:lnTo>
                <a:lnTo>
                  <a:pt x="3196266" y="444500"/>
                </a:lnTo>
                <a:lnTo>
                  <a:pt x="3177461" y="457200"/>
                </a:lnTo>
                <a:lnTo>
                  <a:pt x="3159556" y="469900"/>
                </a:lnTo>
                <a:lnTo>
                  <a:pt x="3127708" y="482600"/>
                </a:lnTo>
                <a:lnTo>
                  <a:pt x="3111236" y="495300"/>
                </a:lnTo>
                <a:lnTo>
                  <a:pt x="3092412" y="495300"/>
                </a:lnTo>
                <a:lnTo>
                  <a:pt x="3050456" y="520700"/>
                </a:lnTo>
                <a:lnTo>
                  <a:pt x="2973078" y="558800"/>
                </a:lnTo>
                <a:lnTo>
                  <a:pt x="2940451" y="571500"/>
                </a:lnTo>
                <a:lnTo>
                  <a:pt x="2910665" y="584200"/>
                </a:lnTo>
                <a:lnTo>
                  <a:pt x="2890977" y="596900"/>
                </a:lnTo>
                <a:lnTo>
                  <a:pt x="2869404" y="609600"/>
                </a:lnTo>
                <a:lnTo>
                  <a:pt x="2836476" y="622300"/>
                </a:lnTo>
                <a:lnTo>
                  <a:pt x="2803218" y="647700"/>
                </a:lnTo>
                <a:lnTo>
                  <a:pt x="2780652" y="660400"/>
                </a:lnTo>
                <a:lnTo>
                  <a:pt x="2759376" y="673100"/>
                </a:lnTo>
                <a:lnTo>
                  <a:pt x="2727547" y="685800"/>
                </a:lnTo>
                <a:lnTo>
                  <a:pt x="2692641" y="698500"/>
                </a:lnTo>
                <a:lnTo>
                  <a:pt x="2662136" y="711200"/>
                </a:lnTo>
                <a:lnTo>
                  <a:pt x="2654487" y="724887"/>
                </a:lnTo>
                <a:lnTo>
                  <a:pt x="2656421" y="723900"/>
                </a:lnTo>
                <a:lnTo>
                  <a:pt x="2769057" y="723900"/>
                </a:lnTo>
                <a:lnTo>
                  <a:pt x="2790179" y="711200"/>
                </a:lnTo>
                <a:lnTo>
                  <a:pt x="2805963" y="711200"/>
                </a:lnTo>
                <a:lnTo>
                  <a:pt x="2818070" y="698500"/>
                </a:lnTo>
                <a:lnTo>
                  <a:pt x="2828163" y="698500"/>
                </a:lnTo>
                <a:lnTo>
                  <a:pt x="2841944" y="685800"/>
                </a:lnTo>
                <a:lnTo>
                  <a:pt x="2861783" y="673100"/>
                </a:lnTo>
                <a:lnTo>
                  <a:pt x="2884084" y="660400"/>
                </a:lnTo>
                <a:lnTo>
                  <a:pt x="2905252" y="647700"/>
                </a:lnTo>
                <a:lnTo>
                  <a:pt x="2923969" y="647700"/>
                </a:lnTo>
                <a:lnTo>
                  <a:pt x="2969987" y="622300"/>
                </a:lnTo>
                <a:lnTo>
                  <a:pt x="2988983" y="609600"/>
                </a:lnTo>
                <a:lnTo>
                  <a:pt x="3005502" y="596900"/>
                </a:lnTo>
                <a:lnTo>
                  <a:pt x="3027904" y="596900"/>
                </a:lnTo>
                <a:lnTo>
                  <a:pt x="3076702" y="571500"/>
                </a:lnTo>
                <a:lnTo>
                  <a:pt x="3122087" y="546100"/>
                </a:lnTo>
                <a:lnTo>
                  <a:pt x="3163176" y="520700"/>
                </a:lnTo>
                <a:lnTo>
                  <a:pt x="3183634" y="508000"/>
                </a:lnTo>
                <a:lnTo>
                  <a:pt x="3204672" y="508000"/>
                </a:lnTo>
                <a:lnTo>
                  <a:pt x="3225450" y="495300"/>
                </a:lnTo>
                <a:lnTo>
                  <a:pt x="3245129" y="482600"/>
                </a:lnTo>
                <a:lnTo>
                  <a:pt x="3263386" y="469900"/>
                </a:lnTo>
                <a:lnTo>
                  <a:pt x="3280943" y="469900"/>
                </a:lnTo>
                <a:lnTo>
                  <a:pt x="3298443" y="457200"/>
                </a:lnTo>
                <a:lnTo>
                  <a:pt x="3316528" y="444500"/>
                </a:lnTo>
                <a:lnTo>
                  <a:pt x="3297498" y="444500"/>
                </a:lnTo>
                <a:lnTo>
                  <a:pt x="3282137" y="431800"/>
                </a:lnTo>
                <a:lnTo>
                  <a:pt x="3278415" y="406400"/>
                </a:lnTo>
                <a:lnTo>
                  <a:pt x="3291090" y="393700"/>
                </a:lnTo>
                <a:close/>
              </a:path>
              <a:path w="4083684" h="2133600">
                <a:moveTo>
                  <a:pt x="3492079" y="342900"/>
                </a:moveTo>
                <a:lnTo>
                  <a:pt x="3381553" y="342900"/>
                </a:lnTo>
                <a:lnTo>
                  <a:pt x="3362998" y="355600"/>
                </a:lnTo>
                <a:lnTo>
                  <a:pt x="3345226" y="355600"/>
                </a:lnTo>
                <a:lnTo>
                  <a:pt x="3328463" y="368300"/>
                </a:lnTo>
                <a:lnTo>
                  <a:pt x="3310991" y="381000"/>
                </a:lnTo>
                <a:lnTo>
                  <a:pt x="3291090" y="393700"/>
                </a:lnTo>
                <a:lnTo>
                  <a:pt x="3278415" y="406400"/>
                </a:lnTo>
                <a:lnTo>
                  <a:pt x="3282137" y="431800"/>
                </a:lnTo>
                <a:lnTo>
                  <a:pt x="3297498" y="444500"/>
                </a:lnTo>
                <a:lnTo>
                  <a:pt x="3316528" y="444500"/>
                </a:lnTo>
                <a:lnTo>
                  <a:pt x="3325981" y="431800"/>
                </a:lnTo>
                <a:lnTo>
                  <a:pt x="3320759" y="406400"/>
                </a:lnTo>
                <a:lnTo>
                  <a:pt x="3305986" y="393700"/>
                </a:lnTo>
                <a:lnTo>
                  <a:pt x="3419805" y="393700"/>
                </a:lnTo>
                <a:lnTo>
                  <a:pt x="3434220" y="381000"/>
                </a:lnTo>
                <a:lnTo>
                  <a:pt x="3449840" y="368300"/>
                </a:lnTo>
                <a:lnTo>
                  <a:pt x="3469440" y="355600"/>
                </a:lnTo>
                <a:lnTo>
                  <a:pt x="3492079" y="342900"/>
                </a:lnTo>
                <a:close/>
              </a:path>
              <a:path w="4083684" h="2133600">
                <a:moveTo>
                  <a:pt x="3419805" y="393700"/>
                </a:moveTo>
                <a:lnTo>
                  <a:pt x="3305986" y="393700"/>
                </a:lnTo>
                <a:lnTo>
                  <a:pt x="3320759" y="406400"/>
                </a:lnTo>
                <a:lnTo>
                  <a:pt x="3325981" y="431800"/>
                </a:lnTo>
                <a:lnTo>
                  <a:pt x="3316528" y="444500"/>
                </a:lnTo>
                <a:lnTo>
                  <a:pt x="3333775" y="444500"/>
                </a:lnTo>
                <a:lnTo>
                  <a:pt x="3347516" y="431800"/>
                </a:lnTo>
                <a:lnTo>
                  <a:pt x="3363343" y="419100"/>
                </a:lnTo>
                <a:lnTo>
                  <a:pt x="3383635" y="419100"/>
                </a:lnTo>
                <a:lnTo>
                  <a:pt x="3403856" y="406400"/>
                </a:lnTo>
                <a:lnTo>
                  <a:pt x="3419805" y="393700"/>
                </a:lnTo>
                <a:close/>
              </a:path>
              <a:path w="4083684" h="2133600">
                <a:moveTo>
                  <a:pt x="3915466" y="76200"/>
                </a:moveTo>
                <a:lnTo>
                  <a:pt x="3896847" y="76200"/>
                </a:lnTo>
                <a:lnTo>
                  <a:pt x="3881867" y="88900"/>
                </a:lnTo>
                <a:lnTo>
                  <a:pt x="3870352" y="101600"/>
                </a:lnTo>
                <a:lnTo>
                  <a:pt x="3858755" y="101600"/>
                </a:lnTo>
                <a:lnTo>
                  <a:pt x="3840615" y="114300"/>
                </a:lnTo>
                <a:lnTo>
                  <a:pt x="3816628" y="127000"/>
                </a:lnTo>
                <a:lnTo>
                  <a:pt x="3793466" y="139700"/>
                </a:lnTo>
                <a:lnTo>
                  <a:pt x="3777805" y="152400"/>
                </a:lnTo>
                <a:lnTo>
                  <a:pt x="3752376" y="165100"/>
                </a:lnTo>
                <a:lnTo>
                  <a:pt x="3705701" y="177800"/>
                </a:lnTo>
                <a:lnTo>
                  <a:pt x="3653540" y="203200"/>
                </a:lnTo>
                <a:lnTo>
                  <a:pt x="3611651" y="228600"/>
                </a:lnTo>
                <a:lnTo>
                  <a:pt x="3594446" y="241300"/>
                </a:lnTo>
                <a:lnTo>
                  <a:pt x="3574642" y="254000"/>
                </a:lnTo>
                <a:lnTo>
                  <a:pt x="3553149" y="266700"/>
                </a:lnTo>
                <a:lnTo>
                  <a:pt x="3530879" y="266700"/>
                </a:lnTo>
                <a:lnTo>
                  <a:pt x="3505779" y="279400"/>
                </a:lnTo>
                <a:lnTo>
                  <a:pt x="3478106" y="292100"/>
                </a:lnTo>
                <a:lnTo>
                  <a:pt x="3452207" y="304800"/>
                </a:lnTo>
                <a:lnTo>
                  <a:pt x="3432429" y="317500"/>
                </a:lnTo>
                <a:lnTo>
                  <a:pt x="3416538" y="330200"/>
                </a:lnTo>
                <a:lnTo>
                  <a:pt x="3399490" y="342900"/>
                </a:lnTo>
                <a:lnTo>
                  <a:pt x="3514811" y="342900"/>
                </a:lnTo>
                <a:lnTo>
                  <a:pt x="3534689" y="330200"/>
                </a:lnTo>
                <a:lnTo>
                  <a:pt x="3550419" y="317500"/>
                </a:lnTo>
                <a:lnTo>
                  <a:pt x="3564552" y="317500"/>
                </a:lnTo>
                <a:lnTo>
                  <a:pt x="3580168" y="304800"/>
                </a:lnTo>
                <a:lnTo>
                  <a:pt x="3600348" y="292100"/>
                </a:lnTo>
                <a:lnTo>
                  <a:pt x="3632521" y="279400"/>
                </a:lnTo>
                <a:lnTo>
                  <a:pt x="3673692" y="254000"/>
                </a:lnTo>
                <a:lnTo>
                  <a:pt x="3711989" y="241300"/>
                </a:lnTo>
                <a:lnTo>
                  <a:pt x="3735540" y="241300"/>
                </a:lnTo>
                <a:lnTo>
                  <a:pt x="3752532" y="228600"/>
                </a:lnTo>
                <a:lnTo>
                  <a:pt x="3775276" y="215900"/>
                </a:lnTo>
                <a:lnTo>
                  <a:pt x="3798342" y="190500"/>
                </a:lnTo>
                <a:lnTo>
                  <a:pt x="3816299" y="177800"/>
                </a:lnTo>
                <a:lnTo>
                  <a:pt x="3839212" y="165100"/>
                </a:lnTo>
                <a:lnTo>
                  <a:pt x="3874416" y="152400"/>
                </a:lnTo>
                <a:lnTo>
                  <a:pt x="3912356" y="139700"/>
                </a:lnTo>
                <a:lnTo>
                  <a:pt x="3943477" y="127000"/>
                </a:lnTo>
                <a:lnTo>
                  <a:pt x="3930580" y="127000"/>
                </a:lnTo>
                <a:lnTo>
                  <a:pt x="3915360" y="101600"/>
                </a:lnTo>
                <a:lnTo>
                  <a:pt x="3910201" y="88900"/>
                </a:lnTo>
                <a:lnTo>
                  <a:pt x="3915466" y="76200"/>
                </a:lnTo>
                <a:close/>
              </a:path>
              <a:path w="4083684" h="2133600">
                <a:moveTo>
                  <a:pt x="4058799" y="0"/>
                </a:moveTo>
                <a:lnTo>
                  <a:pt x="4006037" y="0"/>
                </a:lnTo>
                <a:lnTo>
                  <a:pt x="3985709" y="12700"/>
                </a:lnTo>
                <a:lnTo>
                  <a:pt x="3973209" y="38100"/>
                </a:lnTo>
                <a:lnTo>
                  <a:pt x="3955797" y="50800"/>
                </a:lnTo>
                <a:lnTo>
                  <a:pt x="3920731" y="63500"/>
                </a:lnTo>
                <a:lnTo>
                  <a:pt x="3910201" y="88900"/>
                </a:lnTo>
                <a:lnTo>
                  <a:pt x="3915360" y="101600"/>
                </a:lnTo>
                <a:lnTo>
                  <a:pt x="3930580" y="127000"/>
                </a:lnTo>
                <a:lnTo>
                  <a:pt x="3943477" y="127000"/>
                </a:lnTo>
                <a:lnTo>
                  <a:pt x="3956358" y="114300"/>
                </a:lnTo>
                <a:lnTo>
                  <a:pt x="3952627" y="88900"/>
                </a:lnTo>
                <a:lnTo>
                  <a:pt x="3938162" y="76200"/>
                </a:lnTo>
                <a:lnTo>
                  <a:pt x="4071876" y="76200"/>
                </a:lnTo>
                <a:lnTo>
                  <a:pt x="4082408" y="63500"/>
                </a:lnTo>
                <a:lnTo>
                  <a:pt x="4083606" y="38100"/>
                </a:lnTo>
                <a:lnTo>
                  <a:pt x="4074680" y="12700"/>
                </a:lnTo>
                <a:lnTo>
                  <a:pt x="4058799" y="0"/>
                </a:lnTo>
                <a:close/>
              </a:path>
              <a:path w="4083684" h="2133600">
                <a:moveTo>
                  <a:pt x="4071876" y="76200"/>
                </a:moveTo>
                <a:lnTo>
                  <a:pt x="3938162" y="76200"/>
                </a:lnTo>
                <a:lnTo>
                  <a:pt x="3952627" y="88900"/>
                </a:lnTo>
                <a:lnTo>
                  <a:pt x="3956358" y="114300"/>
                </a:lnTo>
                <a:lnTo>
                  <a:pt x="3943477" y="127000"/>
                </a:lnTo>
                <a:lnTo>
                  <a:pt x="3950233" y="127000"/>
                </a:lnTo>
                <a:lnTo>
                  <a:pt x="3992326" y="101600"/>
                </a:lnTo>
                <a:lnTo>
                  <a:pt x="4033879" y="101600"/>
                </a:lnTo>
                <a:lnTo>
                  <a:pt x="4071876" y="7620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8667" y="4123452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297072" y="276182"/>
                </a:moveTo>
                <a:lnTo>
                  <a:pt x="197294" y="276182"/>
                </a:lnTo>
                <a:lnTo>
                  <a:pt x="210560" y="277293"/>
                </a:lnTo>
                <a:lnTo>
                  <a:pt x="223543" y="280415"/>
                </a:lnTo>
                <a:lnTo>
                  <a:pt x="236686" y="284969"/>
                </a:lnTo>
                <a:lnTo>
                  <a:pt x="250431" y="290381"/>
                </a:lnTo>
                <a:lnTo>
                  <a:pt x="263951" y="295271"/>
                </a:lnTo>
                <a:lnTo>
                  <a:pt x="275897" y="297615"/>
                </a:lnTo>
                <a:lnTo>
                  <a:pt x="285953" y="296837"/>
                </a:lnTo>
                <a:lnTo>
                  <a:pt x="293801" y="292362"/>
                </a:lnTo>
                <a:lnTo>
                  <a:pt x="297776" y="284235"/>
                </a:lnTo>
                <a:lnTo>
                  <a:pt x="297072" y="276182"/>
                </a:lnTo>
                <a:close/>
              </a:path>
              <a:path w="297814" h="297814">
                <a:moveTo>
                  <a:pt x="288842" y="259075"/>
                </a:moveTo>
                <a:lnTo>
                  <a:pt x="65163" y="259075"/>
                </a:lnTo>
                <a:lnTo>
                  <a:pt x="104916" y="264486"/>
                </a:lnTo>
                <a:lnTo>
                  <a:pt x="129687" y="268566"/>
                </a:lnTo>
                <a:lnTo>
                  <a:pt x="147307" y="272791"/>
                </a:lnTo>
                <a:lnTo>
                  <a:pt x="158918" y="275700"/>
                </a:lnTo>
                <a:lnTo>
                  <a:pt x="171119" y="276649"/>
                </a:lnTo>
                <a:lnTo>
                  <a:pt x="183911" y="276517"/>
                </a:lnTo>
                <a:lnTo>
                  <a:pt x="197294" y="276182"/>
                </a:lnTo>
                <a:lnTo>
                  <a:pt x="297072" y="276182"/>
                </a:lnTo>
                <a:lnTo>
                  <a:pt x="296870" y="273864"/>
                </a:lnTo>
                <a:lnTo>
                  <a:pt x="291785" y="262694"/>
                </a:lnTo>
                <a:lnTo>
                  <a:pt x="288842" y="259075"/>
                </a:lnTo>
                <a:close/>
              </a:path>
              <a:path w="297814" h="297814">
                <a:moveTo>
                  <a:pt x="139806" y="0"/>
                </a:moveTo>
                <a:lnTo>
                  <a:pt x="116047" y="36937"/>
                </a:lnTo>
                <a:lnTo>
                  <a:pt x="114693" y="47189"/>
                </a:lnTo>
                <a:lnTo>
                  <a:pt x="112442" y="54536"/>
                </a:lnTo>
                <a:lnTo>
                  <a:pt x="107743" y="61460"/>
                </a:lnTo>
                <a:lnTo>
                  <a:pt x="102363" y="68570"/>
                </a:lnTo>
                <a:lnTo>
                  <a:pt x="98069" y="76475"/>
                </a:lnTo>
                <a:lnTo>
                  <a:pt x="95362" y="84757"/>
                </a:lnTo>
                <a:lnTo>
                  <a:pt x="92568" y="92556"/>
                </a:lnTo>
                <a:lnTo>
                  <a:pt x="88562" y="99588"/>
                </a:lnTo>
                <a:lnTo>
                  <a:pt x="82219" y="105570"/>
                </a:lnTo>
                <a:lnTo>
                  <a:pt x="76267" y="112978"/>
                </a:lnTo>
                <a:lnTo>
                  <a:pt x="72474" y="122795"/>
                </a:lnTo>
                <a:lnTo>
                  <a:pt x="68644" y="132302"/>
                </a:lnTo>
                <a:lnTo>
                  <a:pt x="62585" y="138781"/>
                </a:lnTo>
                <a:lnTo>
                  <a:pt x="55231" y="146046"/>
                </a:lnTo>
                <a:lnTo>
                  <a:pt x="48937" y="157331"/>
                </a:lnTo>
                <a:lnTo>
                  <a:pt x="43642" y="169047"/>
                </a:lnTo>
                <a:lnTo>
                  <a:pt x="39281" y="177605"/>
                </a:lnTo>
                <a:lnTo>
                  <a:pt x="37325" y="183564"/>
                </a:lnTo>
                <a:lnTo>
                  <a:pt x="37139" y="189702"/>
                </a:lnTo>
                <a:lnTo>
                  <a:pt x="35503" y="195725"/>
                </a:lnTo>
                <a:lnTo>
                  <a:pt x="29197" y="201341"/>
                </a:lnTo>
                <a:lnTo>
                  <a:pt x="21408" y="205772"/>
                </a:lnTo>
                <a:lnTo>
                  <a:pt x="16378" y="209118"/>
                </a:lnTo>
                <a:lnTo>
                  <a:pt x="12264" y="212977"/>
                </a:lnTo>
                <a:lnTo>
                  <a:pt x="7226" y="218943"/>
                </a:lnTo>
                <a:lnTo>
                  <a:pt x="1993" y="225336"/>
                </a:lnTo>
                <a:lnTo>
                  <a:pt x="0" y="231661"/>
                </a:lnTo>
                <a:lnTo>
                  <a:pt x="3282" y="240926"/>
                </a:lnTo>
                <a:lnTo>
                  <a:pt x="13881" y="256142"/>
                </a:lnTo>
                <a:lnTo>
                  <a:pt x="25406" y="262963"/>
                </a:lnTo>
                <a:lnTo>
                  <a:pt x="39774" y="262881"/>
                </a:lnTo>
                <a:lnTo>
                  <a:pt x="54016" y="260162"/>
                </a:lnTo>
                <a:lnTo>
                  <a:pt x="65163" y="259075"/>
                </a:lnTo>
                <a:lnTo>
                  <a:pt x="288842" y="259075"/>
                </a:lnTo>
                <a:lnTo>
                  <a:pt x="283222" y="252167"/>
                </a:lnTo>
                <a:lnTo>
                  <a:pt x="275163" y="242112"/>
                </a:lnTo>
                <a:lnTo>
                  <a:pt x="270038" y="232070"/>
                </a:lnTo>
                <a:lnTo>
                  <a:pt x="265997" y="222622"/>
                </a:lnTo>
                <a:lnTo>
                  <a:pt x="261188" y="214346"/>
                </a:lnTo>
                <a:lnTo>
                  <a:pt x="257137" y="207535"/>
                </a:lnTo>
                <a:lnTo>
                  <a:pt x="255101" y="200900"/>
                </a:lnTo>
                <a:lnTo>
                  <a:pt x="252994" y="192050"/>
                </a:lnTo>
                <a:lnTo>
                  <a:pt x="248729" y="178595"/>
                </a:lnTo>
                <a:lnTo>
                  <a:pt x="241923" y="160069"/>
                </a:lnTo>
                <a:lnTo>
                  <a:pt x="240069" y="153049"/>
                </a:lnTo>
                <a:lnTo>
                  <a:pt x="237375" y="139886"/>
                </a:lnTo>
                <a:lnTo>
                  <a:pt x="232300" y="125954"/>
                </a:lnTo>
                <a:lnTo>
                  <a:pt x="225717" y="118340"/>
                </a:lnTo>
                <a:lnTo>
                  <a:pt x="219477" y="114108"/>
                </a:lnTo>
                <a:lnTo>
                  <a:pt x="215430" y="110320"/>
                </a:lnTo>
                <a:lnTo>
                  <a:pt x="211943" y="104549"/>
                </a:lnTo>
                <a:lnTo>
                  <a:pt x="206622" y="96563"/>
                </a:lnTo>
                <a:lnTo>
                  <a:pt x="200406" y="87153"/>
                </a:lnTo>
                <a:lnTo>
                  <a:pt x="194233" y="77110"/>
                </a:lnTo>
                <a:lnTo>
                  <a:pt x="189671" y="68088"/>
                </a:lnTo>
                <a:lnTo>
                  <a:pt x="186526" y="60755"/>
                </a:lnTo>
                <a:lnTo>
                  <a:pt x="183098" y="54389"/>
                </a:lnTo>
                <a:lnTo>
                  <a:pt x="177685" y="48268"/>
                </a:lnTo>
                <a:lnTo>
                  <a:pt x="172187" y="42207"/>
                </a:lnTo>
                <a:lnTo>
                  <a:pt x="169197" y="36086"/>
                </a:lnTo>
                <a:lnTo>
                  <a:pt x="167657" y="28483"/>
                </a:lnTo>
                <a:lnTo>
                  <a:pt x="166509" y="17979"/>
                </a:lnTo>
                <a:lnTo>
                  <a:pt x="161428" y="7568"/>
                </a:lnTo>
                <a:lnTo>
                  <a:pt x="151326" y="1537"/>
                </a:lnTo>
                <a:lnTo>
                  <a:pt x="13980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89149" y="957846"/>
            <a:ext cx="2580119" cy="180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40076" y="987518"/>
            <a:ext cx="2478602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3600" y="5014936"/>
            <a:ext cx="7720965" cy="2176145"/>
          </a:xfrm>
          <a:prstGeom prst="rect">
            <a:avLst/>
          </a:prstGeom>
        </p:spPr>
        <p:txBody>
          <a:bodyPr vert="horz" wrap="square" lIns="0" tIns="420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10"/>
              </a:spcBef>
            </a:pPr>
            <a:r>
              <a:rPr sz="4800" spc="-35" dirty="0">
                <a:solidFill>
                  <a:srgbClr val="404040"/>
                </a:solidFill>
                <a:latin typeface="Verdana"/>
                <a:cs typeface="Verdana"/>
              </a:rPr>
              <a:t>Creating </a:t>
            </a:r>
            <a:r>
              <a:rPr sz="4800" spc="-13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4800" spc="-10" dirty="0">
                <a:solidFill>
                  <a:srgbClr val="404040"/>
                </a:solidFill>
                <a:latin typeface="Verdana"/>
                <a:cs typeface="Verdana"/>
              </a:rPr>
              <a:t>Rating</a:t>
            </a:r>
            <a:r>
              <a:rPr sz="4800" spc="-6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60" dirty="0">
                <a:solidFill>
                  <a:srgbClr val="404040"/>
                </a:solidFill>
                <a:latin typeface="Verdana"/>
                <a:cs typeface="Verdana"/>
              </a:rPr>
              <a:t>Matrix</a:t>
            </a:r>
            <a:endParaRPr sz="4800">
              <a:latin typeface="Verdana"/>
              <a:cs typeface="Verdana"/>
            </a:endParaRPr>
          </a:p>
          <a:p>
            <a:pPr marL="101600" marR="5080">
              <a:lnSpc>
                <a:spcPts val="3100"/>
              </a:lnSpc>
              <a:spcBef>
                <a:spcPts val="1860"/>
              </a:spcBef>
            </a:pPr>
            <a:r>
              <a:rPr sz="2600" spc="-85" dirty="0">
                <a:latin typeface="DejaVu Sans"/>
                <a:cs typeface="DejaVu Sans"/>
              </a:rPr>
              <a:t>Takes </a:t>
            </a:r>
            <a:r>
              <a:rPr sz="2600" spc="-70" dirty="0">
                <a:latin typeface="DejaVu Sans"/>
                <a:cs typeface="DejaVu Sans"/>
              </a:rPr>
              <a:t>a </a:t>
            </a:r>
            <a:r>
              <a:rPr sz="2600" spc="15" dirty="0">
                <a:latin typeface="DejaVu Sans"/>
                <a:cs typeface="DejaVu Sans"/>
              </a:rPr>
              <a:t>tuple </a:t>
            </a:r>
            <a:r>
              <a:rPr sz="2600" spc="35" dirty="0">
                <a:latin typeface="DejaVu Sans"/>
                <a:cs typeface="DejaVu Sans"/>
              </a:rPr>
              <a:t>with </a:t>
            </a:r>
            <a:r>
              <a:rPr sz="2600" spc="-5" dirty="0">
                <a:latin typeface="DejaVu Sans"/>
                <a:cs typeface="DejaVu Sans"/>
              </a:rPr>
              <a:t>rating </a:t>
            </a:r>
            <a:r>
              <a:rPr sz="2600" spc="-30" dirty="0">
                <a:latin typeface="DejaVu Sans"/>
                <a:cs typeface="DejaVu Sans"/>
              </a:rPr>
              <a:t>data, </a:t>
            </a:r>
            <a:r>
              <a:rPr sz="2600" spc="35" dirty="0">
                <a:latin typeface="DejaVu Sans"/>
                <a:cs typeface="DejaVu Sans"/>
              </a:rPr>
              <a:t>row </a:t>
            </a:r>
            <a:r>
              <a:rPr sz="2600" spc="-50" dirty="0">
                <a:latin typeface="DejaVu Sans"/>
                <a:cs typeface="DejaVu Sans"/>
              </a:rPr>
              <a:t>names</a:t>
            </a:r>
            <a:r>
              <a:rPr sz="2600" spc="-31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and  </a:t>
            </a:r>
            <a:r>
              <a:rPr sz="2600" dirty="0">
                <a:latin typeface="DejaVu Sans"/>
                <a:cs typeface="DejaVu Sans"/>
              </a:rPr>
              <a:t>column</a:t>
            </a:r>
            <a:r>
              <a:rPr sz="2600" spc="-55" dirty="0">
                <a:latin typeface="DejaVu Sans"/>
                <a:cs typeface="DejaVu Sans"/>
              </a:rPr>
              <a:t> </a:t>
            </a:r>
            <a:r>
              <a:rPr sz="2600" spc="-50" dirty="0">
                <a:latin typeface="DejaVu Sans"/>
                <a:cs typeface="DejaVu Sans"/>
              </a:rPr>
              <a:t>names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62" y="5126863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66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4267200"/>
            <a:ext cx="11243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coo_matrix((</a:t>
            </a:r>
            <a:r>
              <a:rPr sz="3200" spc="-5" dirty="0">
                <a:solidFill>
                  <a:srgbClr val="606060"/>
                </a:solidFill>
                <a:latin typeface="Courier New"/>
                <a:cs typeface="Courier New"/>
              </a:rPr>
              <a:t>values</a:t>
            </a: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,(</a:t>
            </a:r>
            <a:r>
              <a:rPr sz="3200" spc="-5" dirty="0">
                <a:solidFill>
                  <a:srgbClr val="F15B2A"/>
                </a:solidFill>
                <a:latin typeface="Courier New"/>
                <a:cs typeface="Courier New"/>
              </a:rPr>
              <a:t>rowsource</a:t>
            </a: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,</a:t>
            </a:r>
            <a:r>
              <a:rPr sz="3200" spc="3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35353"/>
                </a:solidFill>
                <a:latin typeface="Courier New"/>
                <a:cs typeface="Courier New"/>
              </a:rPr>
              <a:t>columnsource)))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1244600"/>
            <a:ext cx="1886585" cy="654685"/>
          </a:xfrm>
          <a:custGeom>
            <a:avLst/>
            <a:gdLst/>
            <a:ahLst/>
            <a:cxnLst/>
            <a:rect l="l" t="t" r="r" b="b"/>
            <a:pathLst>
              <a:path w="1886584" h="654685">
                <a:moveTo>
                  <a:pt x="0" y="0"/>
                </a:moveTo>
                <a:lnTo>
                  <a:pt x="1886457" y="0"/>
                </a:lnTo>
                <a:lnTo>
                  <a:pt x="1886457" y="654088"/>
                </a:lnTo>
                <a:lnTo>
                  <a:pt x="0" y="654088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1857" y="1244600"/>
            <a:ext cx="1886585" cy="654685"/>
          </a:xfrm>
          <a:custGeom>
            <a:avLst/>
            <a:gdLst/>
            <a:ahLst/>
            <a:cxnLst/>
            <a:rect l="l" t="t" r="r" b="b"/>
            <a:pathLst>
              <a:path w="1886584" h="654685">
                <a:moveTo>
                  <a:pt x="0" y="0"/>
                </a:moveTo>
                <a:lnTo>
                  <a:pt x="1886458" y="0"/>
                </a:lnTo>
                <a:lnTo>
                  <a:pt x="1886458" y="654088"/>
                </a:lnTo>
                <a:lnTo>
                  <a:pt x="0" y="654088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99050" y="1238250"/>
          <a:ext cx="6033135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ISBN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066051" y="2701794"/>
            <a:ext cx="457834" cy="1579245"/>
          </a:xfrm>
          <a:custGeom>
            <a:avLst/>
            <a:gdLst/>
            <a:ahLst/>
            <a:cxnLst/>
            <a:rect l="l" t="t" r="r" b="b"/>
            <a:pathLst>
              <a:path w="457834" h="1579245">
                <a:moveTo>
                  <a:pt x="456685" y="1528359"/>
                </a:moveTo>
                <a:lnTo>
                  <a:pt x="365104" y="1550610"/>
                </a:lnTo>
                <a:lnTo>
                  <a:pt x="366688" y="1554853"/>
                </a:lnTo>
                <a:lnTo>
                  <a:pt x="380109" y="1571149"/>
                </a:lnTo>
                <a:lnTo>
                  <a:pt x="398088" y="1578944"/>
                </a:lnTo>
                <a:lnTo>
                  <a:pt x="420638" y="1577216"/>
                </a:lnTo>
                <a:lnTo>
                  <a:pt x="440693" y="1568352"/>
                </a:lnTo>
                <a:lnTo>
                  <a:pt x="452993" y="1554387"/>
                </a:lnTo>
                <a:lnTo>
                  <a:pt x="457466" y="1534456"/>
                </a:lnTo>
                <a:lnTo>
                  <a:pt x="456685" y="1528359"/>
                </a:lnTo>
                <a:close/>
              </a:path>
              <a:path w="457834" h="1579245">
                <a:moveTo>
                  <a:pt x="365104" y="1550610"/>
                </a:moveTo>
                <a:lnTo>
                  <a:pt x="362701" y="1551194"/>
                </a:lnTo>
                <a:lnTo>
                  <a:pt x="365104" y="1550610"/>
                </a:lnTo>
                <a:close/>
              </a:path>
              <a:path w="457834" h="1579245">
                <a:moveTo>
                  <a:pt x="353531" y="1426990"/>
                </a:moveTo>
                <a:lnTo>
                  <a:pt x="352337" y="1431687"/>
                </a:lnTo>
                <a:lnTo>
                  <a:pt x="358377" y="1467657"/>
                </a:lnTo>
                <a:lnTo>
                  <a:pt x="357489" y="1490522"/>
                </a:lnTo>
                <a:lnTo>
                  <a:pt x="355393" y="1508816"/>
                </a:lnTo>
                <a:lnTo>
                  <a:pt x="357811" y="1531077"/>
                </a:lnTo>
                <a:lnTo>
                  <a:pt x="365104" y="1550609"/>
                </a:lnTo>
                <a:lnTo>
                  <a:pt x="456684" y="1528359"/>
                </a:lnTo>
                <a:lnTo>
                  <a:pt x="454039" y="1507697"/>
                </a:lnTo>
                <a:lnTo>
                  <a:pt x="445596" y="1485370"/>
                </a:lnTo>
                <a:lnTo>
                  <a:pt x="435472" y="1471032"/>
                </a:lnTo>
                <a:lnTo>
                  <a:pt x="424271" y="1452265"/>
                </a:lnTo>
                <a:lnTo>
                  <a:pt x="420349" y="1440298"/>
                </a:lnTo>
                <a:lnTo>
                  <a:pt x="386781" y="1440298"/>
                </a:lnTo>
                <a:lnTo>
                  <a:pt x="364765" y="1440126"/>
                </a:lnTo>
                <a:lnTo>
                  <a:pt x="353531" y="1426990"/>
                </a:lnTo>
                <a:close/>
              </a:path>
              <a:path w="457834" h="1579245">
                <a:moveTo>
                  <a:pt x="376948" y="1402085"/>
                </a:moveTo>
                <a:lnTo>
                  <a:pt x="357354" y="1411944"/>
                </a:lnTo>
                <a:lnTo>
                  <a:pt x="353531" y="1426990"/>
                </a:lnTo>
                <a:lnTo>
                  <a:pt x="364765" y="1440126"/>
                </a:lnTo>
                <a:lnTo>
                  <a:pt x="386781" y="1440298"/>
                </a:lnTo>
                <a:lnTo>
                  <a:pt x="405904" y="1428564"/>
                </a:lnTo>
                <a:lnTo>
                  <a:pt x="409883" y="1413917"/>
                </a:lnTo>
                <a:lnTo>
                  <a:pt x="399302" y="1403268"/>
                </a:lnTo>
                <a:lnTo>
                  <a:pt x="376948" y="1402085"/>
                </a:lnTo>
                <a:close/>
              </a:path>
              <a:path w="457834" h="1579245">
                <a:moveTo>
                  <a:pt x="409883" y="1413917"/>
                </a:moveTo>
                <a:lnTo>
                  <a:pt x="405904" y="1428564"/>
                </a:lnTo>
                <a:lnTo>
                  <a:pt x="386781" y="1440298"/>
                </a:lnTo>
                <a:lnTo>
                  <a:pt x="420349" y="1440298"/>
                </a:lnTo>
                <a:lnTo>
                  <a:pt x="412599" y="1416650"/>
                </a:lnTo>
                <a:lnTo>
                  <a:pt x="409883" y="1413917"/>
                </a:lnTo>
                <a:close/>
              </a:path>
              <a:path w="457834" h="1579245">
                <a:moveTo>
                  <a:pt x="200041" y="797417"/>
                </a:moveTo>
                <a:lnTo>
                  <a:pt x="199226" y="799811"/>
                </a:lnTo>
                <a:lnTo>
                  <a:pt x="204206" y="816658"/>
                </a:lnTo>
                <a:lnTo>
                  <a:pt x="208926" y="829731"/>
                </a:lnTo>
                <a:lnTo>
                  <a:pt x="212346" y="841640"/>
                </a:lnTo>
                <a:lnTo>
                  <a:pt x="213425" y="854993"/>
                </a:lnTo>
                <a:lnTo>
                  <a:pt x="216412" y="871708"/>
                </a:lnTo>
                <a:lnTo>
                  <a:pt x="223739" y="890759"/>
                </a:lnTo>
                <a:lnTo>
                  <a:pt x="231925" y="910282"/>
                </a:lnTo>
                <a:lnTo>
                  <a:pt x="237491" y="928412"/>
                </a:lnTo>
                <a:lnTo>
                  <a:pt x="242587" y="959692"/>
                </a:lnTo>
                <a:lnTo>
                  <a:pt x="246257" y="976078"/>
                </a:lnTo>
                <a:lnTo>
                  <a:pt x="252388" y="995201"/>
                </a:lnTo>
                <a:lnTo>
                  <a:pt x="257124" y="1014244"/>
                </a:lnTo>
                <a:lnTo>
                  <a:pt x="260374" y="1036668"/>
                </a:lnTo>
                <a:lnTo>
                  <a:pt x="264533" y="1060989"/>
                </a:lnTo>
                <a:lnTo>
                  <a:pt x="280596" y="1114260"/>
                </a:lnTo>
                <a:lnTo>
                  <a:pt x="286809" y="1146504"/>
                </a:lnTo>
                <a:lnTo>
                  <a:pt x="294590" y="1195061"/>
                </a:lnTo>
                <a:lnTo>
                  <a:pt x="310024" y="1249961"/>
                </a:lnTo>
                <a:lnTo>
                  <a:pt x="326925" y="1306414"/>
                </a:lnTo>
                <a:lnTo>
                  <a:pt x="331915" y="1327628"/>
                </a:lnTo>
                <a:lnTo>
                  <a:pt x="337897" y="1359070"/>
                </a:lnTo>
                <a:lnTo>
                  <a:pt x="344366" y="1393534"/>
                </a:lnTo>
                <a:lnTo>
                  <a:pt x="350813" y="1423813"/>
                </a:lnTo>
                <a:lnTo>
                  <a:pt x="353531" y="1426990"/>
                </a:lnTo>
                <a:lnTo>
                  <a:pt x="357354" y="1411944"/>
                </a:lnTo>
                <a:lnTo>
                  <a:pt x="376948" y="1402085"/>
                </a:lnTo>
                <a:lnTo>
                  <a:pt x="409322" y="1402085"/>
                </a:lnTo>
                <a:lnTo>
                  <a:pt x="405412" y="1387176"/>
                </a:lnTo>
                <a:lnTo>
                  <a:pt x="399240" y="1365865"/>
                </a:lnTo>
                <a:lnTo>
                  <a:pt x="393365" y="1346394"/>
                </a:lnTo>
                <a:lnTo>
                  <a:pt x="388494" y="1329935"/>
                </a:lnTo>
                <a:lnTo>
                  <a:pt x="383715" y="1308909"/>
                </a:lnTo>
                <a:lnTo>
                  <a:pt x="381576" y="1293487"/>
                </a:lnTo>
                <a:lnTo>
                  <a:pt x="379518" y="1281573"/>
                </a:lnTo>
                <a:lnTo>
                  <a:pt x="374981" y="1271070"/>
                </a:lnTo>
                <a:lnTo>
                  <a:pt x="367329" y="1256422"/>
                </a:lnTo>
                <a:lnTo>
                  <a:pt x="358946" y="1235877"/>
                </a:lnTo>
                <a:lnTo>
                  <a:pt x="351923" y="1213272"/>
                </a:lnTo>
                <a:lnTo>
                  <a:pt x="348350" y="1192445"/>
                </a:lnTo>
                <a:lnTo>
                  <a:pt x="345686" y="1174130"/>
                </a:lnTo>
                <a:lnTo>
                  <a:pt x="340649" y="1151301"/>
                </a:lnTo>
                <a:lnTo>
                  <a:pt x="330671" y="1109348"/>
                </a:lnTo>
                <a:lnTo>
                  <a:pt x="323264" y="1070874"/>
                </a:lnTo>
                <a:lnTo>
                  <a:pt x="316066" y="1023065"/>
                </a:lnTo>
                <a:lnTo>
                  <a:pt x="311768" y="1000634"/>
                </a:lnTo>
                <a:lnTo>
                  <a:pt x="304722" y="977664"/>
                </a:lnTo>
                <a:lnTo>
                  <a:pt x="297128" y="955601"/>
                </a:lnTo>
                <a:lnTo>
                  <a:pt x="291187" y="935892"/>
                </a:lnTo>
                <a:lnTo>
                  <a:pt x="281846" y="894595"/>
                </a:lnTo>
                <a:lnTo>
                  <a:pt x="273801" y="854536"/>
                </a:lnTo>
                <a:lnTo>
                  <a:pt x="270408" y="836511"/>
                </a:lnTo>
                <a:lnTo>
                  <a:pt x="266938" y="819133"/>
                </a:lnTo>
                <a:lnTo>
                  <a:pt x="265252" y="811308"/>
                </a:lnTo>
                <a:lnTo>
                  <a:pt x="234048" y="811308"/>
                </a:lnTo>
                <a:lnTo>
                  <a:pt x="211884" y="810335"/>
                </a:lnTo>
                <a:lnTo>
                  <a:pt x="200041" y="797417"/>
                </a:lnTo>
                <a:close/>
              </a:path>
              <a:path w="457834" h="1579245">
                <a:moveTo>
                  <a:pt x="409322" y="1402085"/>
                </a:moveTo>
                <a:lnTo>
                  <a:pt x="376948" y="1402085"/>
                </a:lnTo>
                <a:lnTo>
                  <a:pt x="399302" y="1403268"/>
                </a:lnTo>
                <a:lnTo>
                  <a:pt x="409883" y="1413917"/>
                </a:lnTo>
                <a:lnTo>
                  <a:pt x="411176" y="1409157"/>
                </a:lnTo>
                <a:lnTo>
                  <a:pt x="409322" y="1402085"/>
                </a:lnTo>
                <a:close/>
              </a:path>
              <a:path w="457834" h="1579245">
                <a:moveTo>
                  <a:pt x="246223" y="772149"/>
                </a:moveTo>
                <a:lnTo>
                  <a:pt x="224469" y="772683"/>
                </a:lnTo>
                <a:lnTo>
                  <a:pt x="205029" y="782766"/>
                </a:lnTo>
                <a:lnTo>
                  <a:pt x="200041" y="797417"/>
                </a:lnTo>
                <a:lnTo>
                  <a:pt x="211884" y="810335"/>
                </a:lnTo>
                <a:lnTo>
                  <a:pt x="234048" y="811308"/>
                </a:lnTo>
                <a:lnTo>
                  <a:pt x="253390" y="800656"/>
                </a:lnTo>
                <a:lnTo>
                  <a:pt x="257918" y="782758"/>
                </a:lnTo>
                <a:lnTo>
                  <a:pt x="246223" y="772149"/>
                </a:lnTo>
                <a:close/>
              </a:path>
              <a:path w="457834" h="1579245">
                <a:moveTo>
                  <a:pt x="257928" y="782766"/>
                </a:moveTo>
                <a:lnTo>
                  <a:pt x="253390" y="800656"/>
                </a:lnTo>
                <a:lnTo>
                  <a:pt x="234048" y="811308"/>
                </a:lnTo>
                <a:lnTo>
                  <a:pt x="265252" y="811308"/>
                </a:lnTo>
                <a:lnTo>
                  <a:pt x="263194" y="801752"/>
                </a:lnTo>
                <a:lnTo>
                  <a:pt x="258980" y="783720"/>
                </a:lnTo>
                <a:lnTo>
                  <a:pt x="257928" y="782766"/>
                </a:lnTo>
                <a:close/>
              </a:path>
              <a:path w="457834" h="1579245">
                <a:moveTo>
                  <a:pt x="45841" y="167140"/>
                </a:moveTo>
                <a:lnTo>
                  <a:pt x="45429" y="168342"/>
                </a:lnTo>
                <a:lnTo>
                  <a:pt x="51463" y="190445"/>
                </a:lnTo>
                <a:lnTo>
                  <a:pt x="56629" y="205718"/>
                </a:lnTo>
                <a:lnTo>
                  <a:pt x="60954" y="217534"/>
                </a:lnTo>
                <a:lnTo>
                  <a:pt x="64466" y="229264"/>
                </a:lnTo>
                <a:lnTo>
                  <a:pt x="68108" y="247233"/>
                </a:lnTo>
                <a:lnTo>
                  <a:pt x="72674" y="270941"/>
                </a:lnTo>
                <a:lnTo>
                  <a:pt x="78082" y="294031"/>
                </a:lnTo>
                <a:lnTo>
                  <a:pt x="84253" y="310150"/>
                </a:lnTo>
                <a:lnTo>
                  <a:pt x="91851" y="335848"/>
                </a:lnTo>
                <a:lnTo>
                  <a:pt x="101158" y="382066"/>
                </a:lnTo>
                <a:lnTo>
                  <a:pt x="111744" y="433753"/>
                </a:lnTo>
                <a:lnTo>
                  <a:pt x="123179" y="475860"/>
                </a:lnTo>
                <a:lnTo>
                  <a:pt x="129282" y="493437"/>
                </a:lnTo>
                <a:lnTo>
                  <a:pt x="135152" y="513434"/>
                </a:lnTo>
                <a:lnTo>
                  <a:pt x="140074" y="534844"/>
                </a:lnTo>
                <a:lnTo>
                  <a:pt x="143333" y="556657"/>
                </a:lnTo>
                <a:lnTo>
                  <a:pt x="145865" y="581004"/>
                </a:lnTo>
                <a:lnTo>
                  <a:pt x="149479" y="608016"/>
                </a:lnTo>
                <a:lnTo>
                  <a:pt x="154776" y="633685"/>
                </a:lnTo>
                <a:lnTo>
                  <a:pt x="162358" y="654003"/>
                </a:lnTo>
                <a:lnTo>
                  <a:pt x="169188" y="670482"/>
                </a:lnTo>
                <a:lnTo>
                  <a:pt x="172839" y="687416"/>
                </a:lnTo>
                <a:lnTo>
                  <a:pt x="182021" y="740818"/>
                </a:lnTo>
                <a:lnTo>
                  <a:pt x="192825" y="775526"/>
                </a:lnTo>
                <a:lnTo>
                  <a:pt x="198324" y="795544"/>
                </a:lnTo>
                <a:lnTo>
                  <a:pt x="200041" y="797417"/>
                </a:lnTo>
                <a:lnTo>
                  <a:pt x="205032" y="782758"/>
                </a:lnTo>
                <a:lnTo>
                  <a:pt x="224469" y="772683"/>
                </a:lnTo>
                <a:lnTo>
                  <a:pt x="246223" y="772149"/>
                </a:lnTo>
                <a:lnTo>
                  <a:pt x="255879" y="772149"/>
                </a:lnTo>
                <a:lnTo>
                  <a:pt x="254084" y="766346"/>
                </a:lnTo>
                <a:lnTo>
                  <a:pt x="248934" y="752250"/>
                </a:lnTo>
                <a:lnTo>
                  <a:pt x="244193" y="736258"/>
                </a:lnTo>
                <a:lnTo>
                  <a:pt x="241022" y="716347"/>
                </a:lnTo>
                <a:lnTo>
                  <a:pt x="236089" y="696140"/>
                </a:lnTo>
                <a:lnTo>
                  <a:pt x="227650" y="679279"/>
                </a:lnTo>
                <a:lnTo>
                  <a:pt x="218957" y="663823"/>
                </a:lnTo>
                <a:lnTo>
                  <a:pt x="213260" y="647830"/>
                </a:lnTo>
                <a:lnTo>
                  <a:pt x="210021" y="628563"/>
                </a:lnTo>
                <a:lnTo>
                  <a:pt x="206372" y="606321"/>
                </a:lnTo>
                <a:lnTo>
                  <a:pt x="202410" y="583926"/>
                </a:lnTo>
                <a:lnTo>
                  <a:pt x="198236" y="564201"/>
                </a:lnTo>
                <a:lnTo>
                  <a:pt x="194811" y="548568"/>
                </a:lnTo>
                <a:lnTo>
                  <a:pt x="191813" y="534537"/>
                </a:lnTo>
                <a:lnTo>
                  <a:pt x="187381" y="518806"/>
                </a:lnTo>
                <a:lnTo>
                  <a:pt x="179655" y="498072"/>
                </a:lnTo>
                <a:lnTo>
                  <a:pt x="171723" y="465909"/>
                </a:lnTo>
                <a:lnTo>
                  <a:pt x="166876" y="425825"/>
                </a:lnTo>
                <a:lnTo>
                  <a:pt x="163768" y="388823"/>
                </a:lnTo>
                <a:lnTo>
                  <a:pt x="161050" y="365903"/>
                </a:lnTo>
                <a:lnTo>
                  <a:pt x="154907" y="348521"/>
                </a:lnTo>
                <a:lnTo>
                  <a:pt x="144834" y="324874"/>
                </a:lnTo>
                <a:lnTo>
                  <a:pt x="134420" y="300854"/>
                </a:lnTo>
                <a:lnTo>
                  <a:pt x="127255" y="282350"/>
                </a:lnTo>
                <a:lnTo>
                  <a:pt x="122781" y="259680"/>
                </a:lnTo>
                <a:lnTo>
                  <a:pt x="117989" y="225274"/>
                </a:lnTo>
                <a:lnTo>
                  <a:pt x="112795" y="188190"/>
                </a:lnTo>
                <a:lnTo>
                  <a:pt x="111351" y="180390"/>
                </a:lnTo>
                <a:lnTo>
                  <a:pt x="58480" y="180390"/>
                </a:lnTo>
                <a:lnTo>
                  <a:pt x="45841" y="167140"/>
                </a:lnTo>
                <a:close/>
              </a:path>
              <a:path w="457834" h="1579245">
                <a:moveTo>
                  <a:pt x="255879" y="772149"/>
                </a:moveTo>
                <a:lnTo>
                  <a:pt x="246223" y="772149"/>
                </a:lnTo>
                <a:lnTo>
                  <a:pt x="257928" y="782766"/>
                </a:lnTo>
                <a:lnTo>
                  <a:pt x="258484" y="780571"/>
                </a:lnTo>
                <a:lnTo>
                  <a:pt x="255879" y="772149"/>
                </a:lnTo>
                <a:close/>
              </a:path>
              <a:path w="457834" h="1579245">
                <a:moveTo>
                  <a:pt x="71061" y="141462"/>
                </a:moveTo>
                <a:lnTo>
                  <a:pt x="51313" y="151186"/>
                </a:lnTo>
                <a:lnTo>
                  <a:pt x="45841" y="167140"/>
                </a:lnTo>
                <a:lnTo>
                  <a:pt x="58480" y="180390"/>
                </a:lnTo>
                <a:lnTo>
                  <a:pt x="80446" y="180363"/>
                </a:lnTo>
                <a:lnTo>
                  <a:pt x="99741" y="169343"/>
                </a:lnTo>
                <a:lnTo>
                  <a:pt x="104070" y="154148"/>
                </a:lnTo>
                <a:lnTo>
                  <a:pt x="93414" y="142464"/>
                </a:lnTo>
                <a:lnTo>
                  <a:pt x="71061" y="141462"/>
                </a:lnTo>
                <a:close/>
              </a:path>
              <a:path w="457834" h="1579245">
                <a:moveTo>
                  <a:pt x="104070" y="154148"/>
                </a:moveTo>
                <a:lnTo>
                  <a:pt x="99741" y="169343"/>
                </a:lnTo>
                <a:lnTo>
                  <a:pt x="80446" y="180363"/>
                </a:lnTo>
                <a:lnTo>
                  <a:pt x="58480" y="180390"/>
                </a:lnTo>
                <a:lnTo>
                  <a:pt x="111351" y="180390"/>
                </a:lnTo>
                <a:lnTo>
                  <a:pt x="107113" y="157483"/>
                </a:lnTo>
                <a:lnTo>
                  <a:pt x="104070" y="154148"/>
                </a:lnTo>
                <a:close/>
              </a:path>
              <a:path w="457834" h="1579245">
                <a:moveTo>
                  <a:pt x="49981" y="0"/>
                </a:moveTo>
                <a:lnTo>
                  <a:pt x="26290" y="3483"/>
                </a:lnTo>
                <a:lnTo>
                  <a:pt x="8399" y="15515"/>
                </a:lnTo>
                <a:lnTo>
                  <a:pt x="685" y="32073"/>
                </a:lnTo>
                <a:lnTo>
                  <a:pt x="0" y="50595"/>
                </a:lnTo>
                <a:lnTo>
                  <a:pt x="3189" y="68520"/>
                </a:lnTo>
                <a:lnTo>
                  <a:pt x="11587" y="91449"/>
                </a:lnTo>
                <a:lnTo>
                  <a:pt x="21521" y="106698"/>
                </a:lnTo>
                <a:lnTo>
                  <a:pt x="32761" y="127311"/>
                </a:lnTo>
                <a:lnTo>
                  <a:pt x="45074" y="166335"/>
                </a:lnTo>
                <a:lnTo>
                  <a:pt x="45841" y="167140"/>
                </a:lnTo>
                <a:lnTo>
                  <a:pt x="51313" y="151186"/>
                </a:lnTo>
                <a:lnTo>
                  <a:pt x="71061" y="141462"/>
                </a:lnTo>
                <a:lnTo>
                  <a:pt x="103550" y="141462"/>
                </a:lnTo>
                <a:lnTo>
                  <a:pt x="97149" y="105216"/>
                </a:lnTo>
                <a:lnTo>
                  <a:pt x="97620" y="79991"/>
                </a:lnTo>
                <a:lnTo>
                  <a:pt x="100138" y="63201"/>
                </a:lnTo>
                <a:lnTo>
                  <a:pt x="98299" y="43298"/>
                </a:lnTo>
                <a:lnTo>
                  <a:pt x="88132" y="21235"/>
                </a:lnTo>
                <a:lnTo>
                  <a:pt x="71310" y="6360"/>
                </a:lnTo>
                <a:lnTo>
                  <a:pt x="49981" y="0"/>
                </a:lnTo>
                <a:close/>
              </a:path>
              <a:path w="457834" h="1579245">
                <a:moveTo>
                  <a:pt x="103550" y="141462"/>
                </a:moveTo>
                <a:lnTo>
                  <a:pt x="71061" y="141462"/>
                </a:lnTo>
                <a:lnTo>
                  <a:pt x="93414" y="142464"/>
                </a:lnTo>
                <a:lnTo>
                  <a:pt x="104070" y="154148"/>
                </a:lnTo>
                <a:lnTo>
                  <a:pt x="105132" y="150422"/>
                </a:lnTo>
                <a:lnTo>
                  <a:pt x="103550" y="141462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11171" y="4148080"/>
            <a:ext cx="323215" cy="279400"/>
          </a:xfrm>
          <a:custGeom>
            <a:avLst/>
            <a:gdLst/>
            <a:ahLst/>
            <a:cxnLst/>
            <a:rect l="l" t="t" r="r" b="b"/>
            <a:pathLst>
              <a:path w="323215" h="279400">
                <a:moveTo>
                  <a:pt x="23727" y="66948"/>
                </a:moveTo>
                <a:lnTo>
                  <a:pt x="12416" y="69450"/>
                </a:lnTo>
                <a:lnTo>
                  <a:pt x="4189" y="77858"/>
                </a:lnTo>
                <a:lnTo>
                  <a:pt x="0" y="88698"/>
                </a:lnTo>
                <a:lnTo>
                  <a:pt x="804" y="98494"/>
                </a:lnTo>
                <a:lnTo>
                  <a:pt x="7514" y="106750"/>
                </a:lnTo>
                <a:lnTo>
                  <a:pt x="18451" y="114350"/>
                </a:lnTo>
                <a:lnTo>
                  <a:pt x="30368" y="120436"/>
                </a:lnTo>
                <a:lnTo>
                  <a:pt x="40022" y="124148"/>
                </a:lnTo>
                <a:lnTo>
                  <a:pt x="46635" y="128053"/>
                </a:lnTo>
                <a:lnTo>
                  <a:pt x="52266" y="134240"/>
                </a:lnTo>
                <a:lnTo>
                  <a:pt x="57918" y="141134"/>
                </a:lnTo>
                <a:lnTo>
                  <a:pt x="64596" y="147161"/>
                </a:lnTo>
                <a:lnTo>
                  <a:pt x="72022" y="151728"/>
                </a:lnTo>
                <a:lnTo>
                  <a:pt x="78952" y="156267"/>
                </a:lnTo>
                <a:lnTo>
                  <a:pt x="84850" y="161805"/>
                </a:lnTo>
                <a:lnTo>
                  <a:pt x="89183" y="169373"/>
                </a:lnTo>
                <a:lnTo>
                  <a:pt x="94995" y="176890"/>
                </a:lnTo>
                <a:lnTo>
                  <a:pt x="103658" y="182873"/>
                </a:lnTo>
                <a:lnTo>
                  <a:pt x="112011" y="188818"/>
                </a:lnTo>
                <a:lnTo>
                  <a:pt x="116895" y="196221"/>
                </a:lnTo>
                <a:lnTo>
                  <a:pt x="122237" y="205073"/>
                </a:lnTo>
                <a:lnTo>
                  <a:pt x="131738" y="213833"/>
                </a:lnTo>
                <a:lnTo>
                  <a:pt x="141891" y="221720"/>
                </a:lnTo>
                <a:lnTo>
                  <a:pt x="149191" y="227958"/>
                </a:lnTo>
                <a:lnTo>
                  <a:pt x="154526" y="231252"/>
                </a:lnTo>
                <a:lnTo>
                  <a:pt x="160448" y="232868"/>
                </a:lnTo>
                <a:lnTo>
                  <a:pt x="165920" y="235868"/>
                </a:lnTo>
                <a:lnTo>
                  <a:pt x="169904" y="243312"/>
                </a:lnTo>
                <a:lnTo>
                  <a:pt x="172397" y="251917"/>
                </a:lnTo>
                <a:lnTo>
                  <a:pt x="174475" y="257587"/>
                </a:lnTo>
                <a:lnTo>
                  <a:pt x="177264" y="262486"/>
                </a:lnTo>
                <a:lnTo>
                  <a:pt x="181893" y="268776"/>
                </a:lnTo>
                <a:lnTo>
                  <a:pt x="186887" y="275362"/>
                </a:lnTo>
                <a:lnTo>
                  <a:pt x="192571" y="278780"/>
                </a:lnTo>
                <a:lnTo>
                  <a:pt x="202346" y="277756"/>
                </a:lnTo>
                <a:lnTo>
                  <a:pt x="219612" y="271011"/>
                </a:lnTo>
                <a:lnTo>
                  <a:pt x="228942" y="261402"/>
                </a:lnTo>
                <a:lnTo>
                  <a:pt x="232220" y="247415"/>
                </a:lnTo>
                <a:lnTo>
                  <a:pt x="232912" y="232868"/>
                </a:lnTo>
                <a:lnTo>
                  <a:pt x="234446" y="221837"/>
                </a:lnTo>
                <a:lnTo>
                  <a:pt x="249002" y="184440"/>
                </a:lnTo>
                <a:lnTo>
                  <a:pt x="266996" y="145167"/>
                </a:lnTo>
                <a:lnTo>
                  <a:pt x="272540" y="134560"/>
                </a:lnTo>
                <a:lnTo>
                  <a:pt x="276311" y="122916"/>
                </a:lnTo>
                <a:lnTo>
                  <a:pt x="279169" y="110445"/>
                </a:lnTo>
                <a:lnTo>
                  <a:pt x="281969" y="97351"/>
                </a:lnTo>
                <a:lnTo>
                  <a:pt x="286151" y="84718"/>
                </a:lnTo>
                <a:lnTo>
                  <a:pt x="292220" y="72824"/>
                </a:lnTo>
                <a:lnTo>
                  <a:pt x="294947" y="68564"/>
                </a:lnTo>
                <a:lnTo>
                  <a:pt x="41960" y="68564"/>
                </a:lnTo>
                <a:lnTo>
                  <a:pt x="34210" y="68287"/>
                </a:lnTo>
                <a:lnTo>
                  <a:pt x="23727" y="66948"/>
                </a:lnTo>
                <a:close/>
              </a:path>
              <a:path w="323215" h="279400">
                <a:moveTo>
                  <a:pt x="158817" y="26536"/>
                </a:moveTo>
                <a:lnTo>
                  <a:pt x="144081" y="28215"/>
                </a:lnTo>
                <a:lnTo>
                  <a:pt x="135138" y="32834"/>
                </a:lnTo>
                <a:lnTo>
                  <a:pt x="129567" y="37907"/>
                </a:lnTo>
                <a:lnTo>
                  <a:pt x="124946" y="40951"/>
                </a:lnTo>
                <a:lnTo>
                  <a:pt x="118517" y="42996"/>
                </a:lnTo>
                <a:lnTo>
                  <a:pt x="98906" y="50150"/>
                </a:lnTo>
                <a:lnTo>
                  <a:pt x="87697" y="53803"/>
                </a:lnTo>
                <a:lnTo>
                  <a:pt x="77860" y="56132"/>
                </a:lnTo>
                <a:lnTo>
                  <a:pt x="69997" y="57477"/>
                </a:lnTo>
                <a:lnTo>
                  <a:pt x="63005" y="59322"/>
                </a:lnTo>
                <a:lnTo>
                  <a:pt x="55782" y="63150"/>
                </a:lnTo>
                <a:lnTo>
                  <a:pt x="48607" y="67083"/>
                </a:lnTo>
                <a:lnTo>
                  <a:pt x="41960" y="68564"/>
                </a:lnTo>
                <a:lnTo>
                  <a:pt x="294947" y="68564"/>
                </a:lnTo>
                <a:lnTo>
                  <a:pt x="299720" y="61108"/>
                </a:lnTo>
                <a:lnTo>
                  <a:pt x="308195" y="49002"/>
                </a:lnTo>
                <a:lnTo>
                  <a:pt x="316115" y="37003"/>
                </a:lnTo>
                <a:lnTo>
                  <a:pt x="320705" y="26989"/>
                </a:lnTo>
                <a:lnTo>
                  <a:pt x="172247" y="26989"/>
                </a:lnTo>
                <a:lnTo>
                  <a:pt x="158817" y="26536"/>
                </a:lnTo>
                <a:close/>
              </a:path>
              <a:path w="323215" h="279400">
                <a:moveTo>
                  <a:pt x="213194" y="23535"/>
                </a:moveTo>
                <a:lnTo>
                  <a:pt x="199114" y="24542"/>
                </a:lnTo>
                <a:lnTo>
                  <a:pt x="179509" y="26825"/>
                </a:lnTo>
                <a:lnTo>
                  <a:pt x="172247" y="26989"/>
                </a:lnTo>
                <a:lnTo>
                  <a:pt x="320705" y="26989"/>
                </a:lnTo>
                <a:lnTo>
                  <a:pt x="321185" y="25941"/>
                </a:lnTo>
                <a:lnTo>
                  <a:pt x="321567" y="23553"/>
                </a:lnTo>
                <a:lnTo>
                  <a:pt x="222292" y="23553"/>
                </a:lnTo>
                <a:lnTo>
                  <a:pt x="213194" y="23535"/>
                </a:lnTo>
                <a:close/>
              </a:path>
              <a:path w="323215" h="279400">
                <a:moveTo>
                  <a:pt x="302991" y="0"/>
                </a:moveTo>
                <a:lnTo>
                  <a:pt x="290938" y="2333"/>
                </a:lnTo>
                <a:lnTo>
                  <a:pt x="267042" y="13682"/>
                </a:lnTo>
                <a:lnTo>
                  <a:pt x="256085" y="16319"/>
                </a:lnTo>
                <a:lnTo>
                  <a:pt x="245955" y="18041"/>
                </a:lnTo>
                <a:lnTo>
                  <a:pt x="236783" y="20783"/>
                </a:lnTo>
                <a:lnTo>
                  <a:pt x="229218" y="23126"/>
                </a:lnTo>
                <a:lnTo>
                  <a:pt x="222292" y="23553"/>
                </a:lnTo>
                <a:lnTo>
                  <a:pt x="321567" y="23553"/>
                </a:lnTo>
                <a:lnTo>
                  <a:pt x="322777" y="15986"/>
                </a:lnTo>
                <a:lnTo>
                  <a:pt x="320260" y="7308"/>
                </a:lnTo>
                <a:lnTo>
                  <a:pt x="313286" y="1543"/>
                </a:lnTo>
                <a:lnTo>
                  <a:pt x="302991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9086" y="1011631"/>
            <a:ext cx="2580119" cy="180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0013" y="1041310"/>
            <a:ext cx="2478602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3600" y="5014936"/>
            <a:ext cx="7720965" cy="2176145"/>
          </a:xfrm>
          <a:prstGeom prst="rect">
            <a:avLst/>
          </a:prstGeom>
        </p:spPr>
        <p:txBody>
          <a:bodyPr vert="horz" wrap="square" lIns="0" tIns="420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10"/>
              </a:spcBef>
            </a:pPr>
            <a:r>
              <a:rPr sz="4800" spc="-35" dirty="0">
                <a:solidFill>
                  <a:srgbClr val="404040"/>
                </a:solidFill>
                <a:latin typeface="Verdana"/>
                <a:cs typeface="Verdana"/>
              </a:rPr>
              <a:t>Creating </a:t>
            </a:r>
            <a:r>
              <a:rPr sz="4800" spc="-13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4800" spc="-10" dirty="0">
                <a:solidFill>
                  <a:srgbClr val="404040"/>
                </a:solidFill>
                <a:latin typeface="Verdana"/>
                <a:cs typeface="Verdana"/>
              </a:rPr>
              <a:t>Rating</a:t>
            </a:r>
            <a:r>
              <a:rPr sz="4800" spc="-6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60" dirty="0">
                <a:solidFill>
                  <a:srgbClr val="404040"/>
                </a:solidFill>
                <a:latin typeface="Verdana"/>
                <a:cs typeface="Verdana"/>
              </a:rPr>
              <a:t>Matrix</a:t>
            </a:r>
            <a:endParaRPr sz="4800">
              <a:latin typeface="Verdana"/>
              <a:cs typeface="Verdana"/>
            </a:endParaRPr>
          </a:p>
          <a:p>
            <a:pPr marL="101600" marR="5080">
              <a:lnSpc>
                <a:spcPts val="3100"/>
              </a:lnSpc>
              <a:spcBef>
                <a:spcPts val="1860"/>
              </a:spcBef>
            </a:pPr>
            <a:r>
              <a:rPr sz="2600" spc="-85" dirty="0">
                <a:latin typeface="DejaVu Sans"/>
                <a:cs typeface="DejaVu Sans"/>
              </a:rPr>
              <a:t>Takes </a:t>
            </a:r>
            <a:r>
              <a:rPr sz="2600" spc="-70" dirty="0">
                <a:latin typeface="DejaVu Sans"/>
                <a:cs typeface="DejaVu Sans"/>
              </a:rPr>
              <a:t>a </a:t>
            </a:r>
            <a:r>
              <a:rPr sz="2600" spc="15" dirty="0">
                <a:latin typeface="DejaVu Sans"/>
                <a:cs typeface="DejaVu Sans"/>
              </a:rPr>
              <a:t>tuple </a:t>
            </a:r>
            <a:r>
              <a:rPr sz="2600" spc="35" dirty="0">
                <a:latin typeface="DejaVu Sans"/>
                <a:cs typeface="DejaVu Sans"/>
              </a:rPr>
              <a:t>with </a:t>
            </a:r>
            <a:r>
              <a:rPr sz="2600" spc="-5" dirty="0">
                <a:latin typeface="DejaVu Sans"/>
                <a:cs typeface="DejaVu Sans"/>
              </a:rPr>
              <a:t>rating </a:t>
            </a:r>
            <a:r>
              <a:rPr sz="2600" spc="-30" dirty="0">
                <a:latin typeface="DejaVu Sans"/>
                <a:cs typeface="DejaVu Sans"/>
              </a:rPr>
              <a:t>data, </a:t>
            </a:r>
            <a:r>
              <a:rPr sz="2600" spc="35" dirty="0">
                <a:latin typeface="DejaVu Sans"/>
                <a:cs typeface="DejaVu Sans"/>
              </a:rPr>
              <a:t>row </a:t>
            </a:r>
            <a:r>
              <a:rPr sz="2600" spc="-50" dirty="0">
                <a:latin typeface="DejaVu Sans"/>
                <a:cs typeface="DejaVu Sans"/>
              </a:rPr>
              <a:t>names</a:t>
            </a:r>
            <a:r>
              <a:rPr sz="2600" spc="-31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and  </a:t>
            </a:r>
            <a:r>
              <a:rPr sz="2600" dirty="0">
                <a:latin typeface="DejaVu Sans"/>
                <a:cs typeface="DejaVu Sans"/>
              </a:rPr>
              <a:t>column</a:t>
            </a:r>
            <a:r>
              <a:rPr sz="2600" spc="-55" dirty="0">
                <a:latin typeface="DejaVu Sans"/>
                <a:cs typeface="DejaVu Sans"/>
              </a:rPr>
              <a:t> </a:t>
            </a:r>
            <a:r>
              <a:rPr sz="2600" spc="-50" dirty="0">
                <a:latin typeface="DejaVu Sans"/>
                <a:cs typeface="DejaVu Sans"/>
              </a:rPr>
              <a:t>names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62" y="5126863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66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4267200"/>
            <a:ext cx="11243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coo_matrix((</a:t>
            </a:r>
            <a:r>
              <a:rPr sz="3200" spc="-5" dirty="0">
                <a:solidFill>
                  <a:srgbClr val="606060"/>
                </a:solidFill>
                <a:latin typeface="Courier New"/>
                <a:cs typeface="Courier New"/>
              </a:rPr>
              <a:t>values</a:t>
            </a: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,(rowsource,</a:t>
            </a:r>
            <a:r>
              <a:rPr sz="3200" spc="5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15B2A"/>
                </a:solidFill>
                <a:latin typeface="Courier New"/>
                <a:cs typeface="Courier New"/>
              </a:rPr>
              <a:t>columnsource</a:t>
            </a: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)))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1244600"/>
            <a:ext cx="1886585" cy="654685"/>
          </a:xfrm>
          <a:custGeom>
            <a:avLst/>
            <a:gdLst/>
            <a:ahLst/>
            <a:cxnLst/>
            <a:rect l="l" t="t" r="r" b="b"/>
            <a:pathLst>
              <a:path w="1886584" h="654685">
                <a:moveTo>
                  <a:pt x="0" y="0"/>
                </a:moveTo>
                <a:lnTo>
                  <a:pt x="1886457" y="0"/>
                </a:lnTo>
                <a:lnTo>
                  <a:pt x="1886457" y="654088"/>
                </a:lnTo>
                <a:lnTo>
                  <a:pt x="0" y="654088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1857" y="1244600"/>
            <a:ext cx="1886585" cy="654685"/>
          </a:xfrm>
          <a:custGeom>
            <a:avLst/>
            <a:gdLst/>
            <a:ahLst/>
            <a:cxnLst/>
            <a:rect l="l" t="t" r="r" b="b"/>
            <a:pathLst>
              <a:path w="1886584" h="654685">
                <a:moveTo>
                  <a:pt x="0" y="0"/>
                </a:moveTo>
                <a:lnTo>
                  <a:pt x="1886458" y="0"/>
                </a:lnTo>
                <a:lnTo>
                  <a:pt x="1886458" y="654088"/>
                </a:lnTo>
                <a:lnTo>
                  <a:pt x="0" y="654088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78316" y="1244600"/>
            <a:ext cx="2260600" cy="654685"/>
          </a:xfrm>
          <a:custGeom>
            <a:avLst/>
            <a:gdLst/>
            <a:ahLst/>
            <a:cxnLst/>
            <a:rect l="l" t="t" r="r" b="b"/>
            <a:pathLst>
              <a:path w="2260600" h="654685">
                <a:moveTo>
                  <a:pt x="0" y="0"/>
                </a:moveTo>
                <a:lnTo>
                  <a:pt x="2260066" y="0"/>
                </a:lnTo>
                <a:lnTo>
                  <a:pt x="2260066" y="654088"/>
                </a:lnTo>
                <a:lnTo>
                  <a:pt x="0" y="654088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99050" y="1238250"/>
          <a:ext cx="6033135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ISBN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9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193568" y="2668291"/>
            <a:ext cx="457834" cy="1579245"/>
          </a:xfrm>
          <a:custGeom>
            <a:avLst/>
            <a:gdLst/>
            <a:ahLst/>
            <a:cxnLst/>
            <a:rect l="l" t="t" r="r" b="b"/>
            <a:pathLst>
              <a:path w="457834" h="1579245">
                <a:moveTo>
                  <a:pt x="456697" y="1528359"/>
                </a:moveTo>
                <a:lnTo>
                  <a:pt x="365113" y="1550611"/>
                </a:lnTo>
                <a:lnTo>
                  <a:pt x="366696" y="1554853"/>
                </a:lnTo>
                <a:lnTo>
                  <a:pt x="380117" y="1571149"/>
                </a:lnTo>
                <a:lnTo>
                  <a:pt x="398098" y="1578944"/>
                </a:lnTo>
                <a:lnTo>
                  <a:pt x="420650" y="1577216"/>
                </a:lnTo>
                <a:lnTo>
                  <a:pt x="440705" y="1568352"/>
                </a:lnTo>
                <a:lnTo>
                  <a:pt x="453005" y="1554387"/>
                </a:lnTo>
                <a:lnTo>
                  <a:pt x="457478" y="1534456"/>
                </a:lnTo>
                <a:lnTo>
                  <a:pt x="456697" y="1528359"/>
                </a:lnTo>
                <a:close/>
              </a:path>
              <a:path w="457834" h="1579245">
                <a:moveTo>
                  <a:pt x="365113" y="1550611"/>
                </a:moveTo>
                <a:lnTo>
                  <a:pt x="362713" y="1551194"/>
                </a:lnTo>
                <a:lnTo>
                  <a:pt x="365113" y="1550611"/>
                </a:lnTo>
                <a:close/>
              </a:path>
              <a:path w="457834" h="1579245">
                <a:moveTo>
                  <a:pt x="353535" y="1426982"/>
                </a:moveTo>
                <a:lnTo>
                  <a:pt x="352337" y="1431687"/>
                </a:lnTo>
                <a:lnTo>
                  <a:pt x="358384" y="1467657"/>
                </a:lnTo>
                <a:lnTo>
                  <a:pt x="357500" y="1490522"/>
                </a:lnTo>
                <a:lnTo>
                  <a:pt x="355405" y="1508816"/>
                </a:lnTo>
                <a:lnTo>
                  <a:pt x="357824" y="1531077"/>
                </a:lnTo>
                <a:lnTo>
                  <a:pt x="365112" y="1550610"/>
                </a:lnTo>
                <a:lnTo>
                  <a:pt x="456697" y="1528359"/>
                </a:lnTo>
                <a:lnTo>
                  <a:pt x="454051" y="1507697"/>
                </a:lnTo>
                <a:lnTo>
                  <a:pt x="445608" y="1485370"/>
                </a:lnTo>
                <a:lnTo>
                  <a:pt x="435484" y="1471032"/>
                </a:lnTo>
                <a:lnTo>
                  <a:pt x="424283" y="1452265"/>
                </a:lnTo>
                <a:lnTo>
                  <a:pt x="420361" y="1440298"/>
                </a:lnTo>
                <a:lnTo>
                  <a:pt x="386789" y="1440298"/>
                </a:lnTo>
                <a:lnTo>
                  <a:pt x="364772" y="1440126"/>
                </a:lnTo>
                <a:lnTo>
                  <a:pt x="353535" y="1426982"/>
                </a:lnTo>
                <a:close/>
              </a:path>
              <a:path w="457834" h="1579245">
                <a:moveTo>
                  <a:pt x="376959" y="1402085"/>
                </a:moveTo>
                <a:lnTo>
                  <a:pt x="357362" y="1411944"/>
                </a:lnTo>
                <a:lnTo>
                  <a:pt x="353535" y="1426982"/>
                </a:lnTo>
                <a:lnTo>
                  <a:pt x="364772" y="1440126"/>
                </a:lnTo>
                <a:lnTo>
                  <a:pt x="386789" y="1440298"/>
                </a:lnTo>
                <a:lnTo>
                  <a:pt x="405915" y="1428564"/>
                </a:lnTo>
                <a:lnTo>
                  <a:pt x="409895" y="1413917"/>
                </a:lnTo>
                <a:lnTo>
                  <a:pt x="399314" y="1403268"/>
                </a:lnTo>
                <a:lnTo>
                  <a:pt x="376959" y="1402085"/>
                </a:lnTo>
                <a:close/>
              </a:path>
              <a:path w="457834" h="1579245">
                <a:moveTo>
                  <a:pt x="409895" y="1413917"/>
                </a:moveTo>
                <a:lnTo>
                  <a:pt x="405915" y="1428564"/>
                </a:lnTo>
                <a:lnTo>
                  <a:pt x="386789" y="1440298"/>
                </a:lnTo>
                <a:lnTo>
                  <a:pt x="420361" y="1440298"/>
                </a:lnTo>
                <a:lnTo>
                  <a:pt x="412611" y="1416650"/>
                </a:lnTo>
                <a:lnTo>
                  <a:pt x="409895" y="1413917"/>
                </a:lnTo>
                <a:close/>
              </a:path>
              <a:path w="457834" h="1579245">
                <a:moveTo>
                  <a:pt x="200054" y="797417"/>
                </a:moveTo>
                <a:lnTo>
                  <a:pt x="199239" y="799811"/>
                </a:lnTo>
                <a:lnTo>
                  <a:pt x="204218" y="816658"/>
                </a:lnTo>
                <a:lnTo>
                  <a:pt x="208938" y="829731"/>
                </a:lnTo>
                <a:lnTo>
                  <a:pt x="212358" y="841640"/>
                </a:lnTo>
                <a:lnTo>
                  <a:pt x="213437" y="854993"/>
                </a:lnTo>
                <a:lnTo>
                  <a:pt x="216422" y="871706"/>
                </a:lnTo>
                <a:lnTo>
                  <a:pt x="223745" y="890754"/>
                </a:lnTo>
                <a:lnTo>
                  <a:pt x="231927" y="910277"/>
                </a:lnTo>
                <a:lnTo>
                  <a:pt x="237491" y="928412"/>
                </a:lnTo>
                <a:lnTo>
                  <a:pt x="242592" y="959692"/>
                </a:lnTo>
                <a:lnTo>
                  <a:pt x="246258" y="976078"/>
                </a:lnTo>
                <a:lnTo>
                  <a:pt x="252388" y="995201"/>
                </a:lnTo>
                <a:lnTo>
                  <a:pt x="257131" y="1014244"/>
                </a:lnTo>
                <a:lnTo>
                  <a:pt x="260383" y="1036668"/>
                </a:lnTo>
                <a:lnTo>
                  <a:pt x="264540" y="1060989"/>
                </a:lnTo>
                <a:lnTo>
                  <a:pt x="280603" y="1114260"/>
                </a:lnTo>
                <a:lnTo>
                  <a:pt x="286818" y="1146504"/>
                </a:lnTo>
                <a:lnTo>
                  <a:pt x="294590" y="1195061"/>
                </a:lnTo>
                <a:lnTo>
                  <a:pt x="310030" y="1249961"/>
                </a:lnTo>
                <a:lnTo>
                  <a:pt x="326937" y="1306414"/>
                </a:lnTo>
                <a:lnTo>
                  <a:pt x="331922" y="1327628"/>
                </a:lnTo>
                <a:lnTo>
                  <a:pt x="337905" y="1359070"/>
                </a:lnTo>
                <a:lnTo>
                  <a:pt x="344377" y="1393534"/>
                </a:lnTo>
                <a:lnTo>
                  <a:pt x="350826" y="1423813"/>
                </a:lnTo>
                <a:lnTo>
                  <a:pt x="353535" y="1426982"/>
                </a:lnTo>
                <a:lnTo>
                  <a:pt x="357362" y="1411944"/>
                </a:lnTo>
                <a:lnTo>
                  <a:pt x="376959" y="1402085"/>
                </a:lnTo>
                <a:lnTo>
                  <a:pt x="409334" y="1402085"/>
                </a:lnTo>
                <a:lnTo>
                  <a:pt x="405423" y="1387176"/>
                </a:lnTo>
                <a:lnTo>
                  <a:pt x="399248" y="1365865"/>
                </a:lnTo>
                <a:lnTo>
                  <a:pt x="393372" y="1346394"/>
                </a:lnTo>
                <a:lnTo>
                  <a:pt x="388507" y="1329935"/>
                </a:lnTo>
                <a:lnTo>
                  <a:pt x="383725" y="1308909"/>
                </a:lnTo>
                <a:lnTo>
                  <a:pt x="381584" y="1293487"/>
                </a:lnTo>
                <a:lnTo>
                  <a:pt x="379525" y="1281573"/>
                </a:lnTo>
                <a:lnTo>
                  <a:pt x="374994" y="1271070"/>
                </a:lnTo>
                <a:lnTo>
                  <a:pt x="367336" y="1256422"/>
                </a:lnTo>
                <a:lnTo>
                  <a:pt x="358952" y="1235877"/>
                </a:lnTo>
                <a:lnTo>
                  <a:pt x="351929" y="1213272"/>
                </a:lnTo>
                <a:lnTo>
                  <a:pt x="348349" y="1192445"/>
                </a:lnTo>
                <a:lnTo>
                  <a:pt x="345687" y="1174124"/>
                </a:lnTo>
                <a:lnTo>
                  <a:pt x="340655" y="1151295"/>
                </a:lnTo>
                <a:lnTo>
                  <a:pt x="330684" y="1109336"/>
                </a:lnTo>
                <a:lnTo>
                  <a:pt x="323265" y="1070872"/>
                </a:lnTo>
                <a:lnTo>
                  <a:pt x="316066" y="1023065"/>
                </a:lnTo>
                <a:lnTo>
                  <a:pt x="311768" y="1000634"/>
                </a:lnTo>
                <a:lnTo>
                  <a:pt x="304722" y="977662"/>
                </a:lnTo>
                <a:lnTo>
                  <a:pt x="297128" y="955596"/>
                </a:lnTo>
                <a:lnTo>
                  <a:pt x="291187" y="935879"/>
                </a:lnTo>
                <a:lnTo>
                  <a:pt x="281851" y="894593"/>
                </a:lnTo>
                <a:lnTo>
                  <a:pt x="273800" y="854536"/>
                </a:lnTo>
                <a:lnTo>
                  <a:pt x="270413" y="836509"/>
                </a:lnTo>
                <a:lnTo>
                  <a:pt x="266944" y="819128"/>
                </a:lnTo>
                <a:lnTo>
                  <a:pt x="265260" y="811306"/>
                </a:lnTo>
                <a:lnTo>
                  <a:pt x="234059" y="811306"/>
                </a:lnTo>
                <a:lnTo>
                  <a:pt x="211896" y="810335"/>
                </a:lnTo>
                <a:lnTo>
                  <a:pt x="200054" y="797417"/>
                </a:lnTo>
                <a:close/>
              </a:path>
              <a:path w="457834" h="1579245">
                <a:moveTo>
                  <a:pt x="409334" y="1402085"/>
                </a:moveTo>
                <a:lnTo>
                  <a:pt x="376959" y="1402085"/>
                </a:lnTo>
                <a:lnTo>
                  <a:pt x="399314" y="1403268"/>
                </a:lnTo>
                <a:lnTo>
                  <a:pt x="409895" y="1413917"/>
                </a:lnTo>
                <a:lnTo>
                  <a:pt x="411189" y="1409157"/>
                </a:lnTo>
                <a:lnTo>
                  <a:pt x="409334" y="1402085"/>
                </a:lnTo>
                <a:close/>
              </a:path>
              <a:path w="457834" h="1579245">
                <a:moveTo>
                  <a:pt x="246230" y="772144"/>
                </a:moveTo>
                <a:lnTo>
                  <a:pt x="224477" y="772678"/>
                </a:lnTo>
                <a:lnTo>
                  <a:pt x="205043" y="782756"/>
                </a:lnTo>
                <a:lnTo>
                  <a:pt x="200054" y="797417"/>
                </a:lnTo>
                <a:lnTo>
                  <a:pt x="211896" y="810335"/>
                </a:lnTo>
                <a:lnTo>
                  <a:pt x="234059" y="811306"/>
                </a:lnTo>
                <a:lnTo>
                  <a:pt x="253397" y="800650"/>
                </a:lnTo>
                <a:lnTo>
                  <a:pt x="257928" y="782755"/>
                </a:lnTo>
                <a:lnTo>
                  <a:pt x="246230" y="772144"/>
                </a:lnTo>
                <a:close/>
              </a:path>
              <a:path w="457834" h="1579245">
                <a:moveTo>
                  <a:pt x="257928" y="782755"/>
                </a:moveTo>
                <a:lnTo>
                  <a:pt x="253397" y="800650"/>
                </a:lnTo>
                <a:lnTo>
                  <a:pt x="234059" y="811306"/>
                </a:lnTo>
                <a:lnTo>
                  <a:pt x="265260" y="811306"/>
                </a:lnTo>
                <a:lnTo>
                  <a:pt x="263201" y="801747"/>
                </a:lnTo>
                <a:lnTo>
                  <a:pt x="258992" y="783720"/>
                </a:lnTo>
                <a:lnTo>
                  <a:pt x="257928" y="782755"/>
                </a:lnTo>
                <a:close/>
              </a:path>
              <a:path w="457834" h="1579245">
                <a:moveTo>
                  <a:pt x="45850" y="167137"/>
                </a:moveTo>
                <a:lnTo>
                  <a:pt x="45442" y="168329"/>
                </a:lnTo>
                <a:lnTo>
                  <a:pt x="51470" y="190439"/>
                </a:lnTo>
                <a:lnTo>
                  <a:pt x="56637" y="205716"/>
                </a:lnTo>
                <a:lnTo>
                  <a:pt x="60965" y="217534"/>
                </a:lnTo>
                <a:lnTo>
                  <a:pt x="64479" y="229264"/>
                </a:lnTo>
                <a:lnTo>
                  <a:pt x="68119" y="247232"/>
                </a:lnTo>
                <a:lnTo>
                  <a:pt x="72680" y="270936"/>
                </a:lnTo>
                <a:lnTo>
                  <a:pt x="78084" y="294026"/>
                </a:lnTo>
                <a:lnTo>
                  <a:pt x="84253" y="310150"/>
                </a:lnTo>
                <a:lnTo>
                  <a:pt x="91853" y="335848"/>
                </a:lnTo>
                <a:lnTo>
                  <a:pt x="101165" y="382066"/>
                </a:lnTo>
                <a:lnTo>
                  <a:pt x="111755" y="433753"/>
                </a:lnTo>
                <a:lnTo>
                  <a:pt x="123191" y="475860"/>
                </a:lnTo>
                <a:lnTo>
                  <a:pt x="129289" y="493431"/>
                </a:lnTo>
                <a:lnTo>
                  <a:pt x="135159" y="513430"/>
                </a:lnTo>
                <a:lnTo>
                  <a:pt x="140084" y="534842"/>
                </a:lnTo>
                <a:lnTo>
                  <a:pt x="143346" y="556657"/>
                </a:lnTo>
                <a:lnTo>
                  <a:pt x="145875" y="581002"/>
                </a:lnTo>
                <a:lnTo>
                  <a:pt x="149485" y="608011"/>
                </a:lnTo>
                <a:lnTo>
                  <a:pt x="154778" y="633679"/>
                </a:lnTo>
                <a:lnTo>
                  <a:pt x="162358" y="654003"/>
                </a:lnTo>
                <a:lnTo>
                  <a:pt x="169189" y="670482"/>
                </a:lnTo>
                <a:lnTo>
                  <a:pt x="172843" y="687416"/>
                </a:lnTo>
                <a:lnTo>
                  <a:pt x="182021" y="740812"/>
                </a:lnTo>
                <a:lnTo>
                  <a:pt x="192830" y="775524"/>
                </a:lnTo>
                <a:lnTo>
                  <a:pt x="198337" y="795544"/>
                </a:lnTo>
                <a:lnTo>
                  <a:pt x="200054" y="797417"/>
                </a:lnTo>
                <a:lnTo>
                  <a:pt x="205044" y="782755"/>
                </a:lnTo>
                <a:lnTo>
                  <a:pt x="224477" y="772678"/>
                </a:lnTo>
                <a:lnTo>
                  <a:pt x="246230" y="772144"/>
                </a:lnTo>
                <a:lnTo>
                  <a:pt x="255884" y="772144"/>
                </a:lnTo>
                <a:lnTo>
                  <a:pt x="254091" y="766341"/>
                </a:lnTo>
                <a:lnTo>
                  <a:pt x="248945" y="752248"/>
                </a:lnTo>
                <a:lnTo>
                  <a:pt x="244206" y="736258"/>
                </a:lnTo>
                <a:lnTo>
                  <a:pt x="241034" y="716347"/>
                </a:lnTo>
                <a:lnTo>
                  <a:pt x="236102" y="696140"/>
                </a:lnTo>
                <a:lnTo>
                  <a:pt x="227663" y="679279"/>
                </a:lnTo>
                <a:lnTo>
                  <a:pt x="218969" y="663823"/>
                </a:lnTo>
                <a:lnTo>
                  <a:pt x="213272" y="647830"/>
                </a:lnTo>
                <a:lnTo>
                  <a:pt x="210032" y="628563"/>
                </a:lnTo>
                <a:lnTo>
                  <a:pt x="206379" y="606321"/>
                </a:lnTo>
                <a:lnTo>
                  <a:pt x="202417" y="583926"/>
                </a:lnTo>
                <a:lnTo>
                  <a:pt x="198248" y="564201"/>
                </a:lnTo>
                <a:lnTo>
                  <a:pt x="194822" y="548567"/>
                </a:lnTo>
                <a:lnTo>
                  <a:pt x="191820" y="534535"/>
                </a:lnTo>
                <a:lnTo>
                  <a:pt x="187388" y="518801"/>
                </a:lnTo>
                <a:lnTo>
                  <a:pt x="179668" y="498059"/>
                </a:lnTo>
                <a:lnTo>
                  <a:pt x="171728" y="465903"/>
                </a:lnTo>
                <a:lnTo>
                  <a:pt x="166879" y="425823"/>
                </a:lnTo>
                <a:lnTo>
                  <a:pt x="163773" y="388823"/>
                </a:lnTo>
                <a:lnTo>
                  <a:pt x="161062" y="365903"/>
                </a:lnTo>
                <a:lnTo>
                  <a:pt x="154914" y="348515"/>
                </a:lnTo>
                <a:lnTo>
                  <a:pt x="144841" y="324869"/>
                </a:lnTo>
                <a:lnTo>
                  <a:pt x="134431" y="300852"/>
                </a:lnTo>
                <a:lnTo>
                  <a:pt x="127268" y="282350"/>
                </a:lnTo>
                <a:lnTo>
                  <a:pt x="122794" y="259675"/>
                </a:lnTo>
                <a:lnTo>
                  <a:pt x="118002" y="225270"/>
                </a:lnTo>
                <a:lnTo>
                  <a:pt x="112807" y="188188"/>
                </a:lnTo>
                <a:lnTo>
                  <a:pt x="111363" y="180385"/>
                </a:lnTo>
                <a:lnTo>
                  <a:pt x="58487" y="180385"/>
                </a:lnTo>
                <a:lnTo>
                  <a:pt x="45850" y="167137"/>
                </a:lnTo>
                <a:close/>
              </a:path>
              <a:path w="457834" h="1579245">
                <a:moveTo>
                  <a:pt x="255884" y="772144"/>
                </a:moveTo>
                <a:lnTo>
                  <a:pt x="246230" y="772144"/>
                </a:lnTo>
                <a:lnTo>
                  <a:pt x="257928" y="782755"/>
                </a:lnTo>
                <a:lnTo>
                  <a:pt x="258484" y="780558"/>
                </a:lnTo>
                <a:lnTo>
                  <a:pt x="255884" y="772144"/>
                </a:lnTo>
                <a:close/>
              </a:path>
              <a:path w="457834" h="1579245">
                <a:moveTo>
                  <a:pt x="71069" y="141461"/>
                </a:moveTo>
                <a:lnTo>
                  <a:pt x="51320" y="151181"/>
                </a:lnTo>
                <a:lnTo>
                  <a:pt x="45850" y="167137"/>
                </a:lnTo>
                <a:lnTo>
                  <a:pt x="58487" y="180385"/>
                </a:lnTo>
                <a:lnTo>
                  <a:pt x="80454" y="180358"/>
                </a:lnTo>
                <a:lnTo>
                  <a:pt x="99752" y="169341"/>
                </a:lnTo>
                <a:lnTo>
                  <a:pt x="104083" y="154148"/>
                </a:lnTo>
                <a:lnTo>
                  <a:pt x="93424" y="142464"/>
                </a:lnTo>
                <a:lnTo>
                  <a:pt x="71069" y="141461"/>
                </a:lnTo>
                <a:close/>
              </a:path>
              <a:path w="457834" h="1579245">
                <a:moveTo>
                  <a:pt x="104083" y="154148"/>
                </a:moveTo>
                <a:lnTo>
                  <a:pt x="99752" y="169341"/>
                </a:lnTo>
                <a:lnTo>
                  <a:pt x="80454" y="180358"/>
                </a:lnTo>
                <a:lnTo>
                  <a:pt x="58487" y="180385"/>
                </a:lnTo>
                <a:lnTo>
                  <a:pt x="111363" y="180385"/>
                </a:lnTo>
                <a:lnTo>
                  <a:pt x="107126" y="157483"/>
                </a:lnTo>
                <a:lnTo>
                  <a:pt x="104083" y="154148"/>
                </a:lnTo>
                <a:close/>
              </a:path>
              <a:path w="457834" h="1579245">
                <a:moveTo>
                  <a:pt x="49993" y="0"/>
                </a:moveTo>
                <a:lnTo>
                  <a:pt x="26303" y="3483"/>
                </a:lnTo>
                <a:lnTo>
                  <a:pt x="8404" y="15513"/>
                </a:lnTo>
                <a:lnTo>
                  <a:pt x="687" y="32068"/>
                </a:lnTo>
                <a:lnTo>
                  <a:pt x="0" y="50589"/>
                </a:lnTo>
                <a:lnTo>
                  <a:pt x="3189" y="68520"/>
                </a:lnTo>
                <a:lnTo>
                  <a:pt x="11594" y="91449"/>
                </a:lnTo>
                <a:lnTo>
                  <a:pt x="21532" y="106698"/>
                </a:lnTo>
                <a:lnTo>
                  <a:pt x="32773" y="127311"/>
                </a:lnTo>
                <a:lnTo>
                  <a:pt x="45086" y="166335"/>
                </a:lnTo>
                <a:lnTo>
                  <a:pt x="45850" y="167137"/>
                </a:lnTo>
                <a:lnTo>
                  <a:pt x="51320" y="151181"/>
                </a:lnTo>
                <a:lnTo>
                  <a:pt x="71069" y="141461"/>
                </a:lnTo>
                <a:lnTo>
                  <a:pt x="103562" y="141461"/>
                </a:lnTo>
                <a:lnTo>
                  <a:pt x="97160" y="105216"/>
                </a:lnTo>
                <a:lnTo>
                  <a:pt x="97628" y="79991"/>
                </a:lnTo>
                <a:lnTo>
                  <a:pt x="100146" y="63201"/>
                </a:lnTo>
                <a:lnTo>
                  <a:pt x="98312" y="43298"/>
                </a:lnTo>
                <a:lnTo>
                  <a:pt x="88144" y="21235"/>
                </a:lnTo>
                <a:lnTo>
                  <a:pt x="71323" y="6360"/>
                </a:lnTo>
                <a:lnTo>
                  <a:pt x="49993" y="0"/>
                </a:lnTo>
                <a:close/>
              </a:path>
              <a:path w="457834" h="1579245">
                <a:moveTo>
                  <a:pt x="103562" y="141461"/>
                </a:moveTo>
                <a:lnTo>
                  <a:pt x="71069" y="141461"/>
                </a:lnTo>
                <a:lnTo>
                  <a:pt x="93424" y="142464"/>
                </a:lnTo>
                <a:lnTo>
                  <a:pt x="104083" y="154148"/>
                </a:lnTo>
                <a:lnTo>
                  <a:pt x="105144" y="150422"/>
                </a:lnTo>
                <a:lnTo>
                  <a:pt x="103562" y="141461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38701" y="4114575"/>
            <a:ext cx="323215" cy="279400"/>
          </a:xfrm>
          <a:custGeom>
            <a:avLst/>
            <a:gdLst/>
            <a:ahLst/>
            <a:cxnLst/>
            <a:rect l="l" t="t" r="r" b="b"/>
            <a:pathLst>
              <a:path w="323215" h="279400">
                <a:moveTo>
                  <a:pt x="23715" y="66949"/>
                </a:moveTo>
                <a:lnTo>
                  <a:pt x="12411" y="69451"/>
                </a:lnTo>
                <a:lnTo>
                  <a:pt x="4187" y="77860"/>
                </a:lnTo>
                <a:lnTo>
                  <a:pt x="0" y="88700"/>
                </a:lnTo>
                <a:lnTo>
                  <a:pt x="804" y="98496"/>
                </a:lnTo>
                <a:lnTo>
                  <a:pt x="7512" y="106751"/>
                </a:lnTo>
                <a:lnTo>
                  <a:pt x="18444" y="114352"/>
                </a:lnTo>
                <a:lnTo>
                  <a:pt x="30358" y="120438"/>
                </a:lnTo>
                <a:lnTo>
                  <a:pt x="40009" y="124150"/>
                </a:lnTo>
                <a:lnTo>
                  <a:pt x="46623" y="128055"/>
                </a:lnTo>
                <a:lnTo>
                  <a:pt x="52255" y="134242"/>
                </a:lnTo>
                <a:lnTo>
                  <a:pt x="57911" y="141136"/>
                </a:lnTo>
                <a:lnTo>
                  <a:pt x="64596" y="147162"/>
                </a:lnTo>
                <a:lnTo>
                  <a:pt x="72017" y="151730"/>
                </a:lnTo>
                <a:lnTo>
                  <a:pt x="78947" y="156268"/>
                </a:lnTo>
                <a:lnTo>
                  <a:pt x="84849" y="161807"/>
                </a:lnTo>
                <a:lnTo>
                  <a:pt x="89183" y="169375"/>
                </a:lnTo>
                <a:lnTo>
                  <a:pt x="94988" y="176890"/>
                </a:lnTo>
                <a:lnTo>
                  <a:pt x="103647" y="182870"/>
                </a:lnTo>
                <a:lnTo>
                  <a:pt x="111999" y="188815"/>
                </a:lnTo>
                <a:lnTo>
                  <a:pt x="116882" y="196222"/>
                </a:lnTo>
                <a:lnTo>
                  <a:pt x="122232" y="205073"/>
                </a:lnTo>
                <a:lnTo>
                  <a:pt x="131735" y="213829"/>
                </a:lnTo>
                <a:lnTo>
                  <a:pt x="141885" y="221717"/>
                </a:lnTo>
                <a:lnTo>
                  <a:pt x="149178" y="227960"/>
                </a:lnTo>
                <a:lnTo>
                  <a:pt x="154521" y="231252"/>
                </a:lnTo>
                <a:lnTo>
                  <a:pt x="160446" y="232865"/>
                </a:lnTo>
                <a:lnTo>
                  <a:pt x="165920" y="235864"/>
                </a:lnTo>
                <a:lnTo>
                  <a:pt x="169905" y="243314"/>
                </a:lnTo>
                <a:lnTo>
                  <a:pt x="172392" y="251918"/>
                </a:lnTo>
                <a:lnTo>
                  <a:pt x="174469" y="257589"/>
                </a:lnTo>
                <a:lnTo>
                  <a:pt x="177257" y="262488"/>
                </a:lnTo>
                <a:lnTo>
                  <a:pt x="181881" y="268778"/>
                </a:lnTo>
                <a:lnTo>
                  <a:pt x="186874" y="275363"/>
                </a:lnTo>
                <a:lnTo>
                  <a:pt x="192560" y="278782"/>
                </a:lnTo>
                <a:lnTo>
                  <a:pt x="202339" y="277757"/>
                </a:lnTo>
                <a:lnTo>
                  <a:pt x="219612" y="271013"/>
                </a:lnTo>
                <a:lnTo>
                  <a:pt x="228935" y="261404"/>
                </a:lnTo>
                <a:lnTo>
                  <a:pt x="232211" y="247416"/>
                </a:lnTo>
                <a:lnTo>
                  <a:pt x="232906" y="232865"/>
                </a:lnTo>
                <a:lnTo>
                  <a:pt x="234446" y="221838"/>
                </a:lnTo>
                <a:lnTo>
                  <a:pt x="249002" y="184442"/>
                </a:lnTo>
                <a:lnTo>
                  <a:pt x="266996" y="145168"/>
                </a:lnTo>
                <a:lnTo>
                  <a:pt x="272532" y="134556"/>
                </a:lnTo>
                <a:lnTo>
                  <a:pt x="276301" y="122913"/>
                </a:lnTo>
                <a:lnTo>
                  <a:pt x="279157" y="110444"/>
                </a:lnTo>
                <a:lnTo>
                  <a:pt x="281957" y="97353"/>
                </a:lnTo>
                <a:lnTo>
                  <a:pt x="286146" y="84719"/>
                </a:lnTo>
                <a:lnTo>
                  <a:pt x="292218" y="72826"/>
                </a:lnTo>
                <a:lnTo>
                  <a:pt x="294946" y="68565"/>
                </a:lnTo>
                <a:lnTo>
                  <a:pt x="41949" y="68565"/>
                </a:lnTo>
                <a:lnTo>
                  <a:pt x="34198" y="68288"/>
                </a:lnTo>
                <a:lnTo>
                  <a:pt x="23715" y="66949"/>
                </a:lnTo>
                <a:close/>
              </a:path>
              <a:path w="323215" h="279400">
                <a:moveTo>
                  <a:pt x="158818" y="26525"/>
                </a:moveTo>
                <a:lnTo>
                  <a:pt x="144081" y="28211"/>
                </a:lnTo>
                <a:lnTo>
                  <a:pt x="135138" y="32834"/>
                </a:lnTo>
                <a:lnTo>
                  <a:pt x="129567" y="37909"/>
                </a:lnTo>
                <a:lnTo>
                  <a:pt x="124947" y="40952"/>
                </a:lnTo>
                <a:lnTo>
                  <a:pt x="118512" y="42998"/>
                </a:lnTo>
                <a:lnTo>
                  <a:pt x="98899" y="50152"/>
                </a:lnTo>
                <a:lnTo>
                  <a:pt x="87685" y="53805"/>
                </a:lnTo>
                <a:lnTo>
                  <a:pt x="77853" y="56133"/>
                </a:lnTo>
                <a:lnTo>
                  <a:pt x="69991" y="57478"/>
                </a:lnTo>
                <a:lnTo>
                  <a:pt x="63000" y="59323"/>
                </a:lnTo>
                <a:lnTo>
                  <a:pt x="55782" y="63152"/>
                </a:lnTo>
                <a:lnTo>
                  <a:pt x="48600" y="67085"/>
                </a:lnTo>
                <a:lnTo>
                  <a:pt x="41949" y="68565"/>
                </a:lnTo>
                <a:lnTo>
                  <a:pt x="294946" y="68565"/>
                </a:lnTo>
                <a:lnTo>
                  <a:pt x="299720" y="61109"/>
                </a:lnTo>
                <a:lnTo>
                  <a:pt x="308195" y="49004"/>
                </a:lnTo>
                <a:lnTo>
                  <a:pt x="316109" y="37003"/>
                </a:lnTo>
                <a:lnTo>
                  <a:pt x="320699" y="26985"/>
                </a:lnTo>
                <a:lnTo>
                  <a:pt x="172240" y="26985"/>
                </a:lnTo>
                <a:lnTo>
                  <a:pt x="158818" y="26525"/>
                </a:lnTo>
                <a:close/>
              </a:path>
              <a:path w="323215" h="279400">
                <a:moveTo>
                  <a:pt x="213187" y="23531"/>
                </a:moveTo>
                <a:lnTo>
                  <a:pt x="199115" y="24531"/>
                </a:lnTo>
                <a:lnTo>
                  <a:pt x="179500" y="26823"/>
                </a:lnTo>
                <a:lnTo>
                  <a:pt x="172240" y="26985"/>
                </a:lnTo>
                <a:lnTo>
                  <a:pt x="320699" y="26985"/>
                </a:lnTo>
                <a:lnTo>
                  <a:pt x="321179" y="25936"/>
                </a:lnTo>
                <a:lnTo>
                  <a:pt x="321560" y="23553"/>
                </a:lnTo>
                <a:lnTo>
                  <a:pt x="222281" y="23553"/>
                </a:lnTo>
                <a:lnTo>
                  <a:pt x="213187" y="23531"/>
                </a:lnTo>
                <a:close/>
              </a:path>
              <a:path w="323215" h="279400">
                <a:moveTo>
                  <a:pt x="302990" y="0"/>
                </a:moveTo>
                <a:lnTo>
                  <a:pt x="290938" y="2334"/>
                </a:lnTo>
                <a:lnTo>
                  <a:pt x="267040" y="13684"/>
                </a:lnTo>
                <a:lnTo>
                  <a:pt x="256079" y="16321"/>
                </a:lnTo>
                <a:lnTo>
                  <a:pt x="245944" y="18043"/>
                </a:lnTo>
                <a:lnTo>
                  <a:pt x="236770" y="20785"/>
                </a:lnTo>
                <a:lnTo>
                  <a:pt x="229206" y="23127"/>
                </a:lnTo>
                <a:lnTo>
                  <a:pt x="222281" y="23553"/>
                </a:lnTo>
                <a:lnTo>
                  <a:pt x="321560" y="23553"/>
                </a:lnTo>
                <a:lnTo>
                  <a:pt x="322770" y="15977"/>
                </a:lnTo>
                <a:lnTo>
                  <a:pt x="320247" y="7297"/>
                </a:lnTo>
                <a:lnTo>
                  <a:pt x="313281" y="1539"/>
                </a:lnTo>
                <a:lnTo>
                  <a:pt x="302990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68211" y="1011631"/>
            <a:ext cx="2580119" cy="180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9137" y="1041310"/>
            <a:ext cx="2478602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3600" y="5014936"/>
            <a:ext cx="7720965" cy="2176145"/>
          </a:xfrm>
          <a:prstGeom prst="rect">
            <a:avLst/>
          </a:prstGeom>
        </p:spPr>
        <p:txBody>
          <a:bodyPr vert="horz" wrap="square" lIns="0" tIns="420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10"/>
              </a:spcBef>
            </a:pPr>
            <a:r>
              <a:rPr sz="4800" spc="-35" dirty="0">
                <a:solidFill>
                  <a:srgbClr val="404040"/>
                </a:solidFill>
                <a:latin typeface="Verdana"/>
                <a:cs typeface="Verdana"/>
              </a:rPr>
              <a:t>Creating </a:t>
            </a:r>
            <a:r>
              <a:rPr sz="4800" spc="-13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4800" spc="-10" dirty="0">
                <a:solidFill>
                  <a:srgbClr val="404040"/>
                </a:solidFill>
                <a:latin typeface="Verdana"/>
                <a:cs typeface="Verdana"/>
              </a:rPr>
              <a:t>Rating</a:t>
            </a:r>
            <a:r>
              <a:rPr sz="4800" spc="-6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60" dirty="0">
                <a:solidFill>
                  <a:srgbClr val="404040"/>
                </a:solidFill>
                <a:latin typeface="Verdana"/>
                <a:cs typeface="Verdana"/>
              </a:rPr>
              <a:t>Matrix</a:t>
            </a:r>
            <a:endParaRPr sz="4800">
              <a:latin typeface="Verdana"/>
              <a:cs typeface="Verdana"/>
            </a:endParaRPr>
          </a:p>
          <a:p>
            <a:pPr marL="101600" marR="5080">
              <a:lnSpc>
                <a:spcPts val="3100"/>
              </a:lnSpc>
              <a:spcBef>
                <a:spcPts val="1860"/>
              </a:spcBef>
            </a:pPr>
            <a:r>
              <a:rPr sz="2600" spc="-85" dirty="0">
                <a:latin typeface="DejaVu Sans"/>
                <a:cs typeface="DejaVu Sans"/>
              </a:rPr>
              <a:t>Takes </a:t>
            </a:r>
            <a:r>
              <a:rPr sz="2600" spc="-70" dirty="0">
                <a:latin typeface="DejaVu Sans"/>
                <a:cs typeface="DejaVu Sans"/>
              </a:rPr>
              <a:t>a </a:t>
            </a:r>
            <a:r>
              <a:rPr sz="2600" spc="15" dirty="0">
                <a:latin typeface="DejaVu Sans"/>
                <a:cs typeface="DejaVu Sans"/>
              </a:rPr>
              <a:t>tuple </a:t>
            </a:r>
            <a:r>
              <a:rPr sz="2600" spc="35" dirty="0">
                <a:latin typeface="DejaVu Sans"/>
                <a:cs typeface="DejaVu Sans"/>
              </a:rPr>
              <a:t>with </a:t>
            </a:r>
            <a:r>
              <a:rPr sz="2600" spc="-5" dirty="0">
                <a:latin typeface="DejaVu Sans"/>
                <a:cs typeface="DejaVu Sans"/>
              </a:rPr>
              <a:t>rating </a:t>
            </a:r>
            <a:r>
              <a:rPr sz="2600" spc="-30" dirty="0">
                <a:latin typeface="DejaVu Sans"/>
                <a:cs typeface="DejaVu Sans"/>
              </a:rPr>
              <a:t>data, </a:t>
            </a:r>
            <a:r>
              <a:rPr sz="2600" spc="35" dirty="0">
                <a:latin typeface="DejaVu Sans"/>
                <a:cs typeface="DejaVu Sans"/>
              </a:rPr>
              <a:t>row </a:t>
            </a:r>
            <a:r>
              <a:rPr sz="2600" spc="-50" dirty="0">
                <a:latin typeface="DejaVu Sans"/>
                <a:cs typeface="DejaVu Sans"/>
              </a:rPr>
              <a:t>names</a:t>
            </a:r>
            <a:r>
              <a:rPr sz="2600" spc="-31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and  </a:t>
            </a:r>
            <a:r>
              <a:rPr sz="2600" dirty="0">
                <a:latin typeface="DejaVu Sans"/>
                <a:cs typeface="DejaVu Sans"/>
              </a:rPr>
              <a:t>column</a:t>
            </a:r>
            <a:r>
              <a:rPr sz="2600" spc="-55" dirty="0">
                <a:latin typeface="DejaVu Sans"/>
                <a:cs typeface="DejaVu Sans"/>
              </a:rPr>
              <a:t> </a:t>
            </a:r>
            <a:r>
              <a:rPr sz="2600" spc="-50" dirty="0">
                <a:latin typeface="DejaVu Sans"/>
                <a:cs typeface="DejaVu Sans"/>
              </a:rPr>
              <a:t>names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62" y="5126863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66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23200" y="24198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solidFill>
                  <a:srgbClr val="DDDDDD"/>
                </a:solidFill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09589" y="2623654"/>
            <a:ext cx="1247775" cy="111760"/>
          </a:xfrm>
          <a:custGeom>
            <a:avLst/>
            <a:gdLst/>
            <a:ahLst/>
            <a:cxnLst/>
            <a:rect l="l" t="t" r="r" b="b"/>
            <a:pathLst>
              <a:path w="1247775" h="111760">
                <a:moveTo>
                  <a:pt x="1180566" y="0"/>
                </a:moveTo>
                <a:lnTo>
                  <a:pt x="1153913" y="3301"/>
                </a:lnTo>
                <a:lnTo>
                  <a:pt x="1135549" y="10566"/>
                </a:lnTo>
                <a:lnTo>
                  <a:pt x="1112059" y="17830"/>
                </a:lnTo>
                <a:lnTo>
                  <a:pt x="1070025" y="21132"/>
                </a:lnTo>
                <a:lnTo>
                  <a:pt x="1066194" y="23448"/>
                </a:lnTo>
                <a:lnTo>
                  <a:pt x="1075133" y="31597"/>
                </a:lnTo>
                <a:lnTo>
                  <a:pt x="1075515" y="33458"/>
                </a:lnTo>
                <a:lnTo>
                  <a:pt x="1079713" y="54990"/>
                </a:lnTo>
                <a:lnTo>
                  <a:pt x="1079749" y="56232"/>
                </a:lnTo>
                <a:lnTo>
                  <a:pt x="1076210" y="79540"/>
                </a:lnTo>
                <a:lnTo>
                  <a:pt x="1076140" y="79702"/>
                </a:lnTo>
                <a:lnTo>
                  <a:pt x="1065682" y="88476"/>
                </a:lnTo>
                <a:lnTo>
                  <a:pt x="1070457" y="91008"/>
                </a:lnTo>
                <a:lnTo>
                  <a:pt x="1111425" y="93966"/>
                </a:lnTo>
                <a:lnTo>
                  <a:pt x="1136151" y="100998"/>
                </a:lnTo>
                <a:lnTo>
                  <a:pt x="1155593" y="108147"/>
                </a:lnTo>
                <a:lnTo>
                  <a:pt x="1180566" y="111417"/>
                </a:lnTo>
                <a:lnTo>
                  <a:pt x="1208920" y="108031"/>
                </a:lnTo>
                <a:lnTo>
                  <a:pt x="1230301" y="97686"/>
                </a:lnTo>
                <a:lnTo>
                  <a:pt x="1243597" y="80100"/>
                </a:lnTo>
                <a:lnTo>
                  <a:pt x="1247698" y="54990"/>
                </a:lnTo>
                <a:lnTo>
                  <a:pt x="1243332" y="30709"/>
                </a:lnTo>
                <a:lnTo>
                  <a:pt x="1231330" y="13550"/>
                </a:lnTo>
                <a:lnTo>
                  <a:pt x="1210728" y="3363"/>
                </a:lnTo>
                <a:lnTo>
                  <a:pt x="1180566" y="0"/>
                </a:lnTo>
                <a:close/>
              </a:path>
              <a:path w="1247775" h="111760">
                <a:moveTo>
                  <a:pt x="62649" y="0"/>
                </a:moveTo>
                <a:lnTo>
                  <a:pt x="35827" y="5256"/>
                </a:lnTo>
                <a:lnTo>
                  <a:pt x="15098" y="19696"/>
                </a:lnTo>
                <a:lnTo>
                  <a:pt x="2482" y="41324"/>
                </a:lnTo>
                <a:lnTo>
                  <a:pt x="0" y="68148"/>
                </a:lnTo>
                <a:lnTo>
                  <a:pt x="8399" y="90912"/>
                </a:lnTo>
                <a:lnTo>
                  <a:pt x="24450" y="103746"/>
                </a:lnTo>
                <a:lnTo>
                  <a:pt x="44516" y="109417"/>
                </a:lnTo>
                <a:lnTo>
                  <a:pt x="64960" y="110693"/>
                </a:lnTo>
                <a:lnTo>
                  <a:pt x="92256" y="107595"/>
                </a:lnTo>
                <a:lnTo>
                  <a:pt x="111564" y="100780"/>
                </a:lnTo>
                <a:lnTo>
                  <a:pt x="137085" y="93966"/>
                </a:lnTo>
                <a:lnTo>
                  <a:pt x="183019" y="90868"/>
                </a:lnTo>
                <a:lnTo>
                  <a:pt x="184306" y="90125"/>
                </a:lnTo>
                <a:lnTo>
                  <a:pt x="174834" y="80100"/>
                </a:lnTo>
                <a:lnTo>
                  <a:pt x="174711" y="79658"/>
                </a:lnTo>
                <a:lnTo>
                  <a:pt x="171559" y="56232"/>
                </a:lnTo>
                <a:lnTo>
                  <a:pt x="171660" y="54990"/>
                </a:lnTo>
                <a:lnTo>
                  <a:pt x="175755" y="31686"/>
                </a:lnTo>
                <a:lnTo>
                  <a:pt x="185257" y="23070"/>
                </a:lnTo>
                <a:lnTo>
                  <a:pt x="181571" y="20980"/>
                </a:lnTo>
                <a:lnTo>
                  <a:pt x="130030" y="17702"/>
                </a:lnTo>
                <a:lnTo>
                  <a:pt x="102579" y="10490"/>
                </a:lnTo>
                <a:lnTo>
                  <a:pt x="84893" y="3278"/>
                </a:lnTo>
                <a:lnTo>
                  <a:pt x="62649" y="0"/>
                </a:lnTo>
                <a:close/>
              </a:path>
              <a:path w="1247775" h="111760">
                <a:moveTo>
                  <a:pt x="621109" y="84575"/>
                </a:moveTo>
                <a:lnTo>
                  <a:pt x="427418" y="84575"/>
                </a:lnTo>
                <a:lnTo>
                  <a:pt x="442347" y="84880"/>
                </a:lnTo>
                <a:lnTo>
                  <a:pt x="457276" y="87109"/>
                </a:lnTo>
                <a:lnTo>
                  <a:pt x="473760" y="90808"/>
                </a:lnTo>
                <a:lnTo>
                  <a:pt x="492177" y="94032"/>
                </a:lnTo>
                <a:lnTo>
                  <a:pt x="509977" y="95058"/>
                </a:lnTo>
                <a:lnTo>
                  <a:pt x="524611" y="92163"/>
                </a:lnTo>
                <a:lnTo>
                  <a:pt x="536587" y="89073"/>
                </a:lnTo>
                <a:lnTo>
                  <a:pt x="625343" y="89073"/>
                </a:lnTo>
                <a:lnTo>
                  <a:pt x="621109" y="84575"/>
                </a:lnTo>
                <a:close/>
              </a:path>
              <a:path w="1247775" h="111760">
                <a:moveTo>
                  <a:pt x="625343" y="89073"/>
                </a:moveTo>
                <a:lnTo>
                  <a:pt x="536587" y="89073"/>
                </a:lnTo>
                <a:lnTo>
                  <a:pt x="548371" y="89581"/>
                </a:lnTo>
                <a:lnTo>
                  <a:pt x="560273" y="91737"/>
                </a:lnTo>
                <a:lnTo>
                  <a:pt x="572706" y="93611"/>
                </a:lnTo>
                <a:lnTo>
                  <a:pt x="585089" y="93726"/>
                </a:lnTo>
                <a:lnTo>
                  <a:pt x="597130" y="92567"/>
                </a:lnTo>
                <a:lnTo>
                  <a:pt x="609745" y="91136"/>
                </a:lnTo>
                <a:lnTo>
                  <a:pt x="623849" y="90436"/>
                </a:lnTo>
                <a:lnTo>
                  <a:pt x="625343" y="89073"/>
                </a:lnTo>
                <a:close/>
              </a:path>
              <a:path w="1247775" h="111760">
                <a:moveTo>
                  <a:pt x="1059376" y="85133"/>
                </a:moveTo>
                <a:lnTo>
                  <a:pt x="847502" y="85133"/>
                </a:lnTo>
                <a:lnTo>
                  <a:pt x="869794" y="86904"/>
                </a:lnTo>
                <a:lnTo>
                  <a:pt x="889785" y="89787"/>
                </a:lnTo>
                <a:lnTo>
                  <a:pt x="903109" y="91300"/>
                </a:lnTo>
                <a:lnTo>
                  <a:pt x="918371" y="90620"/>
                </a:lnTo>
                <a:lnTo>
                  <a:pt x="941833" y="89004"/>
                </a:lnTo>
                <a:lnTo>
                  <a:pt x="965612" y="87089"/>
                </a:lnTo>
                <a:lnTo>
                  <a:pt x="981824" y="85509"/>
                </a:lnTo>
                <a:lnTo>
                  <a:pt x="1060085" y="85509"/>
                </a:lnTo>
                <a:lnTo>
                  <a:pt x="1059376" y="85133"/>
                </a:lnTo>
                <a:close/>
              </a:path>
              <a:path w="1247775" h="111760">
                <a:moveTo>
                  <a:pt x="187871" y="20700"/>
                </a:moveTo>
                <a:lnTo>
                  <a:pt x="185257" y="23070"/>
                </a:lnTo>
                <a:lnTo>
                  <a:pt x="200825" y="31900"/>
                </a:lnTo>
                <a:lnTo>
                  <a:pt x="207644" y="55568"/>
                </a:lnTo>
                <a:lnTo>
                  <a:pt x="207672" y="56232"/>
                </a:lnTo>
                <a:lnTo>
                  <a:pt x="201942" y="79948"/>
                </a:lnTo>
                <a:lnTo>
                  <a:pt x="184306" y="90125"/>
                </a:lnTo>
                <a:lnTo>
                  <a:pt x="185140" y="91008"/>
                </a:lnTo>
                <a:lnTo>
                  <a:pt x="200709" y="90285"/>
                </a:lnTo>
                <a:lnTo>
                  <a:pt x="211624" y="88696"/>
                </a:lnTo>
                <a:lnTo>
                  <a:pt x="220118" y="87107"/>
                </a:lnTo>
                <a:lnTo>
                  <a:pt x="228422" y="86385"/>
                </a:lnTo>
                <a:lnTo>
                  <a:pt x="284294" y="86385"/>
                </a:lnTo>
                <a:lnTo>
                  <a:pt x="285013" y="86233"/>
                </a:lnTo>
                <a:lnTo>
                  <a:pt x="303204" y="84751"/>
                </a:lnTo>
                <a:lnTo>
                  <a:pt x="425162" y="84751"/>
                </a:lnTo>
                <a:lnTo>
                  <a:pt x="427418" y="84575"/>
                </a:lnTo>
                <a:lnTo>
                  <a:pt x="621109" y="84575"/>
                </a:lnTo>
                <a:lnTo>
                  <a:pt x="616480" y="79702"/>
                </a:lnTo>
                <a:lnTo>
                  <a:pt x="613010" y="56232"/>
                </a:lnTo>
                <a:lnTo>
                  <a:pt x="613046" y="54990"/>
                </a:lnTo>
                <a:lnTo>
                  <a:pt x="615682" y="34874"/>
                </a:lnTo>
                <a:lnTo>
                  <a:pt x="528701" y="34874"/>
                </a:lnTo>
                <a:lnTo>
                  <a:pt x="504910" y="31976"/>
                </a:lnTo>
                <a:lnTo>
                  <a:pt x="401899" y="31976"/>
                </a:lnTo>
                <a:lnTo>
                  <a:pt x="401199" y="31838"/>
                </a:lnTo>
                <a:lnTo>
                  <a:pt x="273557" y="31838"/>
                </a:lnTo>
                <a:lnTo>
                  <a:pt x="257869" y="30709"/>
                </a:lnTo>
                <a:lnTo>
                  <a:pt x="209060" y="22644"/>
                </a:lnTo>
                <a:lnTo>
                  <a:pt x="187871" y="20700"/>
                </a:lnTo>
                <a:close/>
              </a:path>
              <a:path w="1247775" h="111760">
                <a:moveTo>
                  <a:pt x="693012" y="87345"/>
                </a:moveTo>
                <a:lnTo>
                  <a:pt x="656537" y="87345"/>
                </a:lnTo>
                <a:lnTo>
                  <a:pt x="665530" y="89712"/>
                </a:lnTo>
                <a:lnTo>
                  <a:pt x="677040" y="90883"/>
                </a:lnTo>
                <a:lnTo>
                  <a:pt x="690842" y="87920"/>
                </a:lnTo>
                <a:lnTo>
                  <a:pt x="693012" y="87345"/>
                </a:lnTo>
                <a:close/>
              </a:path>
              <a:path w="1247775" h="111760">
                <a:moveTo>
                  <a:pt x="625767" y="20980"/>
                </a:moveTo>
                <a:lnTo>
                  <a:pt x="624960" y="21885"/>
                </a:lnTo>
                <a:lnTo>
                  <a:pt x="636054" y="31597"/>
                </a:lnTo>
                <a:lnTo>
                  <a:pt x="639893" y="54990"/>
                </a:lnTo>
                <a:lnTo>
                  <a:pt x="639871" y="56232"/>
                </a:lnTo>
                <a:lnTo>
                  <a:pt x="635791" y="79540"/>
                </a:lnTo>
                <a:lnTo>
                  <a:pt x="625418" y="89004"/>
                </a:lnTo>
                <a:lnTo>
                  <a:pt x="626808" y="90576"/>
                </a:lnTo>
                <a:lnTo>
                  <a:pt x="638731" y="89607"/>
                </a:lnTo>
                <a:lnTo>
                  <a:pt x="648122" y="87920"/>
                </a:lnTo>
                <a:lnTo>
                  <a:pt x="656537" y="87345"/>
                </a:lnTo>
                <a:lnTo>
                  <a:pt x="693012" y="87345"/>
                </a:lnTo>
                <a:lnTo>
                  <a:pt x="705000" y="84171"/>
                </a:lnTo>
                <a:lnTo>
                  <a:pt x="717867" y="82905"/>
                </a:lnTo>
                <a:lnTo>
                  <a:pt x="1055174" y="82905"/>
                </a:lnTo>
                <a:lnTo>
                  <a:pt x="1050207" y="80272"/>
                </a:lnTo>
                <a:lnTo>
                  <a:pt x="1044633" y="56232"/>
                </a:lnTo>
                <a:lnTo>
                  <a:pt x="1051460" y="33458"/>
                </a:lnTo>
                <a:lnTo>
                  <a:pt x="924331" y="33458"/>
                </a:lnTo>
                <a:lnTo>
                  <a:pt x="910005" y="31838"/>
                </a:lnTo>
                <a:lnTo>
                  <a:pt x="897481" y="29881"/>
                </a:lnTo>
                <a:lnTo>
                  <a:pt x="881898" y="29333"/>
                </a:lnTo>
                <a:lnTo>
                  <a:pt x="865493" y="29333"/>
                </a:lnTo>
                <a:lnTo>
                  <a:pt x="852296" y="29083"/>
                </a:lnTo>
                <a:lnTo>
                  <a:pt x="840972" y="28303"/>
                </a:lnTo>
                <a:lnTo>
                  <a:pt x="825698" y="26968"/>
                </a:lnTo>
                <a:lnTo>
                  <a:pt x="819277" y="26200"/>
                </a:lnTo>
                <a:lnTo>
                  <a:pt x="731418" y="26200"/>
                </a:lnTo>
                <a:lnTo>
                  <a:pt x="688368" y="24603"/>
                </a:lnTo>
                <a:lnTo>
                  <a:pt x="662459" y="22507"/>
                </a:lnTo>
                <a:lnTo>
                  <a:pt x="650425" y="21686"/>
                </a:lnTo>
                <a:lnTo>
                  <a:pt x="638347" y="21163"/>
                </a:lnTo>
                <a:lnTo>
                  <a:pt x="625767" y="20980"/>
                </a:lnTo>
                <a:close/>
              </a:path>
              <a:path w="1247775" h="111760">
                <a:moveTo>
                  <a:pt x="1060085" y="85509"/>
                </a:moveTo>
                <a:lnTo>
                  <a:pt x="981824" y="85509"/>
                </a:lnTo>
                <a:lnTo>
                  <a:pt x="996636" y="85690"/>
                </a:lnTo>
                <a:lnTo>
                  <a:pt x="1013671" y="87109"/>
                </a:lnTo>
                <a:lnTo>
                  <a:pt x="1042153" y="89581"/>
                </a:lnTo>
                <a:lnTo>
                  <a:pt x="1063180" y="90576"/>
                </a:lnTo>
                <a:lnTo>
                  <a:pt x="1065682" y="88476"/>
                </a:lnTo>
                <a:lnTo>
                  <a:pt x="1060085" y="85509"/>
                </a:lnTo>
                <a:close/>
              </a:path>
              <a:path w="1247775" h="111760">
                <a:moveTo>
                  <a:pt x="185257" y="23070"/>
                </a:moveTo>
                <a:lnTo>
                  <a:pt x="175755" y="31686"/>
                </a:lnTo>
                <a:lnTo>
                  <a:pt x="171660" y="54990"/>
                </a:lnTo>
                <a:lnTo>
                  <a:pt x="171559" y="56232"/>
                </a:lnTo>
                <a:lnTo>
                  <a:pt x="174711" y="79658"/>
                </a:lnTo>
                <a:lnTo>
                  <a:pt x="174834" y="80100"/>
                </a:lnTo>
                <a:lnTo>
                  <a:pt x="184306" y="90125"/>
                </a:lnTo>
                <a:lnTo>
                  <a:pt x="201942" y="79948"/>
                </a:lnTo>
                <a:lnTo>
                  <a:pt x="207672" y="56232"/>
                </a:lnTo>
                <a:lnTo>
                  <a:pt x="207644" y="55568"/>
                </a:lnTo>
                <a:lnTo>
                  <a:pt x="200825" y="31900"/>
                </a:lnTo>
                <a:lnTo>
                  <a:pt x="185257" y="23070"/>
                </a:lnTo>
                <a:close/>
              </a:path>
              <a:path w="1247775" h="111760">
                <a:moveTo>
                  <a:pt x="624960" y="21885"/>
                </a:moveTo>
                <a:lnTo>
                  <a:pt x="616142" y="31783"/>
                </a:lnTo>
                <a:lnTo>
                  <a:pt x="616062" y="31976"/>
                </a:lnTo>
                <a:lnTo>
                  <a:pt x="613046" y="54990"/>
                </a:lnTo>
                <a:lnTo>
                  <a:pt x="613010" y="56232"/>
                </a:lnTo>
                <a:lnTo>
                  <a:pt x="616480" y="79702"/>
                </a:lnTo>
                <a:lnTo>
                  <a:pt x="625363" y="89055"/>
                </a:lnTo>
                <a:lnTo>
                  <a:pt x="635791" y="79540"/>
                </a:lnTo>
                <a:lnTo>
                  <a:pt x="639871" y="56232"/>
                </a:lnTo>
                <a:lnTo>
                  <a:pt x="639893" y="54990"/>
                </a:lnTo>
                <a:lnTo>
                  <a:pt x="636054" y="31597"/>
                </a:lnTo>
                <a:lnTo>
                  <a:pt x="624960" y="21885"/>
                </a:lnTo>
                <a:close/>
              </a:path>
              <a:path w="1247775" h="111760">
                <a:moveTo>
                  <a:pt x="425162" y="84751"/>
                </a:moveTo>
                <a:lnTo>
                  <a:pt x="303204" y="84751"/>
                </a:lnTo>
                <a:lnTo>
                  <a:pt x="339500" y="87109"/>
                </a:lnTo>
                <a:lnTo>
                  <a:pt x="371049" y="89004"/>
                </a:lnTo>
                <a:lnTo>
                  <a:pt x="400685" y="87680"/>
                </a:lnTo>
                <a:lnTo>
                  <a:pt x="413270" y="85680"/>
                </a:lnTo>
                <a:lnTo>
                  <a:pt x="425162" y="84751"/>
                </a:lnTo>
                <a:close/>
              </a:path>
              <a:path w="1247775" h="111760">
                <a:moveTo>
                  <a:pt x="284294" y="86385"/>
                </a:moveTo>
                <a:lnTo>
                  <a:pt x="228422" y="86385"/>
                </a:lnTo>
                <a:lnTo>
                  <a:pt x="240872" y="87175"/>
                </a:lnTo>
                <a:lnTo>
                  <a:pt x="257260" y="88480"/>
                </a:lnTo>
                <a:lnTo>
                  <a:pt x="273392" y="88696"/>
                </a:lnTo>
                <a:lnTo>
                  <a:pt x="284294" y="86385"/>
                </a:lnTo>
                <a:close/>
              </a:path>
              <a:path w="1247775" h="111760">
                <a:moveTo>
                  <a:pt x="1057682" y="84235"/>
                </a:moveTo>
                <a:lnTo>
                  <a:pt x="777698" y="84235"/>
                </a:lnTo>
                <a:lnTo>
                  <a:pt x="793024" y="86636"/>
                </a:lnTo>
                <a:lnTo>
                  <a:pt x="809748" y="88546"/>
                </a:lnTo>
                <a:lnTo>
                  <a:pt x="847502" y="85133"/>
                </a:lnTo>
                <a:lnTo>
                  <a:pt x="1059376" y="85133"/>
                </a:lnTo>
                <a:lnTo>
                  <a:pt x="1057682" y="84235"/>
                </a:lnTo>
                <a:close/>
              </a:path>
              <a:path w="1247775" h="111760">
                <a:moveTo>
                  <a:pt x="1066194" y="23448"/>
                </a:moveTo>
                <a:lnTo>
                  <a:pt x="1051864" y="32111"/>
                </a:lnTo>
                <a:lnTo>
                  <a:pt x="1044633" y="56232"/>
                </a:lnTo>
                <a:lnTo>
                  <a:pt x="1050207" y="80272"/>
                </a:lnTo>
                <a:lnTo>
                  <a:pt x="1065682" y="88476"/>
                </a:lnTo>
                <a:lnTo>
                  <a:pt x="1076140" y="79702"/>
                </a:lnTo>
                <a:lnTo>
                  <a:pt x="1076210" y="79540"/>
                </a:lnTo>
                <a:lnTo>
                  <a:pt x="1079749" y="56232"/>
                </a:lnTo>
                <a:lnTo>
                  <a:pt x="1079713" y="54990"/>
                </a:lnTo>
                <a:lnTo>
                  <a:pt x="1075253" y="32111"/>
                </a:lnTo>
                <a:lnTo>
                  <a:pt x="1075133" y="31597"/>
                </a:lnTo>
                <a:lnTo>
                  <a:pt x="1066194" y="23448"/>
                </a:lnTo>
                <a:close/>
              </a:path>
              <a:path w="1247775" h="111760">
                <a:moveTo>
                  <a:pt x="1055174" y="82905"/>
                </a:moveTo>
                <a:lnTo>
                  <a:pt x="717867" y="82905"/>
                </a:lnTo>
                <a:lnTo>
                  <a:pt x="739338" y="85639"/>
                </a:lnTo>
                <a:lnTo>
                  <a:pt x="750748" y="85980"/>
                </a:lnTo>
                <a:lnTo>
                  <a:pt x="764362" y="84353"/>
                </a:lnTo>
                <a:lnTo>
                  <a:pt x="1057682" y="84235"/>
                </a:lnTo>
                <a:lnTo>
                  <a:pt x="1055174" y="82905"/>
                </a:lnTo>
                <a:close/>
              </a:path>
              <a:path w="1247775" h="111760">
                <a:moveTo>
                  <a:pt x="578396" y="22720"/>
                </a:moveTo>
                <a:lnTo>
                  <a:pt x="564260" y="22749"/>
                </a:lnTo>
                <a:lnTo>
                  <a:pt x="551772" y="27497"/>
                </a:lnTo>
                <a:lnTo>
                  <a:pt x="540171" y="32894"/>
                </a:lnTo>
                <a:lnTo>
                  <a:pt x="528701" y="34874"/>
                </a:lnTo>
                <a:lnTo>
                  <a:pt x="615682" y="34874"/>
                </a:lnTo>
                <a:lnTo>
                  <a:pt x="616062" y="31976"/>
                </a:lnTo>
                <a:lnTo>
                  <a:pt x="616142" y="31783"/>
                </a:lnTo>
                <a:lnTo>
                  <a:pt x="622593" y="24542"/>
                </a:lnTo>
                <a:lnTo>
                  <a:pt x="592054" y="24542"/>
                </a:lnTo>
                <a:lnTo>
                  <a:pt x="578396" y="22720"/>
                </a:lnTo>
                <a:close/>
              </a:path>
              <a:path w="1247775" h="111760">
                <a:moveTo>
                  <a:pt x="973857" y="21422"/>
                </a:moveTo>
                <a:lnTo>
                  <a:pt x="966125" y="23610"/>
                </a:lnTo>
                <a:lnTo>
                  <a:pt x="955293" y="28072"/>
                </a:lnTo>
                <a:lnTo>
                  <a:pt x="940384" y="31783"/>
                </a:lnTo>
                <a:lnTo>
                  <a:pt x="924331" y="33458"/>
                </a:lnTo>
                <a:lnTo>
                  <a:pt x="1051460" y="33458"/>
                </a:lnTo>
                <a:lnTo>
                  <a:pt x="1051864" y="32111"/>
                </a:lnTo>
                <a:lnTo>
                  <a:pt x="1064521" y="24460"/>
                </a:lnTo>
                <a:lnTo>
                  <a:pt x="1007237" y="24460"/>
                </a:lnTo>
                <a:lnTo>
                  <a:pt x="992583" y="24100"/>
                </a:lnTo>
                <a:lnTo>
                  <a:pt x="982056" y="22340"/>
                </a:lnTo>
                <a:lnTo>
                  <a:pt x="973857" y="21422"/>
                </a:lnTo>
                <a:close/>
              </a:path>
              <a:path w="1247775" h="111760">
                <a:moveTo>
                  <a:pt x="450443" y="28236"/>
                </a:moveTo>
                <a:lnTo>
                  <a:pt x="439261" y="28922"/>
                </a:lnTo>
                <a:lnTo>
                  <a:pt x="424408" y="31838"/>
                </a:lnTo>
                <a:lnTo>
                  <a:pt x="401899" y="31976"/>
                </a:lnTo>
                <a:lnTo>
                  <a:pt x="504910" y="31976"/>
                </a:lnTo>
                <a:lnTo>
                  <a:pt x="500184" y="31383"/>
                </a:lnTo>
                <a:lnTo>
                  <a:pt x="484761" y="29764"/>
                </a:lnTo>
                <a:lnTo>
                  <a:pt x="471068" y="29083"/>
                </a:lnTo>
                <a:lnTo>
                  <a:pt x="450443" y="28236"/>
                </a:lnTo>
                <a:close/>
              </a:path>
              <a:path w="1247775" h="111760">
                <a:moveTo>
                  <a:pt x="334149" y="17081"/>
                </a:moveTo>
                <a:lnTo>
                  <a:pt x="321687" y="19183"/>
                </a:lnTo>
                <a:lnTo>
                  <a:pt x="304458" y="23917"/>
                </a:lnTo>
                <a:lnTo>
                  <a:pt x="286927" y="28922"/>
                </a:lnTo>
                <a:lnTo>
                  <a:pt x="273557" y="31838"/>
                </a:lnTo>
                <a:lnTo>
                  <a:pt x="401199" y="31838"/>
                </a:lnTo>
                <a:lnTo>
                  <a:pt x="374654" y="26631"/>
                </a:lnTo>
                <a:lnTo>
                  <a:pt x="349722" y="20201"/>
                </a:lnTo>
                <a:lnTo>
                  <a:pt x="334149" y="17081"/>
                </a:lnTo>
                <a:close/>
              </a:path>
              <a:path w="1247775" h="111760">
                <a:moveTo>
                  <a:pt x="881599" y="29322"/>
                </a:moveTo>
                <a:lnTo>
                  <a:pt x="865493" y="29333"/>
                </a:lnTo>
                <a:lnTo>
                  <a:pt x="881898" y="29333"/>
                </a:lnTo>
                <a:lnTo>
                  <a:pt x="881599" y="29322"/>
                </a:lnTo>
                <a:close/>
              </a:path>
              <a:path w="1247775" h="111760">
                <a:moveTo>
                  <a:pt x="777472" y="20885"/>
                </a:moveTo>
                <a:lnTo>
                  <a:pt x="761051" y="22507"/>
                </a:lnTo>
                <a:lnTo>
                  <a:pt x="745385" y="24934"/>
                </a:lnTo>
                <a:lnTo>
                  <a:pt x="731418" y="26200"/>
                </a:lnTo>
                <a:lnTo>
                  <a:pt x="819277" y="26200"/>
                </a:lnTo>
                <a:lnTo>
                  <a:pt x="808893" y="24957"/>
                </a:lnTo>
                <a:lnTo>
                  <a:pt x="792975" y="22148"/>
                </a:lnTo>
                <a:lnTo>
                  <a:pt x="777472" y="20885"/>
                </a:lnTo>
                <a:close/>
              </a:path>
              <a:path w="1247775" h="111760">
                <a:moveTo>
                  <a:pt x="623608" y="20700"/>
                </a:moveTo>
                <a:lnTo>
                  <a:pt x="613507" y="21729"/>
                </a:lnTo>
                <a:lnTo>
                  <a:pt x="603373" y="23610"/>
                </a:lnTo>
                <a:lnTo>
                  <a:pt x="592054" y="24542"/>
                </a:lnTo>
                <a:lnTo>
                  <a:pt x="622593" y="24542"/>
                </a:lnTo>
                <a:lnTo>
                  <a:pt x="624960" y="21885"/>
                </a:lnTo>
                <a:lnTo>
                  <a:pt x="623608" y="20700"/>
                </a:lnTo>
                <a:close/>
              </a:path>
              <a:path w="1247775" h="111760">
                <a:moveTo>
                  <a:pt x="1063180" y="20700"/>
                </a:moveTo>
                <a:lnTo>
                  <a:pt x="1047745" y="21165"/>
                </a:lnTo>
                <a:lnTo>
                  <a:pt x="1032684" y="22251"/>
                </a:lnTo>
                <a:lnTo>
                  <a:pt x="1007237" y="24460"/>
                </a:lnTo>
                <a:lnTo>
                  <a:pt x="1064521" y="24460"/>
                </a:lnTo>
                <a:lnTo>
                  <a:pt x="1066194" y="23448"/>
                </a:lnTo>
                <a:lnTo>
                  <a:pt x="1063180" y="20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7298" y="2488767"/>
            <a:ext cx="286385" cy="370840"/>
          </a:xfrm>
          <a:custGeom>
            <a:avLst/>
            <a:gdLst/>
            <a:ahLst/>
            <a:cxnLst/>
            <a:rect l="l" t="t" r="r" b="b"/>
            <a:pathLst>
              <a:path w="286384" h="370839">
                <a:moveTo>
                  <a:pt x="33790" y="0"/>
                </a:moveTo>
                <a:lnTo>
                  <a:pt x="23723" y="445"/>
                </a:lnTo>
                <a:lnTo>
                  <a:pt x="15644" y="6491"/>
                </a:lnTo>
                <a:lnTo>
                  <a:pt x="11262" y="17246"/>
                </a:lnTo>
                <a:lnTo>
                  <a:pt x="10618" y="30922"/>
                </a:lnTo>
                <a:lnTo>
                  <a:pt x="13754" y="45733"/>
                </a:lnTo>
                <a:lnTo>
                  <a:pt x="16629" y="59806"/>
                </a:lnTo>
                <a:lnTo>
                  <a:pt x="16599" y="72376"/>
                </a:lnTo>
                <a:lnTo>
                  <a:pt x="15797" y="83811"/>
                </a:lnTo>
                <a:lnTo>
                  <a:pt x="16357" y="94476"/>
                </a:lnTo>
                <a:lnTo>
                  <a:pt x="16902" y="103295"/>
                </a:lnTo>
                <a:lnTo>
                  <a:pt x="15540" y="110913"/>
                </a:lnTo>
                <a:lnTo>
                  <a:pt x="13123" y="120765"/>
                </a:lnTo>
                <a:lnTo>
                  <a:pt x="10503" y="136284"/>
                </a:lnTo>
                <a:lnTo>
                  <a:pt x="7823" y="158140"/>
                </a:lnTo>
                <a:lnTo>
                  <a:pt x="6088" y="166051"/>
                </a:lnTo>
                <a:lnTo>
                  <a:pt x="2057" y="180480"/>
                </a:lnTo>
                <a:lnTo>
                  <a:pt x="0" y="196899"/>
                </a:lnTo>
                <a:lnTo>
                  <a:pt x="2654" y="207809"/>
                </a:lnTo>
                <a:lnTo>
                  <a:pt x="6690" y="215183"/>
                </a:lnTo>
                <a:lnTo>
                  <a:pt x="8776" y="220993"/>
                </a:lnTo>
                <a:lnTo>
                  <a:pt x="9297" y="228503"/>
                </a:lnTo>
                <a:lnTo>
                  <a:pt x="10509" y="239142"/>
                </a:lnTo>
                <a:lnTo>
                  <a:pt x="11883" y="251647"/>
                </a:lnTo>
                <a:lnTo>
                  <a:pt x="12890" y="264758"/>
                </a:lnTo>
                <a:lnTo>
                  <a:pt x="12825" y="276032"/>
                </a:lnTo>
                <a:lnTo>
                  <a:pt x="12211" y="284909"/>
                </a:lnTo>
                <a:lnTo>
                  <a:pt x="12369" y="292972"/>
                </a:lnTo>
                <a:lnTo>
                  <a:pt x="14618" y="301803"/>
                </a:lnTo>
                <a:lnTo>
                  <a:pt x="16991" y="310620"/>
                </a:lnTo>
                <a:lnTo>
                  <a:pt x="16843" y="318217"/>
                </a:lnTo>
                <a:lnTo>
                  <a:pt x="14500" y="326544"/>
                </a:lnTo>
                <a:lnTo>
                  <a:pt x="10287" y="337554"/>
                </a:lnTo>
                <a:lnTo>
                  <a:pt x="10025" y="350473"/>
                </a:lnTo>
                <a:lnTo>
                  <a:pt x="16975" y="361605"/>
                </a:lnTo>
                <a:lnTo>
                  <a:pt x="27623" y="368997"/>
                </a:lnTo>
                <a:lnTo>
                  <a:pt x="38455" y="370701"/>
                </a:lnTo>
                <a:lnTo>
                  <a:pt x="49163" y="365606"/>
                </a:lnTo>
                <a:lnTo>
                  <a:pt x="60280" y="355755"/>
                </a:lnTo>
                <a:lnTo>
                  <a:pt x="70017" y="344439"/>
                </a:lnTo>
                <a:lnTo>
                  <a:pt x="76581" y="334950"/>
                </a:lnTo>
                <a:lnTo>
                  <a:pt x="82558" y="328814"/>
                </a:lnTo>
                <a:lnTo>
                  <a:pt x="90748" y="324340"/>
                </a:lnTo>
                <a:lnTo>
                  <a:pt x="99709" y="320027"/>
                </a:lnTo>
                <a:lnTo>
                  <a:pt x="108001" y="314376"/>
                </a:lnTo>
                <a:lnTo>
                  <a:pt x="114902" y="307529"/>
                </a:lnTo>
                <a:lnTo>
                  <a:pt x="121644" y="301213"/>
                </a:lnTo>
                <a:lnTo>
                  <a:pt x="129200" y="296278"/>
                </a:lnTo>
                <a:lnTo>
                  <a:pt x="138544" y="293574"/>
                </a:lnTo>
                <a:lnTo>
                  <a:pt x="148223" y="289257"/>
                </a:lnTo>
                <a:lnTo>
                  <a:pt x="156986" y="281445"/>
                </a:lnTo>
                <a:lnTo>
                  <a:pt x="165628" y="273957"/>
                </a:lnTo>
                <a:lnTo>
                  <a:pt x="174942" y="270612"/>
                </a:lnTo>
                <a:lnTo>
                  <a:pt x="185937" y="267149"/>
                </a:lnTo>
                <a:lnTo>
                  <a:pt x="197929" y="259157"/>
                </a:lnTo>
                <a:lnTo>
                  <a:pt x="209150" y="250231"/>
                </a:lnTo>
                <a:lnTo>
                  <a:pt x="217830" y="243968"/>
                </a:lnTo>
                <a:lnTo>
                  <a:pt x="222810" y="239045"/>
                </a:lnTo>
                <a:lnTo>
                  <a:pt x="226122" y="233050"/>
                </a:lnTo>
                <a:lnTo>
                  <a:pt x="230812" y="227910"/>
                </a:lnTo>
                <a:lnTo>
                  <a:pt x="239928" y="225553"/>
                </a:lnTo>
                <a:lnTo>
                  <a:pt x="249917" y="225120"/>
                </a:lnTo>
                <a:lnTo>
                  <a:pt x="256615" y="224362"/>
                </a:lnTo>
                <a:lnTo>
                  <a:pt x="285809" y="199464"/>
                </a:lnTo>
                <a:lnTo>
                  <a:pt x="283045" y="178969"/>
                </a:lnTo>
                <a:lnTo>
                  <a:pt x="275085" y="166328"/>
                </a:lnTo>
                <a:lnTo>
                  <a:pt x="260788" y="159090"/>
                </a:lnTo>
                <a:lnTo>
                  <a:pt x="245272" y="154534"/>
                </a:lnTo>
                <a:lnTo>
                  <a:pt x="233654" y="149937"/>
                </a:lnTo>
                <a:lnTo>
                  <a:pt x="196959" y="124321"/>
                </a:lnTo>
                <a:lnTo>
                  <a:pt x="159131" y="94476"/>
                </a:lnTo>
                <a:lnTo>
                  <a:pt x="149085" y="85682"/>
                </a:lnTo>
                <a:lnTo>
                  <a:pt x="137458" y="78530"/>
                </a:lnTo>
                <a:lnTo>
                  <a:pt x="124698" y="72146"/>
                </a:lnTo>
                <a:lnTo>
                  <a:pt x="111252" y="65660"/>
                </a:lnTo>
                <a:lnTo>
                  <a:pt x="98657" y="57800"/>
                </a:lnTo>
                <a:lnTo>
                  <a:pt x="87362" y="48089"/>
                </a:lnTo>
                <a:lnTo>
                  <a:pt x="76635" y="36874"/>
                </a:lnTo>
                <a:lnTo>
                  <a:pt x="65748" y="24499"/>
                </a:lnTo>
                <a:lnTo>
                  <a:pt x="54824" y="12757"/>
                </a:lnTo>
                <a:lnTo>
                  <a:pt x="44164" y="4347"/>
                </a:lnTo>
                <a:lnTo>
                  <a:pt x="33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9625" y="1066914"/>
            <a:ext cx="111760" cy="1151890"/>
          </a:xfrm>
          <a:custGeom>
            <a:avLst/>
            <a:gdLst/>
            <a:ahLst/>
            <a:cxnLst/>
            <a:rect l="l" t="t" r="r" b="b"/>
            <a:pathLst>
              <a:path w="111759" h="1151889">
                <a:moveTo>
                  <a:pt x="22605" y="970444"/>
                </a:moveTo>
                <a:lnTo>
                  <a:pt x="20396" y="974610"/>
                </a:lnTo>
                <a:lnTo>
                  <a:pt x="17455" y="1015536"/>
                </a:lnTo>
                <a:lnTo>
                  <a:pt x="10417" y="1040295"/>
                </a:lnTo>
                <a:lnTo>
                  <a:pt x="3269" y="1059739"/>
                </a:lnTo>
                <a:lnTo>
                  <a:pt x="0" y="1084719"/>
                </a:lnTo>
                <a:lnTo>
                  <a:pt x="3383" y="1113068"/>
                </a:lnTo>
                <a:lnTo>
                  <a:pt x="13725" y="1134449"/>
                </a:lnTo>
                <a:lnTo>
                  <a:pt x="31311" y="1147749"/>
                </a:lnTo>
                <a:lnTo>
                  <a:pt x="56426" y="1151851"/>
                </a:lnTo>
                <a:lnTo>
                  <a:pt x="80704" y="1147486"/>
                </a:lnTo>
                <a:lnTo>
                  <a:pt x="97859" y="1135483"/>
                </a:lnTo>
                <a:lnTo>
                  <a:pt x="108043" y="1114881"/>
                </a:lnTo>
                <a:lnTo>
                  <a:pt x="111404" y="1084719"/>
                </a:lnTo>
                <a:lnTo>
                  <a:pt x="108104" y="1058066"/>
                </a:lnTo>
                <a:lnTo>
                  <a:pt x="100844" y="1039702"/>
                </a:lnTo>
                <a:lnTo>
                  <a:pt x="93584" y="1016212"/>
                </a:lnTo>
                <a:lnTo>
                  <a:pt x="92000" y="996038"/>
                </a:lnTo>
                <a:lnTo>
                  <a:pt x="55848" y="996038"/>
                </a:lnTo>
                <a:lnTo>
                  <a:pt x="31876" y="988558"/>
                </a:lnTo>
                <a:lnTo>
                  <a:pt x="22605" y="970444"/>
                </a:lnTo>
                <a:close/>
              </a:path>
              <a:path w="111759" h="1151889">
                <a:moveTo>
                  <a:pt x="55178" y="948786"/>
                </a:moveTo>
                <a:lnTo>
                  <a:pt x="31134" y="954360"/>
                </a:lnTo>
                <a:lnTo>
                  <a:pt x="22605" y="970444"/>
                </a:lnTo>
                <a:lnTo>
                  <a:pt x="31876" y="988558"/>
                </a:lnTo>
                <a:lnTo>
                  <a:pt x="55848" y="996038"/>
                </a:lnTo>
                <a:lnTo>
                  <a:pt x="79819" y="989026"/>
                </a:lnTo>
                <a:lnTo>
                  <a:pt x="88533" y="971282"/>
                </a:lnTo>
                <a:lnTo>
                  <a:pt x="79303" y="956017"/>
                </a:lnTo>
                <a:lnTo>
                  <a:pt x="55178" y="948786"/>
                </a:lnTo>
                <a:close/>
              </a:path>
              <a:path w="111759" h="1151889">
                <a:moveTo>
                  <a:pt x="88533" y="971282"/>
                </a:moveTo>
                <a:lnTo>
                  <a:pt x="79819" y="989026"/>
                </a:lnTo>
                <a:lnTo>
                  <a:pt x="55848" y="996038"/>
                </a:lnTo>
                <a:lnTo>
                  <a:pt x="92000" y="996038"/>
                </a:lnTo>
                <a:lnTo>
                  <a:pt x="90284" y="974178"/>
                </a:lnTo>
                <a:lnTo>
                  <a:pt x="88533" y="971282"/>
                </a:lnTo>
                <a:close/>
              </a:path>
              <a:path w="111759" h="1151889">
                <a:moveTo>
                  <a:pt x="89681" y="948786"/>
                </a:moveTo>
                <a:lnTo>
                  <a:pt x="55178" y="948786"/>
                </a:lnTo>
                <a:lnTo>
                  <a:pt x="79303" y="956017"/>
                </a:lnTo>
                <a:lnTo>
                  <a:pt x="88533" y="971282"/>
                </a:lnTo>
                <a:lnTo>
                  <a:pt x="90716" y="966838"/>
                </a:lnTo>
                <a:lnTo>
                  <a:pt x="89681" y="948786"/>
                </a:lnTo>
                <a:close/>
              </a:path>
              <a:path w="111759" h="1151889">
                <a:moveTo>
                  <a:pt x="21143" y="184084"/>
                </a:moveTo>
                <a:lnTo>
                  <a:pt x="20396" y="185343"/>
                </a:lnTo>
                <a:lnTo>
                  <a:pt x="21120" y="213086"/>
                </a:lnTo>
                <a:lnTo>
                  <a:pt x="22713" y="232538"/>
                </a:lnTo>
                <a:lnTo>
                  <a:pt x="24307" y="247678"/>
                </a:lnTo>
                <a:lnTo>
                  <a:pt x="25031" y="262483"/>
                </a:lnTo>
                <a:lnTo>
                  <a:pt x="24239" y="284674"/>
                </a:lnTo>
                <a:lnTo>
                  <a:pt x="22929" y="313883"/>
                </a:lnTo>
                <a:lnTo>
                  <a:pt x="22706" y="342611"/>
                </a:lnTo>
                <a:lnTo>
                  <a:pt x="25171" y="363359"/>
                </a:lnTo>
                <a:lnTo>
                  <a:pt x="26654" y="395772"/>
                </a:lnTo>
                <a:lnTo>
                  <a:pt x="24557" y="452828"/>
                </a:lnTo>
                <a:lnTo>
                  <a:pt x="22404" y="516689"/>
                </a:lnTo>
                <a:lnTo>
                  <a:pt x="23723" y="569518"/>
                </a:lnTo>
                <a:lnTo>
                  <a:pt x="25725" y="591949"/>
                </a:lnTo>
                <a:lnTo>
                  <a:pt x="26835" y="617164"/>
                </a:lnTo>
                <a:lnTo>
                  <a:pt x="26534" y="643772"/>
                </a:lnTo>
                <a:lnTo>
                  <a:pt x="24307" y="670382"/>
                </a:lnTo>
                <a:lnTo>
                  <a:pt x="20606" y="699762"/>
                </a:lnTo>
                <a:lnTo>
                  <a:pt x="17378" y="732585"/>
                </a:lnTo>
                <a:lnTo>
                  <a:pt x="16347" y="764310"/>
                </a:lnTo>
                <a:lnTo>
                  <a:pt x="19240" y="790397"/>
                </a:lnTo>
                <a:lnTo>
                  <a:pt x="22330" y="811742"/>
                </a:lnTo>
                <a:lnTo>
                  <a:pt x="21826" y="832716"/>
                </a:lnTo>
                <a:lnTo>
                  <a:pt x="19667" y="853962"/>
                </a:lnTo>
                <a:lnTo>
                  <a:pt x="17792" y="876122"/>
                </a:lnTo>
                <a:lnTo>
                  <a:pt x="17679" y="898197"/>
                </a:lnTo>
                <a:lnTo>
                  <a:pt x="18843" y="919657"/>
                </a:lnTo>
                <a:lnTo>
                  <a:pt x="20278" y="942137"/>
                </a:lnTo>
                <a:lnTo>
                  <a:pt x="20980" y="967270"/>
                </a:lnTo>
                <a:lnTo>
                  <a:pt x="22605" y="970444"/>
                </a:lnTo>
                <a:lnTo>
                  <a:pt x="31134" y="954360"/>
                </a:lnTo>
                <a:lnTo>
                  <a:pt x="55178" y="948786"/>
                </a:lnTo>
                <a:lnTo>
                  <a:pt x="89681" y="948786"/>
                </a:lnTo>
                <a:lnTo>
                  <a:pt x="87804" y="930781"/>
                </a:lnTo>
                <a:lnTo>
                  <a:pt x="86869" y="910600"/>
                </a:lnTo>
                <a:lnTo>
                  <a:pt x="88684" y="886256"/>
                </a:lnTo>
                <a:lnTo>
                  <a:pt x="88662" y="861066"/>
                </a:lnTo>
                <a:lnTo>
                  <a:pt x="83916" y="838808"/>
                </a:lnTo>
                <a:lnTo>
                  <a:pt x="78516" y="818128"/>
                </a:lnTo>
                <a:lnTo>
                  <a:pt x="76530" y="797674"/>
                </a:lnTo>
                <a:lnTo>
                  <a:pt x="78110" y="774071"/>
                </a:lnTo>
                <a:lnTo>
                  <a:pt x="80025" y="746853"/>
                </a:lnTo>
                <a:lnTo>
                  <a:pt x="81641" y="719366"/>
                </a:lnTo>
                <a:lnTo>
                  <a:pt x="82321" y="694956"/>
                </a:lnTo>
                <a:lnTo>
                  <a:pt x="82726" y="675574"/>
                </a:lnTo>
                <a:lnTo>
                  <a:pt x="83173" y="658202"/>
                </a:lnTo>
                <a:lnTo>
                  <a:pt x="82508" y="638421"/>
                </a:lnTo>
                <a:lnTo>
                  <a:pt x="79578" y="611809"/>
                </a:lnTo>
                <a:lnTo>
                  <a:pt x="79440" y="571684"/>
                </a:lnTo>
                <a:lnTo>
                  <a:pt x="84785" y="523119"/>
                </a:lnTo>
                <a:lnTo>
                  <a:pt x="91215" y="478678"/>
                </a:lnTo>
                <a:lnTo>
                  <a:pt x="94335" y="450926"/>
                </a:lnTo>
                <a:lnTo>
                  <a:pt x="92231" y="428711"/>
                </a:lnTo>
                <a:lnTo>
                  <a:pt x="87495" y="398002"/>
                </a:lnTo>
                <a:lnTo>
                  <a:pt x="82489" y="366754"/>
                </a:lnTo>
                <a:lnTo>
                  <a:pt x="79578" y="342925"/>
                </a:lnTo>
                <a:lnTo>
                  <a:pt x="80707" y="314960"/>
                </a:lnTo>
                <a:lnTo>
                  <a:pt x="84604" y="273094"/>
                </a:lnTo>
                <a:lnTo>
                  <a:pt x="88772" y="227961"/>
                </a:lnTo>
                <a:lnTo>
                  <a:pt x="89812" y="207749"/>
                </a:lnTo>
                <a:lnTo>
                  <a:pt x="55479" y="207749"/>
                </a:lnTo>
                <a:lnTo>
                  <a:pt x="31455" y="201947"/>
                </a:lnTo>
                <a:lnTo>
                  <a:pt x="21143" y="184084"/>
                </a:lnTo>
                <a:close/>
              </a:path>
              <a:path w="111759" h="1151889">
                <a:moveTo>
                  <a:pt x="55556" y="161032"/>
                </a:moveTo>
                <a:lnTo>
                  <a:pt x="31383" y="166831"/>
                </a:lnTo>
                <a:lnTo>
                  <a:pt x="21143" y="184084"/>
                </a:lnTo>
                <a:lnTo>
                  <a:pt x="31455" y="201947"/>
                </a:lnTo>
                <a:lnTo>
                  <a:pt x="55479" y="207749"/>
                </a:lnTo>
                <a:lnTo>
                  <a:pt x="79503" y="200831"/>
                </a:lnTo>
                <a:lnTo>
                  <a:pt x="88268" y="185384"/>
                </a:lnTo>
                <a:lnTo>
                  <a:pt x="79728" y="168602"/>
                </a:lnTo>
                <a:lnTo>
                  <a:pt x="55556" y="161032"/>
                </a:lnTo>
                <a:close/>
              </a:path>
              <a:path w="111759" h="1151889">
                <a:moveTo>
                  <a:pt x="88268" y="185384"/>
                </a:moveTo>
                <a:lnTo>
                  <a:pt x="79503" y="200831"/>
                </a:lnTo>
                <a:lnTo>
                  <a:pt x="55479" y="207749"/>
                </a:lnTo>
                <a:lnTo>
                  <a:pt x="89812" y="207749"/>
                </a:lnTo>
                <a:lnTo>
                  <a:pt x="90716" y="190195"/>
                </a:lnTo>
                <a:lnTo>
                  <a:pt x="88268" y="185384"/>
                </a:lnTo>
                <a:close/>
              </a:path>
              <a:path w="111759" h="1151889">
                <a:moveTo>
                  <a:pt x="91730" y="161032"/>
                </a:moveTo>
                <a:lnTo>
                  <a:pt x="55556" y="161032"/>
                </a:lnTo>
                <a:lnTo>
                  <a:pt x="79728" y="168602"/>
                </a:lnTo>
                <a:lnTo>
                  <a:pt x="88268" y="185384"/>
                </a:lnTo>
                <a:lnTo>
                  <a:pt x="90424" y="181584"/>
                </a:lnTo>
                <a:lnTo>
                  <a:pt x="91730" y="161032"/>
                </a:lnTo>
                <a:close/>
              </a:path>
              <a:path w="111759" h="1151889">
                <a:moveTo>
                  <a:pt x="43256" y="0"/>
                </a:moveTo>
                <a:lnTo>
                  <a:pt x="20494" y="8399"/>
                </a:lnTo>
                <a:lnTo>
                  <a:pt x="7664" y="24450"/>
                </a:lnTo>
                <a:lnTo>
                  <a:pt x="1997" y="44516"/>
                </a:lnTo>
                <a:lnTo>
                  <a:pt x="723" y="64960"/>
                </a:lnTo>
                <a:lnTo>
                  <a:pt x="3819" y="92263"/>
                </a:lnTo>
                <a:lnTo>
                  <a:pt x="10629" y="111575"/>
                </a:lnTo>
                <a:lnTo>
                  <a:pt x="17440" y="137098"/>
                </a:lnTo>
                <a:lnTo>
                  <a:pt x="20535" y="183032"/>
                </a:lnTo>
                <a:lnTo>
                  <a:pt x="21143" y="184084"/>
                </a:lnTo>
                <a:lnTo>
                  <a:pt x="31383" y="166831"/>
                </a:lnTo>
                <a:lnTo>
                  <a:pt x="55556" y="161032"/>
                </a:lnTo>
                <a:lnTo>
                  <a:pt x="91730" y="161032"/>
                </a:lnTo>
                <a:lnTo>
                  <a:pt x="93702" y="130036"/>
                </a:lnTo>
                <a:lnTo>
                  <a:pt x="100914" y="102581"/>
                </a:lnTo>
                <a:lnTo>
                  <a:pt x="108126" y="84893"/>
                </a:lnTo>
                <a:lnTo>
                  <a:pt x="111404" y="62649"/>
                </a:lnTo>
                <a:lnTo>
                  <a:pt x="106147" y="35833"/>
                </a:lnTo>
                <a:lnTo>
                  <a:pt x="91708" y="15103"/>
                </a:lnTo>
                <a:lnTo>
                  <a:pt x="70079" y="2484"/>
                </a:lnTo>
                <a:lnTo>
                  <a:pt x="43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5217" y="2098776"/>
            <a:ext cx="370840" cy="286385"/>
          </a:xfrm>
          <a:custGeom>
            <a:avLst/>
            <a:gdLst/>
            <a:ahLst/>
            <a:cxnLst/>
            <a:rect l="l" t="t" r="r" b="b"/>
            <a:pathLst>
              <a:path w="370840" h="286385">
                <a:moveTo>
                  <a:pt x="20234" y="10025"/>
                </a:moveTo>
                <a:lnTo>
                  <a:pt x="9098" y="16986"/>
                </a:lnTo>
                <a:lnTo>
                  <a:pt x="1710" y="27623"/>
                </a:lnTo>
                <a:lnTo>
                  <a:pt x="0" y="38455"/>
                </a:lnTo>
                <a:lnTo>
                  <a:pt x="5100" y="49161"/>
                </a:lnTo>
                <a:lnTo>
                  <a:pt x="14951" y="60276"/>
                </a:lnTo>
                <a:lnTo>
                  <a:pt x="26263" y="70011"/>
                </a:lnTo>
                <a:lnTo>
                  <a:pt x="35750" y="76581"/>
                </a:lnTo>
                <a:lnTo>
                  <a:pt x="41892" y="82558"/>
                </a:lnTo>
                <a:lnTo>
                  <a:pt x="46367" y="90746"/>
                </a:lnTo>
                <a:lnTo>
                  <a:pt x="50680" y="99703"/>
                </a:lnTo>
                <a:lnTo>
                  <a:pt x="56337" y="107988"/>
                </a:lnTo>
                <a:lnTo>
                  <a:pt x="63178" y="114897"/>
                </a:lnTo>
                <a:lnTo>
                  <a:pt x="69494" y="121642"/>
                </a:lnTo>
                <a:lnTo>
                  <a:pt x="74428" y="129200"/>
                </a:lnTo>
                <a:lnTo>
                  <a:pt x="77127" y="138544"/>
                </a:lnTo>
                <a:lnTo>
                  <a:pt x="81448" y="148223"/>
                </a:lnTo>
                <a:lnTo>
                  <a:pt x="89260" y="156986"/>
                </a:lnTo>
                <a:lnTo>
                  <a:pt x="96745" y="165628"/>
                </a:lnTo>
                <a:lnTo>
                  <a:pt x="100088" y="174942"/>
                </a:lnTo>
                <a:lnTo>
                  <a:pt x="103552" y="185937"/>
                </a:lnTo>
                <a:lnTo>
                  <a:pt x="111545" y="197929"/>
                </a:lnTo>
                <a:lnTo>
                  <a:pt x="120475" y="209150"/>
                </a:lnTo>
                <a:lnTo>
                  <a:pt x="126746" y="217830"/>
                </a:lnTo>
                <a:lnTo>
                  <a:pt x="131662" y="222810"/>
                </a:lnTo>
                <a:lnTo>
                  <a:pt x="137658" y="226122"/>
                </a:lnTo>
                <a:lnTo>
                  <a:pt x="142801" y="230812"/>
                </a:lnTo>
                <a:lnTo>
                  <a:pt x="145160" y="239928"/>
                </a:lnTo>
                <a:lnTo>
                  <a:pt x="145592" y="249917"/>
                </a:lnTo>
                <a:lnTo>
                  <a:pt x="146350" y="256615"/>
                </a:lnTo>
                <a:lnTo>
                  <a:pt x="171242" y="285808"/>
                </a:lnTo>
                <a:lnTo>
                  <a:pt x="191731" y="283045"/>
                </a:lnTo>
                <a:lnTo>
                  <a:pt x="204372" y="275085"/>
                </a:lnTo>
                <a:lnTo>
                  <a:pt x="211610" y="260788"/>
                </a:lnTo>
                <a:lnTo>
                  <a:pt x="216167" y="245272"/>
                </a:lnTo>
                <a:lnTo>
                  <a:pt x="220764" y="233654"/>
                </a:lnTo>
                <a:lnTo>
                  <a:pt x="246384" y="196958"/>
                </a:lnTo>
                <a:lnTo>
                  <a:pt x="276225" y="159118"/>
                </a:lnTo>
                <a:lnTo>
                  <a:pt x="285026" y="149080"/>
                </a:lnTo>
                <a:lnTo>
                  <a:pt x="292180" y="137455"/>
                </a:lnTo>
                <a:lnTo>
                  <a:pt x="298561" y="124692"/>
                </a:lnTo>
                <a:lnTo>
                  <a:pt x="305041" y="111239"/>
                </a:lnTo>
                <a:lnTo>
                  <a:pt x="312908" y="98652"/>
                </a:lnTo>
                <a:lnTo>
                  <a:pt x="322621" y="87360"/>
                </a:lnTo>
                <a:lnTo>
                  <a:pt x="333895" y="76581"/>
                </a:lnTo>
                <a:lnTo>
                  <a:pt x="346201" y="65748"/>
                </a:lnTo>
                <a:lnTo>
                  <a:pt x="357943" y="54824"/>
                </a:lnTo>
                <a:lnTo>
                  <a:pt x="366353" y="44164"/>
                </a:lnTo>
                <a:lnTo>
                  <a:pt x="370701" y="33790"/>
                </a:lnTo>
                <a:lnTo>
                  <a:pt x="370255" y="23723"/>
                </a:lnTo>
                <a:lnTo>
                  <a:pt x="365220" y="16986"/>
                </a:lnTo>
                <a:lnTo>
                  <a:pt x="60080" y="16986"/>
                </a:lnTo>
                <a:lnTo>
                  <a:pt x="52484" y="16839"/>
                </a:lnTo>
                <a:lnTo>
                  <a:pt x="44156" y="14498"/>
                </a:lnTo>
                <a:lnTo>
                  <a:pt x="33147" y="10287"/>
                </a:lnTo>
                <a:lnTo>
                  <a:pt x="20234" y="10025"/>
                </a:lnTo>
                <a:close/>
              </a:path>
              <a:path w="370840" h="286385">
                <a:moveTo>
                  <a:pt x="85796" y="12211"/>
                </a:moveTo>
                <a:lnTo>
                  <a:pt x="77734" y="12369"/>
                </a:lnTo>
                <a:lnTo>
                  <a:pt x="68897" y="14618"/>
                </a:lnTo>
                <a:lnTo>
                  <a:pt x="60080" y="16986"/>
                </a:lnTo>
                <a:lnTo>
                  <a:pt x="365220" y="16986"/>
                </a:lnTo>
                <a:lnTo>
                  <a:pt x="267406" y="16902"/>
                </a:lnTo>
                <a:lnTo>
                  <a:pt x="259788" y="15540"/>
                </a:lnTo>
                <a:lnTo>
                  <a:pt x="249935" y="13123"/>
                </a:lnTo>
                <a:lnTo>
                  <a:pt x="248557" y="12890"/>
                </a:lnTo>
                <a:lnTo>
                  <a:pt x="105943" y="12890"/>
                </a:lnTo>
                <a:lnTo>
                  <a:pt x="94670" y="12825"/>
                </a:lnTo>
                <a:lnTo>
                  <a:pt x="85796" y="12211"/>
                </a:lnTo>
                <a:close/>
              </a:path>
              <a:path w="370840" h="286385">
                <a:moveTo>
                  <a:pt x="286889" y="15797"/>
                </a:moveTo>
                <a:lnTo>
                  <a:pt x="267406" y="16902"/>
                </a:lnTo>
                <a:lnTo>
                  <a:pt x="365157" y="16902"/>
                </a:lnTo>
                <a:lnTo>
                  <a:pt x="364953" y="16629"/>
                </a:lnTo>
                <a:lnTo>
                  <a:pt x="310900" y="16629"/>
                </a:lnTo>
                <a:lnTo>
                  <a:pt x="298326" y="16599"/>
                </a:lnTo>
                <a:lnTo>
                  <a:pt x="286889" y="15797"/>
                </a:lnTo>
                <a:close/>
              </a:path>
              <a:path w="370840" h="286385">
                <a:moveTo>
                  <a:pt x="339791" y="10618"/>
                </a:moveTo>
                <a:lnTo>
                  <a:pt x="310900" y="16629"/>
                </a:lnTo>
                <a:lnTo>
                  <a:pt x="364953" y="16629"/>
                </a:lnTo>
                <a:lnTo>
                  <a:pt x="364217" y="15644"/>
                </a:lnTo>
                <a:lnTo>
                  <a:pt x="353466" y="11262"/>
                </a:lnTo>
                <a:lnTo>
                  <a:pt x="339791" y="10618"/>
                </a:lnTo>
                <a:close/>
              </a:path>
              <a:path w="370840" h="286385">
                <a:moveTo>
                  <a:pt x="173807" y="0"/>
                </a:moveTo>
                <a:lnTo>
                  <a:pt x="162896" y="2654"/>
                </a:lnTo>
                <a:lnTo>
                  <a:pt x="155519" y="6690"/>
                </a:lnTo>
                <a:lnTo>
                  <a:pt x="149707" y="8776"/>
                </a:lnTo>
                <a:lnTo>
                  <a:pt x="142199" y="9295"/>
                </a:lnTo>
                <a:lnTo>
                  <a:pt x="131564" y="10504"/>
                </a:lnTo>
                <a:lnTo>
                  <a:pt x="119059" y="11878"/>
                </a:lnTo>
                <a:lnTo>
                  <a:pt x="105943" y="12890"/>
                </a:lnTo>
                <a:lnTo>
                  <a:pt x="248557" y="12890"/>
                </a:lnTo>
                <a:lnTo>
                  <a:pt x="234416" y="10503"/>
                </a:lnTo>
                <a:lnTo>
                  <a:pt x="212561" y="7823"/>
                </a:lnTo>
                <a:lnTo>
                  <a:pt x="204650" y="6088"/>
                </a:lnTo>
                <a:lnTo>
                  <a:pt x="190220" y="2057"/>
                </a:lnTo>
                <a:lnTo>
                  <a:pt x="173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40050" y="488950"/>
          <a:ext cx="8559164" cy="434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1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4790"/>
                        </a:lnSpc>
                      </a:pPr>
                      <a:r>
                        <a:rPr sz="46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4220"/>
                        </a:lnSpc>
                      </a:pPr>
                      <a:r>
                        <a:rPr sz="3600" b="1" spc="3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3053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790"/>
                        </a:lnSpc>
                      </a:pPr>
                      <a:r>
                        <a:rPr sz="46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4790"/>
                        </a:lnSpc>
                      </a:pPr>
                      <a:r>
                        <a:rPr sz="46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525" algn="ctr">
                        <a:lnSpc>
                          <a:spcPts val="4790"/>
                        </a:lnSpc>
                      </a:pPr>
                      <a:r>
                        <a:rPr sz="46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525" algn="ctr">
                        <a:lnSpc>
                          <a:spcPts val="4790"/>
                        </a:lnSpc>
                      </a:pPr>
                      <a:r>
                        <a:rPr sz="46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6985" algn="ctr">
                        <a:lnSpc>
                          <a:spcPts val="4790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10633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4425"/>
                        </a:lnSpc>
                      </a:pPr>
                      <a:r>
                        <a:rPr sz="4000" b="1" dirty="0">
                          <a:latin typeface="Arial"/>
                          <a:cs typeface="Arial"/>
                        </a:rPr>
                        <a:t>0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525" algn="ctr">
                        <a:lnSpc>
                          <a:spcPts val="4790"/>
                        </a:lnSpc>
                      </a:pPr>
                      <a:r>
                        <a:rPr sz="46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525" algn="ctr">
                        <a:lnSpc>
                          <a:spcPts val="4790"/>
                        </a:lnSpc>
                      </a:pPr>
                      <a:r>
                        <a:rPr sz="46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525" algn="ctr">
                        <a:lnSpc>
                          <a:spcPts val="4790"/>
                        </a:lnSpc>
                      </a:pPr>
                      <a:r>
                        <a:rPr sz="46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solidFill>
                            <a:srgbClr val="DDDDD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0" y="647700"/>
            <a:ext cx="7824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Solving </a:t>
            </a:r>
            <a:r>
              <a:rPr spc="10" dirty="0"/>
              <a:t>for </a:t>
            </a:r>
            <a:r>
              <a:rPr spc="-5" dirty="0"/>
              <a:t>Latent</a:t>
            </a:r>
            <a:r>
              <a:rPr spc="-785" dirty="0"/>
              <a:t> </a:t>
            </a:r>
            <a:r>
              <a:rPr spc="35" dirty="0"/>
              <a:t>Factors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2441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2438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966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1479" y="6006591"/>
            <a:ext cx="386080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15" dirty="0">
                <a:solidFill>
                  <a:srgbClr val="F05A28"/>
                </a:solidFill>
                <a:latin typeface="DejaVu Sans"/>
                <a:cs typeface="DejaVu Sans"/>
              </a:rPr>
              <a:t>Construct </a:t>
            </a:r>
            <a:r>
              <a:rPr sz="2400" spc="-65" dirty="0">
                <a:solidFill>
                  <a:srgbClr val="F05A28"/>
                </a:solidFill>
                <a:latin typeface="DejaVu Sans"/>
                <a:cs typeface="DejaVu Sans"/>
              </a:rPr>
              <a:t>a </a:t>
            </a:r>
            <a:r>
              <a:rPr sz="2400" spc="-5" dirty="0">
                <a:solidFill>
                  <a:srgbClr val="F05A28"/>
                </a:solidFill>
                <a:latin typeface="DejaVu Sans"/>
                <a:cs typeface="DejaVu Sans"/>
              </a:rPr>
              <a:t>rating</a:t>
            </a:r>
            <a:r>
              <a:rPr sz="2400" spc="-10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DejaVu Sans"/>
                <a:cs typeface="DejaVu Sans"/>
              </a:rPr>
              <a:t>matrix</a:t>
            </a:r>
            <a:endParaRPr sz="2400">
              <a:latin typeface="DejaVu Sans"/>
              <a:cs typeface="DejaVu Sans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solidFill>
                  <a:srgbClr val="4D4D4D"/>
                </a:solidFill>
                <a:latin typeface="DejaVu Sans"/>
                <a:cs typeface="DejaVu Sans"/>
              </a:rPr>
              <a:t>The </a:t>
            </a:r>
            <a:r>
              <a:rPr sz="2000" spc="-5" dirty="0">
                <a:solidFill>
                  <a:srgbClr val="4D4D4D"/>
                </a:solidFill>
                <a:latin typeface="DejaVu Sans"/>
                <a:cs typeface="DejaVu Sans"/>
              </a:rPr>
              <a:t>representation</a:t>
            </a:r>
            <a:r>
              <a:rPr sz="2000" spc="-14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needed  </a:t>
            </a:r>
            <a:r>
              <a:rPr sz="2000" spc="40" dirty="0">
                <a:solidFill>
                  <a:srgbClr val="4D4D4D"/>
                </a:solidFill>
                <a:latin typeface="DejaVu Sans"/>
                <a:cs typeface="DejaVu Sans"/>
              </a:rPr>
              <a:t>for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collaborative</a:t>
            </a:r>
            <a:r>
              <a:rPr sz="2000" spc="-12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DejaVu Sans"/>
                <a:cs typeface="DejaVu Sans"/>
              </a:rPr>
              <a:t>filtering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5" dirty="0">
                <a:solidFill>
                  <a:srgbClr val="F05A28"/>
                </a:solidFill>
                <a:latin typeface="DejaVu Sans"/>
                <a:cs typeface="DejaVu Sans"/>
              </a:rPr>
              <a:t>Set </a:t>
            </a:r>
            <a:r>
              <a:rPr sz="2400" spc="25" dirty="0">
                <a:solidFill>
                  <a:srgbClr val="F05A28"/>
                </a:solidFill>
                <a:latin typeface="DejaVu Sans"/>
                <a:cs typeface="DejaVu Sans"/>
              </a:rPr>
              <a:t>up </a:t>
            </a:r>
            <a:r>
              <a:rPr sz="2400" spc="-10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z="2400" spc="-18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DejaVu Sans"/>
                <a:cs typeface="DejaVu Sans"/>
              </a:rPr>
              <a:t>data</a:t>
            </a:r>
            <a:endParaRPr sz="2400">
              <a:latin typeface="DejaVu Sans"/>
              <a:cs typeface="DejaVu Sans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sz="2000" spc="20" dirty="0">
                <a:solidFill>
                  <a:srgbClr val="4D4D4D"/>
                </a:solidFill>
                <a:latin typeface="DejaVu Sans"/>
                <a:cs typeface="DejaVu Sans"/>
              </a:rPr>
              <a:t>Functions </a:t>
            </a:r>
            <a:r>
              <a:rPr sz="2000" spc="45" dirty="0">
                <a:solidFill>
                  <a:srgbClr val="4D4D4D"/>
                </a:solidFill>
                <a:latin typeface="DejaVu Sans"/>
                <a:cs typeface="DejaVu Sans"/>
              </a:rPr>
              <a:t>to </a:t>
            </a:r>
            <a:r>
              <a:rPr sz="2000" spc="-30" dirty="0">
                <a:solidFill>
                  <a:srgbClr val="4D4D4D"/>
                </a:solidFill>
                <a:latin typeface="DejaVu Sans"/>
                <a:cs typeface="DejaVu Sans"/>
              </a:rPr>
              <a:t>access  relevant</a:t>
            </a:r>
            <a:r>
              <a:rPr sz="2000" spc="-9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DejaVu Sans"/>
                <a:cs typeface="DejaVu Sans"/>
              </a:rPr>
              <a:t>information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07072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88200" y="2781300"/>
            <a:ext cx="231521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05A28"/>
                </a:solidFill>
                <a:latin typeface="DejaVu Sans"/>
                <a:cs typeface="DejaVu Sans"/>
              </a:rPr>
              <a:t>Initialize</a:t>
            </a:r>
            <a:r>
              <a:rPr sz="2400" spc="-9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DejaVu Sans"/>
                <a:cs typeface="DejaVu Sans"/>
              </a:rPr>
              <a:t>factor  </a:t>
            </a:r>
            <a:r>
              <a:rPr sz="2400" spc="-20" dirty="0">
                <a:solidFill>
                  <a:srgbClr val="F05A28"/>
                </a:solidFill>
                <a:latin typeface="DejaVu Sans"/>
                <a:cs typeface="DejaVu Sans"/>
              </a:rPr>
              <a:t>matrices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14840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4" y="0"/>
                </a:moveTo>
                <a:lnTo>
                  <a:pt x="80552" y="9455"/>
                </a:lnTo>
                <a:lnTo>
                  <a:pt x="37823" y="37823"/>
                </a:lnTo>
                <a:lnTo>
                  <a:pt x="9455" y="80545"/>
                </a:lnTo>
                <a:lnTo>
                  <a:pt x="0" y="129144"/>
                </a:lnTo>
                <a:lnTo>
                  <a:pt x="9455" y="177746"/>
                </a:lnTo>
                <a:lnTo>
                  <a:pt x="37823" y="220475"/>
                </a:lnTo>
                <a:lnTo>
                  <a:pt x="80552" y="248843"/>
                </a:lnTo>
                <a:lnTo>
                  <a:pt x="129154" y="258298"/>
                </a:lnTo>
                <a:lnTo>
                  <a:pt x="177753" y="248843"/>
                </a:lnTo>
                <a:lnTo>
                  <a:pt x="220475" y="220475"/>
                </a:lnTo>
                <a:lnTo>
                  <a:pt x="248843" y="177746"/>
                </a:lnTo>
                <a:lnTo>
                  <a:pt x="258298" y="129144"/>
                </a:lnTo>
                <a:lnTo>
                  <a:pt x="248843" y="80545"/>
                </a:lnTo>
                <a:lnTo>
                  <a:pt x="220475" y="37823"/>
                </a:lnTo>
                <a:lnTo>
                  <a:pt x="177753" y="9455"/>
                </a:lnTo>
                <a:lnTo>
                  <a:pt x="12915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4843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0" y="647700"/>
            <a:ext cx="7824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Solving </a:t>
            </a:r>
            <a:r>
              <a:rPr spc="10" dirty="0"/>
              <a:t>for </a:t>
            </a:r>
            <a:r>
              <a:rPr spc="-5" dirty="0"/>
              <a:t>Latent</a:t>
            </a:r>
            <a:r>
              <a:rPr spc="-785" dirty="0"/>
              <a:t> </a:t>
            </a:r>
            <a:r>
              <a:rPr spc="35" dirty="0"/>
              <a:t>Factors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2441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2438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966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1479" y="6006591"/>
            <a:ext cx="386080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15" dirty="0">
                <a:solidFill>
                  <a:srgbClr val="F05A28"/>
                </a:solidFill>
                <a:latin typeface="DejaVu Sans"/>
                <a:cs typeface="DejaVu Sans"/>
              </a:rPr>
              <a:t>Construct </a:t>
            </a:r>
            <a:r>
              <a:rPr sz="2400" spc="-65" dirty="0">
                <a:solidFill>
                  <a:srgbClr val="F05A28"/>
                </a:solidFill>
                <a:latin typeface="DejaVu Sans"/>
                <a:cs typeface="DejaVu Sans"/>
              </a:rPr>
              <a:t>a </a:t>
            </a:r>
            <a:r>
              <a:rPr sz="2400" spc="-5" dirty="0">
                <a:solidFill>
                  <a:srgbClr val="F05A28"/>
                </a:solidFill>
                <a:latin typeface="DejaVu Sans"/>
                <a:cs typeface="DejaVu Sans"/>
              </a:rPr>
              <a:t>rating</a:t>
            </a:r>
            <a:r>
              <a:rPr sz="2400" spc="-10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DejaVu Sans"/>
                <a:cs typeface="DejaVu Sans"/>
              </a:rPr>
              <a:t>matrix</a:t>
            </a:r>
            <a:endParaRPr sz="2400">
              <a:latin typeface="DejaVu Sans"/>
              <a:cs typeface="DejaVu Sans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solidFill>
                  <a:srgbClr val="4D4D4D"/>
                </a:solidFill>
                <a:latin typeface="DejaVu Sans"/>
                <a:cs typeface="DejaVu Sans"/>
              </a:rPr>
              <a:t>The </a:t>
            </a:r>
            <a:r>
              <a:rPr sz="2000" spc="-5" dirty="0">
                <a:solidFill>
                  <a:srgbClr val="4D4D4D"/>
                </a:solidFill>
                <a:latin typeface="DejaVu Sans"/>
                <a:cs typeface="DejaVu Sans"/>
              </a:rPr>
              <a:t>representation</a:t>
            </a:r>
            <a:r>
              <a:rPr sz="2000" spc="-14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needed  </a:t>
            </a:r>
            <a:r>
              <a:rPr sz="2000" spc="40" dirty="0">
                <a:solidFill>
                  <a:srgbClr val="4D4D4D"/>
                </a:solidFill>
                <a:latin typeface="DejaVu Sans"/>
                <a:cs typeface="DejaVu Sans"/>
              </a:rPr>
              <a:t>for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collaborative</a:t>
            </a:r>
            <a:r>
              <a:rPr sz="2000" spc="-12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DejaVu Sans"/>
                <a:cs typeface="DejaVu Sans"/>
              </a:rPr>
              <a:t>filtering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5" dirty="0">
                <a:solidFill>
                  <a:srgbClr val="F05A28"/>
                </a:solidFill>
                <a:latin typeface="DejaVu Sans"/>
                <a:cs typeface="DejaVu Sans"/>
              </a:rPr>
              <a:t>Set </a:t>
            </a:r>
            <a:r>
              <a:rPr sz="2400" spc="25" dirty="0">
                <a:solidFill>
                  <a:srgbClr val="F05A28"/>
                </a:solidFill>
                <a:latin typeface="DejaVu Sans"/>
                <a:cs typeface="DejaVu Sans"/>
              </a:rPr>
              <a:t>up </a:t>
            </a:r>
            <a:r>
              <a:rPr sz="2400" spc="-10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z="2400" spc="-18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DejaVu Sans"/>
                <a:cs typeface="DejaVu Sans"/>
              </a:rPr>
              <a:t>data</a:t>
            </a:r>
            <a:endParaRPr sz="2400">
              <a:latin typeface="DejaVu Sans"/>
              <a:cs typeface="DejaVu Sans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sz="2000" spc="20" dirty="0">
                <a:solidFill>
                  <a:srgbClr val="4D4D4D"/>
                </a:solidFill>
                <a:latin typeface="DejaVu Sans"/>
                <a:cs typeface="DejaVu Sans"/>
              </a:rPr>
              <a:t>Functions </a:t>
            </a:r>
            <a:r>
              <a:rPr sz="2000" spc="45" dirty="0">
                <a:solidFill>
                  <a:srgbClr val="4D4D4D"/>
                </a:solidFill>
                <a:latin typeface="DejaVu Sans"/>
                <a:cs typeface="DejaVu Sans"/>
              </a:rPr>
              <a:t>to </a:t>
            </a:r>
            <a:r>
              <a:rPr sz="2000" spc="-30" dirty="0">
                <a:solidFill>
                  <a:srgbClr val="4D4D4D"/>
                </a:solidFill>
                <a:latin typeface="DejaVu Sans"/>
                <a:cs typeface="DejaVu Sans"/>
              </a:rPr>
              <a:t>access  relevant</a:t>
            </a:r>
            <a:r>
              <a:rPr sz="2000" spc="-9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DejaVu Sans"/>
                <a:cs typeface="DejaVu Sans"/>
              </a:rPr>
              <a:t>information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07072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88200" y="2781300"/>
            <a:ext cx="231521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05A28"/>
                </a:solidFill>
                <a:latin typeface="DejaVu Sans"/>
                <a:cs typeface="DejaVu Sans"/>
              </a:rPr>
              <a:t>Initialize</a:t>
            </a:r>
            <a:r>
              <a:rPr sz="2400" spc="-9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DejaVu Sans"/>
                <a:cs typeface="DejaVu Sans"/>
              </a:rPr>
              <a:t>factor  </a:t>
            </a:r>
            <a:r>
              <a:rPr sz="2400" spc="-20" dirty="0">
                <a:solidFill>
                  <a:srgbClr val="F05A28"/>
                </a:solidFill>
                <a:latin typeface="DejaVu Sans"/>
                <a:cs typeface="DejaVu Sans"/>
              </a:rPr>
              <a:t>matrices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14840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4" y="0"/>
                </a:moveTo>
                <a:lnTo>
                  <a:pt x="80552" y="9455"/>
                </a:lnTo>
                <a:lnTo>
                  <a:pt x="37823" y="37823"/>
                </a:lnTo>
                <a:lnTo>
                  <a:pt x="9455" y="80545"/>
                </a:lnTo>
                <a:lnTo>
                  <a:pt x="0" y="129144"/>
                </a:lnTo>
                <a:lnTo>
                  <a:pt x="9455" y="177746"/>
                </a:lnTo>
                <a:lnTo>
                  <a:pt x="37823" y="220475"/>
                </a:lnTo>
                <a:lnTo>
                  <a:pt x="80552" y="248843"/>
                </a:lnTo>
                <a:lnTo>
                  <a:pt x="129154" y="258298"/>
                </a:lnTo>
                <a:lnTo>
                  <a:pt x="177753" y="248843"/>
                </a:lnTo>
                <a:lnTo>
                  <a:pt x="220475" y="220475"/>
                </a:lnTo>
                <a:lnTo>
                  <a:pt x="248843" y="177746"/>
                </a:lnTo>
                <a:lnTo>
                  <a:pt x="258298" y="129144"/>
                </a:lnTo>
                <a:lnTo>
                  <a:pt x="248843" y="80545"/>
                </a:lnTo>
                <a:lnTo>
                  <a:pt x="220475" y="37823"/>
                </a:lnTo>
                <a:lnTo>
                  <a:pt x="177753" y="9455"/>
                </a:lnTo>
                <a:lnTo>
                  <a:pt x="12915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4843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54007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9" y="0"/>
                </a:moveTo>
                <a:lnTo>
                  <a:pt x="79846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6" y="246663"/>
                </a:lnTo>
                <a:lnTo>
                  <a:pt x="128019" y="256038"/>
                </a:lnTo>
                <a:lnTo>
                  <a:pt x="176192" y="246663"/>
                </a:lnTo>
                <a:lnTo>
                  <a:pt x="218538" y="218538"/>
                </a:lnTo>
                <a:lnTo>
                  <a:pt x="246663" y="176192"/>
                </a:lnTo>
                <a:lnTo>
                  <a:pt x="256038" y="128019"/>
                </a:lnTo>
                <a:lnTo>
                  <a:pt x="246663" y="79846"/>
                </a:lnTo>
                <a:lnTo>
                  <a:pt x="218538" y="37499"/>
                </a:lnTo>
                <a:lnTo>
                  <a:pt x="176192" y="9374"/>
                </a:lnTo>
                <a:lnTo>
                  <a:pt x="128019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54004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11232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753600" y="6006591"/>
            <a:ext cx="300863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20" dirty="0">
                <a:solidFill>
                  <a:srgbClr val="F05A28"/>
                </a:solidFill>
                <a:latin typeface="DejaVu Sans"/>
                <a:cs typeface="DejaVu Sans"/>
              </a:rPr>
              <a:t>Compute </a:t>
            </a:r>
            <a:r>
              <a:rPr sz="2400" spc="-10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DejaVu Sans"/>
                <a:cs typeface="DejaVu Sans"/>
              </a:rPr>
              <a:t>error</a:t>
            </a:r>
            <a:endParaRPr sz="2400">
              <a:latin typeface="DejaVu Sans"/>
              <a:cs typeface="DejaVu Sans"/>
            </a:endParaRPr>
          </a:p>
          <a:p>
            <a:pPr marL="469900" marR="5080">
              <a:lnSpc>
                <a:spcPct val="100000"/>
              </a:lnSpc>
              <a:spcBef>
                <a:spcPts val="919"/>
              </a:spcBef>
            </a:pP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Set </a:t>
            </a:r>
            <a:r>
              <a:rPr sz="2000" spc="20" dirty="0">
                <a:solidFill>
                  <a:srgbClr val="4D4D4D"/>
                </a:solidFill>
                <a:latin typeface="DejaVu Sans"/>
                <a:cs typeface="DejaVu Sans"/>
              </a:rPr>
              <a:t>up </a:t>
            </a:r>
            <a:r>
              <a:rPr sz="2000" spc="-55" dirty="0">
                <a:solidFill>
                  <a:srgbClr val="4D4D4D"/>
                </a:solidFill>
                <a:latin typeface="DejaVu Sans"/>
                <a:cs typeface="DejaVu Sans"/>
              </a:rPr>
              <a:t>a </a:t>
            </a:r>
            <a:r>
              <a:rPr sz="2000" spc="15" dirty="0">
                <a:solidFill>
                  <a:srgbClr val="4D4D4D"/>
                </a:solidFill>
                <a:latin typeface="DejaVu Sans"/>
                <a:cs typeface="DejaVu Sans"/>
              </a:rPr>
              <a:t>function</a:t>
            </a:r>
            <a:r>
              <a:rPr sz="2000" spc="-18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45" dirty="0">
                <a:solidFill>
                  <a:srgbClr val="4D4D4D"/>
                </a:solidFill>
                <a:latin typeface="DejaVu Sans"/>
                <a:cs typeface="DejaVu Sans"/>
              </a:rPr>
              <a:t>to  </a:t>
            </a:r>
            <a:r>
              <a:rPr sz="2000" spc="-40" dirty="0">
                <a:solidFill>
                  <a:srgbClr val="4D4D4D"/>
                </a:solidFill>
                <a:latin typeface="DejaVu Sans"/>
                <a:cs typeface="DejaVu Sans"/>
              </a:rPr>
              <a:t>measure</a:t>
            </a:r>
            <a:r>
              <a:rPr sz="2000" spc="-5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35" dirty="0">
                <a:solidFill>
                  <a:srgbClr val="4D4D4D"/>
                </a:solidFill>
                <a:latin typeface="DejaVu Sans"/>
                <a:cs typeface="DejaVu Sans"/>
              </a:rPr>
              <a:t>RMSE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0" y="647700"/>
            <a:ext cx="7824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Solving </a:t>
            </a:r>
            <a:r>
              <a:rPr spc="10" dirty="0"/>
              <a:t>for </a:t>
            </a:r>
            <a:r>
              <a:rPr spc="-5" dirty="0"/>
              <a:t>Latent</a:t>
            </a:r>
            <a:r>
              <a:rPr spc="-785" dirty="0"/>
              <a:t> </a:t>
            </a:r>
            <a:r>
              <a:rPr spc="35" dirty="0"/>
              <a:t>Factors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2441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2438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9666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1479" y="6006591"/>
            <a:ext cx="386080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15" dirty="0">
                <a:solidFill>
                  <a:srgbClr val="F05A28"/>
                </a:solidFill>
                <a:latin typeface="DejaVu Sans"/>
                <a:cs typeface="DejaVu Sans"/>
              </a:rPr>
              <a:t>Construct </a:t>
            </a:r>
            <a:r>
              <a:rPr sz="2400" spc="-65" dirty="0">
                <a:solidFill>
                  <a:srgbClr val="F05A28"/>
                </a:solidFill>
                <a:latin typeface="DejaVu Sans"/>
                <a:cs typeface="DejaVu Sans"/>
              </a:rPr>
              <a:t>a </a:t>
            </a:r>
            <a:r>
              <a:rPr sz="2400" spc="-5" dirty="0">
                <a:solidFill>
                  <a:srgbClr val="F05A28"/>
                </a:solidFill>
                <a:latin typeface="DejaVu Sans"/>
                <a:cs typeface="DejaVu Sans"/>
              </a:rPr>
              <a:t>rating</a:t>
            </a:r>
            <a:r>
              <a:rPr sz="2400" spc="-10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DejaVu Sans"/>
                <a:cs typeface="DejaVu Sans"/>
              </a:rPr>
              <a:t>matrix</a:t>
            </a:r>
            <a:endParaRPr sz="2400">
              <a:latin typeface="DejaVu Sans"/>
              <a:cs typeface="DejaVu Sans"/>
            </a:endParaRPr>
          </a:p>
          <a:p>
            <a:pPr marL="286385" marR="113664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solidFill>
                  <a:srgbClr val="4D4D4D"/>
                </a:solidFill>
                <a:latin typeface="DejaVu Sans"/>
                <a:cs typeface="DejaVu Sans"/>
              </a:rPr>
              <a:t>The </a:t>
            </a:r>
            <a:r>
              <a:rPr sz="2000" spc="-5" dirty="0">
                <a:solidFill>
                  <a:srgbClr val="4D4D4D"/>
                </a:solidFill>
                <a:latin typeface="DejaVu Sans"/>
                <a:cs typeface="DejaVu Sans"/>
              </a:rPr>
              <a:t>representation</a:t>
            </a:r>
            <a:r>
              <a:rPr sz="2000" spc="-14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needed  </a:t>
            </a:r>
            <a:r>
              <a:rPr sz="2000" spc="40" dirty="0">
                <a:solidFill>
                  <a:srgbClr val="4D4D4D"/>
                </a:solidFill>
                <a:latin typeface="DejaVu Sans"/>
                <a:cs typeface="DejaVu Sans"/>
              </a:rPr>
              <a:t>for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collaborative</a:t>
            </a:r>
            <a:r>
              <a:rPr sz="2000" spc="-12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DejaVu Sans"/>
                <a:cs typeface="DejaVu Sans"/>
              </a:rPr>
              <a:t>filtering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1739" y="2872232"/>
            <a:ext cx="2981960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5" dirty="0">
                <a:solidFill>
                  <a:srgbClr val="F05A28"/>
                </a:solidFill>
                <a:latin typeface="DejaVu Sans"/>
                <a:cs typeface="DejaVu Sans"/>
              </a:rPr>
              <a:t>Set </a:t>
            </a:r>
            <a:r>
              <a:rPr sz="2400" spc="25" dirty="0">
                <a:solidFill>
                  <a:srgbClr val="F05A28"/>
                </a:solidFill>
                <a:latin typeface="DejaVu Sans"/>
                <a:cs typeface="DejaVu Sans"/>
              </a:rPr>
              <a:t>up </a:t>
            </a:r>
            <a:r>
              <a:rPr sz="2400" spc="-10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z="2400" spc="-18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DejaVu Sans"/>
                <a:cs typeface="DejaVu Sans"/>
              </a:rPr>
              <a:t>data</a:t>
            </a:r>
            <a:endParaRPr sz="2400">
              <a:latin typeface="DejaVu Sans"/>
              <a:cs typeface="DejaVu Sans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sz="2000" spc="20" dirty="0">
                <a:solidFill>
                  <a:srgbClr val="4D4D4D"/>
                </a:solidFill>
                <a:latin typeface="DejaVu Sans"/>
                <a:cs typeface="DejaVu Sans"/>
              </a:rPr>
              <a:t>Functions </a:t>
            </a:r>
            <a:r>
              <a:rPr sz="2000" spc="45" dirty="0">
                <a:solidFill>
                  <a:srgbClr val="4D4D4D"/>
                </a:solidFill>
                <a:latin typeface="DejaVu Sans"/>
                <a:cs typeface="DejaVu Sans"/>
              </a:rPr>
              <a:t>to </a:t>
            </a:r>
            <a:r>
              <a:rPr sz="2000" spc="-30" dirty="0">
                <a:solidFill>
                  <a:srgbClr val="4D4D4D"/>
                </a:solidFill>
                <a:latin typeface="DejaVu Sans"/>
                <a:cs typeface="DejaVu Sans"/>
              </a:rPr>
              <a:t>access  relevant</a:t>
            </a:r>
            <a:r>
              <a:rPr sz="2000" spc="-9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DejaVu Sans"/>
                <a:cs typeface="DejaVu Sans"/>
              </a:rPr>
              <a:t>information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07072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88200" y="2781300"/>
            <a:ext cx="231521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05A28"/>
                </a:solidFill>
                <a:latin typeface="DejaVu Sans"/>
                <a:cs typeface="DejaVu Sans"/>
              </a:rPr>
              <a:t>Initialize</a:t>
            </a:r>
            <a:r>
              <a:rPr sz="2400" spc="-9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DejaVu Sans"/>
                <a:cs typeface="DejaVu Sans"/>
              </a:rPr>
              <a:t>factor  </a:t>
            </a:r>
            <a:r>
              <a:rPr sz="2400" spc="-20" dirty="0">
                <a:solidFill>
                  <a:srgbClr val="F05A28"/>
                </a:solidFill>
                <a:latin typeface="DejaVu Sans"/>
                <a:cs typeface="DejaVu Sans"/>
              </a:rPr>
              <a:t>matrices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14840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4" y="0"/>
                </a:moveTo>
                <a:lnTo>
                  <a:pt x="80552" y="9455"/>
                </a:lnTo>
                <a:lnTo>
                  <a:pt x="37823" y="37823"/>
                </a:lnTo>
                <a:lnTo>
                  <a:pt x="9455" y="80545"/>
                </a:lnTo>
                <a:lnTo>
                  <a:pt x="0" y="129144"/>
                </a:lnTo>
                <a:lnTo>
                  <a:pt x="9455" y="177746"/>
                </a:lnTo>
                <a:lnTo>
                  <a:pt x="37823" y="220475"/>
                </a:lnTo>
                <a:lnTo>
                  <a:pt x="80552" y="248843"/>
                </a:lnTo>
                <a:lnTo>
                  <a:pt x="129154" y="258298"/>
                </a:lnTo>
                <a:lnTo>
                  <a:pt x="177753" y="248843"/>
                </a:lnTo>
                <a:lnTo>
                  <a:pt x="220475" y="220475"/>
                </a:lnTo>
                <a:lnTo>
                  <a:pt x="248843" y="177746"/>
                </a:lnTo>
                <a:lnTo>
                  <a:pt x="258298" y="129144"/>
                </a:lnTo>
                <a:lnTo>
                  <a:pt x="248843" y="80545"/>
                </a:lnTo>
                <a:lnTo>
                  <a:pt x="220475" y="37823"/>
                </a:lnTo>
                <a:lnTo>
                  <a:pt x="177753" y="9455"/>
                </a:lnTo>
                <a:lnTo>
                  <a:pt x="12915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4843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54007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9" y="0"/>
                </a:moveTo>
                <a:lnTo>
                  <a:pt x="79846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6" y="246663"/>
                </a:lnTo>
                <a:lnTo>
                  <a:pt x="128019" y="256038"/>
                </a:lnTo>
                <a:lnTo>
                  <a:pt x="176192" y="246663"/>
                </a:lnTo>
                <a:lnTo>
                  <a:pt x="218538" y="218538"/>
                </a:lnTo>
                <a:lnTo>
                  <a:pt x="246663" y="176192"/>
                </a:lnTo>
                <a:lnTo>
                  <a:pt x="256038" y="128019"/>
                </a:lnTo>
                <a:lnTo>
                  <a:pt x="246663" y="79846"/>
                </a:lnTo>
                <a:lnTo>
                  <a:pt x="218538" y="37499"/>
                </a:lnTo>
                <a:lnTo>
                  <a:pt x="176192" y="9374"/>
                </a:lnTo>
                <a:lnTo>
                  <a:pt x="128019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54004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11232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753600" y="6006591"/>
            <a:ext cx="3008630" cy="12579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20" dirty="0">
                <a:solidFill>
                  <a:srgbClr val="F05A28"/>
                </a:solidFill>
                <a:latin typeface="DejaVu Sans"/>
                <a:cs typeface="DejaVu Sans"/>
              </a:rPr>
              <a:t>Compute </a:t>
            </a:r>
            <a:r>
              <a:rPr sz="2400" spc="-10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DejaVu Sans"/>
                <a:cs typeface="DejaVu Sans"/>
              </a:rPr>
              <a:t>error</a:t>
            </a:r>
            <a:endParaRPr sz="2400">
              <a:latin typeface="DejaVu Sans"/>
              <a:cs typeface="DejaVu Sans"/>
            </a:endParaRPr>
          </a:p>
          <a:p>
            <a:pPr marL="469900" marR="5080">
              <a:lnSpc>
                <a:spcPct val="100000"/>
              </a:lnSpc>
              <a:spcBef>
                <a:spcPts val="919"/>
              </a:spcBef>
            </a:pP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Set </a:t>
            </a:r>
            <a:r>
              <a:rPr sz="2000" spc="20" dirty="0">
                <a:solidFill>
                  <a:srgbClr val="4D4D4D"/>
                </a:solidFill>
                <a:latin typeface="DejaVu Sans"/>
                <a:cs typeface="DejaVu Sans"/>
              </a:rPr>
              <a:t>up </a:t>
            </a:r>
            <a:r>
              <a:rPr sz="2000" spc="-55" dirty="0">
                <a:solidFill>
                  <a:srgbClr val="4D4D4D"/>
                </a:solidFill>
                <a:latin typeface="DejaVu Sans"/>
                <a:cs typeface="DejaVu Sans"/>
              </a:rPr>
              <a:t>a </a:t>
            </a:r>
            <a:r>
              <a:rPr sz="2000" spc="15" dirty="0">
                <a:solidFill>
                  <a:srgbClr val="4D4D4D"/>
                </a:solidFill>
                <a:latin typeface="DejaVu Sans"/>
                <a:cs typeface="DejaVu Sans"/>
              </a:rPr>
              <a:t>function</a:t>
            </a:r>
            <a:r>
              <a:rPr sz="2000" spc="-18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45" dirty="0">
                <a:solidFill>
                  <a:srgbClr val="4D4D4D"/>
                </a:solidFill>
                <a:latin typeface="DejaVu Sans"/>
                <a:cs typeface="DejaVu Sans"/>
              </a:rPr>
              <a:t>to  </a:t>
            </a:r>
            <a:r>
              <a:rPr sz="2000" spc="-40" dirty="0">
                <a:solidFill>
                  <a:srgbClr val="4D4D4D"/>
                </a:solidFill>
                <a:latin typeface="DejaVu Sans"/>
                <a:cs typeface="DejaVu Sans"/>
              </a:rPr>
              <a:t>measure</a:t>
            </a:r>
            <a:r>
              <a:rPr sz="2000" spc="-5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35" dirty="0">
                <a:solidFill>
                  <a:srgbClr val="4D4D4D"/>
                </a:solidFill>
                <a:latin typeface="DejaVu Sans"/>
                <a:cs typeface="DejaVu Sans"/>
              </a:rPr>
              <a:t>RMSE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382258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80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560300" y="2755900"/>
            <a:ext cx="2737485" cy="14859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DejaVu Sans"/>
                <a:cs typeface="DejaVu Sans"/>
              </a:rPr>
              <a:t>Update </a:t>
            </a:r>
            <a:r>
              <a:rPr sz="2400" spc="-10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z="2400" spc="-185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DejaVu Sans"/>
                <a:cs typeface="DejaVu Sans"/>
              </a:rPr>
              <a:t>factor  </a:t>
            </a:r>
            <a:r>
              <a:rPr sz="2400" spc="-20" dirty="0">
                <a:solidFill>
                  <a:srgbClr val="F05A28"/>
                </a:solidFill>
                <a:latin typeface="DejaVu Sans"/>
                <a:cs typeface="DejaVu Sans"/>
              </a:rPr>
              <a:t>matrices</a:t>
            </a:r>
            <a:endParaRPr sz="2400">
              <a:latin typeface="DejaVu Sans"/>
              <a:cs typeface="DejaVu Sans"/>
            </a:endParaRPr>
          </a:p>
          <a:p>
            <a:pPr marL="469900" marR="231140">
              <a:lnSpc>
                <a:spcPct val="100000"/>
              </a:lnSpc>
              <a:spcBef>
                <a:spcPts val="920"/>
              </a:spcBef>
            </a:pPr>
            <a:r>
              <a:rPr sz="2000" dirty="0">
                <a:solidFill>
                  <a:srgbClr val="4D4D4D"/>
                </a:solidFill>
                <a:latin typeface="DejaVu Sans"/>
                <a:cs typeface="DejaVu Sans"/>
              </a:rPr>
              <a:t>Minimize </a:t>
            </a:r>
            <a:r>
              <a:rPr sz="2000" spc="-5" dirty="0">
                <a:solidFill>
                  <a:srgbClr val="4D4D4D"/>
                </a:solidFill>
                <a:latin typeface="DejaVu Sans"/>
                <a:cs typeface="DejaVu Sans"/>
              </a:rPr>
              <a:t>the  </a:t>
            </a:r>
            <a:r>
              <a:rPr sz="2000" spc="5" dirty="0">
                <a:solidFill>
                  <a:srgbClr val="4D4D4D"/>
                </a:solidFill>
                <a:latin typeface="DejaVu Sans"/>
                <a:cs typeface="DejaVu Sans"/>
              </a:rPr>
              <a:t>error </a:t>
            </a:r>
            <a:r>
              <a:rPr sz="2000" spc="-5" dirty="0">
                <a:solidFill>
                  <a:srgbClr val="4D4D4D"/>
                </a:solidFill>
                <a:latin typeface="DejaVu Sans"/>
                <a:cs typeface="DejaVu Sans"/>
              </a:rPr>
              <a:t>using</a:t>
            </a:r>
            <a:r>
              <a:rPr sz="2000" spc="-150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DejaVu Sans"/>
                <a:cs typeface="DejaVu Sans"/>
              </a:rPr>
              <a:t>SGD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189997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9143" y="0"/>
                </a:moveTo>
                <a:lnTo>
                  <a:pt x="80531" y="9455"/>
                </a:lnTo>
                <a:lnTo>
                  <a:pt x="37814" y="37823"/>
                </a:lnTo>
                <a:lnTo>
                  <a:pt x="9453" y="80545"/>
                </a:lnTo>
                <a:lnTo>
                  <a:pt x="0" y="129144"/>
                </a:lnTo>
                <a:lnTo>
                  <a:pt x="9453" y="177746"/>
                </a:lnTo>
                <a:lnTo>
                  <a:pt x="37814" y="220475"/>
                </a:lnTo>
                <a:lnTo>
                  <a:pt x="80531" y="248843"/>
                </a:lnTo>
                <a:lnTo>
                  <a:pt x="129143" y="258298"/>
                </a:lnTo>
                <a:lnTo>
                  <a:pt x="177778" y="248843"/>
                </a:lnTo>
                <a:lnTo>
                  <a:pt x="220567" y="220475"/>
                </a:lnTo>
                <a:lnTo>
                  <a:pt x="248927" y="177746"/>
                </a:lnTo>
                <a:lnTo>
                  <a:pt x="258381" y="129144"/>
                </a:lnTo>
                <a:lnTo>
                  <a:pt x="248927" y="80545"/>
                </a:lnTo>
                <a:lnTo>
                  <a:pt x="220567" y="37823"/>
                </a:lnTo>
                <a:lnTo>
                  <a:pt x="177778" y="9455"/>
                </a:lnTo>
                <a:lnTo>
                  <a:pt x="129143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90092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6100" y="3962400"/>
            <a:ext cx="68707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5" dirty="0">
                <a:solidFill>
                  <a:srgbClr val="000000"/>
                </a:solidFill>
                <a:latin typeface="DejaVu Sans"/>
                <a:cs typeface="DejaVu Sans"/>
              </a:rPr>
              <a:t>Once </a:t>
            </a:r>
            <a:r>
              <a:rPr sz="2600" spc="10" dirty="0">
                <a:solidFill>
                  <a:srgbClr val="000000"/>
                </a:solidFill>
                <a:latin typeface="DejaVu Sans"/>
                <a:cs typeface="DejaVu Sans"/>
              </a:rPr>
              <a:t>underlying factors </a:t>
            </a:r>
            <a:r>
              <a:rPr sz="2600" spc="-50" dirty="0">
                <a:solidFill>
                  <a:srgbClr val="000000"/>
                </a:solidFill>
                <a:latin typeface="DejaVu Sans"/>
                <a:cs typeface="DejaVu Sans"/>
              </a:rPr>
              <a:t>are</a:t>
            </a:r>
            <a:r>
              <a:rPr sz="2600" spc="-265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600" spc="20" dirty="0">
                <a:solidFill>
                  <a:srgbClr val="000000"/>
                </a:solidFill>
                <a:latin typeface="DejaVu Sans"/>
                <a:cs typeface="DejaVu Sans"/>
              </a:rPr>
              <a:t>known</a:t>
            </a:r>
            <a:endParaRPr sz="26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2600" spc="40" dirty="0">
                <a:solidFill>
                  <a:srgbClr val="000000"/>
                </a:solidFill>
                <a:latin typeface="DejaVu Sans"/>
                <a:cs typeface="DejaVu Sans"/>
              </a:rPr>
              <a:t>Predict </a:t>
            </a:r>
            <a:r>
              <a:rPr sz="2600" spc="-45" dirty="0">
                <a:solidFill>
                  <a:srgbClr val="000000"/>
                </a:solidFill>
                <a:latin typeface="DejaVu Sans"/>
                <a:cs typeface="DejaVu Sans"/>
              </a:rPr>
              <a:t>any </a:t>
            </a:r>
            <a:r>
              <a:rPr sz="2600" spc="-5" dirty="0">
                <a:solidFill>
                  <a:srgbClr val="000000"/>
                </a:solidFill>
                <a:latin typeface="DejaVu Sans"/>
                <a:cs typeface="DejaVu Sans"/>
              </a:rPr>
              <a:t>rating </a:t>
            </a:r>
            <a:r>
              <a:rPr sz="2600" spc="50" dirty="0">
                <a:solidFill>
                  <a:srgbClr val="000000"/>
                </a:solidFill>
                <a:latin typeface="DejaVu Sans"/>
                <a:cs typeface="DejaVu Sans"/>
              </a:rPr>
              <a:t>for </a:t>
            </a:r>
            <a:r>
              <a:rPr sz="2600" spc="-70" dirty="0">
                <a:solidFill>
                  <a:srgbClr val="000000"/>
                </a:solidFill>
                <a:latin typeface="DejaVu Sans"/>
                <a:cs typeface="DejaVu Sans"/>
              </a:rPr>
              <a:t>a </a:t>
            </a:r>
            <a:r>
              <a:rPr sz="2600" spc="45" dirty="0">
                <a:solidFill>
                  <a:srgbClr val="000000"/>
                </a:solidFill>
                <a:latin typeface="DejaVu Sans"/>
                <a:cs typeface="DejaVu Sans"/>
              </a:rPr>
              <a:t>product </a:t>
            </a:r>
            <a:r>
              <a:rPr sz="2600" spc="15" dirty="0">
                <a:solidFill>
                  <a:srgbClr val="000000"/>
                </a:solidFill>
                <a:latin typeface="DejaVu Sans"/>
                <a:cs typeface="DejaVu Sans"/>
              </a:rPr>
              <a:t>by </a:t>
            </a:r>
            <a:r>
              <a:rPr sz="2600" spc="-70" dirty="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sz="2600" spc="-459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600" spc="-30" dirty="0">
                <a:solidFill>
                  <a:srgbClr val="000000"/>
                </a:solidFill>
                <a:latin typeface="DejaVu Sans"/>
                <a:cs typeface="DejaVu Sans"/>
              </a:rPr>
              <a:t>user</a:t>
            </a:r>
            <a:endParaRPr sz="2600">
              <a:latin typeface="DejaVu Sans"/>
              <a:cs typeface="DejaVu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3304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71450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33350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33350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0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33350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0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51319" y="2948425"/>
            <a:ext cx="1099185" cy="707390"/>
          </a:xfrm>
          <a:custGeom>
            <a:avLst/>
            <a:gdLst/>
            <a:ahLst/>
            <a:cxnLst/>
            <a:rect l="l" t="t" r="r" b="b"/>
            <a:pathLst>
              <a:path w="1099185" h="707389">
                <a:moveTo>
                  <a:pt x="455464" y="703579"/>
                </a:moveTo>
                <a:lnTo>
                  <a:pt x="309333" y="703579"/>
                </a:lnTo>
                <a:lnTo>
                  <a:pt x="318429" y="704850"/>
                </a:lnTo>
                <a:lnTo>
                  <a:pt x="329763" y="707389"/>
                </a:lnTo>
                <a:lnTo>
                  <a:pt x="359130" y="707389"/>
                </a:lnTo>
                <a:lnTo>
                  <a:pt x="378949" y="706119"/>
                </a:lnTo>
                <a:lnTo>
                  <a:pt x="429785" y="706119"/>
                </a:lnTo>
                <a:lnTo>
                  <a:pt x="448533" y="704850"/>
                </a:lnTo>
                <a:lnTo>
                  <a:pt x="455464" y="703579"/>
                </a:lnTo>
                <a:close/>
              </a:path>
              <a:path w="1099185" h="707389">
                <a:moveTo>
                  <a:pt x="816037" y="698500"/>
                </a:moveTo>
                <a:lnTo>
                  <a:pt x="712185" y="698500"/>
                </a:lnTo>
                <a:lnTo>
                  <a:pt x="730677" y="699769"/>
                </a:lnTo>
                <a:lnTo>
                  <a:pt x="759777" y="702310"/>
                </a:lnTo>
                <a:lnTo>
                  <a:pt x="793036" y="706119"/>
                </a:lnTo>
                <a:lnTo>
                  <a:pt x="824008" y="707389"/>
                </a:lnTo>
                <a:lnTo>
                  <a:pt x="829837" y="706286"/>
                </a:lnTo>
                <a:lnTo>
                  <a:pt x="822021" y="704850"/>
                </a:lnTo>
                <a:lnTo>
                  <a:pt x="816037" y="698500"/>
                </a:lnTo>
                <a:close/>
              </a:path>
              <a:path w="1099185" h="707389">
                <a:moveTo>
                  <a:pt x="1020157" y="164338"/>
                </a:moveTo>
                <a:lnTo>
                  <a:pt x="1020096" y="165100"/>
                </a:lnTo>
                <a:lnTo>
                  <a:pt x="1024359" y="176529"/>
                </a:lnTo>
                <a:lnTo>
                  <a:pt x="1028007" y="186689"/>
                </a:lnTo>
                <a:lnTo>
                  <a:pt x="1029757" y="195579"/>
                </a:lnTo>
                <a:lnTo>
                  <a:pt x="1028326" y="207010"/>
                </a:lnTo>
                <a:lnTo>
                  <a:pt x="1027500" y="214629"/>
                </a:lnTo>
                <a:lnTo>
                  <a:pt x="1028063" y="223519"/>
                </a:lnTo>
                <a:lnTo>
                  <a:pt x="1029573" y="233679"/>
                </a:lnTo>
                <a:lnTo>
                  <a:pt x="1031590" y="245110"/>
                </a:lnTo>
                <a:lnTo>
                  <a:pt x="1033700" y="257810"/>
                </a:lnTo>
                <a:lnTo>
                  <a:pt x="1035527" y="273050"/>
                </a:lnTo>
                <a:lnTo>
                  <a:pt x="1036571" y="284479"/>
                </a:lnTo>
                <a:lnTo>
                  <a:pt x="1036692" y="298450"/>
                </a:lnTo>
                <a:lnTo>
                  <a:pt x="1034063" y="330200"/>
                </a:lnTo>
                <a:lnTo>
                  <a:pt x="1033722" y="347979"/>
                </a:lnTo>
                <a:lnTo>
                  <a:pt x="1035349" y="369569"/>
                </a:lnTo>
                <a:lnTo>
                  <a:pt x="1035514" y="391160"/>
                </a:lnTo>
                <a:lnTo>
                  <a:pt x="1033173" y="416560"/>
                </a:lnTo>
                <a:lnTo>
                  <a:pt x="1031243" y="445769"/>
                </a:lnTo>
                <a:lnTo>
                  <a:pt x="1032644" y="477519"/>
                </a:lnTo>
                <a:lnTo>
                  <a:pt x="1033198" y="508000"/>
                </a:lnTo>
                <a:lnTo>
                  <a:pt x="1028624" y="535939"/>
                </a:lnTo>
                <a:lnTo>
                  <a:pt x="1013355" y="576579"/>
                </a:lnTo>
                <a:lnTo>
                  <a:pt x="991775" y="608329"/>
                </a:lnTo>
                <a:lnTo>
                  <a:pt x="960355" y="631189"/>
                </a:lnTo>
                <a:lnTo>
                  <a:pt x="909803" y="637539"/>
                </a:lnTo>
                <a:lnTo>
                  <a:pt x="835832" y="637539"/>
                </a:lnTo>
                <a:lnTo>
                  <a:pt x="831256" y="638279"/>
                </a:lnTo>
                <a:lnTo>
                  <a:pt x="840085" y="640079"/>
                </a:lnTo>
                <a:lnTo>
                  <a:pt x="850739" y="648969"/>
                </a:lnTo>
                <a:lnTo>
                  <a:pt x="858064" y="659129"/>
                </a:lnTo>
                <a:lnTo>
                  <a:pt x="860534" y="671829"/>
                </a:lnTo>
                <a:lnTo>
                  <a:pt x="857161" y="685800"/>
                </a:lnTo>
                <a:lnTo>
                  <a:pt x="848962" y="695960"/>
                </a:lnTo>
                <a:lnTo>
                  <a:pt x="837418" y="704850"/>
                </a:lnTo>
                <a:lnTo>
                  <a:pt x="829837" y="706286"/>
                </a:lnTo>
                <a:lnTo>
                  <a:pt x="835845" y="707389"/>
                </a:lnTo>
                <a:lnTo>
                  <a:pt x="894528" y="704850"/>
                </a:lnTo>
                <a:lnTo>
                  <a:pt x="916694" y="702310"/>
                </a:lnTo>
                <a:lnTo>
                  <a:pt x="934067" y="699769"/>
                </a:lnTo>
                <a:lnTo>
                  <a:pt x="955985" y="697229"/>
                </a:lnTo>
                <a:lnTo>
                  <a:pt x="997503" y="683260"/>
                </a:lnTo>
                <a:lnTo>
                  <a:pt x="1030152" y="647700"/>
                </a:lnTo>
                <a:lnTo>
                  <a:pt x="1065258" y="605789"/>
                </a:lnTo>
                <a:lnTo>
                  <a:pt x="1081855" y="563879"/>
                </a:lnTo>
                <a:lnTo>
                  <a:pt x="1089184" y="520700"/>
                </a:lnTo>
                <a:lnTo>
                  <a:pt x="1092447" y="472439"/>
                </a:lnTo>
                <a:lnTo>
                  <a:pt x="1094687" y="441960"/>
                </a:lnTo>
                <a:lnTo>
                  <a:pt x="1097566" y="414019"/>
                </a:lnTo>
                <a:lnTo>
                  <a:pt x="1098825" y="389889"/>
                </a:lnTo>
                <a:lnTo>
                  <a:pt x="1097222" y="364489"/>
                </a:lnTo>
                <a:lnTo>
                  <a:pt x="1094779" y="340360"/>
                </a:lnTo>
                <a:lnTo>
                  <a:pt x="1093515" y="318769"/>
                </a:lnTo>
                <a:lnTo>
                  <a:pt x="1093753" y="294639"/>
                </a:lnTo>
                <a:lnTo>
                  <a:pt x="1094844" y="240029"/>
                </a:lnTo>
                <a:lnTo>
                  <a:pt x="1095067" y="223519"/>
                </a:lnTo>
                <a:lnTo>
                  <a:pt x="1094954" y="196850"/>
                </a:lnTo>
                <a:lnTo>
                  <a:pt x="1093666" y="179069"/>
                </a:lnTo>
                <a:lnTo>
                  <a:pt x="1092681" y="172719"/>
                </a:lnTo>
                <a:lnTo>
                  <a:pt x="1033947" y="172719"/>
                </a:lnTo>
                <a:lnTo>
                  <a:pt x="1025091" y="170179"/>
                </a:lnTo>
                <a:lnTo>
                  <a:pt x="1020157" y="164338"/>
                </a:lnTo>
                <a:close/>
              </a:path>
              <a:path w="1099185" h="707389">
                <a:moveTo>
                  <a:pt x="831256" y="638279"/>
                </a:moveTo>
                <a:lnTo>
                  <a:pt x="820119" y="640079"/>
                </a:lnTo>
                <a:lnTo>
                  <a:pt x="811594" y="648969"/>
                </a:lnTo>
                <a:lnTo>
                  <a:pt x="808204" y="659129"/>
                </a:lnTo>
                <a:lnTo>
                  <a:pt x="807892" y="671829"/>
                </a:lnTo>
                <a:lnTo>
                  <a:pt x="809379" y="685800"/>
                </a:lnTo>
                <a:lnTo>
                  <a:pt x="813644" y="695960"/>
                </a:lnTo>
                <a:lnTo>
                  <a:pt x="822021" y="704850"/>
                </a:lnTo>
                <a:lnTo>
                  <a:pt x="829837" y="706286"/>
                </a:lnTo>
                <a:lnTo>
                  <a:pt x="837418" y="704850"/>
                </a:lnTo>
                <a:lnTo>
                  <a:pt x="848962" y="695960"/>
                </a:lnTo>
                <a:lnTo>
                  <a:pt x="857161" y="685800"/>
                </a:lnTo>
                <a:lnTo>
                  <a:pt x="860534" y="671829"/>
                </a:lnTo>
                <a:lnTo>
                  <a:pt x="858064" y="659129"/>
                </a:lnTo>
                <a:lnTo>
                  <a:pt x="850739" y="648969"/>
                </a:lnTo>
                <a:lnTo>
                  <a:pt x="840085" y="640079"/>
                </a:lnTo>
                <a:lnTo>
                  <a:pt x="831256" y="638279"/>
                </a:lnTo>
                <a:close/>
              </a:path>
              <a:path w="1099185" h="707389">
                <a:moveTo>
                  <a:pt x="151924" y="629919"/>
                </a:moveTo>
                <a:lnTo>
                  <a:pt x="148327" y="631694"/>
                </a:lnTo>
                <a:lnTo>
                  <a:pt x="155733" y="642619"/>
                </a:lnTo>
                <a:lnTo>
                  <a:pt x="154745" y="668019"/>
                </a:lnTo>
                <a:lnTo>
                  <a:pt x="145654" y="689610"/>
                </a:lnTo>
                <a:lnTo>
                  <a:pt x="132148" y="696164"/>
                </a:lnTo>
                <a:lnTo>
                  <a:pt x="134106" y="698500"/>
                </a:lnTo>
                <a:lnTo>
                  <a:pt x="147849" y="699769"/>
                </a:lnTo>
                <a:lnTo>
                  <a:pt x="175572" y="699769"/>
                </a:lnTo>
                <a:lnTo>
                  <a:pt x="206730" y="704850"/>
                </a:lnTo>
                <a:lnTo>
                  <a:pt x="290026" y="704850"/>
                </a:lnTo>
                <a:lnTo>
                  <a:pt x="295371" y="703579"/>
                </a:lnTo>
                <a:lnTo>
                  <a:pt x="455464" y="703579"/>
                </a:lnTo>
                <a:lnTo>
                  <a:pt x="462394" y="702310"/>
                </a:lnTo>
                <a:lnTo>
                  <a:pt x="470669" y="699769"/>
                </a:lnTo>
                <a:lnTo>
                  <a:pt x="477798" y="697229"/>
                </a:lnTo>
                <a:lnTo>
                  <a:pt x="494921" y="694689"/>
                </a:lnTo>
                <a:lnTo>
                  <a:pt x="520820" y="693419"/>
                </a:lnTo>
                <a:lnTo>
                  <a:pt x="812577" y="693419"/>
                </a:lnTo>
                <a:lnTo>
                  <a:pt x="809379" y="685800"/>
                </a:lnTo>
                <a:lnTo>
                  <a:pt x="807892" y="671829"/>
                </a:lnTo>
                <a:lnTo>
                  <a:pt x="808204" y="659129"/>
                </a:lnTo>
                <a:lnTo>
                  <a:pt x="811594" y="648969"/>
                </a:lnTo>
                <a:lnTo>
                  <a:pt x="814030" y="646429"/>
                </a:lnTo>
                <a:lnTo>
                  <a:pt x="557934" y="646429"/>
                </a:lnTo>
                <a:lnTo>
                  <a:pt x="523676" y="643889"/>
                </a:lnTo>
                <a:lnTo>
                  <a:pt x="191434" y="643889"/>
                </a:lnTo>
                <a:lnTo>
                  <a:pt x="179721" y="641350"/>
                </a:lnTo>
                <a:lnTo>
                  <a:pt x="169774" y="637539"/>
                </a:lnTo>
                <a:lnTo>
                  <a:pt x="151924" y="629919"/>
                </a:lnTo>
                <a:close/>
              </a:path>
              <a:path w="1099185" h="707389">
                <a:moveTo>
                  <a:pt x="812577" y="693419"/>
                </a:moveTo>
                <a:lnTo>
                  <a:pt x="554273" y="693419"/>
                </a:lnTo>
                <a:lnTo>
                  <a:pt x="578595" y="694689"/>
                </a:lnTo>
                <a:lnTo>
                  <a:pt x="595512" y="697229"/>
                </a:lnTo>
                <a:lnTo>
                  <a:pt x="609421" y="699769"/>
                </a:lnTo>
                <a:lnTo>
                  <a:pt x="624720" y="702310"/>
                </a:lnTo>
                <a:lnTo>
                  <a:pt x="646191" y="702310"/>
                </a:lnTo>
                <a:lnTo>
                  <a:pt x="671710" y="701039"/>
                </a:lnTo>
                <a:lnTo>
                  <a:pt x="695600" y="698500"/>
                </a:lnTo>
                <a:lnTo>
                  <a:pt x="816037" y="698500"/>
                </a:lnTo>
                <a:lnTo>
                  <a:pt x="813644" y="695960"/>
                </a:lnTo>
                <a:lnTo>
                  <a:pt x="812577" y="693419"/>
                </a:lnTo>
                <a:close/>
              </a:path>
              <a:path w="1099185" h="707389">
                <a:moveTo>
                  <a:pt x="122791" y="34811"/>
                </a:moveTo>
                <a:lnTo>
                  <a:pt x="66658" y="67310"/>
                </a:lnTo>
                <a:lnTo>
                  <a:pt x="35592" y="104139"/>
                </a:lnTo>
                <a:lnTo>
                  <a:pt x="12302" y="144779"/>
                </a:lnTo>
                <a:lnTo>
                  <a:pt x="8262" y="157479"/>
                </a:lnTo>
                <a:lnTo>
                  <a:pt x="8491" y="168910"/>
                </a:lnTo>
                <a:lnTo>
                  <a:pt x="10766" y="185419"/>
                </a:lnTo>
                <a:lnTo>
                  <a:pt x="12555" y="208279"/>
                </a:lnTo>
                <a:lnTo>
                  <a:pt x="12848" y="234950"/>
                </a:lnTo>
                <a:lnTo>
                  <a:pt x="10637" y="260350"/>
                </a:lnTo>
                <a:lnTo>
                  <a:pt x="8631" y="284479"/>
                </a:lnTo>
                <a:lnTo>
                  <a:pt x="8065" y="311150"/>
                </a:lnTo>
                <a:lnTo>
                  <a:pt x="7973" y="347979"/>
                </a:lnTo>
                <a:lnTo>
                  <a:pt x="7856" y="358139"/>
                </a:lnTo>
                <a:lnTo>
                  <a:pt x="7067" y="375919"/>
                </a:lnTo>
                <a:lnTo>
                  <a:pt x="5717" y="398779"/>
                </a:lnTo>
                <a:lnTo>
                  <a:pt x="3703" y="426719"/>
                </a:lnTo>
                <a:lnTo>
                  <a:pt x="921" y="457200"/>
                </a:lnTo>
                <a:lnTo>
                  <a:pt x="0" y="486410"/>
                </a:lnTo>
                <a:lnTo>
                  <a:pt x="6933" y="538479"/>
                </a:lnTo>
                <a:lnTo>
                  <a:pt x="16772" y="580389"/>
                </a:lnTo>
                <a:lnTo>
                  <a:pt x="38256" y="627379"/>
                </a:lnTo>
                <a:lnTo>
                  <a:pt x="70464" y="664210"/>
                </a:lnTo>
                <a:lnTo>
                  <a:pt x="110443" y="689610"/>
                </a:lnTo>
                <a:lnTo>
                  <a:pt x="129953" y="697229"/>
                </a:lnTo>
                <a:lnTo>
                  <a:pt x="132148" y="696164"/>
                </a:lnTo>
                <a:lnTo>
                  <a:pt x="121328" y="683260"/>
                </a:lnTo>
                <a:lnTo>
                  <a:pt x="124194" y="659129"/>
                </a:lnTo>
                <a:lnTo>
                  <a:pt x="136471" y="637539"/>
                </a:lnTo>
                <a:lnTo>
                  <a:pt x="148327" y="631694"/>
                </a:lnTo>
                <a:lnTo>
                  <a:pt x="147124" y="629919"/>
                </a:lnTo>
                <a:lnTo>
                  <a:pt x="134466" y="626110"/>
                </a:lnTo>
                <a:lnTo>
                  <a:pt x="124029" y="622300"/>
                </a:lnTo>
                <a:lnTo>
                  <a:pt x="115602" y="618489"/>
                </a:lnTo>
                <a:lnTo>
                  <a:pt x="108973" y="609600"/>
                </a:lnTo>
                <a:lnTo>
                  <a:pt x="100044" y="598169"/>
                </a:lnTo>
                <a:lnTo>
                  <a:pt x="70149" y="562610"/>
                </a:lnTo>
                <a:lnTo>
                  <a:pt x="67800" y="539750"/>
                </a:lnTo>
                <a:lnTo>
                  <a:pt x="66645" y="525779"/>
                </a:lnTo>
                <a:lnTo>
                  <a:pt x="63926" y="506729"/>
                </a:lnTo>
                <a:lnTo>
                  <a:pt x="63244" y="485139"/>
                </a:lnTo>
                <a:lnTo>
                  <a:pt x="65418" y="457200"/>
                </a:lnTo>
                <a:lnTo>
                  <a:pt x="67298" y="426719"/>
                </a:lnTo>
                <a:lnTo>
                  <a:pt x="65730" y="397510"/>
                </a:lnTo>
                <a:lnTo>
                  <a:pt x="63903" y="365760"/>
                </a:lnTo>
                <a:lnTo>
                  <a:pt x="65668" y="331469"/>
                </a:lnTo>
                <a:lnTo>
                  <a:pt x="68550" y="298450"/>
                </a:lnTo>
                <a:lnTo>
                  <a:pt x="70073" y="275589"/>
                </a:lnTo>
                <a:lnTo>
                  <a:pt x="69953" y="266700"/>
                </a:lnTo>
                <a:lnTo>
                  <a:pt x="69790" y="257810"/>
                </a:lnTo>
                <a:lnTo>
                  <a:pt x="69536" y="246379"/>
                </a:lnTo>
                <a:lnTo>
                  <a:pt x="69327" y="233679"/>
                </a:lnTo>
                <a:lnTo>
                  <a:pt x="69800" y="194310"/>
                </a:lnTo>
                <a:lnTo>
                  <a:pt x="81174" y="149860"/>
                </a:lnTo>
                <a:lnTo>
                  <a:pt x="119295" y="113029"/>
                </a:lnTo>
                <a:lnTo>
                  <a:pt x="140685" y="100329"/>
                </a:lnTo>
                <a:lnTo>
                  <a:pt x="142556" y="99060"/>
                </a:lnTo>
                <a:lnTo>
                  <a:pt x="136201" y="99060"/>
                </a:lnTo>
                <a:lnTo>
                  <a:pt x="127401" y="95250"/>
                </a:lnTo>
                <a:lnTo>
                  <a:pt x="119429" y="86360"/>
                </a:lnTo>
                <a:lnTo>
                  <a:pt x="112859" y="76200"/>
                </a:lnTo>
                <a:lnTo>
                  <a:pt x="109650" y="63500"/>
                </a:lnTo>
                <a:lnTo>
                  <a:pt x="111023" y="49529"/>
                </a:lnTo>
                <a:lnTo>
                  <a:pt x="116422" y="39369"/>
                </a:lnTo>
                <a:lnTo>
                  <a:pt x="122791" y="34811"/>
                </a:lnTo>
                <a:close/>
              </a:path>
              <a:path w="1099185" h="707389">
                <a:moveTo>
                  <a:pt x="148327" y="631694"/>
                </a:moveTo>
                <a:lnTo>
                  <a:pt x="136471" y="637539"/>
                </a:lnTo>
                <a:lnTo>
                  <a:pt x="124194" y="659129"/>
                </a:lnTo>
                <a:lnTo>
                  <a:pt x="121328" y="683260"/>
                </a:lnTo>
                <a:lnTo>
                  <a:pt x="132148" y="696164"/>
                </a:lnTo>
                <a:lnTo>
                  <a:pt x="145654" y="689610"/>
                </a:lnTo>
                <a:lnTo>
                  <a:pt x="154745" y="668019"/>
                </a:lnTo>
                <a:lnTo>
                  <a:pt x="155733" y="642619"/>
                </a:lnTo>
                <a:lnTo>
                  <a:pt x="148327" y="631694"/>
                </a:lnTo>
                <a:close/>
              </a:path>
              <a:path w="1099185" h="707389">
                <a:moveTo>
                  <a:pt x="653527" y="641350"/>
                </a:moveTo>
                <a:lnTo>
                  <a:pt x="627547" y="641350"/>
                </a:lnTo>
                <a:lnTo>
                  <a:pt x="605657" y="642619"/>
                </a:lnTo>
                <a:lnTo>
                  <a:pt x="557934" y="646429"/>
                </a:lnTo>
                <a:lnTo>
                  <a:pt x="814030" y="646429"/>
                </a:lnTo>
                <a:lnTo>
                  <a:pt x="817683" y="642619"/>
                </a:lnTo>
                <a:lnTo>
                  <a:pt x="678645" y="642619"/>
                </a:lnTo>
                <a:lnTo>
                  <a:pt x="653527" y="641350"/>
                </a:lnTo>
                <a:close/>
              </a:path>
              <a:path w="1099185" h="707389">
                <a:moveTo>
                  <a:pt x="470555" y="636269"/>
                </a:moveTo>
                <a:lnTo>
                  <a:pt x="440503" y="636269"/>
                </a:lnTo>
                <a:lnTo>
                  <a:pt x="348825" y="640079"/>
                </a:lnTo>
                <a:lnTo>
                  <a:pt x="253093" y="640079"/>
                </a:lnTo>
                <a:lnTo>
                  <a:pt x="234757" y="642619"/>
                </a:lnTo>
                <a:lnTo>
                  <a:pt x="218844" y="643889"/>
                </a:lnTo>
                <a:lnTo>
                  <a:pt x="523676" y="643889"/>
                </a:lnTo>
                <a:lnTo>
                  <a:pt x="496633" y="640079"/>
                </a:lnTo>
                <a:lnTo>
                  <a:pt x="298911" y="640079"/>
                </a:lnTo>
                <a:lnTo>
                  <a:pt x="274702" y="638810"/>
                </a:lnTo>
                <a:lnTo>
                  <a:pt x="487940" y="638810"/>
                </a:lnTo>
                <a:lnTo>
                  <a:pt x="470555" y="636269"/>
                </a:lnTo>
                <a:close/>
              </a:path>
              <a:path w="1099185" h="707389">
                <a:moveTo>
                  <a:pt x="827628" y="637539"/>
                </a:moveTo>
                <a:lnTo>
                  <a:pt x="800109" y="638810"/>
                </a:lnTo>
                <a:lnTo>
                  <a:pt x="764965" y="640079"/>
                </a:lnTo>
                <a:lnTo>
                  <a:pt x="728732" y="642619"/>
                </a:lnTo>
                <a:lnTo>
                  <a:pt x="817683" y="642619"/>
                </a:lnTo>
                <a:lnTo>
                  <a:pt x="820119" y="640079"/>
                </a:lnTo>
                <a:lnTo>
                  <a:pt x="831256" y="638279"/>
                </a:lnTo>
                <a:lnTo>
                  <a:pt x="827628" y="637539"/>
                </a:lnTo>
                <a:close/>
              </a:path>
              <a:path w="1099185" h="707389">
                <a:moveTo>
                  <a:pt x="1070192" y="132079"/>
                </a:moveTo>
                <a:lnTo>
                  <a:pt x="1057719" y="132079"/>
                </a:lnTo>
                <a:lnTo>
                  <a:pt x="1045357" y="135889"/>
                </a:lnTo>
                <a:lnTo>
                  <a:pt x="1034502" y="142265"/>
                </a:lnTo>
                <a:lnTo>
                  <a:pt x="1025916" y="149860"/>
                </a:lnTo>
                <a:lnTo>
                  <a:pt x="1020707" y="157479"/>
                </a:lnTo>
                <a:lnTo>
                  <a:pt x="1020157" y="164338"/>
                </a:lnTo>
                <a:lnTo>
                  <a:pt x="1025091" y="170179"/>
                </a:lnTo>
                <a:lnTo>
                  <a:pt x="1033947" y="172719"/>
                </a:lnTo>
                <a:lnTo>
                  <a:pt x="1045197" y="172719"/>
                </a:lnTo>
                <a:lnTo>
                  <a:pt x="1057739" y="171450"/>
                </a:lnTo>
                <a:lnTo>
                  <a:pt x="1070282" y="167639"/>
                </a:lnTo>
                <a:lnTo>
                  <a:pt x="1080645" y="161289"/>
                </a:lnTo>
                <a:lnTo>
                  <a:pt x="1086362" y="152400"/>
                </a:lnTo>
                <a:lnTo>
                  <a:pt x="1085351" y="142265"/>
                </a:lnTo>
                <a:lnTo>
                  <a:pt x="1080483" y="135889"/>
                </a:lnTo>
                <a:lnTo>
                  <a:pt x="1070192" y="132079"/>
                </a:lnTo>
                <a:close/>
              </a:path>
              <a:path w="1099185" h="707389">
                <a:moveTo>
                  <a:pt x="1085351" y="142265"/>
                </a:moveTo>
                <a:lnTo>
                  <a:pt x="1057739" y="171450"/>
                </a:lnTo>
                <a:lnTo>
                  <a:pt x="1045197" y="172719"/>
                </a:lnTo>
                <a:lnTo>
                  <a:pt x="1092681" y="172719"/>
                </a:lnTo>
                <a:lnTo>
                  <a:pt x="1090908" y="161289"/>
                </a:lnTo>
                <a:lnTo>
                  <a:pt x="1086302" y="143510"/>
                </a:lnTo>
                <a:lnTo>
                  <a:pt x="1085351" y="142265"/>
                </a:lnTo>
                <a:close/>
              </a:path>
              <a:path w="1099185" h="707389">
                <a:moveTo>
                  <a:pt x="1058309" y="96519"/>
                </a:moveTo>
                <a:lnTo>
                  <a:pt x="949586" y="96519"/>
                </a:lnTo>
                <a:lnTo>
                  <a:pt x="961235" y="101600"/>
                </a:lnTo>
                <a:lnTo>
                  <a:pt x="972146" y="109219"/>
                </a:lnTo>
                <a:lnTo>
                  <a:pt x="1003574" y="137160"/>
                </a:lnTo>
                <a:lnTo>
                  <a:pt x="1012476" y="148589"/>
                </a:lnTo>
                <a:lnTo>
                  <a:pt x="1019728" y="163829"/>
                </a:lnTo>
                <a:lnTo>
                  <a:pt x="1020157" y="164338"/>
                </a:lnTo>
                <a:lnTo>
                  <a:pt x="1057719" y="132079"/>
                </a:lnTo>
                <a:lnTo>
                  <a:pt x="1082000" y="132079"/>
                </a:lnTo>
                <a:lnTo>
                  <a:pt x="1076657" y="120650"/>
                </a:lnTo>
                <a:lnTo>
                  <a:pt x="1065780" y="105410"/>
                </a:lnTo>
                <a:lnTo>
                  <a:pt x="1058309" y="96519"/>
                </a:lnTo>
                <a:close/>
              </a:path>
              <a:path w="1099185" h="707389">
                <a:moveTo>
                  <a:pt x="1082000" y="132079"/>
                </a:moveTo>
                <a:lnTo>
                  <a:pt x="1070192" y="132079"/>
                </a:lnTo>
                <a:lnTo>
                  <a:pt x="1080483" y="135889"/>
                </a:lnTo>
                <a:lnTo>
                  <a:pt x="1085351" y="142265"/>
                </a:lnTo>
                <a:lnTo>
                  <a:pt x="1084968" y="138429"/>
                </a:lnTo>
                <a:lnTo>
                  <a:pt x="1082000" y="132079"/>
                </a:lnTo>
                <a:close/>
              </a:path>
              <a:path w="1099185" h="707389">
                <a:moveTo>
                  <a:pt x="234850" y="95250"/>
                </a:moveTo>
                <a:lnTo>
                  <a:pt x="171456" y="95250"/>
                </a:lnTo>
                <a:lnTo>
                  <a:pt x="189261" y="100329"/>
                </a:lnTo>
                <a:lnTo>
                  <a:pt x="208177" y="107950"/>
                </a:lnTo>
                <a:lnTo>
                  <a:pt x="237713" y="111760"/>
                </a:lnTo>
                <a:lnTo>
                  <a:pt x="264971" y="108921"/>
                </a:lnTo>
                <a:lnTo>
                  <a:pt x="246085" y="104139"/>
                </a:lnTo>
                <a:lnTo>
                  <a:pt x="234850" y="95250"/>
                </a:lnTo>
                <a:close/>
              </a:path>
              <a:path w="1099185" h="707389">
                <a:moveTo>
                  <a:pt x="269996" y="109458"/>
                </a:moveTo>
                <a:lnTo>
                  <a:pt x="269996" y="111760"/>
                </a:lnTo>
                <a:lnTo>
                  <a:pt x="270225" y="111760"/>
                </a:lnTo>
                <a:lnTo>
                  <a:pt x="270317" y="109478"/>
                </a:lnTo>
                <a:lnTo>
                  <a:pt x="269996" y="109458"/>
                </a:lnTo>
                <a:close/>
              </a:path>
              <a:path w="1099185" h="707389">
                <a:moveTo>
                  <a:pt x="268836" y="109386"/>
                </a:moveTo>
                <a:lnTo>
                  <a:pt x="268891" y="110489"/>
                </a:lnTo>
                <a:lnTo>
                  <a:pt x="269196" y="110489"/>
                </a:lnTo>
                <a:lnTo>
                  <a:pt x="269193" y="109408"/>
                </a:lnTo>
                <a:lnTo>
                  <a:pt x="268836" y="109386"/>
                </a:lnTo>
                <a:close/>
              </a:path>
              <a:path w="1099185" h="707389">
                <a:moveTo>
                  <a:pt x="284284" y="0"/>
                </a:moveTo>
                <a:lnTo>
                  <a:pt x="270338" y="2641"/>
                </a:lnTo>
                <a:lnTo>
                  <a:pt x="270361" y="3173"/>
                </a:lnTo>
                <a:lnTo>
                  <a:pt x="277032" y="3810"/>
                </a:lnTo>
                <a:lnTo>
                  <a:pt x="306807" y="13969"/>
                </a:lnTo>
                <a:lnTo>
                  <a:pt x="325705" y="30479"/>
                </a:lnTo>
                <a:lnTo>
                  <a:pt x="333014" y="54610"/>
                </a:lnTo>
                <a:lnTo>
                  <a:pt x="325988" y="80010"/>
                </a:lnTo>
                <a:lnTo>
                  <a:pt x="305071" y="97789"/>
                </a:lnTo>
                <a:lnTo>
                  <a:pt x="274299" y="107950"/>
                </a:lnTo>
                <a:lnTo>
                  <a:pt x="270362" y="108359"/>
                </a:lnTo>
                <a:lnTo>
                  <a:pt x="270317" y="109478"/>
                </a:lnTo>
                <a:lnTo>
                  <a:pt x="286595" y="110489"/>
                </a:lnTo>
                <a:lnTo>
                  <a:pt x="313897" y="107950"/>
                </a:lnTo>
                <a:lnTo>
                  <a:pt x="333206" y="100329"/>
                </a:lnTo>
                <a:lnTo>
                  <a:pt x="358727" y="93979"/>
                </a:lnTo>
                <a:lnTo>
                  <a:pt x="404667" y="91439"/>
                </a:lnTo>
                <a:lnTo>
                  <a:pt x="405876" y="90709"/>
                </a:lnTo>
                <a:lnTo>
                  <a:pt x="390671" y="80010"/>
                </a:lnTo>
                <a:lnTo>
                  <a:pt x="385584" y="55879"/>
                </a:lnTo>
                <a:lnTo>
                  <a:pt x="392229" y="31750"/>
                </a:lnTo>
                <a:lnTo>
                  <a:pt x="406343" y="23238"/>
                </a:lnTo>
                <a:lnTo>
                  <a:pt x="403219" y="21589"/>
                </a:lnTo>
                <a:lnTo>
                  <a:pt x="351671" y="17779"/>
                </a:lnTo>
                <a:lnTo>
                  <a:pt x="324216" y="10160"/>
                </a:lnTo>
                <a:lnTo>
                  <a:pt x="306529" y="3810"/>
                </a:lnTo>
                <a:lnTo>
                  <a:pt x="284284" y="0"/>
                </a:lnTo>
                <a:close/>
              </a:path>
              <a:path w="1099185" h="707389">
                <a:moveTo>
                  <a:pt x="270362" y="108359"/>
                </a:moveTo>
                <a:lnTo>
                  <a:pt x="269996" y="108398"/>
                </a:lnTo>
                <a:lnTo>
                  <a:pt x="269996" y="109458"/>
                </a:lnTo>
                <a:lnTo>
                  <a:pt x="270317" y="109478"/>
                </a:lnTo>
                <a:lnTo>
                  <a:pt x="270362" y="108359"/>
                </a:lnTo>
                <a:close/>
              </a:path>
              <a:path w="1099185" h="707389">
                <a:moveTo>
                  <a:pt x="269996" y="108398"/>
                </a:moveTo>
                <a:lnTo>
                  <a:pt x="269190" y="108482"/>
                </a:lnTo>
                <a:lnTo>
                  <a:pt x="269193" y="109408"/>
                </a:lnTo>
                <a:lnTo>
                  <a:pt x="269996" y="109458"/>
                </a:lnTo>
                <a:lnTo>
                  <a:pt x="269996" y="108398"/>
                </a:lnTo>
                <a:close/>
              </a:path>
              <a:path w="1099185" h="707389">
                <a:moveTo>
                  <a:pt x="269190" y="108482"/>
                </a:moveTo>
                <a:lnTo>
                  <a:pt x="268834" y="108519"/>
                </a:lnTo>
                <a:lnTo>
                  <a:pt x="268836" y="109386"/>
                </a:lnTo>
                <a:lnTo>
                  <a:pt x="269193" y="109408"/>
                </a:lnTo>
                <a:lnTo>
                  <a:pt x="269190" y="108482"/>
                </a:lnTo>
                <a:close/>
              </a:path>
              <a:path w="1099185" h="707389">
                <a:moveTo>
                  <a:pt x="268828" y="108519"/>
                </a:moveTo>
                <a:lnTo>
                  <a:pt x="264971" y="108921"/>
                </a:lnTo>
                <a:lnTo>
                  <a:pt x="266151" y="109219"/>
                </a:lnTo>
                <a:lnTo>
                  <a:pt x="268836" y="109386"/>
                </a:lnTo>
                <a:lnTo>
                  <a:pt x="268828" y="108519"/>
                </a:lnTo>
                <a:close/>
              </a:path>
              <a:path w="1099185" h="707389">
                <a:moveTo>
                  <a:pt x="268477" y="2993"/>
                </a:moveTo>
                <a:lnTo>
                  <a:pt x="257462" y="5079"/>
                </a:lnTo>
                <a:lnTo>
                  <a:pt x="236733" y="20319"/>
                </a:lnTo>
                <a:lnTo>
                  <a:pt x="224117" y="41910"/>
                </a:lnTo>
                <a:lnTo>
                  <a:pt x="221635" y="68579"/>
                </a:lnTo>
                <a:lnTo>
                  <a:pt x="230035" y="91439"/>
                </a:lnTo>
                <a:lnTo>
                  <a:pt x="246085" y="104139"/>
                </a:lnTo>
                <a:lnTo>
                  <a:pt x="264971" y="108921"/>
                </a:lnTo>
                <a:lnTo>
                  <a:pt x="268828" y="108519"/>
                </a:lnTo>
                <a:lnTo>
                  <a:pt x="268828" y="3027"/>
                </a:lnTo>
                <a:lnTo>
                  <a:pt x="268477" y="2993"/>
                </a:lnTo>
                <a:close/>
              </a:path>
              <a:path w="1099185" h="707389">
                <a:moveTo>
                  <a:pt x="268840" y="3028"/>
                </a:moveTo>
                <a:lnTo>
                  <a:pt x="268828" y="108519"/>
                </a:lnTo>
                <a:lnTo>
                  <a:pt x="268953" y="88900"/>
                </a:lnTo>
                <a:lnTo>
                  <a:pt x="268840" y="3028"/>
                </a:lnTo>
                <a:close/>
              </a:path>
              <a:path w="1099185" h="707389">
                <a:moveTo>
                  <a:pt x="269577" y="21589"/>
                </a:moveTo>
                <a:lnTo>
                  <a:pt x="268971" y="21589"/>
                </a:lnTo>
                <a:lnTo>
                  <a:pt x="268960" y="86360"/>
                </a:lnTo>
                <a:lnTo>
                  <a:pt x="268834" y="108519"/>
                </a:lnTo>
                <a:lnTo>
                  <a:pt x="269190" y="108482"/>
                </a:lnTo>
                <a:lnTo>
                  <a:pt x="269133" y="91439"/>
                </a:lnTo>
                <a:lnTo>
                  <a:pt x="269577" y="91439"/>
                </a:lnTo>
                <a:lnTo>
                  <a:pt x="269577" y="21589"/>
                </a:lnTo>
                <a:close/>
              </a:path>
              <a:path w="1099185" h="707389">
                <a:moveTo>
                  <a:pt x="269996" y="90169"/>
                </a:moveTo>
                <a:lnTo>
                  <a:pt x="269615" y="91439"/>
                </a:lnTo>
                <a:lnTo>
                  <a:pt x="269133" y="91439"/>
                </a:lnTo>
                <a:lnTo>
                  <a:pt x="269190" y="108482"/>
                </a:lnTo>
                <a:lnTo>
                  <a:pt x="269996" y="108398"/>
                </a:lnTo>
                <a:lnTo>
                  <a:pt x="269996" y="90169"/>
                </a:lnTo>
                <a:close/>
              </a:path>
              <a:path w="1099185" h="707389">
                <a:moveTo>
                  <a:pt x="270526" y="90169"/>
                </a:moveTo>
                <a:lnTo>
                  <a:pt x="269996" y="90169"/>
                </a:lnTo>
                <a:lnTo>
                  <a:pt x="269996" y="108398"/>
                </a:lnTo>
                <a:lnTo>
                  <a:pt x="270362" y="108359"/>
                </a:lnTo>
                <a:lnTo>
                  <a:pt x="270480" y="99060"/>
                </a:lnTo>
                <a:lnTo>
                  <a:pt x="270526" y="90169"/>
                </a:lnTo>
                <a:close/>
              </a:path>
              <a:path w="1099185" h="707389">
                <a:moveTo>
                  <a:pt x="270361" y="3173"/>
                </a:moveTo>
                <a:lnTo>
                  <a:pt x="270480" y="99060"/>
                </a:lnTo>
                <a:lnTo>
                  <a:pt x="270362" y="108359"/>
                </a:lnTo>
                <a:lnTo>
                  <a:pt x="274299" y="107950"/>
                </a:lnTo>
                <a:lnTo>
                  <a:pt x="305071" y="97789"/>
                </a:lnTo>
                <a:lnTo>
                  <a:pt x="325988" y="80010"/>
                </a:lnTo>
                <a:lnTo>
                  <a:pt x="333014" y="54610"/>
                </a:lnTo>
                <a:lnTo>
                  <a:pt x="325705" y="30479"/>
                </a:lnTo>
                <a:lnTo>
                  <a:pt x="306807" y="13969"/>
                </a:lnTo>
                <a:lnTo>
                  <a:pt x="277032" y="3810"/>
                </a:lnTo>
                <a:lnTo>
                  <a:pt x="270361" y="3173"/>
                </a:lnTo>
                <a:close/>
              </a:path>
              <a:path w="1099185" h="707389">
                <a:moveTo>
                  <a:pt x="127897" y="34289"/>
                </a:moveTo>
                <a:lnTo>
                  <a:pt x="122791" y="34811"/>
                </a:lnTo>
                <a:lnTo>
                  <a:pt x="116422" y="39369"/>
                </a:lnTo>
                <a:lnTo>
                  <a:pt x="111023" y="49529"/>
                </a:lnTo>
                <a:lnTo>
                  <a:pt x="109650" y="63500"/>
                </a:lnTo>
                <a:lnTo>
                  <a:pt x="112859" y="76200"/>
                </a:lnTo>
                <a:lnTo>
                  <a:pt x="119429" y="86360"/>
                </a:lnTo>
                <a:lnTo>
                  <a:pt x="127401" y="95250"/>
                </a:lnTo>
                <a:lnTo>
                  <a:pt x="136201" y="99060"/>
                </a:lnTo>
                <a:lnTo>
                  <a:pt x="142556" y="99060"/>
                </a:lnTo>
                <a:lnTo>
                  <a:pt x="148170" y="95250"/>
                </a:lnTo>
                <a:lnTo>
                  <a:pt x="151337" y="86360"/>
                </a:lnTo>
                <a:lnTo>
                  <a:pt x="151204" y="74929"/>
                </a:lnTo>
                <a:lnTo>
                  <a:pt x="148788" y="62229"/>
                </a:lnTo>
                <a:lnTo>
                  <a:pt x="144377" y="49529"/>
                </a:lnTo>
                <a:lnTo>
                  <a:pt x="137477" y="39369"/>
                </a:lnTo>
                <a:lnTo>
                  <a:pt x="127897" y="34289"/>
                </a:lnTo>
                <a:close/>
              </a:path>
              <a:path w="1099185" h="707389">
                <a:moveTo>
                  <a:pt x="228570" y="34289"/>
                </a:moveTo>
                <a:lnTo>
                  <a:pt x="127897" y="34289"/>
                </a:lnTo>
                <a:lnTo>
                  <a:pt x="137477" y="39369"/>
                </a:lnTo>
                <a:lnTo>
                  <a:pt x="144377" y="49529"/>
                </a:lnTo>
                <a:lnTo>
                  <a:pt x="148788" y="62229"/>
                </a:lnTo>
                <a:lnTo>
                  <a:pt x="151204" y="74929"/>
                </a:lnTo>
                <a:lnTo>
                  <a:pt x="151337" y="86360"/>
                </a:lnTo>
                <a:lnTo>
                  <a:pt x="148170" y="95250"/>
                </a:lnTo>
                <a:lnTo>
                  <a:pt x="142556" y="99060"/>
                </a:lnTo>
                <a:lnTo>
                  <a:pt x="145257" y="99060"/>
                </a:lnTo>
                <a:lnTo>
                  <a:pt x="171456" y="95250"/>
                </a:lnTo>
                <a:lnTo>
                  <a:pt x="234850" y="95250"/>
                </a:lnTo>
                <a:lnTo>
                  <a:pt x="230035" y="91439"/>
                </a:lnTo>
                <a:lnTo>
                  <a:pt x="221635" y="68579"/>
                </a:lnTo>
                <a:lnTo>
                  <a:pt x="224117" y="41910"/>
                </a:lnTo>
                <a:lnTo>
                  <a:pt x="228570" y="34289"/>
                </a:lnTo>
                <a:close/>
              </a:path>
              <a:path w="1099185" h="707389">
                <a:moveTo>
                  <a:pt x="1048660" y="85089"/>
                </a:moveTo>
                <a:lnTo>
                  <a:pt x="819000" y="85089"/>
                </a:lnTo>
                <a:lnTo>
                  <a:pt x="833521" y="87629"/>
                </a:lnTo>
                <a:lnTo>
                  <a:pt x="865543" y="91439"/>
                </a:lnTo>
                <a:lnTo>
                  <a:pt x="894668" y="95250"/>
                </a:lnTo>
                <a:lnTo>
                  <a:pt x="919006" y="97789"/>
                </a:lnTo>
                <a:lnTo>
                  <a:pt x="936670" y="96519"/>
                </a:lnTo>
                <a:lnTo>
                  <a:pt x="1058309" y="96519"/>
                </a:lnTo>
                <a:lnTo>
                  <a:pt x="1051905" y="88900"/>
                </a:lnTo>
                <a:lnTo>
                  <a:pt x="1048660" y="85089"/>
                </a:lnTo>
                <a:close/>
              </a:path>
              <a:path w="1099185" h="707389">
                <a:moveTo>
                  <a:pt x="269596" y="89408"/>
                </a:moveTo>
                <a:lnTo>
                  <a:pt x="269577" y="91439"/>
                </a:lnTo>
                <a:lnTo>
                  <a:pt x="269596" y="89408"/>
                </a:lnTo>
                <a:close/>
              </a:path>
              <a:path w="1099185" h="707389">
                <a:moveTo>
                  <a:pt x="269967" y="3136"/>
                </a:moveTo>
                <a:lnTo>
                  <a:pt x="270022" y="21589"/>
                </a:lnTo>
                <a:lnTo>
                  <a:pt x="269615" y="21589"/>
                </a:lnTo>
                <a:lnTo>
                  <a:pt x="269615" y="91439"/>
                </a:lnTo>
                <a:lnTo>
                  <a:pt x="269996" y="90169"/>
                </a:lnTo>
                <a:lnTo>
                  <a:pt x="270526" y="90169"/>
                </a:lnTo>
                <a:lnTo>
                  <a:pt x="270402" y="5079"/>
                </a:lnTo>
                <a:lnTo>
                  <a:pt x="270361" y="3173"/>
                </a:lnTo>
                <a:lnTo>
                  <a:pt x="269967" y="3136"/>
                </a:lnTo>
                <a:close/>
              </a:path>
              <a:path w="1099185" h="707389">
                <a:moveTo>
                  <a:pt x="411182" y="20319"/>
                </a:moveTo>
                <a:lnTo>
                  <a:pt x="406343" y="23238"/>
                </a:lnTo>
                <a:lnTo>
                  <a:pt x="422466" y="31750"/>
                </a:lnTo>
                <a:lnTo>
                  <a:pt x="429385" y="55879"/>
                </a:lnTo>
                <a:lnTo>
                  <a:pt x="423583" y="80010"/>
                </a:lnTo>
                <a:lnTo>
                  <a:pt x="405876" y="90709"/>
                </a:lnTo>
                <a:lnTo>
                  <a:pt x="406915" y="91439"/>
                </a:lnTo>
                <a:lnTo>
                  <a:pt x="431269" y="90169"/>
                </a:lnTo>
                <a:lnTo>
                  <a:pt x="448346" y="88900"/>
                </a:lnTo>
                <a:lnTo>
                  <a:pt x="474631" y="86360"/>
                </a:lnTo>
                <a:lnTo>
                  <a:pt x="563163" y="86360"/>
                </a:lnTo>
                <a:lnTo>
                  <a:pt x="591617" y="85089"/>
                </a:lnTo>
                <a:lnTo>
                  <a:pt x="1048660" y="85089"/>
                </a:lnTo>
                <a:lnTo>
                  <a:pt x="1034600" y="68579"/>
                </a:lnTo>
                <a:lnTo>
                  <a:pt x="1013928" y="53339"/>
                </a:lnTo>
                <a:lnTo>
                  <a:pt x="991898" y="46989"/>
                </a:lnTo>
                <a:lnTo>
                  <a:pt x="970765" y="44450"/>
                </a:lnTo>
                <a:lnTo>
                  <a:pt x="952786" y="41910"/>
                </a:lnTo>
                <a:lnTo>
                  <a:pt x="934362" y="36829"/>
                </a:lnTo>
                <a:lnTo>
                  <a:pt x="911672" y="33019"/>
                </a:lnTo>
                <a:lnTo>
                  <a:pt x="899299" y="31750"/>
                </a:lnTo>
                <a:lnTo>
                  <a:pt x="545231" y="31750"/>
                </a:lnTo>
                <a:lnTo>
                  <a:pt x="520691" y="30479"/>
                </a:lnTo>
                <a:lnTo>
                  <a:pt x="444331" y="22860"/>
                </a:lnTo>
                <a:lnTo>
                  <a:pt x="411182" y="20319"/>
                </a:lnTo>
                <a:close/>
              </a:path>
              <a:path w="1099185" h="707389">
                <a:moveTo>
                  <a:pt x="406343" y="23238"/>
                </a:moveTo>
                <a:lnTo>
                  <a:pt x="392229" y="31750"/>
                </a:lnTo>
                <a:lnTo>
                  <a:pt x="385584" y="55879"/>
                </a:lnTo>
                <a:lnTo>
                  <a:pt x="390671" y="80010"/>
                </a:lnTo>
                <a:lnTo>
                  <a:pt x="405876" y="90709"/>
                </a:lnTo>
                <a:lnTo>
                  <a:pt x="423583" y="80010"/>
                </a:lnTo>
                <a:lnTo>
                  <a:pt x="429385" y="55879"/>
                </a:lnTo>
                <a:lnTo>
                  <a:pt x="422466" y="31750"/>
                </a:lnTo>
                <a:lnTo>
                  <a:pt x="406343" y="23238"/>
                </a:lnTo>
                <a:close/>
              </a:path>
              <a:path w="1099185" h="707389">
                <a:moveTo>
                  <a:pt x="563163" y="86360"/>
                </a:moveTo>
                <a:lnTo>
                  <a:pt x="474631" y="86360"/>
                </a:lnTo>
                <a:lnTo>
                  <a:pt x="494108" y="87629"/>
                </a:lnTo>
                <a:lnTo>
                  <a:pt x="519745" y="88900"/>
                </a:lnTo>
                <a:lnTo>
                  <a:pt x="544958" y="88900"/>
                </a:lnTo>
                <a:lnTo>
                  <a:pt x="563163" y="86360"/>
                </a:lnTo>
                <a:close/>
              </a:path>
              <a:path w="1099185" h="707389">
                <a:moveTo>
                  <a:pt x="763804" y="85089"/>
                </a:moveTo>
                <a:lnTo>
                  <a:pt x="591617" y="85089"/>
                </a:lnTo>
                <a:lnTo>
                  <a:pt x="641698" y="86360"/>
                </a:lnTo>
                <a:lnTo>
                  <a:pt x="697750" y="88900"/>
                </a:lnTo>
                <a:lnTo>
                  <a:pt x="744113" y="87629"/>
                </a:lnTo>
                <a:lnTo>
                  <a:pt x="753576" y="86360"/>
                </a:lnTo>
                <a:lnTo>
                  <a:pt x="763804" y="85089"/>
                </a:lnTo>
                <a:close/>
              </a:path>
              <a:path w="1099185" h="707389">
                <a:moveTo>
                  <a:pt x="237091" y="0"/>
                </a:moveTo>
                <a:lnTo>
                  <a:pt x="203911" y="2539"/>
                </a:lnTo>
                <a:lnTo>
                  <a:pt x="184073" y="8889"/>
                </a:lnTo>
                <a:lnTo>
                  <a:pt x="162794" y="19050"/>
                </a:lnTo>
                <a:lnTo>
                  <a:pt x="125293" y="33019"/>
                </a:lnTo>
                <a:lnTo>
                  <a:pt x="122791" y="34811"/>
                </a:lnTo>
                <a:lnTo>
                  <a:pt x="127897" y="34289"/>
                </a:lnTo>
                <a:lnTo>
                  <a:pt x="228570" y="34289"/>
                </a:lnTo>
                <a:lnTo>
                  <a:pt x="236733" y="20319"/>
                </a:lnTo>
                <a:lnTo>
                  <a:pt x="257462" y="5079"/>
                </a:lnTo>
                <a:lnTo>
                  <a:pt x="268477" y="2993"/>
                </a:lnTo>
                <a:lnTo>
                  <a:pt x="237091" y="0"/>
                </a:lnTo>
                <a:close/>
              </a:path>
              <a:path w="1099185" h="707389">
                <a:moveTo>
                  <a:pt x="640036" y="16510"/>
                </a:moveTo>
                <a:lnTo>
                  <a:pt x="620533" y="19050"/>
                </a:lnTo>
                <a:lnTo>
                  <a:pt x="566148" y="29210"/>
                </a:lnTo>
                <a:lnTo>
                  <a:pt x="545231" y="31750"/>
                </a:lnTo>
                <a:lnTo>
                  <a:pt x="746016" y="31750"/>
                </a:lnTo>
                <a:lnTo>
                  <a:pt x="703392" y="26669"/>
                </a:lnTo>
                <a:lnTo>
                  <a:pt x="640036" y="16510"/>
                </a:lnTo>
                <a:close/>
              </a:path>
              <a:path w="1099185" h="707389">
                <a:moveTo>
                  <a:pt x="823662" y="27939"/>
                </a:moveTo>
                <a:lnTo>
                  <a:pt x="804980" y="29210"/>
                </a:lnTo>
                <a:lnTo>
                  <a:pt x="781235" y="31750"/>
                </a:lnTo>
                <a:lnTo>
                  <a:pt x="899299" y="31750"/>
                </a:lnTo>
                <a:lnTo>
                  <a:pt x="886926" y="30479"/>
                </a:lnTo>
                <a:lnTo>
                  <a:pt x="862337" y="29210"/>
                </a:lnTo>
                <a:lnTo>
                  <a:pt x="841407" y="29210"/>
                </a:lnTo>
                <a:lnTo>
                  <a:pt x="823662" y="27939"/>
                </a:lnTo>
                <a:close/>
              </a:path>
              <a:path w="1099185" h="707389">
                <a:moveTo>
                  <a:pt x="269615" y="21589"/>
                </a:moveTo>
                <a:lnTo>
                  <a:pt x="269597" y="23525"/>
                </a:lnTo>
                <a:lnTo>
                  <a:pt x="269615" y="21589"/>
                </a:lnTo>
                <a:close/>
              </a:path>
              <a:path w="1099185" h="707389">
                <a:moveTo>
                  <a:pt x="268872" y="3031"/>
                </a:moveTo>
                <a:lnTo>
                  <a:pt x="268971" y="21589"/>
                </a:lnTo>
                <a:lnTo>
                  <a:pt x="269124" y="3055"/>
                </a:lnTo>
                <a:lnTo>
                  <a:pt x="268872" y="3031"/>
                </a:lnTo>
                <a:close/>
              </a:path>
              <a:path w="1099185" h="707389">
                <a:moveTo>
                  <a:pt x="269124" y="3055"/>
                </a:moveTo>
                <a:lnTo>
                  <a:pt x="269069" y="21589"/>
                </a:lnTo>
                <a:lnTo>
                  <a:pt x="270022" y="21589"/>
                </a:lnTo>
                <a:lnTo>
                  <a:pt x="269967" y="3136"/>
                </a:lnTo>
                <a:lnTo>
                  <a:pt x="269124" y="3055"/>
                </a:lnTo>
                <a:close/>
              </a:path>
              <a:path w="1099185" h="707389">
                <a:moveTo>
                  <a:pt x="270338" y="2641"/>
                </a:moveTo>
                <a:lnTo>
                  <a:pt x="269966" y="2711"/>
                </a:lnTo>
                <a:lnTo>
                  <a:pt x="269967" y="3136"/>
                </a:lnTo>
                <a:lnTo>
                  <a:pt x="270361" y="3173"/>
                </a:lnTo>
                <a:lnTo>
                  <a:pt x="270338" y="2641"/>
                </a:lnTo>
                <a:close/>
              </a:path>
              <a:path w="1099185" h="707389">
                <a:moveTo>
                  <a:pt x="269966" y="2711"/>
                </a:moveTo>
                <a:lnTo>
                  <a:pt x="269124" y="2871"/>
                </a:lnTo>
                <a:lnTo>
                  <a:pt x="269124" y="3055"/>
                </a:lnTo>
                <a:lnTo>
                  <a:pt x="269967" y="3136"/>
                </a:lnTo>
                <a:lnTo>
                  <a:pt x="269966" y="2711"/>
                </a:lnTo>
                <a:close/>
              </a:path>
              <a:path w="1099185" h="707389">
                <a:moveTo>
                  <a:pt x="269124" y="2871"/>
                </a:moveTo>
                <a:lnTo>
                  <a:pt x="268869" y="2919"/>
                </a:lnTo>
                <a:lnTo>
                  <a:pt x="269124" y="3055"/>
                </a:lnTo>
                <a:lnTo>
                  <a:pt x="269124" y="2871"/>
                </a:lnTo>
                <a:close/>
              </a:path>
              <a:path w="1099185" h="707389">
                <a:moveTo>
                  <a:pt x="268828" y="2927"/>
                </a:moveTo>
                <a:lnTo>
                  <a:pt x="268477" y="2993"/>
                </a:lnTo>
                <a:lnTo>
                  <a:pt x="268828" y="3027"/>
                </a:lnTo>
                <a:close/>
              </a:path>
              <a:path w="1099185" h="707389">
                <a:moveTo>
                  <a:pt x="269133" y="0"/>
                </a:moveTo>
                <a:lnTo>
                  <a:pt x="268891" y="0"/>
                </a:lnTo>
                <a:lnTo>
                  <a:pt x="268869" y="2919"/>
                </a:lnTo>
                <a:lnTo>
                  <a:pt x="269124" y="2871"/>
                </a:lnTo>
                <a:lnTo>
                  <a:pt x="269133" y="0"/>
                </a:lnTo>
                <a:close/>
              </a:path>
              <a:path w="1099185" h="707389">
                <a:moveTo>
                  <a:pt x="270225" y="0"/>
                </a:moveTo>
                <a:lnTo>
                  <a:pt x="269958" y="0"/>
                </a:lnTo>
                <a:lnTo>
                  <a:pt x="269966" y="2711"/>
                </a:lnTo>
                <a:lnTo>
                  <a:pt x="270338" y="2641"/>
                </a:lnTo>
                <a:lnTo>
                  <a:pt x="270225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24800" y="5613400"/>
            <a:ext cx="6058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solidFill>
                  <a:srgbClr val="675BA7"/>
                </a:solidFill>
                <a:latin typeface="DejaVu Sans"/>
                <a:cs typeface="DejaVu Sans"/>
              </a:rPr>
              <a:t>Total </a:t>
            </a:r>
            <a:r>
              <a:rPr sz="3400" spc="10" dirty="0">
                <a:solidFill>
                  <a:srgbClr val="675BA7"/>
                </a:solidFill>
                <a:latin typeface="DejaVu Sans"/>
                <a:cs typeface="DejaVu Sans"/>
              </a:rPr>
              <a:t>error </a:t>
            </a:r>
            <a:r>
              <a:rPr sz="3400" spc="-20" dirty="0">
                <a:solidFill>
                  <a:srgbClr val="675BA7"/>
                </a:solidFill>
                <a:latin typeface="DejaVu Sans"/>
                <a:cs typeface="DejaVu Sans"/>
              </a:rPr>
              <a:t>across </a:t>
            </a:r>
            <a:r>
              <a:rPr sz="3400" spc="-15" dirty="0">
                <a:solidFill>
                  <a:srgbClr val="675BA7"/>
                </a:solidFill>
                <a:latin typeface="DejaVu Sans"/>
                <a:cs typeface="DejaVu Sans"/>
              </a:rPr>
              <a:t>all</a:t>
            </a:r>
            <a:r>
              <a:rPr sz="3400" spc="-250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-15" dirty="0">
                <a:solidFill>
                  <a:srgbClr val="675BA7"/>
                </a:solidFill>
                <a:latin typeface="DejaVu Sans"/>
                <a:cs typeface="DejaVu Sans"/>
              </a:rPr>
              <a:t>ratings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70700" y="2921000"/>
            <a:ext cx="8344534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300" b="1" spc="682" baseline="-12195" dirty="0">
                <a:solidFill>
                  <a:srgbClr val="000000"/>
                </a:solidFill>
                <a:latin typeface="Trebuchet MS"/>
                <a:cs typeface="Trebuchet MS"/>
              </a:rPr>
              <a:t>Σ</a:t>
            </a:r>
            <a:r>
              <a:rPr sz="4600" spc="114" dirty="0">
                <a:solidFill>
                  <a:srgbClr val="000000"/>
                </a:solidFill>
                <a:latin typeface="DejaVu Sans"/>
                <a:cs typeface="DejaVu Sans"/>
              </a:rPr>
              <a:t>(r</a:t>
            </a:r>
            <a:r>
              <a:rPr sz="4575" spc="-7" baseline="-5464" dirty="0">
                <a:solidFill>
                  <a:srgbClr val="000000"/>
                </a:solidFill>
                <a:latin typeface="DejaVu Sans"/>
                <a:cs typeface="DejaVu Sans"/>
              </a:rPr>
              <a:t>ui</a:t>
            </a:r>
            <a:r>
              <a:rPr sz="4600" spc="185" dirty="0">
                <a:solidFill>
                  <a:srgbClr val="000000"/>
                </a:solidFill>
                <a:latin typeface="DejaVu Sans"/>
                <a:cs typeface="DejaVu Sans"/>
              </a:rPr>
              <a:t>-p</a:t>
            </a:r>
            <a:r>
              <a:rPr sz="4575" spc="-52" baseline="-5464" dirty="0">
                <a:solidFill>
                  <a:srgbClr val="000000"/>
                </a:solidFill>
                <a:latin typeface="DejaVu Sans"/>
                <a:cs typeface="DejaVu Sans"/>
              </a:rPr>
              <a:t>u</a:t>
            </a:r>
            <a:r>
              <a:rPr sz="4600" spc="-75" dirty="0">
                <a:solidFill>
                  <a:srgbClr val="000000"/>
                </a:solidFill>
                <a:latin typeface="DejaVu Sans"/>
                <a:cs typeface="DejaVu Sans"/>
              </a:rPr>
              <a:t>.</a:t>
            </a:r>
            <a:r>
              <a:rPr sz="4600" spc="-45" dirty="0">
                <a:solidFill>
                  <a:srgbClr val="000000"/>
                </a:solidFill>
                <a:latin typeface="DejaVu Sans"/>
                <a:cs typeface="DejaVu Sans"/>
              </a:rPr>
              <a:t>q</a:t>
            </a:r>
            <a:r>
              <a:rPr sz="4575" spc="37" baseline="-5464" dirty="0">
                <a:solidFill>
                  <a:srgbClr val="000000"/>
                </a:solidFill>
                <a:latin typeface="DejaVu Sans"/>
                <a:cs typeface="DejaVu Sans"/>
              </a:rPr>
              <a:t>i</a:t>
            </a:r>
            <a:r>
              <a:rPr sz="4600" spc="225" dirty="0">
                <a:solidFill>
                  <a:srgbClr val="000000"/>
                </a:solidFill>
                <a:latin typeface="DejaVu Sans"/>
                <a:cs typeface="DejaVu Sans"/>
              </a:rPr>
              <a:t>)</a:t>
            </a:r>
            <a:r>
              <a:rPr sz="4575" spc="-97" baseline="22768" dirty="0">
                <a:solidFill>
                  <a:srgbClr val="000000"/>
                </a:solidFill>
                <a:latin typeface="DejaVu Sans"/>
                <a:cs typeface="DejaVu Sans"/>
              </a:rPr>
              <a:t>2</a:t>
            </a:r>
            <a:r>
              <a:rPr sz="4600" spc="-940" dirty="0">
                <a:solidFill>
                  <a:srgbClr val="000000"/>
                </a:solidFill>
                <a:latin typeface="DejaVu Sans"/>
                <a:cs typeface="DejaVu Sans"/>
              </a:rPr>
              <a:t>+</a:t>
            </a:r>
            <a:r>
              <a:rPr sz="4600" b="1" spc="315" dirty="0">
                <a:solidFill>
                  <a:srgbClr val="000000"/>
                </a:solidFill>
                <a:latin typeface="Trebuchet MS"/>
                <a:cs typeface="Trebuchet MS"/>
              </a:rPr>
              <a:t>λ</a:t>
            </a:r>
            <a:r>
              <a:rPr sz="4600" spc="80" dirty="0">
                <a:solidFill>
                  <a:srgbClr val="000000"/>
                </a:solidFill>
                <a:latin typeface="DejaVu Sans"/>
                <a:cs typeface="DejaVu Sans"/>
              </a:rPr>
              <a:t>(||p</a:t>
            </a:r>
            <a:r>
              <a:rPr sz="4575" spc="-52" baseline="-5464" dirty="0">
                <a:solidFill>
                  <a:srgbClr val="000000"/>
                </a:solidFill>
                <a:latin typeface="DejaVu Sans"/>
                <a:cs typeface="DejaVu Sans"/>
              </a:rPr>
              <a:t>u</a:t>
            </a:r>
            <a:r>
              <a:rPr sz="4600" spc="-30" dirty="0">
                <a:solidFill>
                  <a:srgbClr val="000000"/>
                </a:solidFill>
                <a:latin typeface="DejaVu Sans"/>
                <a:cs typeface="DejaVu Sans"/>
              </a:rPr>
              <a:t>||</a:t>
            </a:r>
            <a:r>
              <a:rPr sz="4575" spc="-97" baseline="22768" dirty="0">
                <a:solidFill>
                  <a:srgbClr val="000000"/>
                </a:solidFill>
                <a:latin typeface="DejaVu Sans"/>
                <a:cs typeface="DejaVu Sans"/>
              </a:rPr>
              <a:t>2</a:t>
            </a:r>
            <a:r>
              <a:rPr sz="4600" spc="-210" dirty="0">
                <a:solidFill>
                  <a:srgbClr val="000000"/>
                </a:solidFill>
                <a:latin typeface="DejaVu Sans"/>
                <a:cs typeface="DejaVu Sans"/>
              </a:rPr>
              <a:t>+||q</a:t>
            </a:r>
            <a:r>
              <a:rPr sz="4575" spc="37" baseline="-5464" dirty="0">
                <a:solidFill>
                  <a:srgbClr val="000000"/>
                </a:solidFill>
                <a:latin typeface="DejaVu Sans"/>
                <a:cs typeface="DejaVu Sans"/>
              </a:rPr>
              <a:t>i</a:t>
            </a:r>
            <a:r>
              <a:rPr sz="4600" spc="-30" dirty="0">
                <a:solidFill>
                  <a:srgbClr val="000000"/>
                </a:solidFill>
                <a:latin typeface="DejaVu Sans"/>
                <a:cs typeface="DejaVu Sans"/>
              </a:rPr>
              <a:t>||</a:t>
            </a:r>
            <a:r>
              <a:rPr sz="4575" spc="-97" baseline="22768" dirty="0">
                <a:solidFill>
                  <a:srgbClr val="000000"/>
                </a:solidFill>
                <a:latin typeface="DejaVu Sans"/>
                <a:cs typeface="DejaVu Sans"/>
              </a:rPr>
              <a:t>2</a:t>
            </a:r>
            <a:r>
              <a:rPr sz="4600" spc="225" dirty="0">
                <a:solidFill>
                  <a:srgbClr val="000000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62900" y="5613400"/>
            <a:ext cx="61575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20" dirty="0">
                <a:solidFill>
                  <a:srgbClr val="675BA7"/>
                </a:solidFill>
                <a:latin typeface="DejaVu Sans"/>
                <a:cs typeface="DejaVu Sans"/>
              </a:rPr>
              <a:t>Look </a:t>
            </a:r>
            <a:r>
              <a:rPr sz="3400" spc="-25" dirty="0">
                <a:solidFill>
                  <a:srgbClr val="675BA7"/>
                </a:solidFill>
                <a:latin typeface="DejaVu Sans"/>
                <a:cs typeface="DejaVu Sans"/>
              </a:rPr>
              <a:t>at </a:t>
            </a:r>
            <a:r>
              <a:rPr sz="3400" spc="-10" dirty="0">
                <a:solidFill>
                  <a:srgbClr val="675BA7"/>
                </a:solidFill>
                <a:latin typeface="DejaVu Sans"/>
                <a:cs typeface="DejaVu Sans"/>
              </a:rPr>
              <a:t>the </a:t>
            </a:r>
            <a:r>
              <a:rPr sz="3400" spc="10" dirty="0">
                <a:solidFill>
                  <a:srgbClr val="675BA7"/>
                </a:solidFill>
                <a:latin typeface="DejaVu Sans"/>
                <a:cs typeface="DejaVu Sans"/>
              </a:rPr>
              <a:t>error </a:t>
            </a:r>
            <a:r>
              <a:rPr sz="3400" spc="65" dirty="0">
                <a:solidFill>
                  <a:srgbClr val="675BA7"/>
                </a:solidFill>
                <a:latin typeface="DejaVu Sans"/>
                <a:cs typeface="DejaVu Sans"/>
              </a:rPr>
              <a:t>for </a:t>
            </a:r>
            <a:r>
              <a:rPr sz="3400" spc="-819" dirty="0">
                <a:solidFill>
                  <a:srgbClr val="675BA7"/>
                </a:solidFill>
                <a:latin typeface="DejaVu Sans"/>
                <a:cs typeface="DejaVu Sans"/>
              </a:rPr>
              <a:t>1</a:t>
            </a:r>
            <a:r>
              <a:rPr sz="3400" spc="-590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-5" dirty="0">
                <a:solidFill>
                  <a:srgbClr val="675BA7"/>
                </a:solidFill>
                <a:latin typeface="DejaVu Sans"/>
                <a:cs typeface="DejaVu Sans"/>
              </a:rPr>
              <a:t>rating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70700" y="2921000"/>
            <a:ext cx="8344534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300" b="1" spc="682" baseline="-12195" dirty="0">
                <a:solidFill>
                  <a:srgbClr val="000000"/>
                </a:solidFill>
                <a:latin typeface="Trebuchet MS"/>
                <a:cs typeface="Trebuchet MS"/>
              </a:rPr>
              <a:t>Σ</a:t>
            </a:r>
            <a:r>
              <a:rPr sz="4600" spc="114" dirty="0">
                <a:solidFill>
                  <a:srgbClr val="000000"/>
                </a:solidFill>
                <a:latin typeface="DejaVu Sans"/>
                <a:cs typeface="DejaVu Sans"/>
              </a:rPr>
              <a:t>(r</a:t>
            </a:r>
            <a:r>
              <a:rPr sz="4575" spc="-7" baseline="-5464" dirty="0">
                <a:solidFill>
                  <a:srgbClr val="000000"/>
                </a:solidFill>
                <a:latin typeface="DejaVu Sans"/>
                <a:cs typeface="DejaVu Sans"/>
              </a:rPr>
              <a:t>ui</a:t>
            </a:r>
            <a:r>
              <a:rPr sz="4600" spc="185" dirty="0">
                <a:solidFill>
                  <a:srgbClr val="000000"/>
                </a:solidFill>
                <a:latin typeface="DejaVu Sans"/>
                <a:cs typeface="DejaVu Sans"/>
              </a:rPr>
              <a:t>-p</a:t>
            </a:r>
            <a:r>
              <a:rPr sz="4575" spc="-52" baseline="-5464" dirty="0">
                <a:solidFill>
                  <a:srgbClr val="000000"/>
                </a:solidFill>
                <a:latin typeface="DejaVu Sans"/>
                <a:cs typeface="DejaVu Sans"/>
              </a:rPr>
              <a:t>u</a:t>
            </a:r>
            <a:r>
              <a:rPr sz="4600" spc="-75" dirty="0">
                <a:solidFill>
                  <a:srgbClr val="000000"/>
                </a:solidFill>
                <a:latin typeface="DejaVu Sans"/>
                <a:cs typeface="DejaVu Sans"/>
              </a:rPr>
              <a:t>.</a:t>
            </a:r>
            <a:r>
              <a:rPr sz="4600" spc="-45" dirty="0">
                <a:solidFill>
                  <a:srgbClr val="000000"/>
                </a:solidFill>
                <a:latin typeface="DejaVu Sans"/>
                <a:cs typeface="DejaVu Sans"/>
              </a:rPr>
              <a:t>q</a:t>
            </a:r>
            <a:r>
              <a:rPr sz="4575" spc="37" baseline="-5464" dirty="0">
                <a:solidFill>
                  <a:srgbClr val="000000"/>
                </a:solidFill>
                <a:latin typeface="DejaVu Sans"/>
                <a:cs typeface="DejaVu Sans"/>
              </a:rPr>
              <a:t>i</a:t>
            </a:r>
            <a:r>
              <a:rPr sz="4600" spc="225" dirty="0">
                <a:solidFill>
                  <a:srgbClr val="000000"/>
                </a:solidFill>
                <a:latin typeface="DejaVu Sans"/>
                <a:cs typeface="DejaVu Sans"/>
              </a:rPr>
              <a:t>)</a:t>
            </a:r>
            <a:r>
              <a:rPr sz="4575" spc="-97" baseline="22768" dirty="0">
                <a:solidFill>
                  <a:srgbClr val="000000"/>
                </a:solidFill>
                <a:latin typeface="DejaVu Sans"/>
                <a:cs typeface="DejaVu Sans"/>
              </a:rPr>
              <a:t>2</a:t>
            </a:r>
            <a:r>
              <a:rPr sz="4600" spc="-940" dirty="0">
                <a:solidFill>
                  <a:srgbClr val="000000"/>
                </a:solidFill>
                <a:latin typeface="DejaVu Sans"/>
                <a:cs typeface="DejaVu Sans"/>
              </a:rPr>
              <a:t>+</a:t>
            </a:r>
            <a:r>
              <a:rPr sz="4600" b="1" spc="315" dirty="0">
                <a:solidFill>
                  <a:srgbClr val="000000"/>
                </a:solidFill>
                <a:latin typeface="Trebuchet MS"/>
                <a:cs typeface="Trebuchet MS"/>
              </a:rPr>
              <a:t>λ</a:t>
            </a:r>
            <a:r>
              <a:rPr sz="4600" spc="80" dirty="0">
                <a:solidFill>
                  <a:srgbClr val="000000"/>
                </a:solidFill>
                <a:latin typeface="DejaVu Sans"/>
                <a:cs typeface="DejaVu Sans"/>
              </a:rPr>
              <a:t>(||p</a:t>
            </a:r>
            <a:r>
              <a:rPr sz="4575" spc="-52" baseline="-5464" dirty="0">
                <a:solidFill>
                  <a:srgbClr val="000000"/>
                </a:solidFill>
                <a:latin typeface="DejaVu Sans"/>
                <a:cs typeface="DejaVu Sans"/>
              </a:rPr>
              <a:t>u</a:t>
            </a:r>
            <a:r>
              <a:rPr sz="4600" spc="-30" dirty="0">
                <a:solidFill>
                  <a:srgbClr val="000000"/>
                </a:solidFill>
                <a:latin typeface="DejaVu Sans"/>
                <a:cs typeface="DejaVu Sans"/>
              </a:rPr>
              <a:t>||</a:t>
            </a:r>
            <a:r>
              <a:rPr sz="4575" spc="-97" baseline="22768" dirty="0">
                <a:solidFill>
                  <a:srgbClr val="000000"/>
                </a:solidFill>
                <a:latin typeface="DejaVu Sans"/>
                <a:cs typeface="DejaVu Sans"/>
              </a:rPr>
              <a:t>2</a:t>
            </a:r>
            <a:r>
              <a:rPr sz="4600" spc="-210" dirty="0">
                <a:solidFill>
                  <a:srgbClr val="000000"/>
                </a:solidFill>
                <a:latin typeface="DejaVu Sans"/>
                <a:cs typeface="DejaVu Sans"/>
              </a:rPr>
              <a:t>+||q</a:t>
            </a:r>
            <a:r>
              <a:rPr sz="4575" spc="37" baseline="-5464" dirty="0">
                <a:solidFill>
                  <a:srgbClr val="000000"/>
                </a:solidFill>
                <a:latin typeface="DejaVu Sans"/>
                <a:cs typeface="DejaVu Sans"/>
              </a:rPr>
              <a:t>i</a:t>
            </a:r>
            <a:r>
              <a:rPr sz="4600" spc="-30" dirty="0">
                <a:solidFill>
                  <a:srgbClr val="000000"/>
                </a:solidFill>
                <a:latin typeface="DejaVu Sans"/>
                <a:cs typeface="DejaVu Sans"/>
              </a:rPr>
              <a:t>||</a:t>
            </a:r>
            <a:r>
              <a:rPr sz="4575" spc="-97" baseline="22768" dirty="0">
                <a:solidFill>
                  <a:srgbClr val="000000"/>
                </a:solidFill>
                <a:latin typeface="DejaVu Sans"/>
                <a:cs typeface="DejaVu Sans"/>
              </a:rPr>
              <a:t>2</a:t>
            </a:r>
            <a:r>
              <a:rPr sz="4600" spc="225" dirty="0">
                <a:solidFill>
                  <a:srgbClr val="000000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62900" y="5613400"/>
            <a:ext cx="61575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20" dirty="0">
                <a:solidFill>
                  <a:srgbClr val="675BA7"/>
                </a:solidFill>
                <a:latin typeface="DejaVu Sans"/>
                <a:cs typeface="DejaVu Sans"/>
              </a:rPr>
              <a:t>Look </a:t>
            </a:r>
            <a:r>
              <a:rPr sz="3400" spc="-25" dirty="0">
                <a:solidFill>
                  <a:srgbClr val="675BA7"/>
                </a:solidFill>
                <a:latin typeface="DejaVu Sans"/>
                <a:cs typeface="DejaVu Sans"/>
              </a:rPr>
              <a:t>at </a:t>
            </a:r>
            <a:r>
              <a:rPr sz="3400" spc="-10" dirty="0">
                <a:solidFill>
                  <a:srgbClr val="675BA7"/>
                </a:solidFill>
                <a:latin typeface="DejaVu Sans"/>
                <a:cs typeface="DejaVu Sans"/>
              </a:rPr>
              <a:t>the </a:t>
            </a:r>
            <a:r>
              <a:rPr sz="3400" spc="10" dirty="0">
                <a:solidFill>
                  <a:srgbClr val="675BA7"/>
                </a:solidFill>
                <a:latin typeface="DejaVu Sans"/>
                <a:cs typeface="DejaVu Sans"/>
              </a:rPr>
              <a:t>error </a:t>
            </a:r>
            <a:r>
              <a:rPr sz="3400" spc="65" dirty="0">
                <a:solidFill>
                  <a:srgbClr val="675BA7"/>
                </a:solidFill>
                <a:latin typeface="DejaVu Sans"/>
                <a:cs typeface="DejaVu Sans"/>
              </a:rPr>
              <a:t>for </a:t>
            </a:r>
            <a:r>
              <a:rPr sz="3400" spc="-819" dirty="0">
                <a:solidFill>
                  <a:srgbClr val="675BA7"/>
                </a:solidFill>
                <a:latin typeface="DejaVu Sans"/>
                <a:cs typeface="DejaVu Sans"/>
              </a:rPr>
              <a:t>1</a:t>
            </a:r>
            <a:r>
              <a:rPr sz="3400" spc="-590" dirty="0">
                <a:solidFill>
                  <a:srgbClr val="675BA7"/>
                </a:solidFill>
                <a:latin typeface="DejaVu Sans"/>
                <a:cs typeface="DejaVu Sans"/>
              </a:rPr>
              <a:t> </a:t>
            </a:r>
            <a:r>
              <a:rPr sz="3400" spc="-5" dirty="0">
                <a:solidFill>
                  <a:srgbClr val="675BA7"/>
                </a:solidFill>
                <a:latin typeface="DejaVu Sans"/>
                <a:cs typeface="DejaVu Sans"/>
              </a:rPr>
              <a:t>rating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54800" y="3441700"/>
            <a:ext cx="918464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50" spc="44" baseline="-271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050" spc="44" baseline="-9259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050" spc="-442" baseline="-9259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6150" spc="-30" baseline="-271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050" spc="-30" baseline="-9259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6150" spc="-30" baseline="-2710" dirty="0">
                <a:solidFill>
                  <a:srgbClr val="F15B2A"/>
                </a:solidFill>
                <a:latin typeface="DejaVu Sans"/>
                <a:cs typeface="DejaVu Sans"/>
              </a:rPr>
              <a:t>)=</a:t>
            </a:r>
            <a:r>
              <a:rPr sz="4100" spc="-20" dirty="0">
                <a:solidFill>
                  <a:srgbClr val="000000"/>
                </a:solidFill>
                <a:latin typeface="DejaVu Sans"/>
                <a:cs typeface="DejaVu Sans"/>
              </a:rPr>
              <a:t>(r</a:t>
            </a:r>
            <a:r>
              <a:rPr sz="4050" spc="-30" baseline="-5144" dirty="0">
                <a:solidFill>
                  <a:srgbClr val="000000"/>
                </a:solidFill>
                <a:latin typeface="DejaVu Sans"/>
                <a:cs typeface="DejaVu Sans"/>
              </a:rPr>
              <a:t>ui</a:t>
            </a:r>
            <a:r>
              <a:rPr sz="4100" spc="-20" dirty="0">
                <a:solidFill>
                  <a:srgbClr val="000000"/>
                </a:solidFill>
                <a:latin typeface="DejaVu Sans"/>
                <a:cs typeface="DejaVu Sans"/>
              </a:rPr>
              <a:t>-p</a:t>
            </a:r>
            <a:r>
              <a:rPr sz="4050" spc="-30" baseline="-5144" dirty="0">
                <a:solidFill>
                  <a:srgbClr val="000000"/>
                </a:solidFill>
                <a:latin typeface="DejaVu Sans"/>
                <a:cs typeface="DejaVu Sans"/>
              </a:rPr>
              <a:t>u</a:t>
            </a:r>
            <a:r>
              <a:rPr sz="4100" spc="-20" dirty="0">
                <a:solidFill>
                  <a:srgbClr val="000000"/>
                </a:solidFill>
                <a:latin typeface="DejaVu Sans"/>
                <a:cs typeface="DejaVu Sans"/>
              </a:rPr>
              <a:t>.q</a:t>
            </a:r>
            <a:r>
              <a:rPr sz="4050" spc="-30" baseline="-5144" dirty="0">
                <a:solidFill>
                  <a:srgbClr val="000000"/>
                </a:solidFill>
                <a:latin typeface="DejaVu Sans"/>
                <a:cs typeface="DejaVu Sans"/>
              </a:rPr>
              <a:t>i</a:t>
            </a:r>
            <a:r>
              <a:rPr sz="4100" spc="-20" dirty="0">
                <a:solidFill>
                  <a:srgbClr val="000000"/>
                </a:solidFill>
                <a:latin typeface="DejaVu Sans"/>
                <a:cs typeface="DejaVu Sans"/>
              </a:rPr>
              <a:t>)</a:t>
            </a:r>
            <a:r>
              <a:rPr sz="4050" spc="-30" baseline="22633" dirty="0">
                <a:solidFill>
                  <a:srgbClr val="000000"/>
                </a:solidFill>
                <a:latin typeface="DejaVu Sans"/>
                <a:cs typeface="DejaVu Sans"/>
              </a:rPr>
              <a:t>2</a:t>
            </a:r>
            <a:r>
              <a:rPr sz="4100" spc="-20" dirty="0">
                <a:solidFill>
                  <a:srgbClr val="000000"/>
                </a:solidFill>
                <a:latin typeface="DejaVu Sans"/>
                <a:cs typeface="DejaVu Sans"/>
              </a:rPr>
              <a:t>+</a:t>
            </a:r>
            <a:r>
              <a:rPr sz="4100" b="1" spc="-20" dirty="0">
                <a:solidFill>
                  <a:srgbClr val="000000"/>
                </a:solidFill>
                <a:latin typeface="Trebuchet MS"/>
                <a:cs typeface="Trebuchet MS"/>
              </a:rPr>
              <a:t>λ</a:t>
            </a:r>
            <a:r>
              <a:rPr sz="4100" spc="-20" dirty="0">
                <a:solidFill>
                  <a:srgbClr val="000000"/>
                </a:solidFill>
                <a:latin typeface="DejaVu Sans"/>
                <a:cs typeface="DejaVu Sans"/>
              </a:rPr>
              <a:t>(||p</a:t>
            </a:r>
            <a:r>
              <a:rPr sz="4050" spc="-30" baseline="-5144" dirty="0">
                <a:solidFill>
                  <a:srgbClr val="000000"/>
                </a:solidFill>
                <a:latin typeface="DejaVu Sans"/>
                <a:cs typeface="DejaVu Sans"/>
              </a:rPr>
              <a:t>u</a:t>
            </a:r>
            <a:r>
              <a:rPr sz="4100" spc="-20" dirty="0">
                <a:solidFill>
                  <a:srgbClr val="000000"/>
                </a:solidFill>
                <a:latin typeface="DejaVu Sans"/>
                <a:cs typeface="DejaVu Sans"/>
              </a:rPr>
              <a:t>||</a:t>
            </a:r>
            <a:r>
              <a:rPr sz="4050" spc="-30" baseline="22633" dirty="0">
                <a:solidFill>
                  <a:srgbClr val="000000"/>
                </a:solidFill>
                <a:latin typeface="DejaVu Sans"/>
                <a:cs typeface="DejaVu Sans"/>
              </a:rPr>
              <a:t>2</a:t>
            </a:r>
            <a:r>
              <a:rPr sz="4100" spc="-20" dirty="0">
                <a:solidFill>
                  <a:srgbClr val="000000"/>
                </a:solidFill>
                <a:latin typeface="DejaVu Sans"/>
                <a:cs typeface="DejaVu Sans"/>
              </a:rPr>
              <a:t>+||q</a:t>
            </a:r>
            <a:r>
              <a:rPr sz="4050" spc="-30" baseline="-5144" dirty="0">
                <a:solidFill>
                  <a:srgbClr val="000000"/>
                </a:solidFill>
                <a:latin typeface="DejaVu Sans"/>
                <a:cs typeface="DejaVu Sans"/>
              </a:rPr>
              <a:t>i</a:t>
            </a:r>
            <a:r>
              <a:rPr sz="4100" spc="-20" dirty="0">
                <a:solidFill>
                  <a:srgbClr val="000000"/>
                </a:solidFill>
                <a:latin typeface="DejaVu Sans"/>
                <a:cs typeface="DejaVu Sans"/>
              </a:rPr>
              <a:t>||</a:t>
            </a:r>
            <a:r>
              <a:rPr sz="4050" spc="-30" baseline="22633" dirty="0">
                <a:solidFill>
                  <a:srgbClr val="000000"/>
                </a:solidFill>
                <a:latin typeface="DejaVu Sans"/>
                <a:cs typeface="DejaVu Sans"/>
              </a:rPr>
              <a:t>2</a:t>
            </a:r>
            <a:r>
              <a:rPr sz="4100" spc="-20" dirty="0">
                <a:solidFill>
                  <a:srgbClr val="000000"/>
                </a:solidFill>
                <a:latin typeface="DejaVu Sans"/>
                <a:cs typeface="DejaVu Sans"/>
              </a:rPr>
              <a:t>)</a:t>
            </a:r>
            <a:endParaRPr sz="41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66800" y="5651500"/>
            <a:ext cx="582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q</a:t>
            </a:r>
            <a:r>
              <a:rPr sz="4950" b="1" spc="127" baseline="-5892" dirty="0">
                <a:solidFill>
                  <a:srgbClr val="F15B2A"/>
                </a:solidFill>
                <a:latin typeface="Arial"/>
                <a:cs typeface="Arial"/>
              </a:rPr>
              <a:t>i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400" y="5486400"/>
            <a:ext cx="718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89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47590" y="6983386"/>
            <a:ext cx="35663" cy="9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1157" y="2290582"/>
            <a:ext cx="5880842" cy="45688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822" y="5584977"/>
            <a:ext cx="45651" cy="903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3300" y="4285450"/>
            <a:ext cx="45858" cy="1006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53300" y="2999544"/>
            <a:ext cx="50188" cy="99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6830" y="5221071"/>
            <a:ext cx="1988185" cy="566420"/>
          </a:xfrm>
          <a:custGeom>
            <a:avLst/>
            <a:gdLst/>
            <a:ahLst/>
            <a:cxnLst/>
            <a:rect l="l" t="t" r="r" b="b"/>
            <a:pathLst>
              <a:path w="1988184" h="566420">
                <a:moveTo>
                  <a:pt x="13635" y="520069"/>
                </a:moveTo>
                <a:lnTo>
                  <a:pt x="11684" y="520700"/>
                </a:lnTo>
                <a:lnTo>
                  <a:pt x="3690" y="528320"/>
                </a:lnTo>
                <a:lnTo>
                  <a:pt x="0" y="537210"/>
                </a:lnTo>
                <a:lnTo>
                  <a:pt x="1120" y="548640"/>
                </a:lnTo>
                <a:lnTo>
                  <a:pt x="5780" y="558800"/>
                </a:lnTo>
                <a:lnTo>
                  <a:pt x="12903" y="563880"/>
                </a:lnTo>
                <a:lnTo>
                  <a:pt x="22916" y="566420"/>
                </a:lnTo>
                <a:lnTo>
                  <a:pt x="26088" y="565815"/>
                </a:lnTo>
                <a:lnTo>
                  <a:pt x="15801" y="528320"/>
                </a:lnTo>
                <a:lnTo>
                  <a:pt x="13635" y="520069"/>
                </a:lnTo>
                <a:close/>
              </a:path>
              <a:path w="1988184" h="566420">
                <a:moveTo>
                  <a:pt x="26089" y="565815"/>
                </a:moveTo>
                <a:lnTo>
                  <a:pt x="26253" y="566420"/>
                </a:lnTo>
                <a:lnTo>
                  <a:pt x="26089" y="565815"/>
                </a:lnTo>
                <a:close/>
              </a:path>
              <a:path w="1988184" h="566420">
                <a:moveTo>
                  <a:pt x="13719" y="520042"/>
                </a:moveTo>
                <a:lnTo>
                  <a:pt x="26090" y="565815"/>
                </a:lnTo>
                <a:lnTo>
                  <a:pt x="13719" y="520042"/>
                </a:lnTo>
                <a:close/>
              </a:path>
              <a:path w="1988184" h="566420">
                <a:moveTo>
                  <a:pt x="73091" y="513080"/>
                </a:moveTo>
                <a:lnTo>
                  <a:pt x="55176" y="515620"/>
                </a:lnTo>
                <a:lnTo>
                  <a:pt x="34572" y="515620"/>
                </a:lnTo>
                <a:lnTo>
                  <a:pt x="23472" y="516890"/>
                </a:lnTo>
                <a:lnTo>
                  <a:pt x="13719" y="520042"/>
                </a:lnTo>
                <a:lnTo>
                  <a:pt x="26090" y="565815"/>
                </a:lnTo>
                <a:lnTo>
                  <a:pt x="36248" y="563880"/>
                </a:lnTo>
                <a:lnTo>
                  <a:pt x="47314" y="560070"/>
                </a:lnTo>
                <a:lnTo>
                  <a:pt x="54366" y="554990"/>
                </a:lnTo>
                <a:lnTo>
                  <a:pt x="63621" y="548640"/>
                </a:lnTo>
                <a:lnTo>
                  <a:pt x="81295" y="542290"/>
                </a:lnTo>
                <a:lnTo>
                  <a:pt x="82088" y="541520"/>
                </a:lnTo>
                <a:lnTo>
                  <a:pt x="75437" y="539750"/>
                </a:lnTo>
                <a:lnTo>
                  <a:pt x="69440" y="529590"/>
                </a:lnTo>
                <a:lnTo>
                  <a:pt x="69205" y="519430"/>
                </a:lnTo>
                <a:lnTo>
                  <a:pt x="75365" y="513370"/>
                </a:lnTo>
                <a:lnTo>
                  <a:pt x="73091" y="513080"/>
                </a:lnTo>
                <a:close/>
              </a:path>
              <a:path w="1988184" h="566420">
                <a:moveTo>
                  <a:pt x="378907" y="430530"/>
                </a:moveTo>
                <a:lnTo>
                  <a:pt x="370773" y="434340"/>
                </a:lnTo>
                <a:lnTo>
                  <a:pt x="364470" y="435610"/>
                </a:lnTo>
                <a:lnTo>
                  <a:pt x="358715" y="438150"/>
                </a:lnTo>
                <a:lnTo>
                  <a:pt x="352224" y="438150"/>
                </a:lnTo>
                <a:lnTo>
                  <a:pt x="344121" y="440690"/>
                </a:lnTo>
                <a:lnTo>
                  <a:pt x="325539" y="448310"/>
                </a:lnTo>
                <a:lnTo>
                  <a:pt x="316779" y="450850"/>
                </a:lnTo>
                <a:lnTo>
                  <a:pt x="301612" y="454660"/>
                </a:lnTo>
                <a:lnTo>
                  <a:pt x="293679" y="455930"/>
                </a:lnTo>
                <a:lnTo>
                  <a:pt x="284444" y="459740"/>
                </a:lnTo>
                <a:lnTo>
                  <a:pt x="275232" y="462280"/>
                </a:lnTo>
                <a:lnTo>
                  <a:pt x="264348" y="463550"/>
                </a:lnTo>
                <a:lnTo>
                  <a:pt x="252553" y="466090"/>
                </a:lnTo>
                <a:lnTo>
                  <a:pt x="226820" y="473710"/>
                </a:lnTo>
                <a:lnTo>
                  <a:pt x="211196" y="477520"/>
                </a:lnTo>
                <a:lnTo>
                  <a:pt x="197036" y="480060"/>
                </a:lnTo>
                <a:lnTo>
                  <a:pt x="187645" y="481330"/>
                </a:lnTo>
                <a:lnTo>
                  <a:pt x="177155" y="485140"/>
                </a:lnTo>
                <a:lnTo>
                  <a:pt x="144868" y="495300"/>
                </a:lnTo>
                <a:lnTo>
                  <a:pt x="133835" y="499110"/>
                </a:lnTo>
                <a:lnTo>
                  <a:pt x="108327" y="505460"/>
                </a:lnTo>
                <a:lnTo>
                  <a:pt x="91623" y="508000"/>
                </a:lnTo>
                <a:lnTo>
                  <a:pt x="76952" y="511810"/>
                </a:lnTo>
                <a:lnTo>
                  <a:pt x="75365" y="513370"/>
                </a:lnTo>
                <a:lnTo>
                  <a:pt x="83019" y="514350"/>
                </a:lnTo>
                <a:lnTo>
                  <a:pt x="88171" y="524510"/>
                </a:lnTo>
                <a:lnTo>
                  <a:pt x="87834" y="535940"/>
                </a:lnTo>
                <a:lnTo>
                  <a:pt x="82088" y="541520"/>
                </a:lnTo>
                <a:lnTo>
                  <a:pt x="84978" y="542290"/>
                </a:lnTo>
                <a:lnTo>
                  <a:pt x="95603" y="538480"/>
                </a:lnTo>
                <a:lnTo>
                  <a:pt x="105898" y="535940"/>
                </a:lnTo>
                <a:lnTo>
                  <a:pt x="115303" y="532130"/>
                </a:lnTo>
                <a:lnTo>
                  <a:pt x="123256" y="529590"/>
                </a:lnTo>
                <a:lnTo>
                  <a:pt x="133438" y="527050"/>
                </a:lnTo>
                <a:lnTo>
                  <a:pt x="140925" y="525780"/>
                </a:lnTo>
                <a:lnTo>
                  <a:pt x="146702" y="524510"/>
                </a:lnTo>
                <a:lnTo>
                  <a:pt x="151755" y="523240"/>
                </a:lnTo>
                <a:lnTo>
                  <a:pt x="158782" y="518160"/>
                </a:lnTo>
                <a:lnTo>
                  <a:pt x="168674" y="514350"/>
                </a:lnTo>
                <a:lnTo>
                  <a:pt x="179590" y="510540"/>
                </a:lnTo>
                <a:lnTo>
                  <a:pt x="189690" y="509270"/>
                </a:lnTo>
                <a:lnTo>
                  <a:pt x="198578" y="506730"/>
                </a:lnTo>
                <a:lnTo>
                  <a:pt x="220776" y="501650"/>
                </a:lnTo>
                <a:lnTo>
                  <a:pt x="229936" y="499110"/>
                </a:lnTo>
                <a:lnTo>
                  <a:pt x="237860" y="497840"/>
                </a:lnTo>
                <a:lnTo>
                  <a:pt x="248583" y="495300"/>
                </a:lnTo>
                <a:lnTo>
                  <a:pt x="260443" y="492760"/>
                </a:lnTo>
                <a:lnTo>
                  <a:pt x="271782" y="491490"/>
                </a:lnTo>
                <a:lnTo>
                  <a:pt x="282653" y="488950"/>
                </a:lnTo>
                <a:lnTo>
                  <a:pt x="293747" y="485140"/>
                </a:lnTo>
                <a:lnTo>
                  <a:pt x="304394" y="481330"/>
                </a:lnTo>
                <a:lnTo>
                  <a:pt x="313921" y="477520"/>
                </a:lnTo>
                <a:lnTo>
                  <a:pt x="323786" y="474980"/>
                </a:lnTo>
                <a:lnTo>
                  <a:pt x="333909" y="473710"/>
                </a:lnTo>
                <a:lnTo>
                  <a:pt x="343887" y="471170"/>
                </a:lnTo>
                <a:lnTo>
                  <a:pt x="353316" y="468630"/>
                </a:lnTo>
                <a:lnTo>
                  <a:pt x="362055" y="467360"/>
                </a:lnTo>
                <a:lnTo>
                  <a:pt x="370477" y="464820"/>
                </a:lnTo>
                <a:lnTo>
                  <a:pt x="378895" y="463550"/>
                </a:lnTo>
                <a:lnTo>
                  <a:pt x="387619" y="461010"/>
                </a:lnTo>
                <a:lnTo>
                  <a:pt x="388014" y="460550"/>
                </a:lnTo>
                <a:lnTo>
                  <a:pt x="380440" y="458470"/>
                </a:lnTo>
                <a:lnTo>
                  <a:pt x="375318" y="448310"/>
                </a:lnTo>
                <a:lnTo>
                  <a:pt x="375489" y="436880"/>
                </a:lnTo>
                <a:lnTo>
                  <a:pt x="381087" y="431518"/>
                </a:lnTo>
                <a:lnTo>
                  <a:pt x="378907" y="430530"/>
                </a:lnTo>
                <a:close/>
              </a:path>
              <a:path w="1988184" h="566420">
                <a:moveTo>
                  <a:pt x="75365" y="513370"/>
                </a:moveTo>
                <a:lnTo>
                  <a:pt x="69205" y="519430"/>
                </a:lnTo>
                <a:lnTo>
                  <a:pt x="69440" y="529590"/>
                </a:lnTo>
                <a:lnTo>
                  <a:pt x="75437" y="539750"/>
                </a:lnTo>
                <a:lnTo>
                  <a:pt x="82088" y="541520"/>
                </a:lnTo>
                <a:lnTo>
                  <a:pt x="87834" y="535940"/>
                </a:lnTo>
                <a:lnTo>
                  <a:pt x="88171" y="524510"/>
                </a:lnTo>
                <a:lnTo>
                  <a:pt x="83019" y="514350"/>
                </a:lnTo>
                <a:lnTo>
                  <a:pt x="75365" y="513370"/>
                </a:lnTo>
                <a:close/>
              </a:path>
              <a:path w="1988184" h="566420">
                <a:moveTo>
                  <a:pt x="683758" y="349250"/>
                </a:moveTo>
                <a:lnTo>
                  <a:pt x="671677" y="353060"/>
                </a:lnTo>
                <a:lnTo>
                  <a:pt x="656335" y="358140"/>
                </a:lnTo>
                <a:lnTo>
                  <a:pt x="640513" y="363220"/>
                </a:lnTo>
                <a:lnTo>
                  <a:pt x="626989" y="367030"/>
                </a:lnTo>
                <a:lnTo>
                  <a:pt x="618401" y="369570"/>
                </a:lnTo>
                <a:lnTo>
                  <a:pt x="595724" y="374650"/>
                </a:lnTo>
                <a:lnTo>
                  <a:pt x="586222" y="378460"/>
                </a:lnTo>
                <a:lnTo>
                  <a:pt x="565532" y="386080"/>
                </a:lnTo>
                <a:lnTo>
                  <a:pt x="550082" y="388620"/>
                </a:lnTo>
                <a:lnTo>
                  <a:pt x="525668" y="391160"/>
                </a:lnTo>
                <a:lnTo>
                  <a:pt x="512347" y="394970"/>
                </a:lnTo>
                <a:lnTo>
                  <a:pt x="498041" y="398780"/>
                </a:lnTo>
                <a:lnTo>
                  <a:pt x="484204" y="403860"/>
                </a:lnTo>
                <a:lnTo>
                  <a:pt x="472290" y="407670"/>
                </a:lnTo>
                <a:lnTo>
                  <a:pt x="449949" y="412750"/>
                </a:lnTo>
                <a:lnTo>
                  <a:pt x="439681" y="415290"/>
                </a:lnTo>
                <a:lnTo>
                  <a:pt x="431790" y="417830"/>
                </a:lnTo>
                <a:lnTo>
                  <a:pt x="413634" y="425450"/>
                </a:lnTo>
                <a:lnTo>
                  <a:pt x="400894" y="427990"/>
                </a:lnTo>
                <a:lnTo>
                  <a:pt x="388329" y="429260"/>
                </a:lnTo>
                <a:lnTo>
                  <a:pt x="382120" y="430530"/>
                </a:lnTo>
                <a:lnTo>
                  <a:pt x="381087" y="431518"/>
                </a:lnTo>
                <a:lnTo>
                  <a:pt x="387308" y="434340"/>
                </a:lnTo>
                <a:lnTo>
                  <a:pt x="392502" y="443230"/>
                </a:lnTo>
                <a:lnTo>
                  <a:pt x="393077" y="454660"/>
                </a:lnTo>
                <a:lnTo>
                  <a:pt x="388014" y="460550"/>
                </a:lnTo>
                <a:lnTo>
                  <a:pt x="389689" y="461010"/>
                </a:lnTo>
                <a:lnTo>
                  <a:pt x="396168" y="458470"/>
                </a:lnTo>
                <a:lnTo>
                  <a:pt x="402194" y="455930"/>
                </a:lnTo>
                <a:lnTo>
                  <a:pt x="408451" y="453390"/>
                </a:lnTo>
                <a:lnTo>
                  <a:pt x="415623" y="452120"/>
                </a:lnTo>
                <a:lnTo>
                  <a:pt x="422381" y="450850"/>
                </a:lnTo>
                <a:lnTo>
                  <a:pt x="428812" y="448310"/>
                </a:lnTo>
                <a:lnTo>
                  <a:pt x="435632" y="447040"/>
                </a:lnTo>
                <a:lnTo>
                  <a:pt x="443563" y="444500"/>
                </a:lnTo>
                <a:lnTo>
                  <a:pt x="450558" y="443230"/>
                </a:lnTo>
                <a:lnTo>
                  <a:pt x="455909" y="440690"/>
                </a:lnTo>
                <a:lnTo>
                  <a:pt x="462081" y="439420"/>
                </a:lnTo>
                <a:lnTo>
                  <a:pt x="471541" y="438150"/>
                </a:lnTo>
                <a:lnTo>
                  <a:pt x="477869" y="436880"/>
                </a:lnTo>
                <a:lnTo>
                  <a:pt x="484477" y="434340"/>
                </a:lnTo>
                <a:lnTo>
                  <a:pt x="493117" y="431800"/>
                </a:lnTo>
                <a:lnTo>
                  <a:pt x="505539" y="429260"/>
                </a:lnTo>
                <a:lnTo>
                  <a:pt x="515698" y="426720"/>
                </a:lnTo>
                <a:lnTo>
                  <a:pt x="523760" y="422910"/>
                </a:lnTo>
                <a:lnTo>
                  <a:pt x="529560" y="420370"/>
                </a:lnTo>
                <a:lnTo>
                  <a:pt x="532933" y="417830"/>
                </a:lnTo>
                <a:lnTo>
                  <a:pt x="580188" y="403860"/>
                </a:lnTo>
                <a:lnTo>
                  <a:pt x="587959" y="402590"/>
                </a:lnTo>
                <a:lnTo>
                  <a:pt x="594400" y="402590"/>
                </a:lnTo>
                <a:lnTo>
                  <a:pt x="601373" y="401320"/>
                </a:lnTo>
                <a:lnTo>
                  <a:pt x="610868" y="398780"/>
                </a:lnTo>
                <a:lnTo>
                  <a:pt x="621993" y="394970"/>
                </a:lnTo>
                <a:lnTo>
                  <a:pt x="632368" y="391160"/>
                </a:lnTo>
                <a:lnTo>
                  <a:pt x="639613" y="389890"/>
                </a:lnTo>
                <a:lnTo>
                  <a:pt x="647957" y="387350"/>
                </a:lnTo>
                <a:lnTo>
                  <a:pt x="661199" y="386080"/>
                </a:lnTo>
                <a:lnTo>
                  <a:pt x="676285" y="383540"/>
                </a:lnTo>
                <a:lnTo>
                  <a:pt x="690159" y="379730"/>
                </a:lnTo>
                <a:lnTo>
                  <a:pt x="692461" y="377906"/>
                </a:lnTo>
                <a:lnTo>
                  <a:pt x="685007" y="375920"/>
                </a:lnTo>
                <a:lnTo>
                  <a:pt x="679013" y="367030"/>
                </a:lnTo>
                <a:lnTo>
                  <a:pt x="678779" y="355600"/>
                </a:lnTo>
                <a:lnTo>
                  <a:pt x="685855" y="349800"/>
                </a:lnTo>
                <a:lnTo>
                  <a:pt x="683758" y="349250"/>
                </a:lnTo>
                <a:close/>
              </a:path>
              <a:path w="1988184" h="566420">
                <a:moveTo>
                  <a:pt x="381087" y="431518"/>
                </a:moveTo>
                <a:lnTo>
                  <a:pt x="375489" y="436880"/>
                </a:lnTo>
                <a:lnTo>
                  <a:pt x="375318" y="448310"/>
                </a:lnTo>
                <a:lnTo>
                  <a:pt x="380440" y="458470"/>
                </a:lnTo>
                <a:lnTo>
                  <a:pt x="388014" y="460550"/>
                </a:lnTo>
                <a:lnTo>
                  <a:pt x="393077" y="454660"/>
                </a:lnTo>
                <a:lnTo>
                  <a:pt x="392502" y="443230"/>
                </a:lnTo>
                <a:lnTo>
                  <a:pt x="387308" y="434340"/>
                </a:lnTo>
                <a:lnTo>
                  <a:pt x="381087" y="431518"/>
                </a:lnTo>
                <a:close/>
              </a:path>
              <a:path w="1988184" h="566420">
                <a:moveTo>
                  <a:pt x="988482" y="267970"/>
                </a:moveTo>
                <a:lnTo>
                  <a:pt x="980348" y="270510"/>
                </a:lnTo>
                <a:lnTo>
                  <a:pt x="974045" y="273050"/>
                </a:lnTo>
                <a:lnTo>
                  <a:pt x="968290" y="275590"/>
                </a:lnTo>
                <a:lnTo>
                  <a:pt x="961799" y="275590"/>
                </a:lnTo>
                <a:lnTo>
                  <a:pt x="953696" y="276860"/>
                </a:lnTo>
                <a:lnTo>
                  <a:pt x="944514" y="280670"/>
                </a:lnTo>
                <a:lnTo>
                  <a:pt x="935113" y="285750"/>
                </a:lnTo>
                <a:lnTo>
                  <a:pt x="926353" y="288290"/>
                </a:lnTo>
                <a:lnTo>
                  <a:pt x="911181" y="290830"/>
                </a:lnTo>
                <a:lnTo>
                  <a:pt x="903249" y="293370"/>
                </a:lnTo>
                <a:lnTo>
                  <a:pt x="884806" y="298450"/>
                </a:lnTo>
                <a:lnTo>
                  <a:pt x="873923" y="300990"/>
                </a:lnTo>
                <a:lnTo>
                  <a:pt x="862127" y="303530"/>
                </a:lnTo>
                <a:lnTo>
                  <a:pt x="836394" y="311150"/>
                </a:lnTo>
                <a:lnTo>
                  <a:pt x="820769" y="314960"/>
                </a:lnTo>
                <a:lnTo>
                  <a:pt x="806605" y="317500"/>
                </a:lnTo>
                <a:lnTo>
                  <a:pt x="797207" y="318770"/>
                </a:lnTo>
                <a:lnTo>
                  <a:pt x="786724" y="322580"/>
                </a:lnTo>
                <a:lnTo>
                  <a:pt x="754443" y="332740"/>
                </a:lnTo>
                <a:lnTo>
                  <a:pt x="743410" y="336550"/>
                </a:lnTo>
                <a:lnTo>
                  <a:pt x="733138" y="339090"/>
                </a:lnTo>
                <a:lnTo>
                  <a:pt x="717897" y="341630"/>
                </a:lnTo>
                <a:lnTo>
                  <a:pt x="701192" y="345440"/>
                </a:lnTo>
                <a:lnTo>
                  <a:pt x="686526" y="349250"/>
                </a:lnTo>
                <a:lnTo>
                  <a:pt x="685855" y="349800"/>
                </a:lnTo>
                <a:lnTo>
                  <a:pt x="693445" y="351790"/>
                </a:lnTo>
                <a:lnTo>
                  <a:pt x="698760" y="361950"/>
                </a:lnTo>
                <a:lnTo>
                  <a:pt x="698174" y="373380"/>
                </a:lnTo>
                <a:lnTo>
                  <a:pt x="692461" y="377906"/>
                </a:lnTo>
                <a:lnTo>
                  <a:pt x="694540" y="378460"/>
                </a:lnTo>
                <a:lnTo>
                  <a:pt x="705172" y="375920"/>
                </a:lnTo>
                <a:lnTo>
                  <a:pt x="715471" y="372110"/>
                </a:lnTo>
                <a:lnTo>
                  <a:pt x="724878" y="369570"/>
                </a:lnTo>
                <a:lnTo>
                  <a:pt x="732831" y="367030"/>
                </a:lnTo>
                <a:lnTo>
                  <a:pt x="743013" y="364490"/>
                </a:lnTo>
                <a:lnTo>
                  <a:pt x="750499" y="363220"/>
                </a:lnTo>
                <a:lnTo>
                  <a:pt x="756276" y="361950"/>
                </a:lnTo>
                <a:lnTo>
                  <a:pt x="761329" y="359410"/>
                </a:lnTo>
                <a:lnTo>
                  <a:pt x="768357" y="355600"/>
                </a:lnTo>
                <a:lnTo>
                  <a:pt x="778249" y="351790"/>
                </a:lnTo>
                <a:lnTo>
                  <a:pt x="789165" y="347980"/>
                </a:lnTo>
                <a:lnTo>
                  <a:pt x="799264" y="345440"/>
                </a:lnTo>
                <a:lnTo>
                  <a:pt x="808153" y="344170"/>
                </a:lnTo>
                <a:lnTo>
                  <a:pt x="830350" y="339090"/>
                </a:lnTo>
                <a:lnTo>
                  <a:pt x="839511" y="336550"/>
                </a:lnTo>
                <a:lnTo>
                  <a:pt x="847435" y="334010"/>
                </a:lnTo>
                <a:lnTo>
                  <a:pt x="858157" y="332740"/>
                </a:lnTo>
                <a:lnTo>
                  <a:pt x="870018" y="330200"/>
                </a:lnTo>
                <a:lnTo>
                  <a:pt x="881357" y="328930"/>
                </a:lnTo>
                <a:lnTo>
                  <a:pt x="892227" y="326390"/>
                </a:lnTo>
                <a:lnTo>
                  <a:pt x="903322" y="322580"/>
                </a:lnTo>
                <a:lnTo>
                  <a:pt x="913968" y="318770"/>
                </a:lnTo>
                <a:lnTo>
                  <a:pt x="923496" y="314960"/>
                </a:lnTo>
                <a:lnTo>
                  <a:pt x="943479" y="309880"/>
                </a:lnTo>
                <a:lnTo>
                  <a:pt x="953457" y="308610"/>
                </a:lnTo>
                <a:lnTo>
                  <a:pt x="962891" y="306070"/>
                </a:lnTo>
                <a:lnTo>
                  <a:pt x="971628" y="303530"/>
                </a:lnTo>
                <a:lnTo>
                  <a:pt x="980047" y="302260"/>
                </a:lnTo>
                <a:lnTo>
                  <a:pt x="988464" y="299720"/>
                </a:lnTo>
                <a:lnTo>
                  <a:pt x="997194" y="298450"/>
                </a:lnTo>
                <a:lnTo>
                  <a:pt x="998472" y="296962"/>
                </a:lnTo>
                <a:lnTo>
                  <a:pt x="990014" y="294640"/>
                </a:lnTo>
                <a:lnTo>
                  <a:pt x="984892" y="285750"/>
                </a:lnTo>
                <a:lnTo>
                  <a:pt x="985064" y="274320"/>
                </a:lnTo>
                <a:lnTo>
                  <a:pt x="990150" y="268474"/>
                </a:lnTo>
                <a:lnTo>
                  <a:pt x="988482" y="267970"/>
                </a:lnTo>
                <a:close/>
              </a:path>
              <a:path w="1988184" h="566420">
                <a:moveTo>
                  <a:pt x="685855" y="349800"/>
                </a:moveTo>
                <a:lnTo>
                  <a:pt x="678779" y="355600"/>
                </a:lnTo>
                <a:lnTo>
                  <a:pt x="679013" y="367030"/>
                </a:lnTo>
                <a:lnTo>
                  <a:pt x="685007" y="375920"/>
                </a:lnTo>
                <a:lnTo>
                  <a:pt x="692461" y="377906"/>
                </a:lnTo>
                <a:lnTo>
                  <a:pt x="698174" y="373380"/>
                </a:lnTo>
                <a:lnTo>
                  <a:pt x="698760" y="361950"/>
                </a:lnTo>
                <a:lnTo>
                  <a:pt x="693445" y="351790"/>
                </a:lnTo>
                <a:lnTo>
                  <a:pt x="685855" y="349800"/>
                </a:lnTo>
                <a:close/>
              </a:path>
              <a:path w="1988184" h="566420">
                <a:moveTo>
                  <a:pt x="1293332" y="186690"/>
                </a:moveTo>
                <a:lnTo>
                  <a:pt x="1281251" y="190500"/>
                </a:lnTo>
                <a:lnTo>
                  <a:pt x="1250088" y="200660"/>
                </a:lnTo>
                <a:lnTo>
                  <a:pt x="1236563" y="204470"/>
                </a:lnTo>
                <a:lnTo>
                  <a:pt x="1227975" y="207010"/>
                </a:lnTo>
                <a:lnTo>
                  <a:pt x="1205299" y="212090"/>
                </a:lnTo>
                <a:lnTo>
                  <a:pt x="1195796" y="215900"/>
                </a:lnTo>
                <a:lnTo>
                  <a:pt x="1175106" y="222250"/>
                </a:lnTo>
                <a:lnTo>
                  <a:pt x="1159655" y="226060"/>
                </a:lnTo>
                <a:lnTo>
                  <a:pt x="1135230" y="228600"/>
                </a:lnTo>
                <a:lnTo>
                  <a:pt x="1121916" y="232410"/>
                </a:lnTo>
                <a:lnTo>
                  <a:pt x="1107614" y="236220"/>
                </a:lnTo>
                <a:lnTo>
                  <a:pt x="1093778" y="241300"/>
                </a:lnTo>
                <a:lnTo>
                  <a:pt x="1081865" y="245110"/>
                </a:lnTo>
                <a:lnTo>
                  <a:pt x="1041364" y="255270"/>
                </a:lnTo>
                <a:lnTo>
                  <a:pt x="1029252" y="260350"/>
                </a:lnTo>
                <a:lnTo>
                  <a:pt x="1023209" y="261620"/>
                </a:lnTo>
                <a:lnTo>
                  <a:pt x="1016891" y="264160"/>
                </a:lnTo>
                <a:lnTo>
                  <a:pt x="1010468" y="265430"/>
                </a:lnTo>
                <a:lnTo>
                  <a:pt x="997903" y="266700"/>
                </a:lnTo>
                <a:lnTo>
                  <a:pt x="991695" y="266700"/>
                </a:lnTo>
                <a:lnTo>
                  <a:pt x="990150" y="268474"/>
                </a:lnTo>
                <a:lnTo>
                  <a:pt x="996883" y="270510"/>
                </a:lnTo>
                <a:lnTo>
                  <a:pt x="1002077" y="280670"/>
                </a:lnTo>
                <a:lnTo>
                  <a:pt x="1002651" y="292100"/>
                </a:lnTo>
                <a:lnTo>
                  <a:pt x="998472" y="296962"/>
                </a:lnTo>
                <a:lnTo>
                  <a:pt x="999264" y="297180"/>
                </a:lnTo>
                <a:lnTo>
                  <a:pt x="1005743" y="295910"/>
                </a:lnTo>
                <a:lnTo>
                  <a:pt x="1011769" y="292100"/>
                </a:lnTo>
                <a:lnTo>
                  <a:pt x="1018025" y="289560"/>
                </a:lnTo>
                <a:lnTo>
                  <a:pt x="1025197" y="288290"/>
                </a:lnTo>
                <a:lnTo>
                  <a:pt x="1031956" y="288290"/>
                </a:lnTo>
                <a:lnTo>
                  <a:pt x="1038386" y="285750"/>
                </a:lnTo>
                <a:lnTo>
                  <a:pt x="1045207" y="284480"/>
                </a:lnTo>
                <a:lnTo>
                  <a:pt x="1053137" y="281940"/>
                </a:lnTo>
                <a:lnTo>
                  <a:pt x="1060132" y="280670"/>
                </a:lnTo>
                <a:lnTo>
                  <a:pt x="1065483" y="278130"/>
                </a:lnTo>
                <a:lnTo>
                  <a:pt x="1071656" y="276860"/>
                </a:lnTo>
                <a:lnTo>
                  <a:pt x="1081115" y="275590"/>
                </a:lnTo>
                <a:lnTo>
                  <a:pt x="1087444" y="274320"/>
                </a:lnTo>
                <a:lnTo>
                  <a:pt x="1094052" y="271780"/>
                </a:lnTo>
                <a:lnTo>
                  <a:pt x="1102691" y="269240"/>
                </a:lnTo>
                <a:lnTo>
                  <a:pt x="1115113" y="266700"/>
                </a:lnTo>
                <a:lnTo>
                  <a:pt x="1125273" y="264160"/>
                </a:lnTo>
                <a:lnTo>
                  <a:pt x="1133335" y="260350"/>
                </a:lnTo>
                <a:lnTo>
                  <a:pt x="1139134" y="257810"/>
                </a:lnTo>
                <a:lnTo>
                  <a:pt x="1142507" y="255270"/>
                </a:lnTo>
                <a:lnTo>
                  <a:pt x="1145480" y="254000"/>
                </a:lnTo>
                <a:lnTo>
                  <a:pt x="1178804" y="242570"/>
                </a:lnTo>
                <a:lnTo>
                  <a:pt x="1189763" y="241300"/>
                </a:lnTo>
                <a:lnTo>
                  <a:pt x="1197533" y="240030"/>
                </a:lnTo>
                <a:lnTo>
                  <a:pt x="1203975" y="240030"/>
                </a:lnTo>
                <a:lnTo>
                  <a:pt x="1210947" y="238760"/>
                </a:lnTo>
                <a:lnTo>
                  <a:pt x="1220443" y="236220"/>
                </a:lnTo>
                <a:lnTo>
                  <a:pt x="1231568" y="232410"/>
                </a:lnTo>
                <a:lnTo>
                  <a:pt x="1241942" y="228600"/>
                </a:lnTo>
                <a:lnTo>
                  <a:pt x="1249187" y="226060"/>
                </a:lnTo>
                <a:lnTo>
                  <a:pt x="1257531" y="224790"/>
                </a:lnTo>
                <a:lnTo>
                  <a:pt x="1270774" y="222250"/>
                </a:lnTo>
                <a:lnTo>
                  <a:pt x="1285860" y="219710"/>
                </a:lnTo>
                <a:lnTo>
                  <a:pt x="1299733" y="217170"/>
                </a:lnTo>
                <a:lnTo>
                  <a:pt x="1301736" y="215266"/>
                </a:lnTo>
                <a:lnTo>
                  <a:pt x="1294581" y="213360"/>
                </a:lnTo>
                <a:lnTo>
                  <a:pt x="1288587" y="204470"/>
                </a:lnTo>
                <a:lnTo>
                  <a:pt x="1288354" y="193040"/>
                </a:lnTo>
                <a:lnTo>
                  <a:pt x="1295430" y="187240"/>
                </a:lnTo>
                <a:lnTo>
                  <a:pt x="1293332" y="186690"/>
                </a:lnTo>
                <a:close/>
              </a:path>
              <a:path w="1988184" h="566420">
                <a:moveTo>
                  <a:pt x="990150" y="268474"/>
                </a:moveTo>
                <a:lnTo>
                  <a:pt x="985064" y="274320"/>
                </a:lnTo>
                <a:lnTo>
                  <a:pt x="984892" y="285750"/>
                </a:lnTo>
                <a:lnTo>
                  <a:pt x="990014" y="294640"/>
                </a:lnTo>
                <a:lnTo>
                  <a:pt x="998472" y="296962"/>
                </a:lnTo>
                <a:lnTo>
                  <a:pt x="1002651" y="292100"/>
                </a:lnTo>
                <a:lnTo>
                  <a:pt x="1002077" y="280670"/>
                </a:lnTo>
                <a:lnTo>
                  <a:pt x="996883" y="270510"/>
                </a:lnTo>
                <a:lnTo>
                  <a:pt x="990150" y="268474"/>
                </a:lnTo>
                <a:close/>
              </a:path>
              <a:path w="1988184" h="566420">
                <a:moveTo>
                  <a:pt x="1598056" y="105410"/>
                </a:moveTo>
                <a:lnTo>
                  <a:pt x="1589917" y="107950"/>
                </a:lnTo>
                <a:lnTo>
                  <a:pt x="1583615" y="110490"/>
                </a:lnTo>
                <a:lnTo>
                  <a:pt x="1577863" y="111760"/>
                </a:lnTo>
                <a:lnTo>
                  <a:pt x="1571373" y="113030"/>
                </a:lnTo>
                <a:lnTo>
                  <a:pt x="1563265" y="114300"/>
                </a:lnTo>
                <a:lnTo>
                  <a:pt x="1554084" y="118110"/>
                </a:lnTo>
                <a:lnTo>
                  <a:pt x="1544686" y="123190"/>
                </a:lnTo>
                <a:lnTo>
                  <a:pt x="1535928" y="125730"/>
                </a:lnTo>
                <a:lnTo>
                  <a:pt x="1520756" y="128270"/>
                </a:lnTo>
                <a:lnTo>
                  <a:pt x="1512823" y="130810"/>
                </a:lnTo>
                <a:lnTo>
                  <a:pt x="1494381" y="135890"/>
                </a:lnTo>
                <a:lnTo>
                  <a:pt x="1483497" y="138430"/>
                </a:lnTo>
                <a:lnTo>
                  <a:pt x="1471702" y="139700"/>
                </a:lnTo>
                <a:lnTo>
                  <a:pt x="1445967" y="148590"/>
                </a:lnTo>
                <a:lnTo>
                  <a:pt x="1430338" y="152400"/>
                </a:lnTo>
                <a:lnTo>
                  <a:pt x="1416175" y="154940"/>
                </a:lnTo>
                <a:lnTo>
                  <a:pt x="1406781" y="156210"/>
                </a:lnTo>
                <a:lnTo>
                  <a:pt x="1396299" y="158750"/>
                </a:lnTo>
                <a:lnTo>
                  <a:pt x="1380250" y="163830"/>
                </a:lnTo>
                <a:lnTo>
                  <a:pt x="1364017" y="170180"/>
                </a:lnTo>
                <a:lnTo>
                  <a:pt x="1352984" y="172720"/>
                </a:lnTo>
                <a:lnTo>
                  <a:pt x="1327472" y="179070"/>
                </a:lnTo>
                <a:lnTo>
                  <a:pt x="1310767" y="182880"/>
                </a:lnTo>
                <a:lnTo>
                  <a:pt x="1296101" y="186690"/>
                </a:lnTo>
                <a:lnTo>
                  <a:pt x="1295430" y="187240"/>
                </a:lnTo>
                <a:lnTo>
                  <a:pt x="1303019" y="189230"/>
                </a:lnTo>
                <a:lnTo>
                  <a:pt x="1308334" y="199390"/>
                </a:lnTo>
                <a:lnTo>
                  <a:pt x="1307748" y="209550"/>
                </a:lnTo>
                <a:lnTo>
                  <a:pt x="1301736" y="215266"/>
                </a:lnTo>
                <a:lnTo>
                  <a:pt x="1304115" y="215900"/>
                </a:lnTo>
                <a:lnTo>
                  <a:pt x="1314746" y="213360"/>
                </a:lnTo>
                <a:lnTo>
                  <a:pt x="1325046" y="209550"/>
                </a:lnTo>
                <a:lnTo>
                  <a:pt x="1334452" y="207010"/>
                </a:lnTo>
                <a:lnTo>
                  <a:pt x="1342405" y="204470"/>
                </a:lnTo>
                <a:lnTo>
                  <a:pt x="1352586" y="201930"/>
                </a:lnTo>
                <a:lnTo>
                  <a:pt x="1360069" y="200660"/>
                </a:lnTo>
                <a:lnTo>
                  <a:pt x="1365846" y="199390"/>
                </a:lnTo>
                <a:lnTo>
                  <a:pt x="1370904" y="196850"/>
                </a:lnTo>
                <a:lnTo>
                  <a:pt x="1377931" y="193040"/>
                </a:lnTo>
                <a:lnTo>
                  <a:pt x="1387824" y="189230"/>
                </a:lnTo>
                <a:lnTo>
                  <a:pt x="1398740" y="185420"/>
                </a:lnTo>
                <a:lnTo>
                  <a:pt x="1408839" y="182880"/>
                </a:lnTo>
                <a:lnTo>
                  <a:pt x="1417728" y="181610"/>
                </a:lnTo>
                <a:lnTo>
                  <a:pt x="1428781" y="179070"/>
                </a:lnTo>
                <a:lnTo>
                  <a:pt x="1439925" y="175260"/>
                </a:lnTo>
                <a:lnTo>
                  <a:pt x="1449085" y="173990"/>
                </a:lnTo>
                <a:lnTo>
                  <a:pt x="1457010" y="171450"/>
                </a:lnTo>
                <a:lnTo>
                  <a:pt x="1467732" y="168910"/>
                </a:lnTo>
                <a:lnTo>
                  <a:pt x="1479593" y="167640"/>
                </a:lnTo>
                <a:lnTo>
                  <a:pt x="1512896" y="160020"/>
                </a:lnTo>
                <a:lnTo>
                  <a:pt x="1523543" y="154940"/>
                </a:lnTo>
                <a:lnTo>
                  <a:pt x="1542933" y="149860"/>
                </a:lnTo>
                <a:lnTo>
                  <a:pt x="1563031" y="144780"/>
                </a:lnTo>
                <a:lnTo>
                  <a:pt x="1572466" y="143510"/>
                </a:lnTo>
                <a:lnTo>
                  <a:pt x="1581203" y="140970"/>
                </a:lnTo>
                <a:lnTo>
                  <a:pt x="1589622" y="139700"/>
                </a:lnTo>
                <a:lnTo>
                  <a:pt x="1598039" y="137160"/>
                </a:lnTo>
                <a:lnTo>
                  <a:pt x="1606768" y="134620"/>
                </a:lnTo>
                <a:lnTo>
                  <a:pt x="1607044" y="134298"/>
                </a:lnTo>
                <a:lnTo>
                  <a:pt x="1598428" y="132080"/>
                </a:lnTo>
                <a:lnTo>
                  <a:pt x="1592956" y="123190"/>
                </a:lnTo>
                <a:lnTo>
                  <a:pt x="1593110" y="111760"/>
                </a:lnTo>
                <a:lnTo>
                  <a:pt x="1599608" y="105879"/>
                </a:lnTo>
                <a:lnTo>
                  <a:pt x="1598056" y="105410"/>
                </a:lnTo>
                <a:close/>
              </a:path>
              <a:path w="1988184" h="566420">
                <a:moveTo>
                  <a:pt x="1295430" y="187240"/>
                </a:moveTo>
                <a:lnTo>
                  <a:pt x="1288354" y="193040"/>
                </a:lnTo>
                <a:lnTo>
                  <a:pt x="1288587" y="204470"/>
                </a:lnTo>
                <a:lnTo>
                  <a:pt x="1294581" y="213360"/>
                </a:lnTo>
                <a:lnTo>
                  <a:pt x="1301736" y="215266"/>
                </a:lnTo>
                <a:lnTo>
                  <a:pt x="1307748" y="209550"/>
                </a:lnTo>
                <a:lnTo>
                  <a:pt x="1308334" y="199390"/>
                </a:lnTo>
                <a:lnTo>
                  <a:pt x="1303019" y="189230"/>
                </a:lnTo>
                <a:lnTo>
                  <a:pt x="1295430" y="187240"/>
                </a:lnTo>
                <a:close/>
              </a:path>
              <a:path w="1988184" h="566420">
                <a:moveTo>
                  <a:pt x="1903433" y="24176"/>
                </a:moveTo>
                <a:lnTo>
                  <a:pt x="1892941" y="26670"/>
                </a:lnTo>
                <a:lnTo>
                  <a:pt x="1885570" y="29210"/>
                </a:lnTo>
                <a:lnTo>
                  <a:pt x="1879873" y="31750"/>
                </a:lnTo>
                <a:lnTo>
                  <a:pt x="1874205" y="33020"/>
                </a:lnTo>
                <a:lnTo>
                  <a:pt x="1865503" y="35560"/>
                </a:lnTo>
                <a:lnTo>
                  <a:pt x="1842837" y="40640"/>
                </a:lnTo>
                <a:lnTo>
                  <a:pt x="1835064" y="44450"/>
                </a:lnTo>
                <a:lnTo>
                  <a:pt x="1822650" y="48260"/>
                </a:lnTo>
                <a:lnTo>
                  <a:pt x="1800259" y="53340"/>
                </a:lnTo>
                <a:lnTo>
                  <a:pt x="1775220" y="58420"/>
                </a:lnTo>
                <a:lnTo>
                  <a:pt x="1754863" y="64770"/>
                </a:lnTo>
                <a:lnTo>
                  <a:pt x="1746385" y="68580"/>
                </a:lnTo>
                <a:lnTo>
                  <a:pt x="1736723" y="71120"/>
                </a:lnTo>
                <a:lnTo>
                  <a:pt x="1726358" y="73660"/>
                </a:lnTo>
                <a:lnTo>
                  <a:pt x="1715772" y="74930"/>
                </a:lnTo>
                <a:lnTo>
                  <a:pt x="1703943" y="77470"/>
                </a:lnTo>
                <a:lnTo>
                  <a:pt x="1690830" y="78740"/>
                </a:lnTo>
                <a:lnTo>
                  <a:pt x="1678393" y="81280"/>
                </a:lnTo>
                <a:lnTo>
                  <a:pt x="1668592" y="86360"/>
                </a:lnTo>
                <a:lnTo>
                  <a:pt x="1660658" y="88900"/>
                </a:lnTo>
                <a:lnTo>
                  <a:pt x="1652458" y="91440"/>
                </a:lnTo>
                <a:lnTo>
                  <a:pt x="1635153" y="93980"/>
                </a:lnTo>
                <a:lnTo>
                  <a:pt x="1626567" y="96520"/>
                </a:lnTo>
                <a:lnTo>
                  <a:pt x="1618368" y="99060"/>
                </a:lnTo>
                <a:lnTo>
                  <a:pt x="1609805" y="101600"/>
                </a:lnTo>
                <a:lnTo>
                  <a:pt x="1600126" y="105410"/>
                </a:lnTo>
                <a:lnTo>
                  <a:pt x="1599608" y="105879"/>
                </a:lnTo>
                <a:lnTo>
                  <a:pt x="1606452" y="107950"/>
                </a:lnTo>
                <a:lnTo>
                  <a:pt x="1611647" y="118110"/>
                </a:lnTo>
                <a:lnTo>
                  <a:pt x="1612224" y="128270"/>
                </a:lnTo>
                <a:lnTo>
                  <a:pt x="1607044" y="134298"/>
                </a:lnTo>
                <a:lnTo>
                  <a:pt x="1608292" y="134620"/>
                </a:lnTo>
                <a:lnTo>
                  <a:pt x="1621956" y="129540"/>
                </a:lnTo>
                <a:lnTo>
                  <a:pt x="1629683" y="127000"/>
                </a:lnTo>
                <a:lnTo>
                  <a:pt x="1639344" y="125730"/>
                </a:lnTo>
                <a:lnTo>
                  <a:pt x="1649125" y="123190"/>
                </a:lnTo>
                <a:lnTo>
                  <a:pt x="1692471" y="107950"/>
                </a:lnTo>
                <a:lnTo>
                  <a:pt x="1703332" y="105410"/>
                </a:lnTo>
                <a:lnTo>
                  <a:pt x="1712890" y="102870"/>
                </a:lnTo>
                <a:lnTo>
                  <a:pt x="1720460" y="101600"/>
                </a:lnTo>
                <a:lnTo>
                  <a:pt x="1727253" y="99060"/>
                </a:lnTo>
                <a:lnTo>
                  <a:pt x="1734857" y="97790"/>
                </a:lnTo>
                <a:lnTo>
                  <a:pt x="1744855" y="92710"/>
                </a:lnTo>
                <a:lnTo>
                  <a:pt x="1760413" y="88900"/>
                </a:lnTo>
                <a:lnTo>
                  <a:pt x="1779877" y="86360"/>
                </a:lnTo>
                <a:lnTo>
                  <a:pt x="1797867" y="83820"/>
                </a:lnTo>
                <a:lnTo>
                  <a:pt x="1809003" y="82550"/>
                </a:lnTo>
                <a:lnTo>
                  <a:pt x="1817385" y="80010"/>
                </a:lnTo>
                <a:lnTo>
                  <a:pt x="1828763" y="74930"/>
                </a:lnTo>
                <a:lnTo>
                  <a:pt x="1840320" y="68580"/>
                </a:lnTo>
                <a:lnTo>
                  <a:pt x="1849237" y="64770"/>
                </a:lnTo>
                <a:lnTo>
                  <a:pt x="1860224" y="63500"/>
                </a:lnTo>
                <a:lnTo>
                  <a:pt x="1894928" y="57150"/>
                </a:lnTo>
                <a:lnTo>
                  <a:pt x="1909816" y="54610"/>
                </a:lnTo>
                <a:lnTo>
                  <a:pt x="1911452" y="52858"/>
                </a:lnTo>
                <a:lnTo>
                  <a:pt x="1903737" y="50800"/>
                </a:lnTo>
                <a:lnTo>
                  <a:pt x="1898010" y="40640"/>
                </a:lnTo>
                <a:lnTo>
                  <a:pt x="1897747" y="30480"/>
                </a:lnTo>
                <a:lnTo>
                  <a:pt x="1903433" y="24176"/>
                </a:lnTo>
                <a:close/>
              </a:path>
              <a:path w="1988184" h="566420">
                <a:moveTo>
                  <a:pt x="1599608" y="105879"/>
                </a:moveTo>
                <a:lnTo>
                  <a:pt x="1593110" y="111760"/>
                </a:lnTo>
                <a:lnTo>
                  <a:pt x="1592956" y="123190"/>
                </a:lnTo>
                <a:lnTo>
                  <a:pt x="1598428" y="132080"/>
                </a:lnTo>
                <a:lnTo>
                  <a:pt x="1607044" y="134298"/>
                </a:lnTo>
                <a:lnTo>
                  <a:pt x="1612224" y="128270"/>
                </a:lnTo>
                <a:lnTo>
                  <a:pt x="1611647" y="118110"/>
                </a:lnTo>
                <a:lnTo>
                  <a:pt x="1606452" y="107950"/>
                </a:lnTo>
                <a:lnTo>
                  <a:pt x="1599608" y="105879"/>
                </a:lnTo>
                <a:close/>
              </a:path>
              <a:path w="1988184" h="566420">
                <a:moveTo>
                  <a:pt x="1987822" y="24130"/>
                </a:moveTo>
                <a:lnTo>
                  <a:pt x="1903631" y="24130"/>
                </a:lnTo>
                <a:lnTo>
                  <a:pt x="1912073" y="26670"/>
                </a:lnTo>
                <a:lnTo>
                  <a:pt x="1917096" y="35560"/>
                </a:lnTo>
                <a:lnTo>
                  <a:pt x="1916933" y="46990"/>
                </a:lnTo>
                <a:lnTo>
                  <a:pt x="1911452" y="52858"/>
                </a:lnTo>
                <a:lnTo>
                  <a:pt x="1913257" y="53340"/>
                </a:lnTo>
                <a:lnTo>
                  <a:pt x="1935767" y="48260"/>
                </a:lnTo>
                <a:lnTo>
                  <a:pt x="1966737" y="48260"/>
                </a:lnTo>
                <a:lnTo>
                  <a:pt x="1977644" y="43180"/>
                </a:lnTo>
                <a:lnTo>
                  <a:pt x="1984885" y="34290"/>
                </a:lnTo>
                <a:lnTo>
                  <a:pt x="1987822" y="24130"/>
                </a:lnTo>
                <a:close/>
              </a:path>
              <a:path w="1988184" h="566420">
                <a:moveTo>
                  <a:pt x="1903631" y="24130"/>
                </a:moveTo>
                <a:lnTo>
                  <a:pt x="1903433" y="24176"/>
                </a:lnTo>
                <a:lnTo>
                  <a:pt x="1897747" y="30480"/>
                </a:lnTo>
                <a:lnTo>
                  <a:pt x="1898010" y="40640"/>
                </a:lnTo>
                <a:lnTo>
                  <a:pt x="1903737" y="50800"/>
                </a:lnTo>
                <a:lnTo>
                  <a:pt x="1911452" y="52858"/>
                </a:lnTo>
                <a:lnTo>
                  <a:pt x="1916933" y="46990"/>
                </a:lnTo>
                <a:lnTo>
                  <a:pt x="1917096" y="35560"/>
                </a:lnTo>
                <a:lnTo>
                  <a:pt x="1912073" y="26670"/>
                </a:lnTo>
                <a:lnTo>
                  <a:pt x="1903631" y="24130"/>
                </a:lnTo>
                <a:close/>
              </a:path>
              <a:path w="1988184" h="566420">
                <a:moveTo>
                  <a:pt x="1966737" y="48260"/>
                </a:moveTo>
                <a:lnTo>
                  <a:pt x="1948384" y="48260"/>
                </a:lnTo>
                <a:lnTo>
                  <a:pt x="1956808" y="49530"/>
                </a:lnTo>
                <a:lnTo>
                  <a:pt x="1966737" y="48260"/>
                </a:lnTo>
                <a:close/>
              </a:path>
              <a:path w="1988184" h="566420">
                <a:moveTo>
                  <a:pt x="1971228" y="0"/>
                </a:moveTo>
                <a:lnTo>
                  <a:pt x="1961961" y="0"/>
                </a:lnTo>
                <a:lnTo>
                  <a:pt x="1953034" y="1270"/>
                </a:lnTo>
                <a:lnTo>
                  <a:pt x="1941669" y="6350"/>
                </a:lnTo>
                <a:lnTo>
                  <a:pt x="1934162" y="11430"/>
                </a:lnTo>
                <a:lnTo>
                  <a:pt x="1923987" y="16510"/>
                </a:lnTo>
                <a:lnTo>
                  <a:pt x="1904621" y="22860"/>
                </a:lnTo>
                <a:lnTo>
                  <a:pt x="1903433" y="24176"/>
                </a:lnTo>
                <a:lnTo>
                  <a:pt x="1903631" y="24130"/>
                </a:lnTo>
                <a:lnTo>
                  <a:pt x="1987822" y="24130"/>
                </a:lnTo>
                <a:lnTo>
                  <a:pt x="1985813" y="12700"/>
                </a:lnTo>
                <a:lnTo>
                  <a:pt x="1979593" y="3810"/>
                </a:lnTo>
                <a:lnTo>
                  <a:pt x="1971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7123" y="5674315"/>
            <a:ext cx="151431" cy="1728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65964" y="5197386"/>
            <a:ext cx="1805966" cy="902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17311" y="1325511"/>
            <a:ext cx="178958" cy="21739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496300" y="10287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47590" y="6983386"/>
            <a:ext cx="35663" cy="9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1157" y="2290582"/>
            <a:ext cx="5880842" cy="45688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3822" y="5584977"/>
            <a:ext cx="45651" cy="903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53300" y="4285450"/>
            <a:ext cx="45858" cy="1006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300" y="2999544"/>
            <a:ext cx="50188" cy="99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24800" y="7124700"/>
            <a:ext cx="6035675" cy="1064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3400" spc="30" dirty="0">
                <a:latin typeface="DejaVu Sans"/>
                <a:cs typeface="DejaVu Sans"/>
              </a:rPr>
              <a:t>Compute </a:t>
            </a:r>
            <a:r>
              <a:rPr sz="3400" spc="-10" dirty="0">
                <a:latin typeface="DejaVu Sans"/>
                <a:cs typeface="DejaVu Sans"/>
              </a:rPr>
              <a:t>the </a:t>
            </a:r>
            <a:r>
              <a:rPr sz="3400" spc="5" dirty="0">
                <a:latin typeface="DejaVu Sans"/>
                <a:cs typeface="DejaVu Sans"/>
              </a:rPr>
              <a:t>initial </a:t>
            </a:r>
            <a:r>
              <a:rPr sz="3400" spc="-45" dirty="0">
                <a:latin typeface="DejaVu Sans"/>
                <a:cs typeface="DejaVu Sans"/>
              </a:rPr>
              <a:t>value</a:t>
            </a:r>
            <a:r>
              <a:rPr sz="3400" spc="-365" dirty="0">
                <a:latin typeface="DejaVu Sans"/>
                <a:cs typeface="DejaVu Sans"/>
              </a:rPr>
              <a:t> </a:t>
            </a:r>
            <a:r>
              <a:rPr sz="3400" spc="114" dirty="0">
                <a:latin typeface="DejaVu Sans"/>
                <a:cs typeface="DejaVu Sans"/>
              </a:rPr>
              <a:t>of  </a:t>
            </a:r>
            <a:r>
              <a:rPr sz="3400" spc="-10" dirty="0">
                <a:latin typeface="DejaVu Sans"/>
                <a:cs typeface="DejaVu Sans"/>
              </a:rPr>
              <a:t>the</a:t>
            </a:r>
            <a:r>
              <a:rPr sz="3400" spc="-70" dirty="0">
                <a:latin typeface="DejaVu Sans"/>
                <a:cs typeface="DejaVu Sans"/>
              </a:rPr>
              <a:t> </a:t>
            </a:r>
            <a:r>
              <a:rPr sz="3400" spc="10" dirty="0">
                <a:latin typeface="DejaVu Sans"/>
                <a:cs typeface="DejaVu Sans"/>
              </a:rPr>
              <a:t>error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66800" y="5651500"/>
            <a:ext cx="582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q</a:t>
            </a:r>
            <a:r>
              <a:rPr sz="4950" b="1" spc="127" baseline="-5892" dirty="0">
                <a:solidFill>
                  <a:srgbClr val="F15B2A"/>
                </a:solidFill>
                <a:latin typeface="Arial"/>
                <a:cs typeface="Arial"/>
              </a:rPr>
              <a:t>i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6400" y="5486400"/>
            <a:ext cx="718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89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26830" y="5221071"/>
            <a:ext cx="1988185" cy="566420"/>
          </a:xfrm>
          <a:custGeom>
            <a:avLst/>
            <a:gdLst/>
            <a:ahLst/>
            <a:cxnLst/>
            <a:rect l="l" t="t" r="r" b="b"/>
            <a:pathLst>
              <a:path w="1988184" h="566420">
                <a:moveTo>
                  <a:pt x="13635" y="520069"/>
                </a:moveTo>
                <a:lnTo>
                  <a:pt x="11684" y="520700"/>
                </a:lnTo>
                <a:lnTo>
                  <a:pt x="3690" y="528320"/>
                </a:lnTo>
                <a:lnTo>
                  <a:pt x="0" y="537210"/>
                </a:lnTo>
                <a:lnTo>
                  <a:pt x="1120" y="548640"/>
                </a:lnTo>
                <a:lnTo>
                  <a:pt x="5780" y="558800"/>
                </a:lnTo>
                <a:lnTo>
                  <a:pt x="12903" y="563880"/>
                </a:lnTo>
                <a:lnTo>
                  <a:pt x="22916" y="566420"/>
                </a:lnTo>
                <a:lnTo>
                  <a:pt x="26088" y="565815"/>
                </a:lnTo>
                <a:lnTo>
                  <a:pt x="15801" y="528320"/>
                </a:lnTo>
                <a:lnTo>
                  <a:pt x="13635" y="520069"/>
                </a:lnTo>
                <a:close/>
              </a:path>
              <a:path w="1988184" h="566420">
                <a:moveTo>
                  <a:pt x="26089" y="565815"/>
                </a:moveTo>
                <a:lnTo>
                  <a:pt x="26253" y="566420"/>
                </a:lnTo>
                <a:lnTo>
                  <a:pt x="26089" y="565815"/>
                </a:lnTo>
                <a:close/>
              </a:path>
              <a:path w="1988184" h="566420">
                <a:moveTo>
                  <a:pt x="13719" y="520042"/>
                </a:moveTo>
                <a:lnTo>
                  <a:pt x="26090" y="565815"/>
                </a:lnTo>
                <a:lnTo>
                  <a:pt x="13719" y="520042"/>
                </a:lnTo>
                <a:close/>
              </a:path>
              <a:path w="1988184" h="566420">
                <a:moveTo>
                  <a:pt x="73091" y="513080"/>
                </a:moveTo>
                <a:lnTo>
                  <a:pt x="55176" y="515620"/>
                </a:lnTo>
                <a:lnTo>
                  <a:pt x="34572" y="515620"/>
                </a:lnTo>
                <a:lnTo>
                  <a:pt x="23472" y="516890"/>
                </a:lnTo>
                <a:lnTo>
                  <a:pt x="13719" y="520042"/>
                </a:lnTo>
                <a:lnTo>
                  <a:pt x="26090" y="565815"/>
                </a:lnTo>
                <a:lnTo>
                  <a:pt x="36248" y="563880"/>
                </a:lnTo>
                <a:lnTo>
                  <a:pt x="47314" y="560070"/>
                </a:lnTo>
                <a:lnTo>
                  <a:pt x="54366" y="554990"/>
                </a:lnTo>
                <a:lnTo>
                  <a:pt x="63621" y="548640"/>
                </a:lnTo>
                <a:lnTo>
                  <a:pt x="81295" y="542290"/>
                </a:lnTo>
                <a:lnTo>
                  <a:pt x="82088" y="541520"/>
                </a:lnTo>
                <a:lnTo>
                  <a:pt x="75437" y="539750"/>
                </a:lnTo>
                <a:lnTo>
                  <a:pt x="69440" y="529590"/>
                </a:lnTo>
                <a:lnTo>
                  <a:pt x="69205" y="519430"/>
                </a:lnTo>
                <a:lnTo>
                  <a:pt x="75365" y="513370"/>
                </a:lnTo>
                <a:lnTo>
                  <a:pt x="73091" y="513080"/>
                </a:lnTo>
                <a:close/>
              </a:path>
              <a:path w="1988184" h="566420">
                <a:moveTo>
                  <a:pt x="378907" y="430530"/>
                </a:moveTo>
                <a:lnTo>
                  <a:pt x="370773" y="434340"/>
                </a:lnTo>
                <a:lnTo>
                  <a:pt x="364470" y="435610"/>
                </a:lnTo>
                <a:lnTo>
                  <a:pt x="358715" y="438150"/>
                </a:lnTo>
                <a:lnTo>
                  <a:pt x="352224" y="438150"/>
                </a:lnTo>
                <a:lnTo>
                  <a:pt x="344121" y="440690"/>
                </a:lnTo>
                <a:lnTo>
                  <a:pt x="325539" y="448310"/>
                </a:lnTo>
                <a:lnTo>
                  <a:pt x="316779" y="450850"/>
                </a:lnTo>
                <a:lnTo>
                  <a:pt x="301612" y="454660"/>
                </a:lnTo>
                <a:lnTo>
                  <a:pt x="293679" y="455930"/>
                </a:lnTo>
                <a:lnTo>
                  <a:pt x="284444" y="459740"/>
                </a:lnTo>
                <a:lnTo>
                  <a:pt x="275232" y="462280"/>
                </a:lnTo>
                <a:lnTo>
                  <a:pt x="264348" y="463550"/>
                </a:lnTo>
                <a:lnTo>
                  <a:pt x="252553" y="466090"/>
                </a:lnTo>
                <a:lnTo>
                  <a:pt x="226820" y="473710"/>
                </a:lnTo>
                <a:lnTo>
                  <a:pt x="211196" y="477520"/>
                </a:lnTo>
                <a:lnTo>
                  <a:pt x="197036" y="480060"/>
                </a:lnTo>
                <a:lnTo>
                  <a:pt x="187645" y="481330"/>
                </a:lnTo>
                <a:lnTo>
                  <a:pt x="177155" y="485140"/>
                </a:lnTo>
                <a:lnTo>
                  <a:pt x="144868" y="495300"/>
                </a:lnTo>
                <a:lnTo>
                  <a:pt x="133835" y="499110"/>
                </a:lnTo>
                <a:lnTo>
                  <a:pt x="108327" y="505460"/>
                </a:lnTo>
                <a:lnTo>
                  <a:pt x="91623" y="508000"/>
                </a:lnTo>
                <a:lnTo>
                  <a:pt x="76952" y="511810"/>
                </a:lnTo>
                <a:lnTo>
                  <a:pt x="75365" y="513370"/>
                </a:lnTo>
                <a:lnTo>
                  <a:pt x="83019" y="514350"/>
                </a:lnTo>
                <a:lnTo>
                  <a:pt x="88171" y="524510"/>
                </a:lnTo>
                <a:lnTo>
                  <a:pt x="87834" y="535940"/>
                </a:lnTo>
                <a:lnTo>
                  <a:pt x="82088" y="541520"/>
                </a:lnTo>
                <a:lnTo>
                  <a:pt x="84978" y="542290"/>
                </a:lnTo>
                <a:lnTo>
                  <a:pt x="95603" y="538480"/>
                </a:lnTo>
                <a:lnTo>
                  <a:pt x="105898" y="535940"/>
                </a:lnTo>
                <a:lnTo>
                  <a:pt x="115303" y="532130"/>
                </a:lnTo>
                <a:lnTo>
                  <a:pt x="123256" y="529590"/>
                </a:lnTo>
                <a:lnTo>
                  <a:pt x="133438" y="527050"/>
                </a:lnTo>
                <a:lnTo>
                  <a:pt x="140925" y="525780"/>
                </a:lnTo>
                <a:lnTo>
                  <a:pt x="146702" y="524510"/>
                </a:lnTo>
                <a:lnTo>
                  <a:pt x="151755" y="523240"/>
                </a:lnTo>
                <a:lnTo>
                  <a:pt x="158782" y="518160"/>
                </a:lnTo>
                <a:lnTo>
                  <a:pt x="168674" y="514350"/>
                </a:lnTo>
                <a:lnTo>
                  <a:pt x="179590" y="510540"/>
                </a:lnTo>
                <a:lnTo>
                  <a:pt x="189690" y="509270"/>
                </a:lnTo>
                <a:lnTo>
                  <a:pt x="198578" y="506730"/>
                </a:lnTo>
                <a:lnTo>
                  <a:pt x="220776" y="501650"/>
                </a:lnTo>
                <a:lnTo>
                  <a:pt x="229936" y="499110"/>
                </a:lnTo>
                <a:lnTo>
                  <a:pt x="237860" y="497840"/>
                </a:lnTo>
                <a:lnTo>
                  <a:pt x="248583" y="495300"/>
                </a:lnTo>
                <a:lnTo>
                  <a:pt x="260443" y="492760"/>
                </a:lnTo>
                <a:lnTo>
                  <a:pt x="271782" y="491490"/>
                </a:lnTo>
                <a:lnTo>
                  <a:pt x="282653" y="488950"/>
                </a:lnTo>
                <a:lnTo>
                  <a:pt x="293747" y="485140"/>
                </a:lnTo>
                <a:lnTo>
                  <a:pt x="304394" y="481330"/>
                </a:lnTo>
                <a:lnTo>
                  <a:pt x="313921" y="477520"/>
                </a:lnTo>
                <a:lnTo>
                  <a:pt x="323786" y="474980"/>
                </a:lnTo>
                <a:lnTo>
                  <a:pt x="333909" y="473710"/>
                </a:lnTo>
                <a:lnTo>
                  <a:pt x="343887" y="471170"/>
                </a:lnTo>
                <a:lnTo>
                  <a:pt x="353316" y="468630"/>
                </a:lnTo>
                <a:lnTo>
                  <a:pt x="362055" y="467360"/>
                </a:lnTo>
                <a:lnTo>
                  <a:pt x="370477" y="464820"/>
                </a:lnTo>
                <a:lnTo>
                  <a:pt x="378895" y="463550"/>
                </a:lnTo>
                <a:lnTo>
                  <a:pt x="387619" y="461010"/>
                </a:lnTo>
                <a:lnTo>
                  <a:pt x="388014" y="460550"/>
                </a:lnTo>
                <a:lnTo>
                  <a:pt x="380440" y="458470"/>
                </a:lnTo>
                <a:lnTo>
                  <a:pt x="375318" y="448310"/>
                </a:lnTo>
                <a:lnTo>
                  <a:pt x="375489" y="436880"/>
                </a:lnTo>
                <a:lnTo>
                  <a:pt x="381087" y="431518"/>
                </a:lnTo>
                <a:lnTo>
                  <a:pt x="378907" y="430530"/>
                </a:lnTo>
                <a:close/>
              </a:path>
              <a:path w="1988184" h="566420">
                <a:moveTo>
                  <a:pt x="75365" y="513370"/>
                </a:moveTo>
                <a:lnTo>
                  <a:pt x="69205" y="519430"/>
                </a:lnTo>
                <a:lnTo>
                  <a:pt x="69440" y="529590"/>
                </a:lnTo>
                <a:lnTo>
                  <a:pt x="75437" y="539750"/>
                </a:lnTo>
                <a:lnTo>
                  <a:pt x="82088" y="541520"/>
                </a:lnTo>
                <a:lnTo>
                  <a:pt x="87834" y="535940"/>
                </a:lnTo>
                <a:lnTo>
                  <a:pt x="88171" y="524510"/>
                </a:lnTo>
                <a:lnTo>
                  <a:pt x="83019" y="514350"/>
                </a:lnTo>
                <a:lnTo>
                  <a:pt x="75365" y="513370"/>
                </a:lnTo>
                <a:close/>
              </a:path>
              <a:path w="1988184" h="566420">
                <a:moveTo>
                  <a:pt x="683758" y="349250"/>
                </a:moveTo>
                <a:lnTo>
                  <a:pt x="671677" y="353060"/>
                </a:lnTo>
                <a:lnTo>
                  <a:pt x="656335" y="358140"/>
                </a:lnTo>
                <a:lnTo>
                  <a:pt x="640513" y="363220"/>
                </a:lnTo>
                <a:lnTo>
                  <a:pt x="626989" y="367030"/>
                </a:lnTo>
                <a:lnTo>
                  <a:pt x="618401" y="369570"/>
                </a:lnTo>
                <a:lnTo>
                  <a:pt x="595724" y="374650"/>
                </a:lnTo>
                <a:lnTo>
                  <a:pt x="586222" y="378460"/>
                </a:lnTo>
                <a:lnTo>
                  <a:pt x="565532" y="386080"/>
                </a:lnTo>
                <a:lnTo>
                  <a:pt x="550082" y="388620"/>
                </a:lnTo>
                <a:lnTo>
                  <a:pt x="525668" y="391160"/>
                </a:lnTo>
                <a:lnTo>
                  <a:pt x="512347" y="394970"/>
                </a:lnTo>
                <a:lnTo>
                  <a:pt x="498041" y="398780"/>
                </a:lnTo>
                <a:lnTo>
                  <a:pt x="484204" y="403860"/>
                </a:lnTo>
                <a:lnTo>
                  <a:pt x="472290" y="407670"/>
                </a:lnTo>
                <a:lnTo>
                  <a:pt x="449949" y="412750"/>
                </a:lnTo>
                <a:lnTo>
                  <a:pt x="439681" y="415290"/>
                </a:lnTo>
                <a:lnTo>
                  <a:pt x="431790" y="417830"/>
                </a:lnTo>
                <a:lnTo>
                  <a:pt x="413634" y="425450"/>
                </a:lnTo>
                <a:lnTo>
                  <a:pt x="400894" y="427990"/>
                </a:lnTo>
                <a:lnTo>
                  <a:pt x="388329" y="429260"/>
                </a:lnTo>
                <a:lnTo>
                  <a:pt x="382120" y="430530"/>
                </a:lnTo>
                <a:lnTo>
                  <a:pt x="381087" y="431518"/>
                </a:lnTo>
                <a:lnTo>
                  <a:pt x="387308" y="434340"/>
                </a:lnTo>
                <a:lnTo>
                  <a:pt x="392502" y="443230"/>
                </a:lnTo>
                <a:lnTo>
                  <a:pt x="393077" y="454660"/>
                </a:lnTo>
                <a:lnTo>
                  <a:pt x="388014" y="460550"/>
                </a:lnTo>
                <a:lnTo>
                  <a:pt x="389689" y="461010"/>
                </a:lnTo>
                <a:lnTo>
                  <a:pt x="396168" y="458470"/>
                </a:lnTo>
                <a:lnTo>
                  <a:pt x="402194" y="455930"/>
                </a:lnTo>
                <a:lnTo>
                  <a:pt x="408451" y="453390"/>
                </a:lnTo>
                <a:lnTo>
                  <a:pt x="415623" y="452120"/>
                </a:lnTo>
                <a:lnTo>
                  <a:pt x="422381" y="450850"/>
                </a:lnTo>
                <a:lnTo>
                  <a:pt x="428812" y="448310"/>
                </a:lnTo>
                <a:lnTo>
                  <a:pt x="435632" y="447040"/>
                </a:lnTo>
                <a:lnTo>
                  <a:pt x="443563" y="444500"/>
                </a:lnTo>
                <a:lnTo>
                  <a:pt x="450558" y="443230"/>
                </a:lnTo>
                <a:lnTo>
                  <a:pt x="455909" y="440690"/>
                </a:lnTo>
                <a:lnTo>
                  <a:pt x="462081" y="439420"/>
                </a:lnTo>
                <a:lnTo>
                  <a:pt x="471541" y="438150"/>
                </a:lnTo>
                <a:lnTo>
                  <a:pt x="477869" y="436880"/>
                </a:lnTo>
                <a:lnTo>
                  <a:pt x="484477" y="434340"/>
                </a:lnTo>
                <a:lnTo>
                  <a:pt x="493117" y="431800"/>
                </a:lnTo>
                <a:lnTo>
                  <a:pt x="505539" y="429260"/>
                </a:lnTo>
                <a:lnTo>
                  <a:pt x="515698" y="426720"/>
                </a:lnTo>
                <a:lnTo>
                  <a:pt x="523760" y="422910"/>
                </a:lnTo>
                <a:lnTo>
                  <a:pt x="529560" y="420370"/>
                </a:lnTo>
                <a:lnTo>
                  <a:pt x="532933" y="417830"/>
                </a:lnTo>
                <a:lnTo>
                  <a:pt x="580188" y="403860"/>
                </a:lnTo>
                <a:lnTo>
                  <a:pt x="587959" y="402590"/>
                </a:lnTo>
                <a:lnTo>
                  <a:pt x="594400" y="402590"/>
                </a:lnTo>
                <a:lnTo>
                  <a:pt x="601373" y="401320"/>
                </a:lnTo>
                <a:lnTo>
                  <a:pt x="610868" y="398780"/>
                </a:lnTo>
                <a:lnTo>
                  <a:pt x="621993" y="394970"/>
                </a:lnTo>
                <a:lnTo>
                  <a:pt x="632368" y="391160"/>
                </a:lnTo>
                <a:lnTo>
                  <a:pt x="639613" y="389890"/>
                </a:lnTo>
                <a:lnTo>
                  <a:pt x="647957" y="387350"/>
                </a:lnTo>
                <a:lnTo>
                  <a:pt x="661199" y="386080"/>
                </a:lnTo>
                <a:lnTo>
                  <a:pt x="676285" y="383540"/>
                </a:lnTo>
                <a:lnTo>
                  <a:pt x="690159" y="379730"/>
                </a:lnTo>
                <a:lnTo>
                  <a:pt x="692461" y="377906"/>
                </a:lnTo>
                <a:lnTo>
                  <a:pt x="685007" y="375920"/>
                </a:lnTo>
                <a:lnTo>
                  <a:pt x="679013" y="367030"/>
                </a:lnTo>
                <a:lnTo>
                  <a:pt x="678779" y="355600"/>
                </a:lnTo>
                <a:lnTo>
                  <a:pt x="685855" y="349800"/>
                </a:lnTo>
                <a:lnTo>
                  <a:pt x="683758" y="349250"/>
                </a:lnTo>
                <a:close/>
              </a:path>
              <a:path w="1988184" h="566420">
                <a:moveTo>
                  <a:pt x="381087" y="431518"/>
                </a:moveTo>
                <a:lnTo>
                  <a:pt x="375489" y="436880"/>
                </a:lnTo>
                <a:lnTo>
                  <a:pt x="375318" y="448310"/>
                </a:lnTo>
                <a:lnTo>
                  <a:pt x="380440" y="458470"/>
                </a:lnTo>
                <a:lnTo>
                  <a:pt x="388014" y="460550"/>
                </a:lnTo>
                <a:lnTo>
                  <a:pt x="393077" y="454660"/>
                </a:lnTo>
                <a:lnTo>
                  <a:pt x="392502" y="443230"/>
                </a:lnTo>
                <a:lnTo>
                  <a:pt x="387308" y="434340"/>
                </a:lnTo>
                <a:lnTo>
                  <a:pt x="381087" y="431518"/>
                </a:lnTo>
                <a:close/>
              </a:path>
              <a:path w="1988184" h="566420">
                <a:moveTo>
                  <a:pt x="988482" y="267970"/>
                </a:moveTo>
                <a:lnTo>
                  <a:pt x="980348" y="270510"/>
                </a:lnTo>
                <a:lnTo>
                  <a:pt x="974045" y="273050"/>
                </a:lnTo>
                <a:lnTo>
                  <a:pt x="968290" y="275590"/>
                </a:lnTo>
                <a:lnTo>
                  <a:pt x="961799" y="275590"/>
                </a:lnTo>
                <a:lnTo>
                  <a:pt x="953696" y="276860"/>
                </a:lnTo>
                <a:lnTo>
                  <a:pt x="944514" y="280670"/>
                </a:lnTo>
                <a:lnTo>
                  <a:pt x="935113" y="285750"/>
                </a:lnTo>
                <a:lnTo>
                  <a:pt x="926353" y="288290"/>
                </a:lnTo>
                <a:lnTo>
                  <a:pt x="911181" y="290830"/>
                </a:lnTo>
                <a:lnTo>
                  <a:pt x="903249" y="293370"/>
                </a:lnTo>
                <a:lnTo>
                  <a:pt x="884806" y="298450"/>
                </a:lnTo>
                <a:lnTo>
                  <a:pt x="873923" y="300990"/>
                </a:lnTo>
                <a:lnTo>
                  <a:pt x="862127" y="303530"/>
                </a:lnTo>
                <a:lnTo>
                  <a:pt x="836394" y="311150"/>
                </a:lnTo>
                <a:lnTo>
                  <a:pt x="820769" y="314960"/>
                </a:lnTo>
                <a:lnTo>
                  <a:pt x="806605" y="317500"/>
                </a:lnTo>
                <a:lnTo>
                  <a:pt x="797207" y="318770"/>
                </a:lnTo>
                <a:lnTo>
                  <a:pt x="786724" y="322580"/>
                </a:lnTo>
                <a:lnTo>
                  <a:pt x="754443" y="332740"/>
                </a:lnTo>
                <a:lnTo>
                  <a:pt x="743410" y="336550"/>
                </a:lnTo>
                <a:lnTo>
                  <a:pt x="733138" y="339090"/>
                </a:lnTo>
                <a:lnTo>
                  <a:pt x="717897" y="341630"/>
                </a:lnTo>
                <a:lnTo>
                  <a:pt x="701192" y="345440"/>
                </a:lnTo>
                <a:lnTo>
                  <a:pt x="686526" y="349250"/>
                </a:lnTo>
                <a:lnTo>
                  <a:pt x="685855" y="349800"/>
                </a:lnTo>
                <a:lnTo>
                  <a:pt x="693445" y="351790"/>
                </a:lnTo>
                <a:lnTo>
                  <a:pt x="698760" y="361950"/>
                </a:lnTo>
                <a:lnTo>
                  <a:pt x="698174" y="373380"/>
                </a:lnTo>
                <a:lnTo>
                  <a:pt x="692461" y="377906"/>
                </a:lnTo>
                <a:lnTo>
                  <a:pt x="694540" y="378460"/>
                </a:lnTo>
                <a:lnTo>
                  <a:pt x="705172" y="375920"/>
                </a:lnTo>
                <a:lnTo>
                  <a:pt x="715471" y="372110"/>
                </a:lnTo>
                <a:lnTo>
                  <a:pt x="724878" y="369570"/>
                </a:lnTo>
                <a:lnTo>
                  <a:pt x="732831" y="367030"/>
                </a:lnTo>
                <a:lnTo>
                  <a:pt x="743013" y="364490"/>
                </a:lnTo>
                <a:lnTo>
                  <a:pt x="750499" y="363220"/>
                </a:lnTo>
                <a:lnTo>
                  <a:pt x="756276" y="361950"/>
                </a:lnTo>
                <a:lnTo>
                  <a:pt x="761329" y="359410"/>
                </a:lnTo>
                <a:lnTo>
                  <a:pt x="768357" y="355600"/>
                </a:lnTo>
                <a:lnTo>
                  <a:pt x="778249" y="351790"/>
                </a:lnTo>
                <a:lnTo>
                  <a:pt x="789165" y="347980"/>
                </a:lnTo>
                <a:lnTo>
                  <a:pt x="799264" y="345440"/>
                </a:lnTo>
                <a:lnTo>
                  <a:pt x="808153" y="344170"/>
                </a:lnTo>
                <a:lnTo>
                  <a:pt x="830350" y="339090"/>
                </a:lnTo>
                <a:lnTo>
                  <a:pt x="839511" y="336550"/>
                </a:lnTo>
                <a:lnTo>
                  <a:pt x="847435" y="334010"/>
                </a:lnTo>
                <a:lnTo>
                  <a:pt x="858157" y="332740"/>
                </a:lnTo>
                <a:lnTo>
                  <a:pt x="870018" y="330200"/>
                </a:lnTo>
                <a:lnTo>
                  <a:pt x="881357" y="328930"/>
                </a:lnTo>
                <a:lnTo>
                  <a:pt x="892227" y="326390"/>
                </a:lnTo>
                <a:lnTo>
                  <a:pt x="903322" y="322580"/>
                </a:lnTo>
                <a:lnTo>
                  <a:pt x="913968" y="318770"/>
                </a:lnTo>
                <a:lnTo>
                  <a:pt x="923496" y="314960"/>
                </a:lnTo>
                <a:lnTo>
                  <a:pt x="943479" y="309880"/>
                </a:lnTo>
                <a:lnTo>
                  <a:pt x="953457" y="308610"/>
                </a:lnTo>
                <a:lnTo>
                  <a:pt x="962891" y="306070"/>
                </a:lnTo>
                <a:lnTo>
                  <a:pt x="971628" y="303530"/>
                </a:lnTo>
                <a:lnTo>
                  <a:pt x="980047" y="302260"/>
                </a:lnTo>
                <a:lnTo>
                  <a:pt x="988464" y="299720"/>
                </a:lnTo>
                <a:lnTo>
                  <a:pt x="997194" y="298450"/>
                </a:lnTo>
                <a:lnTo>
                  <a:pt x="998472" y="296962"/>
                </a:lnTo>
                <a:lnTo>
                  <a:pt x="990014" y="294640"/>
                </a:lnTo>
                <a:lnTo>
                  <a:pt x="984892" y="285750"/>
                </a:lnTo>
                <a:lnTo>
                  <a:pt x="985064" y="274320"/>
                </a:lnTo>
                <a:lnTo>
                  <a:pt x="990150" y="268474"/>
                </a:lnTo>
                <a:lnTo>
                  <a:pt x="988482" y="267970"/>
                </a:lnTo>
                <a:close/>
              </a:path>
              <a:path w="1988184" h="566420">
                <a:moveTo>
                  <a:pt x="685855" y="349800"/>
                </a:moveTo>
                <a:lnTo>
                  <a:pt x="678779" y="355600"/>
                </a:lnTo>
                <a:lnTo>
                  <a:pt x="679013" y="367030"/>
                </a:lnTo>
                <a:lnTo>
                  <a:pt x="685007" y="375920"/>
                </a:lnTo>
                <a:lnTo>
                  <a:pt x="692461" y="377906"/>
                </a:lnTo>
                <a:lnTo>
                  <a:pt x="698174" y="373380"/>
                </a:lnTo>
                <a:lnTo>
                  <a:pt x="698760" y="361950"/>
                </a:lnTo>
                <a:lnTo>
                  <a:pt x="693445" y="351790"/>
                </a:lnTo>
                <a:lnTo>
                  <a:pt x="685855" y="349800"/>
                </a:lnTo>
                <a:close/>
              </a:path>
              <a:path w="1988184" h="566420">
                <a:moveTo>
                  <a:pt x="1293332" y="186690"/>
                </a:moveTo>
                <a:lnTo>
                  <a:pt x="1281251" y="190500"/>
                </a:lnTo>
                <a:lnTo>
                  <a:pt x="1250088" y="200660"/>
                </a:lnTo>
                <a:lnTo>
                  <a:pt x="1236563" y="204470"/>
                </a:lnTo>
                <a:lnTo>
                  <a:pt x="1227975" y="207010"/>
                </a:lnTo>
                <a:lnTo>
                  <a:pt x="1205299" y="212090"/>
                </a:lnTo>
                <a:lnTo>
                  <a:pt x="1195796" y="215900"/>
                </a:lnTo>
                <a:lnTo>
                  <a:pt x="1175106" y="222250"/>
                </a:lnTo>
                <a:lnTo>
                  <a:pt x="1159655" y="226060"/>
                </a:lnTo>
                <a:lnTo>
                  <a:pt x="1135230" y="228600"/>
                </a:lnTo>
                <a:lnTo>
                  <a:pt x="1121916" y="232410"/>
                </a:lnTo>
                <a:lnTo>
                  <a:pt x="1107614" y="236220"/>
                </a:lnTo>
                <a:lnTo>
                  <a:pt x="1093778" y="241300"/>
                </a:lnTo>
                <a:lnTo>
                  <a:pt x="1081865" y="245110"/>
                </a:lnTo>
                <a:lnTo>
                  <a:pt x="1041364" y="255270"/>
                </a:lnTo>
                <a:lnTo>
                  <a:pt x="1029252" y="260350"/>
                </a:lnTo>
                <a:lnTo>
                  <a:pt x="1023209" y="261620"/>
                </a:lnTo>
                <a:lnTo>
                  <a:pt x="1016891" y="264160"/>
                </a:lnTo>
                <a:lnTo>
                  <a:pt x="1010468" y="265430"/>
                </a:lnTo>
                <a:lnTo>
                  <a:pt x="997903" y="266700"/>
                </a:lnTo>
                <a:lnTo>
                  <a:pt x="991695" y="266700"/>
                </a:lnTo>
                <a:lnTo>
                  <a:pt x="990150" y="268474"/>
                </a:lnTo>
                <a:lnTo>
                  <a:pt x="996883" y="270510"/>
                </a:lnTo>
                <a:lnTo>
                  <a:pt x="1002077" y="280670"/>
                </a:lnTo>
                <a:lnTo>
                  <a:pt x="1002651" y="292100"/>
                </a:lnTo>
                <a:lnTo>
                  <a:pt x="998472" y="296962"/>
                </a:lnTo>
                <a:lnTo>
                  <a:pt x="999264" y="297180"/>
                </a:lnTo>
                <a:lnTo>
                  <a:pt x="1005743" y="295910"/>
                </a:lnTo>
                <a:lnTo>
                  <a:pt x="1011769" y="292100"/>
                </a:lnTo>
                <a:lnTo>
                  <a:pt x="1018025" y="289560"/>
                </a:lnTo>
                <a:lnTo>
                  <a:pt x="1025197" y="288290"/>
                </a:lnTo>
                <a:lnTo>
                  <a:pt x="1031956" y="288290"/>
                </a:lnTo>
                <a:lnTo>
                  <a:pt x="1038386" y="285750"/>
                </a:lnTo>
                <a:lnTo>
                  <a:pt x="1045207" y="284480"/>
                </a:lnTo>
                <a:lnTo>
                  <a:pt x="1053137" y="281940"/>
                </a:lnTo>
                <a:lnTo>
                  <a:pt x="1060132" y="280670"/>
                </a:lnTo>
                <a:lnTo>
                  <a:pt x="1065483" y="278130"/>
                </a:lnTo>
                <a:lnTo>
                  <a:pt x="1071656" y="276860"/>
                </a:lnTo>
                <a:lnTo>
                  <a:pt x="1081115" y="275590"/>
                </a:lnTo>
                <a:lnTo>
                  <a:pt x="1087444" y="274320"/>
                </a:lnTo>
                <a:lnTo>
                  <a:pt x="1094052" y="271780"/>
                </a:lnTo>
                <a:lnTo>
                  <a:pt x="1102691" y="269240"/>
                </a:lnTo>
                <a:lnTo>
                  <a:pt x="1115113" y="266700"/>
                </a:lnTo>
                <a:lnTo>
                  <a:pt x="1125273" y="264160"/>
                </a:lnTo>
                <a:lnTo>
                  <a:pt x="1133335" y="260350"/>
                </a:lnTo>
                <a:lnTo>
                  <a:pt x="1139134" y="257810"/>
                </a:lnTo>
                <a:lnTo>
                  <a:pt x="1142507" y="255270"/>
                </a:lnTo>
                <a:lnTo>
                  <a:pt x="1145480" y="254000"/>
                </a:lnTo>
                <a:lnTo>
                  <a:pt x="1178804" y="242570"/>
                </a:lnTo>
                <a:lnTo>
                  <a:pt x="1189763" y="241300"/>
                </a:lnTo>
                <a:lnTo>
                  <a:pt x="1197533" y="240030"/>
                </a:lnTo>
                <a:lnTo>
                  <a:pt x="1203975" y="240030"/>
                </a:lnTo>
                <a:lnTo>
                  <a:pt x="1210947" y="238760"/>
                </a:lnTo>
                <a:lnTo>
                  <a:pt x="1220443" y="236220"/>
                </a:lnTo>
                <a:lnTo>
                  <a:pt x="1231568" y="232410"/>
                </a:lnTo>
                <a:lnTo>
                  <a:pt x="1241942" y="228600"/>
                </a:lnTo>
                <a:lnTo>
                  <a:pt x="1249187" y="226060"/>
                </a:lnTo>
                <a:lnTo>
                  <a:pt x="1257531" y="224790"/>
                </a:lnTo>
                <a:lnTo>
                  <a:pt x="1270774" y="222250"/>
                </a:lnTo>
                <a:lnTo>
                  <a:pt x="1285860" y="219710"/>
                </a:lnTo>
                <a:lnTo>
                  <a:pt x="1299733" y="217170"/>
                </a:lnTo>
                <a:lnTo>
                  <a:pt x="1301736" y="215266"/>
                </a:lnTo>
                <a:lnTo>
                  <a:pt x="1294581" y="213360"/>
                </a:lnTo>
                <a:lnTo>
                  <a:pt x="1288587" y="204470"/>
                </a:lnTo>
                <a:lnTo>
                  <a:pt x="1288354" y="193040"/>
                </a:lnTo>
                <a:lnTo>
                  <a:pt x="1295430" y="187240"/>
                </a:lnTo>
                <a:lnTo>
                  <a:pt x="1293332" y="186690"/>
                </a:lnTo>
                <a:close/>
              </a:path>
              <a:path w="1988184" h="566420">
                <a:moveTo>
                  <a:pt x="990150" y="268474"/>
                </a:moveTo>
                <a:lnTo>
                  <a:pt x="985064" y="274320"/>
                </a:lnTo>
                <a:lnTo>
                  <a:pt x="984892" y="285750"/>
                </a:lnTo>
                <a:lnTo>
                  <a:pt x="990014" y="294640"/>
                </a:lnTo>
                <a:lnTo>
                  <a:pt x="998472" y="296962"/>
                </a:lnTo>
                <a:lnTo>
                  <a:pt x="1002651" y="292100"/>
                </a:lnTo>
                <a:lnTo>
                  <a:pt x="1002077" y="280670"/>
                </a:lnTo>
                <a:lnTo>
                  <a:pt x="996883" y="270510"/>
                </a:lnTo>
                <a:lnTo>
                  <a:pt x="990150" y="268474"/>
                </a:lnTo>
                <a:close/>
              </a:path>
              <a:path w="1988184" h="566420">
                <a:moveTo>
                  <a:pt x="1598056" y="105410"/>
                </a:moveTo>
                <a:lnTo>
                  <a:pt x="1589917" y="107950"/>
                </a:lnTo>
                <a:lnTo>
                  <a:pt x="1583615" y="110490"/>
                </a:lnTo>
                <a:lnTo>
                  <a:pt x="1577863" y="111760"/>
                </a:lnTo>
                <a:lnTo>
                  <a:pt x="1571373" y="113030"/>
                </a:lnTo>
                <a:lnTo>
                  <a:pt x="1563265" y="114300"/>
                </a:lnTo>
                <a:lnTo>
                  <a:pt x="1554084" y="118110"/>
                </a:lnTo>
                <a:lnTo>
                  <a:pt x="1544686" y="123190"/>
                </a:lnTo>
                <a:lnTo>
                  <a:pt x="1535928" y="125730"/>
                </a:lnTo>
                <a:lnTo>
                  <a:pt x="1520756" y="128270"/>
                </a:lnTo>
                <a:lnTo>
                  <a:pt x="1512823" y="130810"/>
                </a:lnTo>
                <a:lnTo>
                  <a:pt x="1494381" y="135890"/>
                </a:lnTo>
                <a:lnTo>
                  <a:pt x="1483497" y="138430"/>
                </a:lnTo>
                <a:lnTo>
                  <a:pt x="1471702" y="139700"/>
                </a:lnTo>
                <a:lnTo>
                  <a:pt x="1445967" y="148590"/>
                </a:lnTo>
                <a:lnTo>
                  <a:pt x="1430338" y="152400"/>
                </a:lnTo>
                <a:lnTo>
                  <a:pt x="1416175" y="154940"/>
                </a:lnTo>
                <a:lnTo>
                  <a:pt x="1406781" y="156210"/>
                </a:lnTo>
                <a:lnTo>
                  <a:pt x="1396299" y="158750"/>
                </a:lnTo>
                <a:lnTo>
                  <a:pt x="1380250" y="163830"/>
                </a:lnTo>
                <a:lnTo>
                  <a:pt x="1364017" y="170180"/>
                </a:lnTo>
                <a:lnTo>
                  <a:pt x="1352984" y="172720"/>
                </a:lnTo>
                <a:lnTo>
                  <a:pt x="1327472" y="179070"/>
                </a:lnTo>
                <a:lnTo>
                  <a:pt x="1310767" y="182880"/>
                </a:lnTo>
                <a:lnTo>
                  <a:pt x="1296101" y="186690"/>
                </a:lnTo>
                <a:lnTo>
                  <a:pt x="1295430" y="187240"/>
                </a:lnTo>
                <a:lnTo>
                  <a:pt x="1303019" y="189230"/>
                </a:lnTo>
                <a:lnTo>
                  <a:pt x="1308334" y="199390"/>
                </a:lnTo>
                <a:lnTo>
                  <a:pt x="1307748" y="209550"/>
                </a:lnTo>
                <a:lnTo>
                  <a:pt x="1301736" y="215266"/>
                </a:lnTo>
                <a:lnTo>
                  <a:pt x="1304115" y="215900"/>
                </a:lnTo>
                <a:lnTo>
                  <a:pt x="1314746" y="213360"/>
                </a:lnTo>
                <a:lnTo>
                  <a:pt x="1325046" y="209550"/>
                </a:lnTo>
                <a:lnTo>
                  <a:pt x="1334452" y="207010"/>
                </a:lnTo>
                <a:lnTo>
                  <a:pt x="1342405" y="204470"/>
                </a:lnTo>
                <a:lnTo>
                  <a:pt x="1352586" y="201930"/>
                </a:lnTo>
                <a:lnTo>
                  <a:pt x="1360069" y="200660"/>
                </a:lnTo>
                <a:lnTo>
                  <a:pt x="1365846" y="199390"/>
                </a:lnTo>
                <a:lnTo>
                  <a:pt x="1370904" y="196850"/>
                </a:lnTo>
                <a:lnTo>
                  <a:pt x="1377931" y="193040"/>
                </a:lnTo>
                <a:lnTo>
                  <a:pt x="1387824" y="189230"/>
                </a:lnTo>
                <a:lnTo>
                  <a:pt x="1398740" y="185420"/>
                </a:lnTo>
                <a:lnTo>
                  <a:pt x="1408839" y="182880"/>
                </a:lnTo>
                <a:lnTo>
                  <a:pt x="1417728" y="181610"/>
                </a:lnTo>
                <a:lnTo>
                  <a:pt x="1428781" y="179070"/>
                </a:lnTo>
                <a:lnTo>
                  <a:pt x="1439925" y="175260"/>
                </a:lnTo>
                <a:lnTo>
                  <a:pt x="1449085" y="173990"/>
                </a:lnTo>
                <a:lnTo>
                  <a:pt x="1457010" y="171450"/>
                </a:lnTo>
                <a:lnTo>
                  <a:pt x="1467732" y="168910"/>
                </a:lnTo>
                <a:lnTo>
                  <a:pt x="1479593" y="167640"/>
                </a:lnTo>
                <a:lnTo>
                  <a:pt x="1512896" y="160020"/>
                </a:lnTo>
                <a:lnTo>
                  <a:pt x="1523543" y="154940"/>
                </a:lnTo>
                <a:lnTo>
                  <a:pt x="1542933" y="149860"/>
                </a:lnTo>
                <a:lnTo>
                  <a:pt x="1563031" y="144780"/>
                </a:lnTo>
                <a:lnTo>
                  <a:pt x="1572466" y="143510"/>
                </a:lnTo>
                <a:lnTo>
                  <a:pt x="1581203" y="140970"/>
                </a:lnTo>
                <a:lnTo>
                  <a:pt x="1589622" y="139700"/>
                </a:lnTo>
                <a:lnTo>
                  <a:pt x="1598039" y="137160"/>
                </a:lnTo>
                <a:lnTo>
                  <a:pt x="1606768" y="134620"/>
                </a:lnTo>
                <a:lnTo>
                  <a:pt x="1607044" y="134298"/>
                </a:lnTo>
                <a:lnTo>
                  <a:pt x="1598428" y="132080"/>
                </a:lnTo>
                <a:lnTo>
                  <a:pt x="1592956" y="123190"/>
                </a:lnTo>
                <a:lnTo>
                  <a:pt x="1593110" y="111760"/>
                </a:lnTo>
                <a:lnTo>
                  <a:pt x="1599608" y="105879"/>
                </a:lnTo>
                <a:lnTo>
                  <a:pt x="1598056" y="105410"/>
                </a:lnTo>
                <a:close/>
              </a:path>
              <a:path w="1988184" h="566420">
                <a:moveTo>
                  <a:pt x="1295430" y="187240"/>
                </a:moveTo>
                <a:lnTo>
                  <a:pt x="1288354" y="193040"/>
                </a:lnTo>
                <a:lnTo>
                  <a:pt x="1288587" y="204470"/>
                </a:lnTo>
                <a:lnTo>
                  <a:pt x="1294581" y="213360"/>
                </a:lnTo>
                <a:lnTo>
                  <a:pt x="1301736" y="215266"/>
                </a:lnTo>
                <a:lnTo>
                  <a:pt x="1307748" y="209550"/>
                </a:lnTo>
                <a:lnTo>
                  <a:pt x="1308334" y="199390"/>
                </a:lnTo>
                <a:lnTo>
                  <a:pt x="1303019" y="189230"/>
                </a:lnTo>
                <a:lnTo>
                  <a:pt x="1295430" y="187240"/>
                </a:lnTo>
                <a:close/>
              </a:path>
              <a:path w="1988184" h="566420">
                <a:moveTo>
                  <a:pt x="1903433" y="24176"/>
                </a:moveTo>
                <a:lnTo>
                  <a:pt x="1892941" y="26670"/>
                </a:lnTo>
                <a:lnTo>
                  <a:pt x="1885570" y="29210"/>
                </a:lnTo>
                <a:lnTo>
                  <a:pt x="1879873" y="31750"/>
                </a:lnTo>
                <a:lnTo>
                  <a:pt x="1874205" y="33020"/>
                </a:lnTo>
                <a:lnTo>
                  <a:pt x="1865503" y="35560"/>
                </a:lnTo>
                <a:lnTo>
                  <a:pt x="1842837" y="40640"/>
                </a:lnTo>
                <a:lnTo>
                  <a:pt x="1835064" y="44450"/>
                </a:lnTo>
                <a:lnTo>
                  <a:pt x="1822650" y="48260"/>
                </a:lnTo>
                <a:lnTo>
                  <a:pt x="1800259" y="53340"/>
                </a:lnTo>
                <a:lnTo>
                  <a:pt x="1775220" y="58420"/>
                </a:lnTo>
                <a:lnTo>
                  <a:pt x="1754863" y="64770"/>
                </a:lnTo>
                <a:lnTo>
                  <a:pt x="1746385" y="68580"/>
                </a:lnTo>
                <a:lnTo>
                  <a:pt x="1736723" y="71120"/>
                </a:lnTo>
                <a:lnTo>
                  <a:pt x="1726358" y="73660"/>
                </a:lnTo>
                <a:lnTo>
                  <a:pt x="1715772" y="74930"/>
                </a:lnTo>
                <a:lnTo>
                  <a:pt x="1703943" y="77470"/>
                </a:lnTo>
                <a:lnTo>
                  <a:pt x="1690830" y="78740"/>
                </a:lnTo>
                <a:lnTo>
                  <a:pt x="1678393" y="81280"/>
                </a:lnTo>
                <a:lnTo>
                  <a:pt x="1668592" y="86360"/>
                </a:lnTo>
                <a:lnTo>
                  <a:pt x="1660658" y="88900"/>
                </a:lnTo>
                <a:lnTo>
                  <a:pt x="1652458" y="91440"/>
                </a:lnTo>
                <a:lnTo>
                  <a:pt x="1635153" y="93980"/>
                </a:lnTo>
                <a:lnTo>
                  <a:pt x="1626567" y="96520"/>
                </a:lnTo>
                <a:lnTo>
                  <a:pt x="1618368" y="99060"/>
                </a:lnTo>
                <a:lnTo>
                  <a:pt x="1609805" y="101600"/>
                </a:lnTo>
                <a:lnTo>
                  <a:pt x="1600126" y="105410"/>
                </a:lnTo>
                <a:lnTo>
                  <a:pt x="1599608" y="105879"/>
                </a:lnTo>
                <a:lnTo>
                  <a:pt x="1606452" y="107950"/>
                </a:lnTo>
                <a:lnTo>
                  <a:pt x="1611647" y="118110"/>
                </a:lnTo>
                <a:lnTo>
                  <a:pt x="1612224" y="128270"/>
                </a:lnTo>
                <a:lnTo>
                  <a:pt x="1607044" y="134298"/>
                </a:lnTo>
                <a:lnTo>
                  <a:pt x="1608292" y="134620"/>
                </a:lnTo>
                <a:lnTo>
                  <a:pt x="1621956" y="129540"/>
                </a:lnTo>
                <a:lnTo>
                  <a:pt x="1629683" y="127000"/>
                </a:lnTo>
                <a:lnTo>
                  <a:pt x="1639344" y="125730"/>
                </a:lnTo>
                <a:lnTo>
                  <a:pt x="1649125" y="123190"/>
                </a:lnTo>
                <a:lnTo>
                  <a:pt x="1692471" y="107950"/>
                </a:lnTo>
                <a:lnTo>
                  <a:pt x="1703332" y="105410"/>
                </a:lnTo>
                <a:lnTo>
                  <a:pt x="1712890" y="102870"/>
                </a:lnTo>
                <a:lnTo>
                  <a:pt x="1720460" y="101600"/>
                </a:lnTo>
                <a:lnTo>
                  <a:pt x="1727253" y="99060"/>
                </a:lnTo>
                <a:lnTo>
                  <a:pt x="1734857" y="97790"/>
                </a:lnTo>
                <a:lnTo>
                  <a:pt x="1744855" y="92710"/>
                </a:lnTo>
                <a:lnTo>
                  <a:pt x="1760413" y="88900"/>
                </a:lnTo>
                <a:lnTo>
                  <a:pt x="1779877" y="86360"/>
                </a:lnTo>
                <a:lnTo>
                  <a:pt x="1797867" y="83820"/>
                </a:lnTo>
                <a:lnTo>
                  <a:pt x="1809003" y="82550"/>
                </a:lnTo>
                <a:lnTo>
                  <a:pt x="1817385" y="80010"/>
                </a:lnTo>
                <a:lnTo>
                  <a:pt x="1828763" y="74930"/>
                </a:lnTo>
                <a:lnTo>
                  <a:pt x="1840320" y="68580"/>
                </a:lnTo>
                <a:lnTo>
                  <a:pt x="1849237" y="64770"/>
                </a:lnTo>
                <a:lnTo>
                  <a:pt x="1860224" y="63500"/>
                </a:lnTo>
                <a:lnTo>
                  <a:pt x="1894928" y="57150"/>
                </a:lnTo>
                <a:lnTo>
                  <a:pt x="1909816" y="54610"/>
                </a:lnTo>
                <a:lnTo>
                  <a:pt x="1911452" y="52858"/>
                </a:lnTo>
                <a:lnTo>
                  <a:pt x="1903737" y="50800"/>
                </a:lnTo>
                <a:lnTo>
                  <a:pt x="1898010" y="40640"/>
                </a:lnTo>
                <a:lnTo>
                  <a:pt x="1897747" y="30480"/>
                </a:lnTo>
                <a:lnTo>
                  <a:pt x="1903433" y="24176"/>
                </a:lnTo>
                <a:close/>
              </a:path>
              <a:path w="1988184" h="566420">
                <a:moveTo>
                  <a:pt x="1599608" y="105879"/>
                </a:moveTo>
                <a:lnTo>
                  <a:pt x="1593110" y="111760"/>
                </a:lnTo>
                <a:lnTo>
                  <a:pt x="1592956" y="123190"/>
                </a:lnTo>
                <a:lnTo>
                  <a:pt x="1598428" y="132080"/>
                </a:lnTo>
                <a:lnTo>
                  <a:pt x="1607044" y="134298"/>
                </a:lnTo>
                <a:lnTo>
                  <a:pt x="1612224" y="128270"/>
                </a:lnTo>
                <a:lnTo>
                  <a:pt x="1611647" y="118110"/>
                </a:lnTo>
                <a:lnTo>
                  <a:pt x="1606452" y="107950"/>
                </a:lnTo>
                <a:lnTo>
                  <a:pt x="1599608" y="105879"/>
                </a:lnTo>
                <a:close/>
              </a:path>
              <a:path w="1988184" h="566420">
                <a:moveTo>
                  <a:pt x="1987822" y="24130"/>
                </a:moveTo>
                <a:lnTo>
                  <a:pt x="1903631" y="24130"/>
                </a:lnTo>
                <a:lnTo>
                  <a:pt x="1912073" y="26670"/>
                </a:lnTo>
                <a:lnTo>
                  <a:pt x="1917096" y="35560"/>
                </a:lnTo>
                <a:lnTo>
                  <a:pt x="1916933" y="46990"/>
                </a:lnTo>
                <a:lnTo>
                  <a:pt x="1911452" y="52858"/>
                </a:lnTo>
                <a:lnTo>
                  <a:pt x="1913257" y="53340"/>
                </a:lnTo>
                <a:lnTo>
                  <a:pt x="1935767" y="48260"/>
                </a:lnTo>
                <a:lnTo>
                  <a:pt x="1966737" y="48260"/>
                </a:lnTo>
                <a:lnTo>
                  <a:pt x="1977644" y="43180"/>
                </a:lnTo>
                <a:lnTo>
                  <a:pt x="1984885" y="34290"/>
                </a:lnTo>
                <a:lnTo>
                  <a:pt x="1987822" y="24130"/>
                </a:lnTo>
                <a:close/>
              </a:path>
              <a:path w="1988184" h="566420">
                <a:moveTo>
                  <a:pt x="1903631" y="24130"/>
                </a:moveTo>
                <a:lnTo>
                  <a:pt x="1903433" y="24176"/>
                </a:lnTo>
                <a:lnTo>
                  <a:pt x="1897747" y="30480"/>
                </a:lnTo>
                <a:lnTo>
                  <a:pt x="1898010" y="40640"/>
                </a:lnTo>
                <a:lnTo>
                  <a:pt x="1903737" y="50800"/>
                </a:lnTo>
                <a:lnTo>
                  <a:pt x="1911452" y="52858"/>
                </a:lnTo>
                <a:lnTo>
                  <a:pt x="1916933" y="46990"/>
                </a:lnTo>
                <a:lnTo>
                  <a:pt x="1917096" y="35560"/>
                </a:lnTo>
                <a:lnTo>
                  <a:pt x="1912073" y="26670"/>
                </a:lnTo>
                <a:lnTo>
                  <a:pt x="1903631" y="24130"/>
                </a:lnTo>
                <a:close/>
              </a:path>
              <a:path w="1988184" h="566420">
                <a:moveTo>
                  <a:pt x="1966737" y="48260"/>
                </a:moveTo>
                <a:lnTo>
                  <a:pt x="1948384" y="48260"/>
                </a:lnTo>
                <a:lnTo>
                  <a:pt x="1956808" y="49530"/>
                </a:lnTo>
                <a:lnTo>
                  <a:pt x="1966737" y="48260"/>
                </a:lnTo>
                <a:close/>
              </a:path>
              <a:path w="1988184" h="566420">
                <a:moveTo>
                  <a:pt x="1971228" y="0"/>
                </a:moveTo>
                <a:lnTo>
                  <a:pt x="1961961" y="0"/>
                </a:lnTo>
                <a:lnTo>
                  <a:pt x="1953034" y="1270"/>
                </a:lnTo>
                <a:lnTo>
                  <a:pt x="1941669" y="6350"/>
                </a:lnTo>
                <a:lnTo>
                  <a:pt x="1934162" y="11430"/>
                </a:lnTo>
                <a:lnTo>
                  <a:pt x="1923987" y="16510"/>
                </a:lnTo>
                <a:lnTo>
                  <a:pt x="1904621" y="22860"/>
                </a:lnTo>
                <a:lnTo>
                  <a:pt x="1903433" y="24176"/>
                </a:lnTo>
                <a:lnTo>
                  <a:pt x="1903631" y="24130"/>
                </a:lnTo>
                <a:lnTo>
                  <a:pt x="1987822" y="24130"/>
                </a:lnTo>
                <a:lnTo>
                  <a:pt x="1985813" y="12700"/>
                </a:lnTo>
                <a:lnTo>
                  <a:pt x="1979593" y="3810"/>
                </a:lnTo>
                <a:lnTo>
                  <a:pt x="1971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47123" y="5674315"/>
            <a:ext cx="151431" cy="1728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65964" y="5197386"/>
            <a:ext cx="1805966" cy="902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17311" y="1325511"/>
            <a:ext cx="178958" cy="21739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496300" y="10287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02445" y="5202377"/>
            <a:ext cx="2155190" cy="1042669"/>
          </a:xfrm>
          <a:custGeom>
            <a:avLst/>
            <a:gdLst/>
            <a:ahLst/>
            <a:cxnLst/>
            <a:rect l="l" t="t" r="r" b="b"/>
            <a:pathLst>
              <a:path w="2155190" h="1042670">
                <a:moveTo>
                  <a:pt x="0" y="0"/>
                </a:moveTo>
                <a:lnTo>
                  <a:pt x="2155102" y="1042393"/>
                </a:lnTo>
              </a:path>
            </a:pathLst>
          </a:custGeom>
          <a:ln w="634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85092" y="5785060"/>
            <a:ext cx="1570990" cy="432434"/>
          </a:xfrm>
          <a:custGeom>
            <a:avLst/>
            <a:gdLst/>
            <a:ahLst/>
            <a:cxnLst/>
            <a:rect l="l" t="t" r="r" b="b"/>
            <a:pathLst>
              <a:path w="1570990" h="432435">
                <a:moveTo>
                  <a:pt x="0" y="432097"/>
                </a:moveTo>
                <a:lnTo>
                  <a:pt x="1570532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64391" y="4002773"/>
            <a:ext cx="0" cy="2187575"/>
          </a:xfrm>
          <a:custGeom>
            <a:avLst/>
            <a:gdLst/>
            <a:ahLst/>
            <a:cxnLst/>
            <a:rect l="l" t="t" r="r" b="b"/>
            <a:pathLst>
              <a:path h="2187575">
                <a:moveTo>
                  <a:pt x="0" y="2187422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51196" y="3868266"/>
            <a:ext cx="226397" cy="2076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76593" y="3880964"/>
            <a:ext cx="175593" cy="1568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687300" y="1752600"/>
            <a:ext cx="137287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1590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solidFill>
                  <a:srgbClr val="0A7E99"/>
                </a:solidFill>
                <a:latin typeface="DejaVu Sans"/>
                <a:cs typeface="DejaVu Sans"/>
              </a:rPr>
              <a:t>Initial  </a:t>
            </a:r>
            <a:r>
              <a:rPr sz="2600" spc="150" dirty="0">
                <a:solidFill>
                  <a:srgbClr val="0A7E99"/>
                </a:solidFill>
                <a:latin typeface="DejaVu Sans"/>
                <a:cs typeface="DejaVu Sans"/>
              </a:rPr>
              <a:t>P</a:t>
            </a:r>
            <a:r>
              <a:rPr sz="2600" spc="30" dirty="0">
                <a:solidFill>
                  <a:srgbClr val="0A7E99"/>
                </a:solidFill>
                <a:latin typeface="DejaVu Sans"/>
                <a:cs typeface="DejaVu Sans"/>
              </a:rPr>
              <a:t>osition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590901" y="2252413"/>
            <a:ext cx="1070610" cy="1450340"/>
          </a:xfrm>
          <a:custGeom>
            <a:avLst/>
            <a:gdLst/>
            <a:ahLst/>
            <a:cxnLst/>
            <a:rect l="l" t="t" r="r" b="b"/>
            <a:pathLst>
              <a:path w="1070609" h="1450339">
                <a:moveTo>
                  <a:pt x="5869" y="1380639"/>
                </a:moveTo>
                <a:lnTo>
                  <a:pt x="3670" y="1384601"/>
                </a:lnTo>
                <a:lnTo>
                  <a:pt x="0" y="1405391"/>
                </a:lnTo>
                <a:lnTo>
                  <a:pt x="5756" y="1424126"/>
                </a:lnTo>
                <a:lnTo>
                  <a:pt x="21724" y="1440149"/>
                </a:lnTo>
                <a:lnTo>
                  <a:pt x="41488" y="1449638"/>
                </a:lnTo>
                <a:lnTo>
                  <a:pt x="60094" y="1449917"/>
                </a:lnTo>
                <a:lnTo>
                  <a:pt x="78153" y="1440369"/>
                </a:lnTo>
                <a:lnTo>
                  <a:pt x="82283" y="1435812"/>
                </a:lnTo>
                <a:lnTo>
                  <a:pt x="18524" y="1389781"/>
                </a:lnTo>
                <a:lnTo>
                  <a:pt x="5869" y="1380639"/>
                </a:lnTo>
                <a:close/>
              </a:path>
              <a:path w="1070609" h="1450339">
                <a:moveTo>
                  <a:pt x="82283" y="1435812"/>
                </a:moveTo>
                <a:lnTo>
                  <a:pt x="84158" y="1437165"/>
                </a:lnTo>
                <a:lnTo>
                  <a:pt x="82283" y="1435812"/>
                </a:lnTo>
                <a:close/>
              </a:path>
              <a:path w="1070609" h="1450339">
                <a:moveTo>
                  <a:pt x="92354" y="1291529"/>
                </a:moveTo>
                <a:lnTo>
                  <a:pt x="87993" y="1293680"/>
                </a:lnTo>
                <a:lnTo>
                  <a:pt x="64570" y="1321640"/>
                </a:lnTo>
                <a:lnTo>
                  <a:pt x="46612" y="1335819"/>
                </a:lnTo>
                <a:lnTo>
                  <a:pt x="31341" y="1346112"/>
                </a:lnTo>
                <a:lnTo>
                  <a:pt x="15984" y="1362413"/>
                </a:lnTo>
                <a:lnTo>
                  <a:pt x="5876" y="1380639"/>
                </a:lnTo>
                <a:lnTo>
                  <a:pt x="82283" y="1435812"/>
                </a:lnTo>
                <a:lnTo>
                  <a:pt x="96273" y="1420375"/>
                </a:lnTo>
                <a:lnTo>
                  <a:pt x="107764" y="1399453"/>
                </a:lnTo>
                <a:lnTo>
                  <a:pt x="112087" y="1382442"/>
                </a:lnTo>
                <a:lnTo>
                  <a:pt x="119078" y="1361738"/>
                </a:lnTo>
                <a:lnTo>
                  <a:pt x="136245" y="1333562"/>
                </a:lnTo>
                <a:lnTo>
                  <a:pt x="124308" y="1333562"/>
                </a:lnTo>
                <a:lnTo>
                  <a:pt x="102533" y="1327245"/>
                </a:lnTo>
                <a:lnTo>
                  <a:pt x="88699" y="1309933"/>
                </a:lnTo>
                <a:lnTo>
                  <a:pt x="92354" y="1291529"/>
                </a:lnTo>
                <a:close/>
              </a:path>
              <a:path w="1070609" h="1450339">
                <a:moveTo>
                  <a:pt x="18531" y="1389781"/>
                </a:moveTo>
                <a:lnTo>
                  <a:pt x="18751" y="1389940"/>
                </a:lnTo>
                <a:lnTo>
                  <a:pt x="18531" y="1389781"/>
                </a:lnTo>
                <a:close/>
              </a:path>
              <a:path w="1070609" h="1450339">
                <a:moveTo>
                  <a:pt x="106262" y="1284669"/>
                </a:moveTo>
                <a:lnTo>
                  <a:pt x="92354" y="1291529"/>
                </a:lnTo>
                <a:lnTo>
                  <a:pt x="88699" y="1309933"/>
                </a:lnTo>
                <a:lnTo>
                  <a:pt x="102533" y="1327245"/>
                </a:lnTo>
                <a:lnTo>
                  <a:pt x="124308" y="1333562"/>
                </a:lnTo>
                <a:lnTo>
                  <a:pt x="138889" y="1325906"/>
                </a:lnTo>
                <a:lnTo>
                  <a:pt x="140110" y="1310929"/>
                </a:lnTo>
                <a:lnTo>
                  <a:pt x="126487" y="1293163"/>
                </a:lnTo>
                <a:lnTo>
                  <a:pt x="106262" y="1284669"/>
                </a:lnTo>
                <a:close/>
              </a:path>
              <a:path w="1070609" h="1450339">
                <a:moveTo>
                  <a:pt x="138889" y="1325906"/>
                </a:moveTo>
                <a:lnTo>
                  <a:pt x="124308" y="1333562"/>
                </a:lnTo>
                <a:lnTo>
                  <a:pt x="136245" y="1333562"/>
                </a:lnTo>
                <a:lnTo>
                  <a:pt x="138577" y="1329736"/>
                </a:lnTo>
                <a:lnTo>
                  <a:pt x="138889" y="1325906"/>
                </a:lnTo>
                <a:close/>
              </a:path>
              <a:path w="1070609" h="1450339">
                <a:moveTo>
                  <a:pt x="170016" y="1284669"/>
                </a:moveTo>
                <a:lnTo>
                  <a:pt x="106262" y="1284669"/>
                </a:lnTo>
                <a:lnTo>
                  <a:pt x="126487" y="1293163"/>
                </a:lnTo>
                <a:lnTo>
                  <a:pt x="140110" y="1310929"/>
                </a:lnTo>
                <a:lnTo>
                  <a:pt x="138889" y="1325906"/>
                </a:lnTo>
                <a:lnTo>
                  <a:pt x="143594" y="1323436"/>
                </a:lnTo>
                <a:lnTo>
                  <a:pt x="157974" y="1302812"/>
                </a:lnTo>
                <a:lnTo>
                  <a:pt x="170016" y="1284669"/>
                </a:lnTo>
                <a:close/>
              </a:path>
              <a:path w="1070609" h="1450339">
                <a:moveTo>
                  <a:pt x="511799" y="709756"/>
                </a:moveTo>
                <a:lnTo>
                  <a:pt x="509316" y="710877"/>
                </a:lnTo>
                <a:lnTo>
                  <a:pt x="498567" y="727260"/>
                </a:lnTo>
                <a:lnTo>
                  <a:pt x="490910" y="740398"/>
                </a:lnTo>
                <a:lnTo>
                  <a:pt x="483302" y="751807"/>
                </a:lnTo>
                <a:lnTo>
                  <a:pt x="473019" y="762452"/>
                </a:lnTo>
                <a:lnTo>
                  <a:pt x="461195" y="777042"/>
                </a:lnTo>
                <a:lnTo>
                  <a:pt x="450207" y="796736"/>
                </a:lnTo>
                <a:lnTo>
                  <a:pt x="439375" y="817448"/>
                </a:lnTo>
                <a:lnTo>
                  <a:pt x="428023" y="835096"/>
                </a:lnTo>
                <a:lnTo>
                  <a:pt x="405577" y="862031"/>
                </a:lnTo>
                <a:lnTo>
                  <a:pt x="394453" y="876921"/>
                </a:lnTo>
                <a:lnTo>
                  <a:pt x="382646" y="895738"/>
                </a:lnTo>
                <a:lnTo>
                  <a:pt x="370017" y="913414"/>
                </a:lnTo>
                <a:lnTo>
                  <a:pt x="353671" y="932405"/>
                </a:lnTo>
                <a:lnTo>
                  <a:pt x="336344" y="953494"/>
                </a:lnTo>
                <a:lnTo>
                  <a:pt x="302801" y="1005119"/>
                </a:lnTo>
                <a:lnTo>
                  <a:pt x="280273" y="1033630"/>
                </a:lnTo>
                <a:lnTo>
                  <a:pt x="245346" y="1075329"/>
                </a:lnTo>
                <a:lnTo>
                  <a:pt x="210072" y="1127664"/>
                </a:lnTo>
                <a:lnTo>
                  <a:pt x="188778" y="1160056"/>
                </a:lnTo>
                <a:lnTo>
                  <a:pt x="174455" y="1182276"/>
                </a:lnTo>
                <a:lnTo>
                  <a:pt x="160204" y="1201741"/>
                </a:lnTo>
                <a:lnTo>
                  <a:pt x="114004" y="1259825"/>
                </a:lnTo>
                <a:lnTo>
                  <a:pt x="93238" y="1287076"/>
                </a:lnTo>
                <a:lnTo>
                  <a:pt x="92354" y="1291529"/>
                </a:lnTo>
                <a:lnTo>
                  <a:pt x="106262" y="1284669"/>
                </a:lnTo>
                <a:lnTo>
                  <a:pt x="170016" y="1284669"/>
                </a:lnTo>
                <a:lnTo>
                  <a:pt x="171550" y="1282358"/>
                </a:lnTo>
                <a:lnTo>
                  <a:pt x="183806" y="1263486"/>
                </a:lnTo>
                <a:lnTo>
                  <a:pt x="194229" y="1247605"/>
                </a:lnTo>
                <a:lnTo>
                  <a:pt x="208459" y="1228447"/>
                </a:lnTo>
                <a:lnTo>
                  <a:pt x="219763" y="1215461"/>
                </a:lnTo>
                <a:lnTo>
                  <a:pt x="228242" y="1205114"/>
                </a:lnTo>
                <a:lnTo>
                  <a:pt x="233992" y="1193871"/>
                </a:lnTo>
                <a:lnTo>
                  <a:pt x="241148" y="1177143"/>
                </a:lnTo>
                <a:lnTo>
                  <a:pt x="252690" y="1155523"/>
                </a:lnTo>
                <a:lnTo>
                  <a:pt x="266789" y="1133456"/>
                </a:lnTo>
                <a:lnTo>
                  <a:pt x="281617" y="1115385"/>
                </a:lnTo>
                <a:lnTo>
                  <a:pt x="294970" y="1099863"/>
                </a:lnTo>
                <a:lnTo>
                  <a:pt x="310518" y="1079182"/>
                </a:lnTo>
                <a:lnTo>
                  <a:pt x="338628" y="1040607"/>
                </a:lnTo>
                <a:lnTo>
                  <a:pt x="365512" y="1006594"/>
                </a:lnTo>
                <a:lnTo>
                  <a:pt x="400197" y="965893"/>
                </a:lnTo>
                <a:lnTo>
                  <a:pt x="415887" y="946083"/>
                </a:lnTo>
                <a:lnTo>
                  <a:pt x="430272" y="923728"/>
                </a:lnTo>
                <a:lnTo>
                  <a:pt x="443565" y="901608"/>
                </a:lnTo>
                <a:lnTo>
                  <a:pt x="455976" y="882505"/>
                </a:lnTo>
                <a:lnTo>
                  <a:pt x="483947" y="844915"/>
                </a:lnTo>
                <a:lnTo>
                  <a:pt x="511729" y="809239"/>
                </a:lnTo>
                <a:lnTo>
                  <a:pt x="524372" y="793366"/>
                </a:lnTo>
                <a:lnTo>
                  <a:pt x="536436" y="777905"/>
                </a:lnTo>
                <a:lnTo>
                  <a:pt x="548330" y="762229"/>
                </a:lnTo>
                <a:lnTo>
                  <a:pt x="554540" y="753772"/>
                </a:lnTo>
                <a:lnTo>
                  <a:pt x="543010" y="753772"/>
                </a:lnTo>
                <a:lnTo>
                  <a:pt x="521984" y="746493"/>
                </a:lnTo>
                <a:lnTo>
                  <a:pt x="508711" y="728476"/>
                </a:lnTo>
                <a:lnTo>
                  <a:pt x="511799" y="709756"/>
                </a:lnTo>
                <a:close/>
              </a:path>
              <a:path w="1070609" h="1450339">
                <a:moveTo>
                  <a:pt x="527001" y="702892"/>
                </a:moveTo>
                <a:lnTo>
                  <a:pt x="511799" y="709756"/>
                </a:lnTo>
                <a:lnTo>
                  <a:pt x="508711" y="728476"/>
                </a:lnTo>
                <a:lnTo>
                  <a:pt x="521984" y="746493"/>
                </a:lnTo>
                <a:lnTo>
                  <a:pt x="543010" y="753772"/>
                </a:lnTo>
                <a:lnTo>
                  <a:pt x="560575" y="744186"/>
                </a:lnTo>
                <a:lnTo>
                  <a:pt x="561769" y="728476"/>
                </a:lnTo>
                <a:lnTo>
                  <a:pt x="561744" y="727123"/>
                </a:lnTo>
                <a:lnTo>
                  <a:pt x="547612" y="710669"/>
                </a:lnTo>
                <a:lnTo>
                  <a:pt x="527001" y="702892"/>
                </a:lnTo>
                <a:close/>
              </a:path>
              <a:path w="1070609" h="1450339">
                <a:moveTo>
                  <a:pt x="560575" y="744186"/>
                </a:moveTo>
                <a:lnTo>
                  <a:pt x="543010" y="753772"/>
                </a:lnTo>
                <a:lnTo>
                  <a:pt x="554540" y="753772"/>
                </a:lnTo>
                <a:lnTo>
                  <a:pt x="560458" y="745713"/>
                </a:lnTo>
                <a:lnTo>
                  <a:pt x="560575" y="744186"/>
                </a:lnTo>
                <a:close/>
              </a:path>
              <a:path w="1070609" h="1450339">
                <a:moveTo>
                  <a:pt x="587718" y="702892"/>
                </a:moveTo>
                <a:lnTo>
                  <a:pt x="527001" y="702892"/>
                </a:lnTo>
                <a:lnTo>
                  <a:pt x="547612" y="710669"/>
                </a:lnTo>
                <a:lnTo>
                  <a:pt x="561744" y="727123"/>
                </a:lnTo>
                <a:lnTo>
                  <a:pt x="561769" y="728476"/>
                </a:lnTo>
                <a:lnTo>
                  <a:pt x="560575" y="744186"/>
                </a:lnTo>
                <a:lnTo>
                  <a:pt x="562732" y="743008"/>
                </a:lnTo>
                <a:lnTo>
                  <a:pt x="571616" y="729143"/>
                </a:lnTo>
                <a:lnTo>
                  <a:pt x="579920" y="714784"/>
                </a:lnTo>
                <a:lnTo>
                  <a:pt x="587718" y="702892"/>
                </a:lnTo>
                <a:close/>
              </a:path>
              <a:path w="1070609" h="1450339">
                <a:moveTo>
                  <a:pt x="931330" y="126926"/>
                </a:moveTo>
                <a:lnTo>
                  <a:pt x="930130" y="127465"/>
                </a:lnTo>
                <a:lnTo>
                  <a:pt x="915807" y="148392"/>
                </a:lnTo>
                <a:lnTo>
                  <a:pt x="906548" y="163633"/>
                </a:lnTo>
                <a:lnTo>
                  <a:pt x="899596" y="175680"/>
                </a:lnTo>
                <a:lnTo>
                  <a:pt x="892195" y="187028"/>
                </a:lnTo>
                <a:lnTo>
                  <a:pt x="879752" y="203057"/>
                </a:lnTo>
                <a:lnTo>
                  <a:pt x="863184" y="224015"/>
                </a:lnTo>
                <a:lnTo>
                  <a:pt x="847656" y="245180"/>
                </a:lnTo>
                <a:lnTo>
                  <a:pt x="838334" y="261831"/>
                </a:lnTo>
                <a:lnTo>
                  <a:pt x="822068" y="286613"/>
                </a:lnTo>
                <a:lnTo>
                  <a:pt x="754317" y="373979"/>
                </a:lnTo>
                <a:lnTo>
                  <a:pt x="727006" y="413799"/>
                </a:lnTo>
                <a:lnTo>
                  <a:pt x="703759" y="450719"/>
                </a:lnTo>
                <a:lnTo>
                  <a:pt x="673463" y="488830"/>
                </a:lnTo>
                <a:lnTo>
                  <a:pt x="655079" y="508672"/>
                </a:lnTo>
                <a:lnTo>
                  <a:pt x="635198" y="531309"/>
                </a:lnTo>
                <a:lnTo>
                  <a:pt x="617488" y="554274"/>
                </a:lnTo>
                <a:lnTo>
                  <a:pt x="605620" y="575102"/>
                </a:lnTo>
                <a:lnTo>
                  <a:pt x="596425" y="592525"/>
                </a:lnTo>
                <a:lnTo>
                  <a:pt x="584841" y="607801"/>
                </a:lnTo>
                <a:lnTo>
                  <a:pt x="558719" y="637852"/>
                </a:lnTo>
                <a:lnTo>
                  <a:pt x="536179" y="670650"/>
                </a:lnTo>
                <a:lnTo>
                  <a:pt x="525186" y="688048"/>
                </a:lnTo>
                <a:lnTo>
                  <a:pt x="512249" y="707029"/>
                </a:lnTo>
                <a:lnTo>
                  <a:pt x="511799" y="709756"/>
                </a:lnTo>
                <a:lnTo>
                  <a:pt x="527001" y="702892"/>
                </a:lnTo>
                <a:lnTo>
                  <a:pt x="587718" y="702892"/>
                </a:lnTo>
                <a:lnTo>
                  <a:pt x="590041" y="699351"/>
                </a:lnTo>
                <a:lnTo>
                  <a:pt x="604375" y="682264"/>
                </a:lnTo>
                <a:lnTo>
                  <a:pt x="617834" y="663586"/>
                </a:lnTo>
                <a:lnTo>
                  <a:pt x="626321" y="644625"/>
                </a:lnTo>
                <a:lnTo>
                  <a:pt x="633493" y="626496"/>
                </a:lnTo>
                <a:lnTo>
                  <a:pt x="643008" y="610319"/>
                </a:lnTo>
                <a:lnTo>
                  <a:pt x="672715" y="574474"/>
                </a:lnTo>
                <a:lnTo>
                  <a:pt x="688584" y="554953"/>
                </a:lnTo>
                <a:lnTo>
                  <a:pt x="702127" y="537230"/>
                </a:lnTo>
                <a:lnTo>
                  <a:pt x="712789" y="523078"/>
                </a:lnTo>
                <a:lnTo>
                  <a:pt x="722404" y="510439"/>
                </a:lnTo>
                <a:lnTo>
                  <a:pt x="732508" y="495439"/>
                </a:lnTo>
                <a:lnTo>
                  <a:pt x="744634" y="474200"/>
                </a:lnTo>
                <a:lnTo>
                  <a:pt x="766001" y="444404"/>
                </a:lnTo>
                <a:lnTo>
                  <a:pt x="795829" y="411208"/>
                </a:lnTo>
                <a:lnTo>
                  <a:pt x="824231" y="381631"/>
                </a:lnTo>
                <a:lnTo>
                  <a:pt x="841319" y="362694"/>
                </a:lnTo>
                <a:lnTo>
                  <a:pt x="851694" y="345143"/>
                </a:lnTo>
                <a:lnTo>
                  <a:pt x="864716" y="319928"/>
                </a:lnTo>
                <a:lnTo>
                  <a:pt x="877827" y="294173"/>
                </a:lnTo>
                <a:lnTo>
                  <a:pt x="888474" y="275001"/>
                </a:lnTo>
                <a:lnTo>
                  <a:pt x="904247" y="254873"/>
                </a:lnTo>
                <a:lnTo>
                  <a:pt x="956597" y="194624"/>
                </a:lnTo>
                <a:lnTo>
                  <a:pt x="976821" y="169381"/>
                </a:lnTo>
                <a:lnTo>
                  <a:pt x="964671" y="169381"/>
                </a:lnTo>
                <a:lnTo>
                  <a:pt x="943757" y="161866"/>
                </a:lnTo>
                <a:lnTo>
                  <a:pt x="929463" y="145183"/>
                </a:lnTo>
                <a:lnTo>
                  <a:pt x="931330" y="126926"/>
                </a:lnTo>
                <a:close/>
              </a:path>
              <a:path w="1070609" h="1450339">
                <a:moveTo>
                  <a:pt x="947948" y="119470"/>
                </a:moveTo>
                <a:lnTo>
                  <a:pt x="931330" y="126926"/>
                </a:lnTo>
                <a:lnTo>
                  <a:pt x="929463" y="145183"/>
                </a:lnTo>
                <a:lnTo>
                  <a:pt x="943757" y="161866"/>
                </a:lnTo>
                <a:lnTo>
                  <a:pt x="964671" y="169381"/>
                </a:lnTo>
                <a:lnTo>
                  <a:pt x="979010" y="162818"/>
                </a:lnTo>
                <a:lnTo>
                  <a:pt x="981835" y="145944"/>
                </a:lnTo>
                <a:lnTo>
                  <a:pt x="968467" y="127755"/>
                </a:lnTo>
                <a:lnTo>
                  <a:pt x="947948" y="119470"/>
                </a:lnTo>
                <a:close/>
              </a:path>
              <a:path w="1070609" h="1450339">
                <a:moveTo>
                  <a:pt x="979010" y="162818"/>
                </a:moveTo>
                <a:lnTo>
                  <a:pt x="964671" y="169381"/>
                </a:lnTo>
                <a:lnTo>
                  <a:pt x="976821" y="169381"/>
                </a:lnTo>
                <a:lnTo>
                  <a:pt x="978200" y="167660"/>
                </a:lnTo>
                <a:lnTo>
                  <a:pt x="979010" y="162818"/>
                </a:lnTo>
                <a:close/>
              </a:path>
              <a:path w="1070609" h="1450339">
                <a:moveTo>
                  <a:pt x="1019374" y="119470"/>
                </a:moveTo>
                <a:lnTo>
                  <a:pt x="947948" y="119470"/>
                </a:lnTo>
                <a:lnTo>
                  <a:pt x="968467" y="127755"/>
                </a:lnTo>
                <a:lnTo>
                  <a:pt x="981835" y="145944"/>
                </a:lnTo>
                <a:lnTo>
                  <a:pt x="979010" y="162818"/>
                </a:lnTo>
                <a:lnTo>
                  <a:pt x="982556" y="161196"/>
                </a:lnTo>
                <a:lnTo>
                  <a:pt x="1011741" y="125752"/>
                </a:lnTo>
                <a:lnTo>
                  <a:pt x="1019374" y="119470"/>
                </a:lnTo>
                <a:close/>
              </a:path>
              <a:path w="1070609" h="1450339">
                <a:moveTo>
                  <a:pt x="1022279" y="0"/>
                </a:moveTo>
                <a:lnTo>
                  <a:pt x="978593" y="30475"/>
                </a:lnTo>
                <a:lnTo>
                  <a:pt x="961483" y="69216"/>
                </a:lnTo>
                <a:lnTo>
                  <a:pt x="953111" y="91154"/>
                </a:lnTo>
                <a:lnTo>
                  <a:pt x="931438" y="125864"/>
                </a:lnTo>
                <a:lnTo>
                  <a:pt x="931330" y="126926"/>
                </a:lnTo>
                <a:lnTo>
                  <a:pt x="947948" y="119470"/>
                </a:lnTo>
                <a:lnTo>
                  <a:pt x="1019374" y="119470"/>
                </a:lnTo>
                <a:lnTo>
                  <a:pt x="1031225" y="109718"/>
                </a:lnTo>
                <a:lnTo>
                  <a:pt x="1045628" y="100726"/>
                </a:lnTo>
                <a:lnTo>
                  <a:pt x="1059568" y="86406"/>
                </a:lnTo>
                <a:lnTo>
                  <a:pt x="1069731" y="64340"/>
                </a:lnTo>
                <a:lnTo>
                  <a:pt x="1070111" y="41886"/>
                </a:lnTo>
                <a:lnTo>
                  <a:pt x="1061092" y="21537"/>
                </a:lnTo>
                <a:lnTo>
                  <a:pt x="1043058" y="5786"/>
                </a:lnTo>
                <a:lnTo>
                  <a:pt x="1022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10195" y="3527826"/>
            <a:ext cx="290830" cy="290195"/>
          </a:xfrm>
          <a:custGeom>
            <a:avLst/>
            <a:gdLst/>
            <a:ahLst/>
            <a:cxnLst/>
            <a:rect l="l" t="t" r="r" b="b"/>
            <a:pathLst>
              <a:path w="290829" h="290195">
                <a:moveTo>
                  <a:pt x="31479" y="0"/>
                </a:moveTo>
                <a:lnTo>
                  <a:pt x="20518" y="3858"/>
                </a:lnTo>
                <a:lnTo>
                  <a:pt x="13594" y="10837"/>
                </a:lnTo>
                <a:lnTo>
                  <a:pt x="11673" y="21299"/>
                </a:lnTo>
                <a:lnTo>
                  <a:pt x="12997" y="34548"/>
                </a:lnTo>
                <a:lnTo>
                  <a:pt x="16112" y="47560"/>
                </a:lnTo>
                <a:lnTo>
                  <a:pt x="19563" y="57307"/>
                </a:lnTo>
                <a:lnTo>
                  <a:pt x="20886" y="64874"/>
                </a:lnTo>
                <a:lnTo>
                  <a:pt x="19838" y="73175"/>
                </a:lnTo>
                <a:lnTo>
                  <a:pt x="18268" y="81953"/>
                </a:lnTo>
                <a:lnTo>
                  <a:pt x="18026" y="90949"/>
                </a:lnTo>
                <a:lnTo>
                  <a:pt x="19378" y="99560"/>
                </a:lnTo>
                <a:lnTo>
                  <a:pt x="20431" y="107776"/>
                </a:lnTo>
                <a:lnTo>
                  <a:pt x="20053" y="115859"/>
                </a:lnTo>
                <a:lnTo>
                  <a:pt x="17112" y="124071"/>
                </a:lnTo>
                <a:lnTo>
                  <a:pt x="15170" y="133372"/>
                </a:lnTo>
                <a:lnTo>
                  <a:pt x="16248" y="143843"/>
                </a:lnTo>
                <a:lnTo>
                  <a:pt x="17155" y="154055"/>
                </a:lnTo>
                <a:lnTo>
                  <a:pt x="14699" y="162577"/>
                </a:lnTo>
                <a:lnTo>
                  <a:pt x="11444" y="172387"/>
                </a:lnTo>
                <a:lnTo>
                  <a:pt x="10964" y="185417"/>
                </a:lnTo>
                <a:lnTo>
                  <a:pt x="11559" y="198142"/>
                </a:lnTo>
                <a:lnTo>
                  <a:pt x="11562" y="207738"/>
                </a:lnTo>
                <a:lnTo>
                  <a:pt x="12524" y="213939"/>
                </a:lnTo>
                <a:lnTo>
                  <a:pt x="15142" y="219494"/>
                </a:lnTo>
                <a:lnTo>
                  <a:pt x="16414" y="225603"/>
                </a:lnTo>
                <a:lnTo>
                  <a:pt x="13340" y="233468"/>
                </a:lnTo>
                <a:lnTo>
                  <a:pt x="8416" y="240956"/>
                </a:lnTo>
                <a:lnTo>
                  <a:pt x="5453" y="246219"/>
                </a:lnTo>
                <a:lnTo>
                  <a:pt x="3539" y="251521"/>
                </a:lnTo>
                <a:lnTo>
                  <a:pt x="1758" y="259122"/>
                </a:lnTo>
                <a:lnTo>
                  <a:pt x="0" y="267200"/>
                </a:lnTo>
                <a:lnTo>
                  <a:pt x="1094" y="273743"/>
                </a:lnTo>
                <a:lnTo>
                  <a:pt x="8223" y="280511"/>
                </a:lnTo>
                <a:lnTo>
                  <a:pt x="24567" y="289259"/>
                </a:lnTo>
                <a:lnTo>
                  <a:pt x="37934" y="290101"/>
                </a:lnTo>
                <a:lnTo>
                  <a:pt x="50700" y="283503"/>
                </a:lnTo>
                <a:lnTo>
                  <a:pt x="62157" y="274615"/>
                </a:lnTo>
                <a:lnTo>
                  <a:pt x="71595" y="268584"/>
                </a:lnTo>
                <a:lnTo>
                  <a:pt x="109479" y="255365"/>
                </a:lnTo>
                <a:lnTo>
                  <a:pt x="133403" y="247758"/>
                </a:lnTo>
                <a:lnTo>
                  <a:pt x="151021" y="243527"/>
                </a:lnTo>
                <a:lnTo>
                  <a:pt x="162687" y="240848"/>
                </a:lnTo>
                <a:lnTo>
                  <a:pt x="173987" y="236153"/>
                </a:lnTo>
                <a:lnTo>
                  <a:pt x="185323" y="230227"/>
                </a:lnTo>
                <a:lnTo>
                  <a:pt x="197096" y="223854"/>
                </a:lnTo>
                <a:lnTo>
                  <a:pt x="209422" y="218828"/>
                </a:lnTo>
                <a:lnTo>
                  <a:pt x="222409" y="215715"/>
                </a:lnTo>
                <a:lnTo>
                  <a:pt x="236189" y="213805"/>
                </a:lnTo>
                <a:lnTo>
                  <a:pt x="250894" y="212386"/>
                </a:lnTo>
                <a:lnTo>
                  <a:pt x="265165" y="210608"/>
                </a:lnTo>
                <a:lnTo>
                  <a:pt x="276873" y="207273"/>
                </a:lnTo>
                <a:lnTo>
                  <a:pt x="285478" y="202012"/>
                </a:lnTo>
                <a:lnTo>
                  <a:pt x="290441" y="194454"/>
                </a:lnTo>
                <a:lnTo>
                  <a:pt x="290293" y="185417"/>
                </a:lnTo>
                <a:lnTo>
                  <a:pt x="284776" y="176591"/>
                </a:lnTo>
                <a:lnTo>
                  <a:pt x="275170" y="168947"/>
                </a:lnTo>
                <a:lnTo>
                  <a:pt x="251018" y="158150"/>
                </a:lnTo>
                <a:lnTo>
                  <a:pt x="241897" y="151528"/>
                </a:lnTo>
                <a:lnTo>
                  <a:pt x="234007" y="144944"/>
                </a:lnTo>
                <a:lnTo>
                  <a:pt x="225963" y="139755"/>
                </a:lnTo>
                <a:lnTo>
                  <a:pt x="219268" y="135524"/>
                </a:lnTo>
                <a:lnTo>
                  <a:pt x="214443" y="130536"/>
                </a:lnTo>
                <a:lnTo>
                  <a:pt x="208549" y="123608"/>
                </a:lnTo>
                <a:lnTo>
                  <a:pt x="198646" y="113555"/>
                </a:lnTo>
                <a:lnTo>
                  <a:pt x="184165" y="100134"/>
                </a:lnTo>
                <a:lnTo>
                  <a:pt x="179329" y="94720"/>
                </a:lnTo>
                <a:lnTo>
                  <a:pt x="170960" y="84218"/>
                </a:lnTo>
                <a:lnTo>
                  <a:pt x="160104" y="74105"/>
                </a:lnTo>
                <a:lnTo>
                  <a:pt x="150778" y="70307"/>
                </a:lnTo>
                <a:lnTo>
                  <a:pt x="143297" y="69368"/>
                </a:lnTo>
                <a:lnTo>
                  <a:pt x="137978" y="67835"/>
                </a:lnTo>
                <a:lnTo>
                  <a:pt x="132250" y="64276"/>
                </a:lnTo>
                <a:lnTo>
                  <a:pt x="114070" y="54010"/>
                </a:lnTo>
                <a:lnTo>
                  <a:pt x="104005" y="47858"/>
                </a:lnTo>
                <a:lnTo>
                  <a:pt x="95850" y="41893"/>
                </a:lnTo>
                <a:lnTo>
                  <a:pt x="89721" y="36788"/>
                </a:lnTo>
                <a:lnTo>
                  <a:pt x="83778" y="32672"/>
                </a:lnTo>
                <a:lnTo>
                  <a:pt x="76180" y="29671"/>
                </a:lnTo>
                <a:lnTo>
                  <a:pt x="68526" y="26766"/>
                </a:lnTo>
                <a:lnTo>
                  <a:pt x="63081" y="22671"/>
                </a:lnTo>
                <a:lnTo>
                  <a:pt x="58258" y="16598"/>
                </a:lnTo>
                <a:lnTo>
                  <a:pt x="52469" y="7764"/>
                </a:lnTo>
                <a:lnTo>
                  <a:pt x="43216" y="791"/>
                </a:lnTo>
                <a:lnTo>
                  <a:pt x="31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47590" y="6983386"/>
            <a:ext cx="35663" cy="9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1157" y="2290582"/>
            <a:ext cx="5880842" cy="45688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3822" y="5584977"/>
            <a:ext cx="45651" cy="903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53300" y="4285450"/>
            <a:ext cx="45858" cy="1006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300" y="2999544"/>
            <a:ext cx="50188" cy="99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90901" y="2252413"/>
            <a:ext cx="1070610" cy="1450340"/>
          </a:xfrm>
          <a:custGeom>
            <a:avLst/>
            <a:gdLst/>
            <a:ahLst/>
            <a:cxnLst/>
            <a:rect l="l" t="t" r="r" b="b"/>
            <a:pathLst>
              <a:path w="1070609" h="1450339">
                <a:moveTo>
                  <a:pt x="5869" y="1380639"/>
                </a:moveTo>
                <a:lnTo>
                  <a:pt x="3670" y="1384601"/>
                </a:lnTo>
                <a:lnTo>
                  <a:pt x="0" y="1405391"/>
                </a:lnTo>
                <a:lnTo>
                  <a:pt x="5756" y="1424126"/>
                </a:lnTo>
                <a:lnTo>
                  <a:pt x="21724" y="1440149"/>
                </a:lnTo>
                <a:lnTo>
                  <a:pt x="41488" y="1449638"/>
                </a:lnTo>
                <a:lnTo>
                  <a:pt x="60094" y="1449917"/>
                </a:lnTo>
                <a:lnTo>
                  <a:pt x="78153" y="1440369"/>
                </a:lnTo>
                <a:lnTo>
                  <a:pt x="82283" y="1435812"/>
                </a:lnTo>
                <a:lnTo>
                  <a:pt x="18524" y="1389781"/>
                </a:lnTo>
                <a:lnTo>
                  <a:pt x="5869" y="1380639"/>
                </a:lnTo>
                <a:close/>
              </a:path>
              <a:path w="1070609" h="1450339">
                <a:moveTo>
                  <a:pt x="82283" y="1435812"/>
                </a:moveTo>
                <a:lnTo>
                  <a:pt x="84158" y="1437165"/>
                </a:lnTo>
                <a:lnTo>
                  <a:pt x="82283" y="1435812"/>
                </a:lnTo>
                <a:close/>
              </a:path>
              <a:path w="1070609" h="1450339">
                <a:moveTo>
                  <a:pt x="92354" y="1291529"/>
                </a:moveTo>
                <a:lnTo>
                  <a:pt x="87993" y="1293680"/>
                </a:lnTo>
                <a:lnTo>
                  <a:pt x="64570" y="1321640"/>
                </a:lnTo>
                <a:lnTo>
                  <a:pt x="46612" y="1335819"/>
                </a:lnTo>
                <a:lnTo>
                  <a:pt x="31341" y="1346112"/>
                </a:lnTo>
                <a:lnTo>
                  <a:pt x="15984" y="1362413"/>
                </a:lnTo>
                <a:lnTo>
                  <a:pt x="5876" y="1380639"/>
                </a:lnTo>
                <a:lnTo>
                  <a:pt x="82283" y="1435812"/>
                </a:lnTo>
                <a:lnTo>
                  <a:pt x="96273" y="1420375"/>
                </a:lnTo>
                <a:lnTo>
                  <a:pt x="107764" y="1399453"/>
                </a:lnTo>
                <a:lnTo>
                  <a:pt x="112087" y="1382442"/>
                </a:lnTo>
                <a:lnTo>
                  <a:pt x="119078" y="1361738"/>
                </a:lnTo>
                <a:lnTo>
                  <a:pt x="136245" y="1333562"/>
                </a:lnTo>
                <a:lnTo>
                  <a:pt x="124308" y="1333562"/>
                </a:lnTo>
                <a:lnTo>
                  <a:pt x="102533" y="1327245"/>
                </a:lnTo>
                <a:lnTo>
                  <a:pt x="88699" y="1309933"/>
                </a:lnTo>
                <a:lnTo>
                  <a:pt x="92354" y="1291529"/>
                </a:lnTo>
                <a:close/>
              </a:path>
              <a:path w="1070609" h="1450339">
                <a:moveTo>
                  <a:pt x="18531" y="1389781"/>
                </a:moveTo>
                <a:lnTo>
                  <a:pt x="18751" y="1389940"/>
                </a:lnTo>
                <a:lnTo>
                  <a:pt x="18531" y="1389781"/>
                </a:lnTo>
                <a:close/>
              </a:path>
              <a:path w="1070609" h="1450339">
                <a:moveTo>
                  <a:pt x="106262" y="1284669"/>
                </a:moveTo>
                <a:lnTo>
                  <a:pt x="92354" y="1291529"/>
                </a:lnTo>
                <a:lnTo>
                  <a:pt x="88699" y="1309933"/>
                </a:lnTo>
                <a:lnTo>
                  <a:pt x="102533" y="1327245"/>
                </a:lnTo>
                <a:lnTo>
                  <a:pt x="124308" y="1333562"/>
                </a:lnTo>
                <a:lnTo>
                  <a:pt x="138889" y="1325906"/>
                </a:lnTo>
                <a:lnTo>
                  <a:pt x="140110" y="1310929"/>
                </a:lnTo>
                <a:lnTo>
                  <a:pt x="126487" y="1293163"/>
                </a:lnTo>
                <a:lnTo>
                  <a:pt x="106262" y="1284669"/>
                </a:lnTo>
                <a:close/>
              </a:path>
              <a:path w="1070609" h="1450339">
                <a:moveTo>
                  <a:pt x="138889" y="1325906"/>
                </a:moveTo>
                <a:lnTo>
                  <a:pt x="124308" y="1333562"/>
                </a:lnTo>
                <a:lnTo>
                  <a:pt x="136245" y="1333562"/>
                </a:lnTo>
                <a:lnTo>
                  <a:pt x="138577" y="1329736"/>
                </a:lnTo>
                <a:lnTo>
                  <a:pt x="138889" y="1325906"/>
                </a:lnTo>
                <a:close/>
              </a:path>
              <a:path w="1070609" h="1450339">
                <a:moveTo>
                  <a:pt x="170016" y="1284669"/>
                </a:moveTo>
                <a:lnTo>
                  <a:pt x="106262" y="1284669"/>
                </a:lnTo>
                <a:lnTo>
                  <a:pt x="126487" y="1293163"/>
                </a:lnTo>
                <a:lnTo>
                  <a:pt x="140110" y="1310929"/>
                </a:lnTo>
                <a:lnTo>
                  <a:pt x="138889" y="1325906"/>
                </a:lnTo>
                <a:lnTo>
                  <a:pt x="143594" y="1323436"/>
                </a:lnTo>
                <a:lnTo>
                  <a:pt x="157974" y="1302812"/>
                </a:lnTo>
                <a:lnTo>
                  <a:pt x="170016" y="1284669"/>
                </a:lnTo>
                <a:close/>
              </a:path>
              <a:path w="1070609" h="1450339">
                <a:moveTo>
                  <a:pt x="511799" y="709756"/>
                </a:moveTo>
                <a:lnTo>
                  <a:pt x="509316" y="710877"/>
                </a:lnTo>
                <a:lnTo>
                  <a:pt x="498567" y="727260"/>
                </a:lnTo>
                <a:lnTo>
                  <a:pt x="490910" y="740398"/>
                </a:lnTo>
                <a:lnTo>
                  <a:pt x="483302" y="751807"/>
                </a:lnTo>
                <a:lnTo>
                  <a:pt x="473019" y="762452"/>
                </a:lnTo>
                <a:lnTo>
                  <a:pt x="461195" y="777042"/>
                </a:lnTo>
                <a:lnTo>
                  <a:pt x="450207" y="796736"/>
                </a:lnTo>
                <a:lnTo>
                  <a:pt x="439375" y="817448"/>
                </a:lnTo>
                <a:lnTo>
                  <a:pt x="428023" y="835096"/>
                </a:lnTo>
                <a:lnTo>
                  <a:pt x="405577" y="862031"/>
                </a:lnTo>
                <a:lnTo>
                  <a:pt x="394453" y="876921"/>
                </a:lnTo>
                <a:lnTo>
                  <a:pt x="382646" y="895738"/>
                </a:lnTo>
                <a:lnTo>
                  <a:pt x="370017" y="913414"/>
                </a:lnTo>
                <a:lnTo>
                  <a:pt x="353671" y="932405"/>
                </a:lnTo>
                <a:lnTo>
                  <a:pt x="336344" y="953494"/>
                </a:lnTo>
                <a:lnTo>
                  <a:pt x="302801" y="1005119"/>
                </a:lnTo>
                <a:lnTo>
                  <a:pt x="280273" y="1033630"/>
                </a:lnTo>
                <a:lnTo>
                  <a:pt x="245346" y="1075329"/>
                </a:lnTo>
                <a:lnTo>
                  <a:pt x="210072" y="1127664"/>
                </a:lnTo>
                <a:lnTo>
                  <a:pt x="188778" y="1160056"/>
                </a:lnTo>
                <a:lnTo>
                  <a:pt x="174455" y="1182276"/>
                </a:lnTo>
                <a:lnTo>
                  <a:pt x="160204" y="1201741"/>
                </a:lnTo>
                <a:lnTo>
                  <a:pt x="114004" y="1259825"/>
                </a:lnTo>
                <a:lnTo>
                  <a:pt x="93238" y="1287076"/>
                </a:lnTo>
                <a:lnTo>
                  <a:pt x="92354" y="1291529"/>
                </a:lnTo>
                <a:lnTo>
                  <a:pt x="106262" y="1284669"/>
                </a:lnTo>
                <a:lnTo>
                  <a:pt x="170016" y="1284669"/>
                </a:lnTo>
                <a:lnTo>
                  <a:pt x="171550" y="1282358"/>
                </a:lnTo>
                <a:lnTo>
                  <a:pt x="183806" y="1263486"/>
                </a:lnTo>
                <a:lnTo>
                  <a:pt x="194229" y="1247605"/>
                </a:lnTo>
                <a:lnTo>
                  <a:pt x="208459" y="1228447"/>
                </a:lnTo>
                <a:lnTo>
                  <a:pt x="219763" y="1215461"/>
                </a:lnTo>
                <a:lnTo>
                  <a:pt x="228242" y="1205114"/>
                </a:lnTo>
                <a:lnTo>
                  <a:pt x="233992" y="1193871"/>
                </a:lnTo>
                <a:lnTo>
                  <a:pt x="241148" y="1177143"/>
                </a:lnTo>
                <a:lnTo>
                  <a:pt x="252690" y="1155523"/>
                </a:lnTo>
                <a:lnTo>
                  <a:pt x="266789" y="1133456"/>
                </a:lnTo>
                <a:lnTo>
                  <a:pt x="281617" y="1115385"/>
                </a:lnTo>
                <a:lnTo>
                  <a:pt x="294970" y="1099863"/>
                </a:lnTo>
                <a:lnTo>
                  <a:pt x="310518" y="1079182"/>
                </a:lnTo>
                <a:lnTo>
                  <a:pt x="338628" y="1040607"/>
                </a:lnTo>
                <a:lnTo>
                  <a:pt x="365512" y="1006594"/>
                </a:lnTo>
                <a:lnTo>
                  <a:pt x="400197" y="965893"/>
                </a:lnTo>
                <a:lnTo>
                  <a:pt x="415887" y="946083"/>
                </a:lnTo>
                <a:lnTo>
                  <a:pt x="430272" y="923728"/>
                </a:lnTo>
                <a:lnTo>
                  <a:pt x="443565" y="901608"/>
                </a:lnTo>
                <a:lnTo>
                  <a:pt x="455976" y="882505"/>
                </a:lnTo>
                <a:lnTo>
                  <a:pt x="483947" y="844915"/>
                </a:lnTo>
                <a:lnTo>
                  <a:pt x="511729" y="809239"/>
                </a:lnTo>
                <a:lnTo>
                  <a:pt x="524372" y="793366"/>
                </a:lnTo>
                <a:lnTo>
                  <a:pt x="536436" y="777905"/>
                </a:lnTo>
                <a:lnTo>
                  <a:pt x="548330" y="762229"/>
                </a:lnTo>
                <a:lnTo>
                  <a:pt x="554540" y="753772"/>
                </a:lnTo>
                <a:lnTo>
                  <a:pt x="543010" y="753772"/>
                </a:lnTo>
                <a:lnTo>
                  <a:pt x="521984" y="746493"/>
                </a:lnTo>
                <a:lnTo>
                  <a:pt x="508711" y="728476"/>
                </a:lnTo>
                <a:lnTo>
                  <a:pt x="511799" y="709756"/>
                </a:lnTo>
                <a:close/>
              </a:path>
              <a:path w="1070609" h="1450339">
                <a:moveTo>
                  <a:pt x="527001" y="702892"/>
                </a:moveTo>
                <a:lnTo>
                  <a:pt x="511799" y="709756"/>
                </a:lnTo>
                <a:lnTo>
                  <a:pt x="508711" y="728476"/>
                </a:lnTo>
                <a:lnTo>
                  <a:pt x="521984" y="746493"/>
                </a:lnTo>
                <a:lnTo>
                  <a:pt x="543010" y="753772"/>
                </a:lnTo>
                <a:lnTo>
                  <a:pt x="560575" y="744186"/>
                </a:lnTo>
                <a:lnTo>
                  <a:pt x="561769" y="728476"/>
                </a:lnTo>
                <a:lnTo>
                  <a:pt x="561744" y="727123"/>
                </a:lnTo>
                <a:lnTo>
                  <a:pt x="547612" y="710669"/>
                </a:lnTo>
                <a:lnTo>
                  <a:pt x="527001" y="702892"/>
                </a:lnTo>
                <a:close/>
              </a:path>
              <a:path w="1070609" h="1450339">
                <a:moveTo>
                  <a:pt x="560575" y="744186"/>
                </a:moveTo>
                <a:lnTo>
                  <a:pt x="543010" y="753772"/>
                </a:lnTo>
                <a:lnTo>
                  <a:pt x="554540" y="753772"/>
                </a:lnTo>
                <a:lnTo>
                  <a:pt x="560458" y="745713"/>
                </a:lnTo>
                <a:lnTo>
                  <a:pt x="560575" y="744186"/>
                </a:lnTo>
                <a:close/>
              </a:path>
              <a:path w="1070609" h="1450339">
                <a:moveTo>
                  <a:pt x="587718" y="702892"/>
                </a:moveTo>
                <a:lnTo>
                  <a:pt x="527001" y="702892"/>
                </a:lnTo>
                <a:lnTo>
                  <a:pt x="547612" y="710669"/>
                </a:lnTo>
                <a:lnTo>
                  <a:pt x="561744" y="727123"/>
                </a:lnTo>
                <a:lnTo>
                  <a:pt x="561769" y="728476"/>
                </a:lnTo>
                <a:lnTo>
                  <a:pt x="560575" y="744186"/>
                </a:lnTo>
                <a:lnTo>
                  <a:pt x="562732" y="743008"/>
                </a:lnTo>
                <a:lnTo>
                  <a:pt x="571616" y="729143"/>
                </a:lnTo>
                <a:lnTo>
                  <a:pt x="579920" y="714784"/>
                </a:lnTo>
                <a:lnTo>
                  <a:pt x="587718" y="702892"/>
                </a:lnTo>
                <a:close/>
              </a:path>
              <a:path w="1070609" h="1450339">
                <a:moveTo>
                  <a:pt x="931330" y="126926"/>
                </a:moveTo>
                <a:lnTo>
                  <a:pt x="930130" y="127465"/>
                </a:lnTo>
                <a:lnTo>
                  <a:pt x="915807" y="148392"/>
                </a:lnTo>
                <a:lnTo>
                  <a:pt x="906548" y="163633"/>
                </a:lnTo>
                <a:lnTo>
                  <a:pt x="899596" y="175680"/>
                </a:lnTo>
                <a:lnTo>
                  <a:pt x="892195" y="187028"/>
                </a:lnTo>
                <a:lnTo>
                  <a:pt x="879752" y="203057"/>
                </a:lnTo>
                <a:lnTo>
                  <a:pt x="863184" y="224015"/>
                </a:lnTo>
                <a:lnTo>
                  <a:pt x="847656" y="245180"/>
                </a:lnTo>
                <a:lnTo>
                  <a:pt x="838334" y="261831"/>
                </a:lnTo>
                <a:lnTo>
                  <a:pt x="822068" y="286613"/>
                </a:lnTo>
                <a:lnTo>
                  <a:pt x="754317" y="373979"/>
                </a:lnTo>
                <a:lnTo>
                  <a:pt x="727006" y="413799"/>
                </a:lnTo>
                <a:lnTo>
                  <a:pt x="703759" y="450719"/>
                </a:lnTo>
                <a:lnTo>
                  <a:pt x="673463" y="488830"/>
                </a:lnTo>
                <a:lnTo>
                  <a:pt x="655079" y="508672"/>
                </a:lnTo>
                <a:lnTo>
                  <a:pt x="635198" y="531309"/>
                </a:lnTo>
                <a:lnTo>
                  <a:pt x="617488" y="554274"/>
                </a:lnTo>
                <a:lnTo>
                  <a:pt x="605620" y="575102"/>
                </a:lnTo>
                <a:lnTo>
                  <a:pt x="596425" y="592525"/>
                </a:lnTo>
                <a:lnTo>
                  <a:pt x="584841" y="607801"/>
                </a:lnTo>
                <a:lnTo>
                  <a:pt x="558719" y="637852"/>
                </a:lnTo>
                <a:lnTo>
                  <a:pt x="536179" y="670650"/>
                </a:lnTo>
                <a:lnTo>
                  <a:pt x="525186" y="688048"/>
                </a:lnTo>
                <a:lnTo>
                  <a:pt x="512249" y="707029"/>
                </a:lnTo>
                <a:lnTo>
                  <a:pt x="511799" y="709756"/>
                </a:lnTo>
                <a:lnTo>
                  <a:pt x="527001" y="702892"/>
                </a:lnTo>
                <a:lnTo>
                  <a:pt x="587718" y="702892"/>
                </a:lnTo>
                <a:lnTo>
                  <a:pt x="590041" y="699351"/>
                </a:lnTo>
                <a:lnTo>
                  <a:pt x="604375" y="682264"/>
                </a:lnTo>
                <a:lnTo>
                  <a:pt x="617834" y="663586"/>
                </a:lnTo>
                <a:lnTo>
                  <a:pt x="626321" y="644625"/>
                </a:lnTo>
                <a:lnTo>
                  <a:pt x="633493" y="626496"/>
                </a:lnTo>
                <a:lnTo>
                  <a:pt x="643008" y="610319"/>
                </a:lnTo>
                <a:lnTo>
                  <a:pt x="672715" y="574474"/>
                </a:lnTo>
                <a:lnTo>
                  <a:pt x="688584" y="554953"/>
                </a:lnTo>
                <a:lnTo>
                  <a:pt x="702127" y="537230"/>
                </a:lnTo>
                <a:lnTo>
                  <a:pt x="712789" y="523078"/>
                </a:lnTo>
                <a:lnTo>
                  <a:pt x="722404" y="510439"/>
                </a:lnTo>
                <a:lnTo>
                  <a:pt x="732508" y="495439"/>
                </a:lnTo>
                <a:lnTo>
                  <a:pt x="744634" y="474200"/>
                </a:lnTo>
                <a:lnTo>
                  <a:pt x="766001" y="444404"/>
                </a:lnTo>
                <a:lnTo>
                  <a:pt x="795829" y="411208"/>
                </a:lnTo>
                <a:lnTo>
                  <a:pt x="824231" y="381631"/>
                </a:lnTo>
                <a:lnTo>
                  <a:pt x="841319" y="362694"/>
                </a:lnTo>
                <a:lnTo>
                  <a:pt x="851694" y="345143"/>
                </a:lnTo>
                <a:lnTo>
                  <a:pt x="864716" y="319928"/>
                </a:lnTo>
                <a:lnTo>
                  <a:pt x="877827" y="294173"/>
                </a:lnTo>
                <a:lnTo>
                  <a:pt x="888474" y="275001"/>
                </a:lnTo>
                <a:lnTo>
                  <a:pt x="904247" y="254873"/>
                </a:lnTo>
                <a:lnTo>
                  <a:pt x="956597" y="194624"/>
                </a:lnTo>
                <a:lnTo>
                  <a:pt x="976821" y="169381"/>
                </a:lnTo>
                <a:lnTo>
                  <a:pt x="964671" y="169381"/>
                </a:lnTo>
                <a:lnTo>
                  <a:pt x="943757" y="161866"/>
                </a:lnTo>
                <a:lnTo>
                  <a:pt x="929463" y="145183"/>
                </a:lnTo>
                <a:lnTo>
                  <a:pt x="931330" y="126926"/>
                </a:lnTo>
                <a:close/>
              </a:path>
              <a:path w="1070609" h="1450339">
                <a:moveTo>
                  <a:pt x="947948" y="119470"/>
                </a:moveTo>
                <a:lnTo>
                  <a:pt x="931330" y="126926"/>
                </a:lnTo>
                <a:lnTo>
                  <a:pt x="929463" y="145183"/>
                </a:lnTo>
                <a:lnTo>
                  <a:pt x="943757" y="161866"/>
                </a:lnTo>
                <a:lnTo>
                  <a:pt x="964671" y="169381"/>
                </a:lnTo>
                <a:lnTo>
                  <a:pt x="979010" y="162818"/>
                </a:lnTo>
                <a:lnTo>
                  <a:pt x="981835" y="145944"/>
                </a:lnTo>
                <a:lnTo>
                  <a:pt x="968467" y="127755"/>
                </a:lnTo>
                <a:lnTo>
                  <a:pt x="947948" y="119470"/>
                </a:lnTo>
                <a:close/>
              </a:path>
              <a:path w="1070609" h="1450339">
                <a:moveTo>
                  <a:pt x="979010" y="162818"/>
                </a:moveTo>
                <a:lnTo>
                  <a:pt x="964671" y="169381"/>
                </a:lnTo>
                <a:lnTo>
                  <a:pt x="976821" y="169381"/>
                </a:lnTo>
                <a:lnTo>
                  <a:pt x="978200" y="167660"/>
                </a:lnTo>
                <a:lnTo>
                  <a:pt x="979010" y="162818"/>
                </a:lnTo>
                <a:close/>
              </a:path>
              <a:path w="1070609" h="1450339">
                <a:moveTo>
                  <a:pt x="1019374" y="119470"/>
                </a:moveTo>
                <a:lnTo>
                  <a:pt x="947948" y="119470"/>
                </a:lnTo>
                <a:lnTo>
                  <a:pt x="968467" y="127755"/>
                </a:lnTo>
                <a:lnTo>
                  <a:pt x="981835" y="145944"/>
                </a:lnTo>
                <a:lnTo>
                  <a:pt x="979010" y="162818"/>
                </a:lnTo>
                <a:lnTo>
                  <a:pt x="982556" y="161196"/>
                </a:lnTo>
                <a:lnTo>
                  <a:pt x="1011741" y="125752"/>
                </a:lnTo>
                <a:lnTo>
                  <a:pt x="1019374" y="119470"/>
                </a:lnTo>
                <a:close/>
              </a:path>
              <a:path w="1070609" h="1450339">
                <a:moveTo>
                  <a:pt x="1022279" y="0"/>
                </a:moveTo>
                <a:lnTo>
                  <a:pt x="978593" y="30475"/>
                </a:lnTo>
                <a:lnTo>
                  <a:pt x="961483" y="69216"/>
                </a:lnTo>
                <a:lnTo>
                  <a:pt x="953111" y="91154"/>
                </a:lnTo>
                <a:lnTo>
                  <a:pt x="931438" y="125864"/>
                </a:lnTo>
                <a:lnTo>
                  <a:pt x="931330" y="126926"/>
                </a:lnTo>
                <a:lnTo>
                  <a:pt x="947948" y="119470"/>
                </a:lnTo>
                <a:lnTo>
                  <a:pt x="1019374" y="119470"/>
                </a:lnTo>
                <a:lnTo>
                  <a:pt x="1031225" y="109718"/>
                </a:lnTo>
                <a:lnTo>
                  <a:pt x="1045628" y="100726"/>
                </a:lnTo>
                <a:lnTo>
                  <a:pt x="1059568" y="86406"/>
                </a:lnTo>
                <a:lnTo>
                  <a:pt x="1069731" y="64340"/>
                </a:lnTo>
                <a:lnTo>
                  <a:pt x="1070111" y="41886"/>
                </a:lnTo>
                <a:lnTo>
                  <a:pt x="1061092" y="21537"/>
                </a:lnTo>
                <a:lnTo>
                  <a:pt x="1043058" y="5786"/>
                </a:lnTo>
                <a:lnTo>
                  <a:pt x="1022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10195" y="3527826"/>
            <a:ext cx="290830" cy="290195"/>
          </a:xfrm>
          <a:custGeom>
            <a:avLst/>
            <a:gdLst/>
            <a:ahLst/>
            <a:cxnLst/>
            <a:rect l="l" t="t" r="r" b="b"/>
            <a:pathLst>
              <a:path w="290829" h="290195">
                <a:moveTo>
                  <a:pt x="31479" y="0"/>
                </a:moveTo>
                <a:lnTo>
                  <a:pt x="20518" y="3858"/>
                </a:lnTo>
                <a:lnTo>
                  <a:pt x="13594" y="10837"/>
                </a:lnTo>
                <a:lnTo>
                  <a:pt x="11673" y="21299"/>
                </a:lnTo>
                <a:lnTo>
                  <a:pt x="12997" y="34548"/>
                </a:lnTo>
                <a:lnTo>
                  <a:pt x="16112" y="47560"/>
                </a:lnTo>
                <a:lnTo>
                  <a:pt x="19563" y="57307"/>
                </a:lnTo>
                <a:lnTo>
                  <a:pt x="20886" y="64874"/>
                </a:lnTo>
                <a:lnTo>
                  <a:pt x="19838" y="73175"/>
                </a:lnTo>
                <a:lnTo>
                  <a:pt x="18268" y="81953"/>
                </a:lnTo>
                <a:lnTo>
                  <a:pt x="18026" y="90949"/>
                </a:lnTo>
                <a:lnTo>
                  <a:pt x="19378" y="99560"/>
                </a:lnTo>
                <a:lnTo>
                  <a:pt x="20431" y="107776"/>
                </a:lnTo>
                <a:lnTo>
                  <a:pt x="20053" y="115859"/>
                </a:lnTo>
                <a:lnTo>
                  <a:pt x="17112" y="124071"/>
                </a:lnTo>
                <a:lnTo>
                  <a:pt x="15170" y="133372"/>
                </a:lnTo>
                <a:lnTo>
                  <a:pt x="16248" y="143843"/>
                </a:lnTo>
                <a:lnTo>
                  <a:pt x="17155" y="154055"/>
                </a:lnTo>
                <a:lnTo>
                  <a:pt x="14699" y="162577"/>
                </a:lnTo>
                <a:lnTo>
                  <a:pt x="11444" y="172387"/>
                </a:lnTo>
                <a:lnTo>
                  <a:pt x="10964" y="185417"/>
                </a:lnTo>
                <a:lnTo>
                  <a:pt x="11559" y="198142"/>
                </a:lnTo>
                <a:lnTo>
                  <a:pt x="11562" y="207738"/>
                </a:lnTo>
                <a:lnTo>
                  <a:pt x="12524" y="213939"/>
                </a:lnTo>
                <a:lnTo>
                  <a:pt x="15142" y="219494"/>
                </a:lnTo>
                <a:lnTo>
                  <a:pt x="16414" y="225603"/>
                </a:lnTo>
                <a:lnTo>
                  <a:pt x="13340" y="233468"/>
                </a:lnTo>
                <a:lnTo>
                  <a:pt x="8416" y="240956"/>
                </a:lnTo>
                <a:lnTo>
                  <a:pt x="5453" y="246219"/>
                </a:lnTo>
                <a:lnTo>
                  <a:pt x="3539" y="251521"/>
                </a:lnTo>
                <a:lnTo>
                  <a:pt x="1758" y="259122"/>
                </a:lnTo>
                <a:lnTo>
                  <a:pt x="0" y="267200"/>
                </a:lnTo>
                <a:lnTo>
                  <a:pt x="1094" y="273743"/>
                </a:lnTo>
                <a:lnTo>
                  <a:pt x="8223" y="280511"/>
                </a:lnTo>
                <a:lnTo>
                  <a:pt x="24567" y="289259"/>
                </a:lnTo>
                <a:lnTo>
                  <a:pt x="37934" y="290101"/>
                </a:lnTo>
                <a:lnTo>
                  <a:pt x="50700" y="283503"/>
                </a:lnTo>
                <a:lnTo>
                  <a:pt x="62157" y="274615"/>
                </a:lnTo>
                <a:lnTo>
                  <a:pt x="71595" y="268584"/>
                </a:lnTo>
                <a:lnTo>
                  <a:pt x="109479" y="255365"/>
                </a:lnTo>
                <a:lnTo>
                  <a:pt x="133403" y="247758"/>
                </a:lnTo>
                <a:lnTo>
                  <a:pt x="151021" y="243527"/>
                </a:lnTo>
                <a:lnTo>
                  <a:pt x="162687" y="240848"/>
                </a:lnTo>
                <a:lnTo>
                  <a:pt x="173987" y="236153"/>
                </a:lnTo>
                <a:lnTo>
                  <a:pt x="185323" y="230227"/>
                </a:lnTo>
                <a:lnTo>
                  <a:pt x="197096" y="223854"/>
                </a:lnTo>
                <a:lnTo>
                  <a:pt x="209422" y="218828"/>
                </a:lnTo>
                <a:lnTo>
                  <a:pt x="222409" y="215715"/>
                </a:lnTo>
                <a:lnTo>
                  <a:pt x="236189" y="213805"/>
                </a:lnTo>
                <a:lnTo>
                  <a:pt x="250894" y="212386"/>
                </a:lnTo>
                <a:lnTo>
                  <a:pt x="265165" y="210608"/>
                </a:lnTo>
                <a:lnTo>
                  <a:pt x="276873" y="207273"/>
                </a:lnTo>
                <a:lnTo>
                  <a:pt x="285478" y="202012"/>
                </a:lnTo>
                <a:lnTo>
                  <a:pt x="290441" y="194454"/>
                </a:lnTo>
                <a:lnTo>
                  <a:pt x="290293" y="185417"/>
                </a:lnTo>
                <a:lnTo>
                  <a:pt x="284776" y="176591"/>
                </a:lnTo>
                <a:lnTo>
                  <a:pt x="275170" y="168947"/>
                </a:lnTo>
                <a:lnTo>
                  <a:pt x="251018" y="158150"/>
                </a:lnTo>
                <a:lnTo>
                  <a:pt x="241897" y="151528"/>
                </a:lnTo>
                <a:lnTo>
                  <a:pt x="234007" y="144944"/>
                </a:lnTo>
                <a:lnTo>
                  <a:pt x="225963" y="139755"/>
                </a:lnTo>
                <a:lnTo>
                  <a:pt x="219268" y="135524"/>
                </a:lnTo>
                <a:lnTo>
                  <a:pt x="214443" y="130536"/>
                </a:lnTo>
                <a:lnTo>
                  <a:pt x="208549" y="123608"/>
                </a:lnTo>
                <a:lnTo>
                  <a:pt x="198646" y="113555"/>
                </a:lnTo>
                <a:lnTo>
                  <a:pt x="184165" y="100134"/>
                </a:lnTo>
                <a:lnTo>
                  <a:pt x="179329" y="94720"/>
                </a:lnTo>
                <a:lnTo>
                  <a:pt x="170960" y="84218"/>
                </a:lnTo>
                <a:lnTo>
                  <a:pt x="160104" y="74105"/>
                </a:lnTo>
                <a:lnTo>
                  <a:pt x="150778" y="70307"/>
                </a:lnTo>
                <a:lnTo>
                  <a:pt x="143297" y="69368"/>
                </a:lnTo>
                <a:lnTo>
                  <a:pt x="137978" y="67835"/>
                </a:lnTo>
                <a:lnTo>
                  <a:pt x="132250" y="64276"/>
                </a:lnTo>
                <a:lnTo>
                  <a:pt x="114070" y="54010"/>
                </a:lnTo>
                <a:lnTo>
                  <a:pt x="104005" y="47858"/>
                </a:lnTo>
                <a:lnTo>
                  <a:pt x="95850" y="41893"/>
                </a:lnTo>
                <a:lnTo>
                  <a:pt x="89721" y="36788"/>
                </a:lnTo>
                <a:lnTo>
                  <a:pt x="83778" y="32672"/>
                </a:lnTo>
                <a:lnTo>
                  <a:pt x="76180" y="29671"/>
                </a:lnTo>
                <a:lnTo>
                  <a:pt x="68526" y="26766"/>
                </a:lnTo>
                <a:lnTo>
                  <a:pt x="63081" y="22671"/>
                </a:lnTo>
                <a:lnTo>
                  <a:pt x="58258" y="16598"/>
                </a:lnTo>
                <a:lnTo>
                  <a:pt x="52469" y="7764"/>
                </a:lnTo>
                <a:lnTo>
                  <a:pt x="43216" y="791"/>
                </a:lnTo>
                <a:lnTo>
                  <a:pt x="31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7300" y="1752600"/>
            <a:ext cx="137287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1590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solidFill>
                  <a:srgbClr val="0A7E99"/>
                </a:solidFill>
                <a:latin typeface="DejaVu Sans"/>
                <a:cs typeface="DejaVu Sans"/>
              </a:rPr>
              <a:t>Initial  </a:t>
            </a:r>
            <a:r>
              <a:rPr sz="2600" spc="150" dirty="0">
                <a:solidFill>
                  <a:srgbClr val="0A7E99"/>
                </a:solidFill>
                <a:latin typeface="DejaVu Sans"/>
                <a:cs typeface="DejaVu Sans"/>
              </a:rPr>
              <a:t>P</a:t>
            </a:r>
            <a:r>
              <a:rPr sz="2600" spc="30" dirty="0">
                <a:solidFill>
                  <a:srgbClr val="0A7E99"/>
                </a:solidFill>
                <a:latin typeface="DejaVu Sans"/>
                <a:cs typeface="DejaVu Sans"/>
              </a:rPr>
              <a:t>osition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51196" y="386826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76593" y="388096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24800" y="7124700"/>
            <a:ext cx="5720715" cy="1064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3400" spc="30" dirty="0">
                <a:latin typeface="DejaVu Sans"/>
                <a:cs typeface="DejaVu Sans"/>
              </a:rPr>
              <a:t>Compute </a:t>
            </a:r>
            <a:r>
              <a:rPr sz="3400" spc="-10" dirty="0">
                <a:latin typeface="DejaVu Sans"/>
                <a:cs typeface="DejaVu Sans"/>
              </a:rPr>
              <a:t>the </a:t>
            </a:r>
            <a:r>
              <a:rPr sz="3400" spc="35" dirty="0">
                <a:latin typeface="DejaVu Sans"/>
                <a:cs typeface="DejaVu Sans"/>
              </a:rPr>
              <a:t>slope </a:t>
            </a:r>
            <a:r>
              <a:rPr sz="3400" spc="-25" dirty="0">
                <a:latin typeface="DejaVu Sans"/>
                <a:cs typeface="DejaVu Sans"/>
              </a:rPr>
              <a:t>at</a:t>
            </a:r>
            <a:r>
              <a:rPr sz="3400" spc="-380" dirty="0">
                <a:latin typeface="DejaVu Sans"/>
                <a:cs typeface="DejaVu Sans"/>
              </a:rPr>
              <a:t> </a:t>
            </a:r>
            <a:r>
              <a:rPr sz="3400" spc="-10" dirty="0">
                <a:latin typeface="DejaVu Sans"/>
                <a:cs typeface="DejaVu Sans"/>
              </a:rPr>
              <a:t>that  </a:t>
            </a:r>
            <a:r>
              <a:rPr sz="3400" spc="60" dirty="0">
                <a:latin typeface="DejaVu Sans"/>
                <a:cs typeface="DejaVu Sans"/>
              </a:rPr>
              <a:t>point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66800" y="5651500"/>
            <a:ext cx="582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q</a:t>
            </a:r>
            <a:r>
              <a:rPr sz="4950" b="1" spc="127" baseline="-5892" dirty="0">
                <a:solidFill>
                  <a:srgbClr val="F15B2A"/>
                </a:solidFill>
                <a:latin typeface="Arial"/>
                <a:cs typeface="Arial"/>
              </a:rPr>
              <a:t>i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6400" y="5486400"/>
            <a:ext cx="718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89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6830" y="5221071"/>
            <a:ext cx="1988185" cy="566420"/>
          </a:xfrm>
          <a:custGeom>
            <a:avLst/>
            <a:gdLst/>
            <a:ahLst/>
            <a:cxnLst/>
            <a:rect l="l" t="t" r="r" b="b"/>
            <a:pathLst>
              <a:path w="1988184" h="566420">
                <a:moveTo>
                  <a:pt x="13635" y="520069"/>
                </a:moveTo>
                <a:lnTo>
                  <a:pt x="11684" y="520700"/>
                </a:lnTo>
                <a:lnTo>
                  <a:pt x="3690" y="528320"/>
                </a:lnTo>
                <a:lnTo>
                  <a:pt x="0" y="537210"/>
                </a:lnTo>
                <a:lnTo>
                  <a:pt x="1120" y="548640"/>
                </a:lnTo>
                <a:lnTo>
                  <a:pt x="5780" y="558800"/>
                </a:lnTo>
                <a:lnTo>
                  <a:pt x="12903" y="563880"/>
                </a:lnTo>
                <a:lnTo>
                  <a:pt x="22916" y="566420"/>
                </a:lnTo>
                <a:lnTo>
                  <a:pt x="26088" y="565815"/>
                </a:lnTo>
                <a:lnTo>
                  <a:pt x="15801" y="528320"/>
                </a:lnTo>
                <a:lnTo>
                  <a:pt x="13635" y="520069"/>
                </a:lnTo>
                <a:close/>
              </a:path>
              <a:path w="1988184" h="566420">
                <a:moveTo>
                  <a:pt x="26089" y="565815"/>
                </a:moveTo>
                <a:lnTo>
                  <a:pt x="26253" y="566420"/>
                </a:lnTo>
                <a:lnTo>
                  <a:pt x="26089" y="565815"/>
                </a:lnTo>
                <a:close/>
              </a:path>
              <a:path w="1988184" h="566420">
                <a:moveTo>
                  <a:pt x="13719" y="520042"/>
                </a:moveTo>
                <a:lnTo>
                  <a:pt x="26090" y="565815"/>
                </a:lnTo>
                <a:lnTo>
                  <a:pt x="13719" y="520042"/>
                </a:lnTo>
                <a:close/>
              </a:path>
              <a:path w="1988184" h="566420">
                <a:moveTo>
                  <a:pt x="73091" y="513080"/>
                </a:moveTo>
                <a:lnTo>
                  <a:pt x="55176" y="515620"/>
                </a:lnTo>
                <a:lnTo>
                  <a:pt x="34572" y="515620"/>
                </a:lnTo>
                <a:lnTo>
                  <a:pt x="23472" y="516890"/>
                </a:lnTo>
                <a:lnTo>
                  <a:pt x="13719" y="520042"/>
                </a:lnTo>
                <a:lnTo>
                  <a:pt x="26090" y="565815"/>
                </a:lnTo>
                <a:lnTo>
                  <a:pt x="36248" y="563880"/>
                </a:lnTo>
                <a:lnTo>
                  <a:pt x="47314" y="560070"/>
                </a:lnTo>
                <a:lnTo>
                  <a:pt x="54366" y="554990"/>
                </a:lnTo>
                <a:lnTo>
                  <a:pt x="63621" y="548640"/>
                </a:lnTo>
                <a:lnTo>
                  <a:pt x="81295" y="542290"/>
                </a:lnTo>
                <a:lnTo>
                  <a:pt x="82088" y="541520"/>
                </a:lnTo>
                <a:lnTo>
                  <a:pt x="75437" y="539750"/>
                </a:lnTo>
                <a:lnTo>
                  <a:pt x="69440" y="529590"/>
                </a:lnTo>
                <a:lnTo>
                  <a:pt x="69205" y="519430"/>
                </a:lnTo>
                <a:lnTo>
                  <a:pt x="75365" y="513370"/>
                </a:lnTo>
                <a:lnTo>
                  <a:pt x="73091" y="513080"/>
                </a:lnTo>
                <a:close/>
              </a:path>
              <a:path w="1988184" h="566420">
                <a:moveTo>
                  <a:pt x="378907" y="430530"/>
                </a:moveTo>
                <a:lnTo>
                  <a:pt x="370773" y="434340"/>
                </a:lnTo>
                <a:lnTo>
                  <a:pt x="364470" y="435610"/>
                </a:lnTo>
                <a:lnTo>
                  <a:pt x="358715" y="438150"/>
                </a:lnTo>
                <a:lnTo>
                  <a:pt x="352224" y="438150"/>
                </a:lnTo>
                <a:lnTo>
                  <a:pt x="344121" y="440690"/>
                </a:lnTo>
                <a:lnTo>
                  <a:pt x="325539" y="448310"/>
                </a:lnTo>
                <a:lnTo>
                  <a:pt x="316779" y="450850"/>
                </a:lnTo>
                <a:lnTo>
                  <a:pt x="301612" y="454660"/>
                </a:lnTo>
                <a:lnTo>
                  <a:pt x="293679" y="455930"/>
                </a:lnTo>
                <a:lnTo>
                  <a:pt x="284444" y="459740"/>
                </a:lnTo>
                <a:lnTo>
                  <a:pt x="275232" y="462280"/>
                </a:lnTo>
                <a:lnTo>
                  <a:pt x="264348" y="463550"/>
                </a:lnTo>
                <a:lnTo>
                  <a:pt x="252553" y="466090"/>
                </a:lnTo>
                <a:lnTo>
                  <a:pt x="226820" y="473710"/>
                </a:lnTo>
                <a:lnTo>
                  <a:pt x="211196" y="477520"/>
                </a:lnTo>
                <a:lnTo>
                  <a:pt x="197036" y="480060"/>
                </a:lnTo>
                <a:lnTo>
                  <a:pt x="187645" y="481330"/>
                </a:lnTo>
                <a:lnTo>
                  <a:pt x="177155" y="485140"/>
                </a:lnTo>
                <a:lnTo>
                  <a:pt x="144868" y="495300"/>
                </a:lnTo>
                <a:lnTo>
                  <a:pt x="133835" y="499110"/>
                </a:lnTo>
                <a:lnTo>
                  <a:pt x="108327" y="505460"/>
                </a:lnTo>
                <a:lnTo>
                  <a:pt x="91623" y="508000"/>
                </a:lnTo>
                <a:lnTo>
                  <a:pt x="76952" y="511810"/>
                </a:lnTo>
                <a:lnTo>
                  <a:pt x="75365" y="513370"/>
                </a:lnTo>
                <a:lnTo>
                  <a:pt x="83019" y="514350"/>
                </a:lnTo>
                <a:lnTo>
                  <a:pt x="88171" y="524510"/>
                </a:lnTo>
                <a:lnTo>
                  <a:pt x="87834" y="535940"/>
                </a:lnTo>
                <a:lnTo>
                  <a:pt x="82088" y="541520"/>
                </a:lnTo>
                <a:lnTo>
                  <a:pt x="84978" y="542290"/>
                </a:lnTo>
                <a:lnTo>
                  <a:pt x="95603" y="538480"/>
                </a:lnTo>
                <a:lnTo>
                  <a:pt x="105898" y="535940"/>
                </a:lnTo>
                <a:lnTo>
                  <a:pt x="115303" y="532130"/>
                </a:lnTo>
                <a:lnTo>
                  <a:pt x="123256" y="529590"/>
                </a:lnTo>
                <a:lnTo>
                  <a:pt x="133438" y="527050"/>
                </a:lnTo>
                <a:lnTo>
                  <a:pt x="140925" y="525780"/>
                </a:lnTo>
                <a:lnTo>
                  <a:pt x="146702" y="524510"/>
                </a:lnTo>
                <a:lnTo>
                  <a:pt x="151755" y="523240"/>
                </a:lnTo>
                <a:lnTo>
                  <a:pt x="158782" y="518160"/>
                </a:lnTo>
                <a:lnTo>
                  <a:pt x="168674" y="514350"/>
                </a:lnTo>
                <a:lnTo>
                  <a:pt x="179590" y="510540"/>
                </a:lnTo>
                <a:lnTo>
                  <a:pt x="189690" y="509270"/>
                </a:lnTo>
                <a:lnTo>
                  <a:pt x="198578" y="506730"/>
                </a:lnTo>
                <a:lnTo>
                  <a:pt x="220776" y="501650"/>
                </a:lnTo>
                <a:lnTo>
                  <a:pt x="229936" y="499110"/>
                </a:lnTo>
                <a:lnTo>
                  <a:pt x="237860" y="497840"/>
                </a:lnTo>
                <a:lnTo>
                  <a:pt x="248583" y="495300"/>
                </a:lnTo>
                <a:lnTo>
                  <a:pt x="260443" y="492760"/>
                </a:lnTo>
                <a:lnTo>
                  <a:pt x="271782" y="491490"/>
                </a:lnTo>
                <a:lnTo>
                  <a:pt x="282653" y="488950"/>
                </a:lnTo>
                <a:lnTo>
                  <a:pt x="293747" y="485140"/>
                </a:lnTo>
                <a:lnTo>
                  <a:pt x="304394" y="481330"/>
                </a:lnTo>
                <a:lnTo>
                  <a:pt x="313921" y="477520"/>
                </a:lnTo>
                <a:lnTo>
                  <a:pt x="323786" y="474980"/>
                </a:lnTo>
                <a:lnTo>
                  <a:pt x="333909" y="473710"/>
                </a:lnTo>
                <a:lnTo>
                  <a:pt x="343887" y="471170"/>
                </a:lnTo>
                <a:lnTo>
                  <a:pt x="353316" y="468630"/>
                </a:lnTo>
                <a:lnTo>
                  <a:pt x="362055" y="467360"/>
                </a:lnTo>
                <a:lnTo>
                  <a:pt x="370477" y="464820"/>
                </a:lnTo>
                <a:lnTo>
                  <a:pt x="378895" y="463550"/>
                </a:lnTo>
                <a:lnTo>
                  <a:pt x="387619" y="461010"/>
                </a:lnTo>
                <a:lnTo>
                  <a:pt x="388014" y="460550"/>
                </a:lnTo>
                <a:lnTo>
                  <a:pt x="380440" y="458470"/>
                </a:lnTo>
                <a:lnTo>
                  <a:pt x="375318" y="448310"/>
                </a:lnTo>
                <a:lnTo>
                  <a:pt x="375489" y="436880"/>
                </a:lnTo>
                <a:lnTo>
                  <a:pt x="381087" y="431518"/>
                </a:lnTo>
                <a:lnTo>
                  <a:pt x="378907" y="430530"/>
                </a:lnTo>
                <a:close/>
              </a:path>
              <a:path w="1988184" h="566420">
                <a:moveTo>
                  <a:pt x="75365" y="513370"/>
                </a:moveTo>
                <a:lnTo>
                  <a:pt x="69205" y="519430"/>
                </a:lnTo>
                <a:lnTo>
                  <a:pt x="69440" y="529590"/>
                </a:lnTo>
                <a:lnTo>
                  <a:pt x="75437" y="539750"/>
                </a:lnTo>
                <a:lnTo>
                  <a:pt x="82088" y="541520"/>
                </a:lnTo>
                <a:lnTo>
                  <a:pt x="87834" y="535940"/>
                </a:lnTo>
                <a:lnTo>
                  <a:pt x="88171" y="524510"/>
                </a:lnTo>
                <a:lnTo>
                  <a:pt x="83019" y="514350"/>
                </a:lnTo>
                <a:lnTo>
                  <a:pt x="75365" y="513370"/>
                </a:lnTo>
                <a:close/>
              </a:path>
              <a:path w="1988184" h="566420">
                <a:moveTo>
                  <a:pt x="683758" y="349250"/>
                </a:moveTo>
                <a:lnTo>
                  <a:pt x="671677" y="353060"/>
                </a:lnTo>
                <a:lnTo>
                  <a:pt x="656335" y="358140"/>
                </a:lnTo>
                <a:lnTo>
                  <a:pt x="640513" y="363220"/>
                </a:lnTo>
                <a:lnTo>
                  <a:pt x="626989" y="367030"/>
                </a:lnTo>
                <a:lnTo>
                  <a:pt x="618401" y="369570"/>
                </a:lnTo>
                <a:lnTo>
                  <a:pt x="595724" y="374650"/>
                </a:lnTo>
                <a:lnTo>
                  <a:pt x="586222" y="378460"/>
                </a:lnTo>
                <a:lnTo>
                  <a:pt x="565532" y="386080"/>
                </a:lnTo>
                <a:lnTo>
                  <a:pt x="550082" y="388620"/>
                </a:lnTo>
                <a:lnTo>
                  <a:pt x="525668" y="391160"/>
                </a:lnTo>
                <a:lnTo>
                  <a:pt x="512347" y="394970"/>
                </a:lnTo>
                <a:lnTo>
                  <a:pt x="498041" y="398780"/>
                </a:lnTo>
                <a:lnTo>
                  <a:pt x="484204" y="403860"/>
                </a:lnTo>
                <a:lnTo>
                  <a:pt x="472290" y="407670"/>
                </a:lnTo>
                <a:lnTo>
                  <a:pt x="449949" y="412750"/>
                </a:lnTo>
                <a:lnTo>
                  <a:pt x="439681" y="415290"/>
                </a:lnTo>
                <a:lnTo>
                  <a:pt x="431790" y="417830"/>
                </a:lnTo>
                <a:lnTo>
                  <a:pt x="413634" y="425450"/>
                </a:lnTo>
                <a:lnTo>
                  <a:pt x="400894" y="427990"/>
                </a:lnTo>
                <a:lnTo>
                  <a:pt x="388329" y="429260"/>
                </a:lnTo>
                <a:lnTo>
                  <a:pt x="382120" y="430530"/>
                </a:lnTo>
                <a:lnTo>
                  <a:pt x="381087" y="431518"/>
                </a:lnTo>
                <a:lnTo>
                  <a:pt x="387308" y="434340"/>
                </a:lnTo>
                <a:lnTo>
                  <a:pt x="392502" y="443230"/>
                </a:lnTo>
                <a:lnTo>
                  <a:pt x="393077" y="454660"/>
                </a:lnTo>
                <a:lnTo>
                  <a:pt x="388014" y="460550"/>
                </a:lnTo>
                <a:lnTo>
                  <a:pt x="389689" y="461010"/>
                </a:lnTo>
                <a:lnTo>
                  <a:pt x="396168" y="458470"/>
                </a:lnTo>
                <a:lnTo>
                  <a:pt x="402194" y="455930"/>
                </a:lnTo>
                <a:lnTo>
                  <a:pt x="408451" y="453390"/>
                </a:lnTo>
                <a:lnTo>
                  <a:pt x="415623" y="452120"/>
                </a:lnTo>
                <a:lnTo>
                  <a:pt x="422381" y="450850"/>
                </a:lnTo>
                <a:lnTo>
                  <a:pt x="428812" y="448310"/>
                </a:lnTo>
                <a:lnTo>
                  <a:pt x="435632" y="447040"/>
                </a:lnTo>
                <a:lnTo>
                  <a:pt x="443563" y="444500"/>
                </a:lnTo>
                <a:lnTo>
                  <a:pt x="450558" y="443230"/>
                </a:lnTo>
                <a:lnTo>
                  <a:pt x="455909" y="440690"/>
                </a:lnTo>
                <a:lnTo>
                  <a:pt x="462081" y="439420"/>
                </a:lnTo>
                <a:lnTo>
                  <a:pt x="471541" y="438150"/>
                </a:lnTo>
                <a:lnTo>
                  <a:pt x="477869" y="436880"/>
                </a:lnTo>
                <a:lnTo>
                  <a:pt x="484477" y="434340"/>
                </a:lnTo>
                <a:lnTo>
                  <a:pt x="493117" y="431800"/>
                </a:lnTo>
                <a:lnTo>
                  <a:pt x="505539" y="429260"/>
                </a:lnTo>
                <a:lnTo>
                  <a:pt x="515698" y="426720"/>
                </a:lnTo>
                <a:lnTo>
                  <a:pt x="523760" y="422910"/>
                </a:lnTo>
                <a:lnTo>
                  <a:pt x="529560" y="420370"/>
                </a:lnTo>
                <a:lnTo>
                  <a:pt x="532933" y="417830"/>
                </a:lnTo>
                <a:lnTo>
                  <a:pt x="580188" y="403860"/>
                </a:lnTo>
                <a:lnTo>
                  <a:pt x="587959" y="402590"/>
                </a:lnTo>
                <a:lnTo>
                  <a:pt x="594400" y="402590"/>
                </a:lnTo>
                <a:lnTo>
                  <a:pt x="601373" y="401320"/>
                </a:lnTo>
                <a:lnTo>
                  <a:pt x="610868" y="398780"/>
                </a:lnTo>
                <a:lnTo>
                  <a:pt x="621993" y="394970"/>
                </a:lnTo>
                <a:lnTo>
                  <a:pt x="632368" y="391160"/>
                </a:lnTo>
                <a:lnTo>
                  <a:pt x="639613" y="389890"/>
                </a:lnTo>
                <a:lnTo>
                  <a:pt x="647957" y="387350"/>
                </a:lnTo>
                <a:lnTo>
                  <a:pt x="661199" y="386080"/>
                </a:lnTo>
                <a:lnTo>
                  <a:pt x="676285" y="383540"/>
                </a:lnTo>
                <a:lnTo>
                  <a:pt x="690159" y="379730"/>
                </a:lnTo>
                <a:lnTo>
                  <a:pt x="692461" y="377906"/>
                </a:lnTo>
                <a:lnTo>
                  <a:pt x="685007" y="375920"/>
                </a:lnTo>
                <a:lnTo>
                  <a:pt x="679013" y="367030"/>
                </a:lnTo>
                <a:lnTo>
                  <a:pt x="678779" y="355600"/>
                </a:lnTo>
                <a:lnTo>
                  <a:pt x="685855" y="349800"/>
                </a:lnTo>
                <a:lnTo>
                  <a:pt x="683758" y="349250"/>
                </a:lnTo>
                <a:close/>
              </a:path>
              <a:path w="1988184" h="566420">
                <a:moveTo>
                  <a:pt x="381087" y="431518"/>
                </a:moveTo>
                <a:lnTo>
                  <a:pt x="375489" y="436880"/>
                </a:lnTo>
                <a:lnTo>
                  <a:pt x="375318" y="448310"/>
                </a:lnTo>
                <a:lnTo>
                  <a:pt x="380440" y="458470"/>
                </a:lnTo>
                <a:lnTo>
                  <a:pt x="388014" y="460550"/>
                </a:lnTo>
                <a:lnTo>
                  <a:pt x="393077" y="454660"/>
                </a:lnTo>
                <a:lnTo>
                  <a:pt x="392502" y="443230"/>
                </a:lnTo>
                <a:lnTo>
                  <a:pt x="387308" y="434340"/>
                </a:lnTo>
                <a:lnTo>
                  <a:pt x="381087" y="431518"/>
                </a:lnTo>
                <a:close/>
              </a:path>
              <a:path w="1988184" h="566420">
                <a:moveTo>
                  <a:pt x="988482" y="267970"/>
                </a:moveTo>
                <a:lnTo>
                  <a:pt x="980348" y="270510"/>
                </a:lnTo>
                <a:lnTo>
                  <a:pt x="974045" y="273050"/>
                </a:lnTo>
                <a:lnTo>
                  <a:pt x="968290" y="275590"/>
                </a:lnTo>
                <a:lnTo>
                  <a:pt x="961799" y="275590"/>
                </a:lnTo>
                <a:lnTo>
                  <a:pt x="953696" y="276860"/>
                </a:lnTo>
                <a:lnTo>
                  <a:pt x="944514" y="280670"/>
                </a:lnTo>
                <a:lnTo>
                  <a:pt x="935113" y="285750"/>
                </a:lnTo>
                <a:lnTo>
                  <a:pt x="926353" y="288290"/>
                </a:lnTo>
                <a:lnTo>
                  <a:pt x="911181" y="290830"/>
                </a:lnTo>
                <a:lnTo>
                  <a:pt x="903249" y="293370"/>
                </a:lnTo>
                <a:lnTo>
                  <a:pt x="884806" y="298450"/>
                </a:lnTo>
                <a:lnTo>
                  <a:pt x="873923" y="300990"/>
                </a:lnTo>
                <a:lnTo>
                  <a:pt x="862127" y="303530"/>
                </a:lnTo>
                <a:lnTo>
                  <a:pt x="836394" y="311150"/>
                </a:lnTo>
                <a:lnTo>
                  <a:pt x="820769" y="314960"/>
                </a:lnTo>
                <a:lnTo>
                  <a:pt x="806605" y="317500"/>
                </a:lnTo>
                <a:lnTo>
                  <a:pt x="797207" y="318770"/>
                </a:lnTo>
                <a:lnTo>
                  <a:pt x="786724" y="322580"/>
                </a:lnTo>
                <a:lnTo>
                  <a:pt x="754443" y="332740"/>
                </a:lnTo>
                <a:lnTo>
                  <a:pt x="743410" y="336550"/>
                </a:lnTo>
                <a:lnTo>
                  <a:pt x="733138" y="339090"/>
                </a:lnTo>
                <a:lnTo>
                  <a:pt x="717897" y="341630"/>
                </a:lnTo>
                <a:lnTo>
                  <a:pt x="701192" y="345440"/>
                </a:lnTo>
                <a:lnTo>
                  <a:pt x="686526" y="349250"/>
                </a:lnTo>
                <a:lnTo>
                  <a:pt x="685855" y="349800"/>
                </a:lnTo>
                <a:lnTo>
                  <a:pt x="693445" y="351790"/>
                </a:lnTo>
                <a:lnTo>
                  <a:pt x="698760" y="361950"/>
                </a:lnTo>
                <a:lnTo>
                  <a:pt x="698174" y="373380"/>
                </a:lnTo>
                <a:lnTo>
                  <a:pt x="692461" y="377906"/>
                </a:lnTo>
                <a:lnTo>
                  <a:pt x="694540" y="378460"/>
                </a:lnTo>
                <a:lnTo>
                  <a:pt x="705172" y="375920"/>
                </a:lnTo>
                <a:lnTo>
                  <a:pt x="715471" y="372110"/>
                </a:lnTo>
                <a:lnTo>
                  <a:pt x="724878" y="369570"/>
                </a:lnTo>
                <a:lnTo>
                  <a:pt x="732831" y="367030"/>
                </a:lnTo>
                <a:lnTo>
                  <a:pt x="743013" y="364490"/>
                </a:lnTo>
                <a:lnTo>
                  <a:pt x="750499" y="363220"/>
                </a:lnTo>
                <a:lnTo>
                  <a:pt x="756276" y="361950"/>
                </a:lnTo>
                <a:lnTo>
                  <a:pt x="761329" y="359410"/>
                </a:lnTo>
                <a:lnTo>
                  <a:pt x="768357" y="355600"/>
                </a:lnTo>
                <a:lnTo>
                  <a:pt x="778249" y="351790"/>
                </a:lnTo>
                <a:lnTo>
                  <a:pt x="789165" y="347980"/>
                </a:lnTo>
                <a:lnTo>
                  <a:pt x="799264" y="345440"/>
                </a:lnTo>
                <a:lnTo>
                  <a:pt x="808153" y="344170"/>
                </a:lnTo>
                <a:lnTo>
                  <a:pt x="830350" y="339090"/>
                </a:lnTo>
                <a:lnTo>
                  <a:pt x="839511" y="336550"/>
                </a:lnTo>
                <a:lnTo>
                  <a:pt x="847435" y="334010"/>
                </a:lnTo>
                <a:lnTo>
                  <a:pt x="858157" y="332740"/>
                </a:lnTo>
                <a:lnTo>
                  <a:pt x="870018" y="330200"/>
                </a:lnTo>
                <a:lnTo>
                  <a:pt x="881357" y="328930"/>
                </a:lnTo>
                <a:lnTo>
                  <a:pt x="892227" y="326390"/>
                </a:lnTo>
                <a:lnTo>
                  <a:pt x="903322" y="322580"/>
                </a:lnTo>
                <a:lnTo>
                  <a:pt x="913968" y="318770"/>
                </a:lnTo>
                <a:lnTo>
                  <a:pt x="923496" y="314960"/>
                </a:lnTo>
                <a:lnTo>
                  <a:pt x="943479" y="309880"/>
                </a:lnTo>
                <a:lnTo>
                  <a:pt x="953457" y="308610"/>
                </a:lnTo>
                <a:lnTo>
                  <a:pt x="962891" y="306070"/>
                </a:lnTo>
                <a:lnTo>
                  <a:pt x="971628" y="303530"/>
                </a:lnTo>
                <a:lnTo>
                  <a:pt x="980047" y="302260"/>
                </a:lnTo>
                <a:lnTo>
                  <a:pt x="988464" y="299720"/>
                </a:lnTo>
                <a:lnTo>
                  <a:pt x="997194" y="298450"/>
                </a:lnTo>
                <a:lnTo>
                  <a:pt x="998472" y="296962"/>
                </a:lnTo>
                <a:lnTo>
                  <a:pt x="990014" y="294640"/>
                </a:lnTo>
                <a:lnTo>
                  <a:pt x="984892" y="285750"/>
                </a:lnTo>
                <a:lnTo>
                  <a:pt x="985064" y="274320"/>
                </a:lnTo>
                <a:lnTo>
                  <a:pt x="990150" y="268474"/>
                </a:lnTo>
                <a:lnTo>
                  <a:pt x="988482" y="267970"/>
                </a:lnTo>
                <a:close/>
              </a:path>
              <a:path w="1988184" h="566420">
                <a:moveTo>
                  <a:pt x="685855" y="349800"/>
                </a:moveTo>
                <a:lnTo>
                  <a:pt x="678779" y="355600"/>
                </a:lnTo>
                <a:lnTo>
                  <a:pt x="679013" y="367030"/>
                </a:lnTo>
                <a:lnTo>
                  <a:pt x="685007" y="375920"/>
                </a:lnTo>
                <a:lnTo>
                  <a:pt x="692461" y="377906"/>
                </a:lnTo>
                <a:lnTo>
                  <a:pt x="698174" y="373380"/>
                </a:lnTo>
                <a:lnTo>
                  <a:pt x="698760" y="361950"/>
                </a:lnTo>
                <a:lnTo>
                  <a:pt x="693445" y="351790"/>
                </a:lnTo>
                <a:lnTo>
                  <a:pt x="685855" y="349800"/>
                </a:lnTo>
                <a:close/>
              </a:path>
              <a:path w="1988184" h="566420">
                <a:moveTo>
                  <a:pt x="1293332" y="186690"/>
                </a:moveTo>
                <a:lnTo>
                  <a:pt x="1281251" y="190500"/>
                </a:lnTo>
                <a:lnTo>
                  <a:pt x="1250088" y="200660"/>
                </a:lnTo>
                <a:lnTo>
                  <a:pt x="1236563" y="204470"/>
                </a:lnTo>
                <a:lnTo>
                  <a:pt x="1227975" y="207010"/>
                </a:lnTo>
                <a:lnTo>
                  <a:pt x="1205299" y="212090"/>
                </a:lnTo>
                <a:lnTo>
                  <a:pt x="1195796" y="215900"/>
                </a:lnTo>
                <a:lnTo>
                  <a:pt x="1175106" y="222250"/>
                </a:lnTo>
                <a:lnTo>
                  <a:pt x="1159655" y="226060"/>
                </a:lnTo>
                <a:lnTo>
                  <a:pt x="1135230" y="228600"/>
                </a:lnTo>
                <a:lnTo>
                  <a:pt x="1121916" y="232410"/>
                </a:lnTo>
                <a:lnTo>
                  <a:pt x="1107614" y="236220"/>
                </a:lnTo>
                <a:lnTo>
                  <a:pt x="1093778" y="241300"/>
                </a:lnTo>
                <a:lnTo>
                  <a:pt x="1081865" y="245110"/>
                </a:lnTo>
                <a:lnTo>
                  <a:pt x="1041364" y="255270"/>
                </a:lnTo>
                <a:lnTo>
                  <a:pt x="1029252" y="260350"/>
                </a:lnTo>
                <a:lnTo>
                  <a:pt x="1023209" y="261620"/>
                </a:lnTo>
                <a:lnTo>
                  <a:pt x="1016891" y="264160"/>
                </a:lnTo>
                <a:lnTo>
                  <a:pt x="1010468" y="265430"/>
                </a:lnTo>
                <a:lnTo>
                  <a:pt x="997903" y="266700"/>
                </a:lnTo>
                <a:lnTo>
                  <a:pt x="991695" y="266700"/>
                </a:lnTo>
                <a:lnTo>
                  <a:pt x="990150" y="268474"/>
                </a:lnTo>
                <a:lnTo>
                  <a:pt x="996883" y="270510"/>
                </a:lnTo>
                <a:lnTo>
                  <a:pt x="1002077" y="280670"/>
                </a:lnTo>
                <a:lnTo>
                  <a:pt x="1002651" y="292100"/>
                </a:lnTo>
                <a:lnTo>
                  <a:pt x="998472" y="296962"/>
                </a:lnTo>
                <a:lnTo>
                  <a:pt x="999264" y="297180"/>
                </a:lnTo>
                <a:lnTo>
                  <a:pt x="1005743" y="295910"/>
                </a:lnTo>
                <a:lnTo>
                  <a:pt x="1011769" y="292100"/>
                </a:lnTo>
                <a:lnTo>
                  <a:pt x="1018025" y="289560"/>
                </a:lnTo>
                <a:lnTo>
                  <a:pt x="1025197" y="288290"/>
                </a:lnTo>
                <a:lnTo>
                  <a:pt x="1031956" y="288290"/>
                </a:lnTo>
                <a:lnTo>
                  <a:pt x="1038386" y="285750"/>
                </a:lnTo>
                <a:lnTo>
                  <a:pt x="1045207" y="284480"/>
                </a:lnTo>
                <a:lnTo>
                  <a:pt x="1053137" y="281940"/>
                </a:lnTo>
                <a:lnTo>
                  <a:pt x="1060132" y="280670"/>
                </a:lnTo>
                <a:lnTo>
                  <a:pt x="1065483" y="278130"/>
                </a:lnTo>
                <a:lnTo>
                  <a:pt x="1071656" y="276860"/>
                </a:lnTo>
                <a:lnTo>
                  <a:pt x="1081115" y="275590"/>
                </a:lnTo>
                <a:lnTo>
                  <a:pt x="1087444" y="274320"/>
                </a:lnTo>
                <a:lnTo>
                  <a:pt x="1094052" y="271780"/>
                </a:lnTo>
                <a:lnTo>
                  <a:pt x="1102691" y="269240"/>
                </a:lnTo>
                <a:lnTo>
                  <a:pt x="1115113" y="266700"/>
                </a:lnTo>
                <a:lnTo>
                  <a:pt x="1125273" y="264160"/>
                </a:lnTo>
                <a:lnTo>
                  <a:pt x="1133335" y="260350"/>
                </a:lnTo>
                <a:lnTo>
                  <a:pt x="1139134" y="257810"/>
                </a:lnTo>
                <a:lnTo>
                  <a:pt x="1142507" y="255270"/>
                </a:lnTo>
                <a:lnTo>
                  <a:pt x="1145480" y="254000"/>
                </a:lnTo>
                <a:lnTo>
                  <a:pt x="1178804" y="242570"/>
                </a:lnTo>
                <a:lnTo>
                  <a:pt x="1189763" y="241300"/>
                </a:lnTo>
                <a:lnTo>
                  <a:pt x="1197533" y="240030"/>
                </a:lnTo>
                <a:lnTo>
                  <a:pt x="1203975" y="240030"/>
                </a:lnTo>
                <a:lnTo>
                  <a:pt x="1210947" y="238760"/>
                </a:lnTo>
                <a:lnTo>
                  <a:pt x="1220443" y="236220"/>
                </a:lnTo>
                <a:lnTo>
                  <a:pt x="1231568" y="232410"/>
                </a:lnTo>
                <a:lnTo>
                  <a:pt x="1241942" y="228600"/>
                </a:lnTo>
                <a:lnTo>
                  <a:pt x="1249187" y="226060"/>
                </a:lnTo>
                <a:lnTo>
                  <a:pt x="1257531" y="224790"/>
                </a:lnTo>
                <a:lnTo>
                  <a:pt x="1270774" y="222250"/>
                </a:lnTo>
                <a:lnTo>
                  <a:pt x="1285860" y="219710"/>
                </a:lnTo>
                <a:lnTo>
                  <a:pt x="1299733" y="217170"/>
                </a:lnTo>
                <a:lnTo>
                  <a:pt x="1301736" y="215266"/>
                </a:lnTo>
                <a:lnTo>
                  <a:pt x="1294581" y="213360"/>
                </a:lnTo>
                <a:lnTo>
                  <a:pt x="1288587" y="204470"/>
                </a:lnTo>
                <a:lnTo>
                  <a:pt x="1288354" y="193040"/>
                </a:lnTo>
                <a:lnTo>
                  <a:pt x="1295430" y="187240"/>
                </a:lnTo>
                <a:lnTo>
                  <a:pt x="1293332" y="186690"/>
                </a:lnTo>
                <a:close/>
              </a:path>
              <a:path w="1988184" h="566420">
                <a:moveTo>
                  <a:pt x="990150" y="268474"/>
                </a:moveTo>
                <a:lnTo>
                  <a:pt x="985064" y="274320"/>
                </a:lnTo>
                <a:lnTo>
                  <a:pt x="984892" y="285750"/>
                </a:lnTo>
                <a:lnTo>
                  <a:pt x="990014" y="294640"/>
                </a:lnTo>
                <a:lnTo>
                  <a:pt x="998472" y="296962"/>
                </a:lnTo>
                <a:lnTo>
                  <a:pt x="1002651" y="292100"/>
                </a:lnTo>
                <a:lnTo>
                  <a:pt x="1002077" y="280670"/>
                </a:lnTo>
                <a:lnTo>
                  <a:pt x="996883" y="270510"/>
                </a:lnTo>
                <a:lnTo>
                  <a:pt x="990150" y="268474"/>
                </a:lnTo>
                <a:close/>
              </a:path>
              <a:path w="1988184" h="566420">
                <a:moveTo>
                  <a:pt x="1598056" y="105410"/>
                </a:moveTo>
                <a:lnTo>
                  <a:pt x="1589917" y="107950"/>
                </a:lnTo>
                <a:lnTo>
                  <a:pt x="1583615" y="110490"/>
                </a:lnTo>
                <a:lnTo>
                  <a:pt x="1577863" y="111760"/>
                </a:lnTo>
                <a:lnTo>
                  <a:pt x="1571373" y="113030"/>
                </a:lnTo>
                <a:lnTo>
                  <a:pt x="1563265" y="114300"/>
                </a:lnTo>
                <a:lnTo>
                  <a:pt x="1554084" y="118110"/>
                </a:lnTo>
                <a:lnTo>
                  <a:pt x="1544686" y="123190"/>
                </a:lnTo>
                <a:lnTo>
                  <a:pt x="1535928" y="125730"/>
                </a:lnTo>
                <a:lnTo>
                  <a:pt x="1520756" y="128270"/>
                </a:lnTo>
                <a:lnTo>
                  <a:pt x="1512823" y="130810"/>
                </a:lnTo>
                <a:lnTo>
                  <a:pt x="1494381" y="135890"/>
                </a:lnTo>
                <a:lnTo>
                  <a:pt x="1483497" y="138430"/>
                </a:lnTo>
                <a:lnTo>
                  <a:pt x="1471702" y="139700"/>
                </a:lnTo>
                <a:lnTo>
                  <a:pt x="1445967" y="148590"/>
                </a:lnTo>
                <a:lnTo>
                  <a:pt x="1430338" y="152400"/>
                </a:lnTo>
                <a:lnTo>
                  <a:pt x="1416175" y="154940"/>
                </a:lnTo>
                <a:lnTo>
                  <a:pt x="1406781" y="156210"/>
                </a:lnTo>
                <a:lnTo>
                  <a:pt x="1396299" y="158750"/>
                </a:lnTo>
                <a:lnTo>
                  <a:pt x="1380250" y="163830"/>
                </a:lnTo>
                <a:lnTo>
                  <a:pt x="1364017" y="170180"/>
                </a:lnTo>
                <a:lnTo>
                  <a:pt x="1352984" y="172720"/>
                </a:lnTo>
                <a:lnTo>
                  <a:pt x="1327472" y="179070"/>
                </a:lnTo>
                <a:lnTo>
                  <a:pt x="1310767" y="182880"/>
                </a:lnTo>
                <a:lnTo>
                  <a:pt x="1296101" y="186690"/>
                </a:lnTo>
                <a:lnTo>
                  <a:pt x="1295430" y="187240"/>
                </a:lnTo>
                <a:lnTo>
                  <a:pt x="1303019" y="189230"/>
                </a:lnTo>
                <a:lnTo>
                  <a:pt x="1308334" y="199390"/>
                </a:lnTo>
                <a:lnTo>
                  <a:pt x="1307748" y="209550"/>
                </a:lnTo>
                <a:lnTo>
                  <a:pt x="1301736" y="215266"/>
                </a:lnTo>
                <a:lnTo>
                  <a:pt x="1304115" y="215900"/>
                </a:lnTo>
                <a:lnTo>
                  <a:pt x="1314746" y="213360"/>
                </a:lnTo>
                <a:lnTo>
                  <a:pt x="1325046" y="209550"/>
                </a:lnTo>
                <a:lnTo>
                  <a:pt x="1334452" y="207010"/>
                </a:lnTo>
                <a:lnTo>
                  <a:pt x="1342405" y="204470"/>
                </a:lnTo>
                <a:lnTo>
                  <a:pt x="1352586" y="201930"/>
                </a:lnTo>
                <a:lnTo>
                  <a:pt x="1360069" y="200660"/>
                </a:lnTo>
                <a:lnTo>
                  <a:pt x="1365846" y="199390"/>
                </a:lnTo>
                <a:lnTo>
                  <a:pt x="1370904" y="196850"/>
                </a:lnTo>
                <a:lnTo>
                  <a:pt x="1377931" y="193040"/>
                </a:lnTo>
                <a:lnTo>
                  <a:pt x="1387824" y="189230"/>
                </a:lnTo>
                <a:lnTo>
                  <a:pt x="1398740" y="185420"/>
                </a:lnTo>
                <a:lnTo>
                  <a:pt x="1408839" y="182880"/>
                </a:lnTo>
                <a:lnTo>
                  <a:pt x="1417728" y="181610"/>
                </a:lnTo>
                <a:lnTo>
                  <a:pt x="1428781" y="179070"/>
                </a:lnTo>
                <a:lnTo>
                  <a:pt x="1439925" y="175260"/>
                </a:lnTo>
                <a:lnTo>
                  <a:pt x="1449085" y="173990"/>
                </a:lnTo>
                <a:lnTo>
                  <a:pt x="1457010" y="171450"/>
                </a:lnTo>
                <a:lnTo>
                  <a:pt x="1467732" y="168910"/>
                </a:lnTo>
                <a:lnTo>
                  <a:pt x="1479593" y="167640"/>
                </a:lnTo>
                <a:lnTo>
                  <a:pt x="1512896" y="160020"/>
                </a:lnTo>
                <a:lnTo>
                  <a:pt x="1523543" y="154940"/>
                </a:lnTo>
                <a:lnTo>
                  <a:pt x="1542933" y="149860"/>
                </a:lnTo>
                <a:lnTo>
                  <a:pt x="1563031" y="144780"/>
                </a:lnTo>
                <a:lnTo>
                  <a:pt x="1572466" y="143510"/>
                </a:lnTo>
                <a:lnTo>
                  <a:pt x="1581203" y="140970"/>
                </a:lnTo>
                <a:lnTo>
                  <a:pt x="1589622" y="139700"/>
                </a:lnTo>
                <a:lnTo>
                  <a:pt x="1598039" y="137160"/>
                </a:lnTo>
                <a:lnTo>
                  <a:pt x="1606768" y="134620"/>
                </a:lnTo>
                <a:lnTo>
                  <a:pt x="1607044" y="134298"/>
                </a:lnTo>
                <a:lnTo>
                  <a:pt x="1598428" y="132080"/>
                </a:lnTo>
                <a:lnTo>
                  <a:pt x="1592956" y="123190"/>
                </a:lnTo>
                <a:lnTo>
                  <a:pt x="1593110" y="111760"/>
                </a:lnTo>
                <a:lnTo>
                  <a:pt x="1599608" y="105879"/>
                </a:lnTo>
                <a:lnTo>
                  <a:pt x="1598056" y="105410"/>
                </a:lnTo>
                <a:close/>
              </a:path>
              <a:path w="1988184" h="566420">
                <a:moveTo>
                  <a:pt x="1295430" y="187240"/>
                </a:moveTo>
                <a:lnTo>
                  <a:pt x="1288354" y="193040"/>
                </a:lnTo>
                <a:lnTo>
                  <a:pt x="1288587" y="204470"/>
                </a:lnTo>
                <a:lnTo>
                  <a:pt x="1294581" y="213360"/>
                </a:lnTo>
                <a:lnTo>
                  <a:pt x="1301736" y="215266"/>
                </a:lnTo>
                <a:lnTo>
                  <a:pt x="1307748" y="209550"/>
                </a:lnTo>
                <a:lnTo>
                  <a:pt x="1308334" y="199390"/>
                </a:lnTo>
                <a:lnTo>
                  <a:pt x="1303019" y="189230"/>
                </a:lnTo>
                <a:lnTo>
                  <a:pt x="1295430" y="187240"/>
                </a:lnTo>
                <a:close/>
              </a:path>
              <a:path w="1988184" h="566420">
                <a:moveTo>
                  <a:pt x="1903433" y="24176"/>
                </a:moveTo>
                <a:lnTo>
                  <a:pt x="1892941" y="26670"/>
                </a:lnTo>
                <a:lnTo>
                  <a:pt x="1885570" y="29210"/>
                </a:lnTo>
                <a:lnTo>
                  <a:pt x="1879873" y="31750"/>
                </a:lnTo>
                <a:lnTo>
                  <a:pt x="1874205" y="33020"/>
                </a:lnTo>
                <a:lnTo>
                  <a:pt x="1865503" y="35560"/>
                </a:lnTo>
                <a:lnTo>
                  <a:pt x="1842837" y="40640"/>
                </a:lnTo>
                <a:lnTo>
                  <a:pt x="1835064" y="44450"/>
                </a:lnTo>
                <a:lnTo>
                  <a:pt x="1822650" y="48260"/>
                </a:lnTo>
                <a:lnTo>
                  <a:pt x="1800259" y="53340"/>
                </a:lnTo>
                <a:lnTo>
                  <a:pt x="1775220" y="58420"/>
                </a:lnTo>
                <a:lnTo>
                  <a:pt x="1754863" y="64770"/>
                </a:lnTo>
                <a:lnTo>
                  <a:pt x="1746385" y="68580"/>
                </a:lnTo>
                <a:lnTo>
                  <a:pt x="1736723" y="71120"/>
                </a:lnTo>
                <a:lnTo>
                  <a:pt x="1726358" y="73660"/>
                </a:lnTo>
                <a:lnTo>
                  <a:pt x="1715772" y="74930"/>
                </a:lnTo>
                <a:lnTo>
                  <a:pt x="1703943" y="77470"/>
                </a:lnTo>
                <a:lnTo>
                  <a:pt x="1690830" y="78740"/>
                </a:lnTo>
                <a:lnTo>
                  <a:pt x="1678393" y="81280"/>
                </a:lnTo>
                <a:lnTo>
                  <a:pt x="1668592" y="86360"/>
                </a:lnTo>
                <a:lnTo>
                  <a:pt x="1660658" y="88900"/>
                </a:lnTo>
                <a:lnTo>
                  <a:pt x="1652458" y="91440"/>
                </a:lnTo>
                <a:lnTo>
                  <a:pt x="1635153" y="93980"/>
                </a:lnTo>
                <a:lnTo>
                  <a:pt x="1626567" y="96520"/>
                </a:lnTo>
                <a:lnTo>
                  <a:pt x="1618368" y="99060"/>
                </a:lnTo>
                <a:lnTo>
                  <a:pt x="1609805" y="101600"/>
                </a:lnTo>
                <a:lnTo>
                  <a:pt x="1600126" y="105410"/>
                </a:lnTo>
                <a:lnTo>
                  <a:pt x="1599608" y="105879"/>
                </a:lnTo>
                <a:lnTo>
                  <a:pt x="1606452" y="107950"/>
                </a:lnTo>
                <a:lnTo>
                  <a:pt x="1611647" y="118110"/>
                </a:lnTo>
                <a:lnTo>
                  <a:pt x="1612224" y="128270"/>
                </a:lnTo>
                <a:lnTo>
                  <a:pt x="1607044" y="134298"/>
                </a:lnTo>
                <a:lnTo>
                  <a:pt x="1608292" y="134620"/>
                </a:lnTo>
                <a:lnTo>
                  <a:pt x="1621956" y="129540"/>
                </a:lnTo>
                <a:lnTo>
                  <a:pt x="1629683" y="127000"/>
                </a:lnTo>
                <a:lnTo>
                  <a:pt x="1639344" y="125730"/>
                </a:lnTo>
                <a:lnTo>
                  <a:pt x="1649125" y="123190"/>
                </a:lnTo>
                <a:lnTo>
                  <a:pt x="1692471" y="107950"/>
                </a:lnTo>
                <a:lnTo>
                  <a:pt x="1703332" y="105410"/>
                </a:lnTo>
                <a:lnTo>
                  <a:pt x="1712890" y="102870"/>
                </a:lnTo>
                <a:lnTo>
                  <a:pt x="1720460" y="101600"/>
                </a:lnTo>
                <a:lnTo>
                  <a:pt x="1727253" y="99060"/>
                </a:lnTo>
                <a:lnTo>
                  <a:pt x="1734857" y="97790"/>
                </a:lnTo>
                <a:lnTo>
                  <a:pt x="1744855" y="92710"/>
                </a:lnTo>
                <a:lnTo>
                  <a:pt x="1760413" y="88900"/>
                </a:lnTo>
                <a:lnTo>
                  <a:pt x="1779877" y="86360"/>
                </a:lnTo>
                <a:lnTo>
                  <a:pt x="1797867" y="83820"/>
                </a:lnTo>
                <a:lnTo>
                  <a:pt x="1809003" y="82550"/>
                </a:lnTo>
                <a:lnTo>
                  <a:pt x="1817385" y="80010"/>
                </a:lnTo>
                <a:lnTo>
                  <a:pt x="1828763" y="74930"/>
                </a:lnTo>
                <a:lnTo>
                  <a:pt x="1840320" y="68580"/>
                </a:lnTo>
                <a:lnTo>
                  <a:pt x="1849237" y="64770"/>
                </a:lnTo>
                <a:lnTo>
                  <a:pt x="1860224" y="63500"/>
                </a:lnTo>
                <a:lnTo>
                  <a:pt x="1894928" y="57150"/>
                </a:lnTo>
                <a:lnTo>
                  <a:pt x="1909816" y="54610"/>
                </a:lnTo>
                <a:lnTo>
                  <a:pt x="1911452" y="52858"/>
                </a:lnTo>
                <a:lnTo>
                  <a:pt x="1903737" y="50800"/>
                </a:lnTo>
                <a:lnTo>
                  <a:pt x="1898010" y="40640"/>
                </a:lnTo>
                <a:lnTo>
                  <a:pt x="1897747" y="30480"/>
                </a:lnTo>
                <a:lnTo>
                  <a:pt x="1903433" y="24176"/>
                </a:lnTo>
                <a:close/>
              </a:path>
              <a:path w="1988184" h="566420">
                <a:moveTo>
                  <a:pt x="1599608" y="105879"/>
                </a:moveTo>
                <a:lnTo>
                  <a:pt x="1593110" y="111760"/>
                </a:lnTo>
                <a:lnTo>
                  <a:pt x="1592956" y="123190"/>
                </a:lnTo>
                <a:lnTo>
                  <a:pt x="1598428" y="132080"/>
                </a:lnTo>
                <a:lnTo>
                  <a:pt x="1607044" y="134298"/>
                </a:lnTo>
                <a:lnTo>
                  <a:pt x="1612224" y="128270"/>
                </a:lnTo>
                <a:lnTo>
                  <a:pt x="1611647" y="118110"/>
                </a:lnTo>
                <a:lnTo>
                  <a:pt x="1606452" y="107950"/>
                </a:lnTo>
                <a:lnTo>
                  <a:pt x="1599608" y="105879"/>
                </a:lnTo>
                <a:close/>
              </a:path>
              <a:path w="1988184" h="566420">
                <a:moveTo>
                  <a:pt x="1987822" y="24130"/>
                </a:moveTo>
                <a:lnTo>
                  <a:pt x="1903631" y="24130"/>
                </a:lnTo>
                <a:lnTo>
                  <a:pt x="1912073" y="26670"/>
                </a:lnTo>
                <a:lnTo>
                  <a:pt x="1917096" y="35560"/>
                </a:lnTo>
                <a:lnTo>
                  <a:pt x="1916933" y="46990"/>
                </a:lnTo>
                <a:lnTo>
                  <a:pt x="1911452" y="52858"/>
                </a:lnTo>
                <a:lnTo>
                  <a:pt x="1913257" y="53340"/>
                </a:lnTo>
                <a:lnTo>
                  <a:pt x="1935767" y="48260"/>
                </a:lnTo>
                <a:lnTo>
                  <a:pt x="1966737" y="48260"/>
                </a:lnTo>
                <a:lnTo>
                  <a:pt x="1977644" y="43180"/>
                </a:lnTo>
                <a:lnTo>
                  <a:pt x="1984885" y="34290"/>
                </a:lnTo>
                <a:lnTo>
                  <a:pt x="1987822" y="24130"/>
                </a:lnTo>
                <a:close/>
              </a:path>
              <a:path w="1988184" h="566420">
                <a:moveTo>
                  <a:pt x="1903631" y="24130"/>
                </a:moveTo>
                <a:lnTo>
                  <a:pt x="1903433" y="24176"/>
                </a:lnTo>
                <a:lnTo>
                  <a:pt x="1897747" y="30480"/>
                </a:lnTo>
                <a:lnTo>
                  <a:pt x="1898010" y="40640"/>
                </a:lnTo>
                <a:lnTo>
                  <a:pt x="1903737" y="50800"/>
                </a:lnTo>
                <a:lnTo>
                  <a:pt x="1911452" y="52858"/>
                </a:lnTo>
                <a:lnTo>
                  <a:pt x="1916933" y="46990"/>
                </a:lnTo>
                <a:lnTo>
                  <a:pt x="1917096" y="35560"/>
                </a:lnTo>
                <a:lnTo>
                  <a:pt x="1912073" y="26670"/>
                </a:lnTo>
                <a:lnTo>
                  <a:pt x="1903631" y="24130"/>
                </a:lnTo>
                <a:close/>
              </a:path>
              <a:path w="1988184" h="566420">
                <a:moveTo>
                  <a:pt x="1966737" y="48260"/>
                </a:moveTo>
                <a:lnTo>
                  <a:pt x="1948384" y="48260"/>
                </a:lnTo>
                <a:lnTo>
                  <a:pt x="1956808" y="49530"/>
                </a:lnTo>
                <a:lnTo>
                  <a:pt x="1966737" y="48260"/>
                </a:lnTo>
                <a:close/>
              </a:path>
              <a:path w="1988184" h="566420">
                <a:moveTo>
                  <a:pt x="1971228" y="0"/>
                </a:moveTo>
                <a:lnTo>
                  <a:pt x="1961961" y="0"/>
                </a:lnTo>
                <a:lnTo>
                  <a:pt x="1953034" y="1270"/>
                </a:lnTo>
                <a:lnTo>
                  <a:pt x="1941669" y="6350"/>
                </a:lnTo>
                <a:lnTo>
                  <a:pt x="1934162" y="11430"/>
                </a:lnTo>
                <a:lnTo>
                  <a:pt x="1923987" y="16510"/>
                </a:lnTo>
                <a:lnTo>
                  <a:pt x="1904621" y="22860"/>
                </a:lnTo>
                <a:lnTo>
                  <a:pt x="1903433" y="24176"/>
                </a:lnTo>
                <a:lnTo>
                  <a:pt x="1903631" y="24130"/>
                </a:lnTo>
                <a:lnTo>
                  <a:pt x="1987822" y="24130"/>
                </a:lnTo>
                <a:lnTo>
                  <a:pt x="1985813" y="12700"/>
                </a:lnTo>
                <a:lnTo>
                  <a:pt x="1979593" y="3810"/>
                </a:lnTo>
                <a:lnTo>
                  <a:pt x="1971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47123" y="5674315"/>
            <a:ext cx="151431" cy="1728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65964" y="5197386"/>
            <a:ext cx="1805966" cy="902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17311" y="1325511"/>
            <a:ext cx="178958" cy="21739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496300" y="10287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37037" y="2547429"/>
            <a:ext cx="2068195" cy="3533775"/>
          </a:xfrm>
          <a:custGeom>
            <a:avLst/>
            <a:gdLst/>
            <a:ahLst/>
            <a:cxnLst/>
            <a:rect l="l" t="t" r="r" b="b"/>
            <a:pathLst>
              <a:path w="2068195" h="3533775">
                <a:moveTo>
                  <a:pt x="0" y="0"/>
                </a:moveTo>
                <a:lnTo>
                  <a:pt x="2068060" y="3533616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02445" y="5202377"/>
            <a:ext cx="2155190" cy="1042669"/>
          </a:xfrm>
          <a:custGeom>
            <a:avLst/>
            <a:gdLst/>
            <a:ahLst/>
            <a:cxnLst/>
            <a:rect l="l" t="t" r="r" b="b"/>
            <a:pathLst>
              <a:path w="2155190" h="1042670">
                <a:moveTo>
                  <a:pt x="0" y="0"/>
                </a:moveTo>
                <a:lnTo>
                  <a:pt x="2155102" y="1042393"/>
                </a:lnTo>
              </a:path>
            </a:pathLst>
          </a:custGeom>
          <a:ln w="634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85092" y="5785060"/>
            <a:ext cx="1570990" cy="432434"/>
          </a:xfrm>
          <a:custGeom>
            <a:avLst/>
            <a:gdLst/>
            <a:ahLst/>
            <a:cxnLst/>
            <a:rect l="l" t="t" r="r" b="b"/>
            <a:pathLst>
              <a:path w="1570990" h="432435">
                <a:moveTo>
                  <a:pt x="0" y="432097"/>
                </a:moveTo>
                <a:lnTo>
                  <a:pt x="1570532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47590" y="6983386"/>
            <a:ext cx="35663" cy="9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1157" y="2290582"/>
            <a:ext cx="5880842" cy="4568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3822" y="5584977"/>
            <a:ext cx="45651" cy="903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3300" y="4285450"/>
            <a:ext cx="45858" cy="100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3300" y="2999544"/>
            <a:ext cx="50188" cy="99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37037" y="2560129"/>
            <a:ext cx="2068195" cy="3533775"/>
          </a:xfrm>
          <a:custGeom>
            <a:avLst/>
            <a:gdLst/>
            <a:ahLst/>
            <a:cxnLst/>
            <a:rect l="l" t="t" r="r" b="b"/>
            <a:pathLst>
              <a:path w="2068195" h="3533775">
                <a:moveTo>
                  <a:pt x="0" y="0"/>
                </a:moveTo>
                <a:lnTo>
                  <a:pt x="2068060" y="3533616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90901" y="2252413"/>
            <a:ext cx="1070610" cy="1450340"/>
          </a:xfrm>
          <a:custGeom>
            <a:avLst/>
            <a:gdLst/>
            <a:ahLst/>
            <a:cxnLst/>
            <a:rect l="l" t="t" r="r" b="b"/>
            <a:pathLst>
              <a:path w="1070609" h="1450339">
                <a:moveTo>
                  <a:pt x="5869" y="1380639"/>
                </a:moveTo>
                <a:lnTo>
                  <a:pt x="3670" y="1384601"/>
                </a:lnTo>
                <a:lnTo>
                  <a:pt x="0" y="1405391"/>
                </a:lnTo>
                <a:lnTo>
                  <a:pt x="5756" y="1424126"/>
                </a:lnTo>
                <a:lnTo>
                  <a:pt x="21724" y="1440149"/>
                </a:lnTo>
                <a:lnTo>
                  <a:pt x="41488" y="1449638"/>
                </a:lnTo>
                <a:lnTo>
                  <a:pt x="60094" y="1449917"/>
                </a:lnTo>
                <a:lnTo>
                  <a:pt x="78153" y="1440369"/>
                </a:lnTo>
                <a:lnTo>
                  <a:pt x="82283" y="1435812"/>
                </a:lnTo>
                <a:lnTo>
                  <a:pt x="18524" y="1389781"/>
                </a:lnTo>
                <a:lnTo>
                  <a:pt x="5869" y="1380639"/>
                </a:lnTo>
                <a:close/>
              </a:path>
              <a:path w="1070609" h="1450339">
                <a:moveTo>
                  <a:pt x="82283" y="1435812"/>
                </a:moveTo>
                <a:lnTo>
                  <a:pt x="84158" y="1437165"/>
                </a:lnTo>
                <a:lnTo>
                  <a:pt x="82283" y="1435812"/>
                </a:lnTo>
                <a:close/>
              </a:path>
              <a:path w="1070609" h="1450339">
                <a:moveTo>
                  <a:pt x="92354" y="1291529"/>
                </a:moveTo>
                <a:lnTo>
                  <a:pt x="87993" y="1293680"/>
                </a:lnTo>
                <a:lnTo>
                  <a:pt x="64570" y="1321640"/>
                </a:lnTo>
                <a:lnTo>
                  <a:pt x="46612" y="1335819"/>
                </a:lnTo>
                <a:lnTo>
                  <a:pt x="31341" y="1346112"/>
                </a:lnTo>
                <a:lnTo>
                  <a:pt x="15984" y="1362413"/>
                </a:lnTo>
                <a:lnTo>
                  <a:pt x="5876" y="1380639"/>
                </a:lnTo>
                <a:lnTo>
                  <a:pt x="82283" y="1435812"/>
                </a:lnTo>
                <a:lnTo>
                  <a:pt x="96273" y="1420375"/>
                </a:lnTo>
                <a:lnTo>
                  <a:pt x="107764" y="1399453"/>
                </a:lnTo>
                <a:lnTo>
                  <a:pt x="112087" y="1382442"/>
                </a:lnTo>
                <a:lnTo>
                  <a:pt x="119078" y="1361738"/>
                </a:lnTo>
                <a:lnTo>
                  <a:pt x="136245" y="1333562"/>
                </a:lnTo>
                <a:lnTo>
                  <a:pt x="124308" y="1333562"/>
                </a:lnTo>
                <a:lnTo>
                  <a:pt x="102533" y="1327245"/>
                </a:lnTo>
                <a:lnTo>
                  <a:pt x="88699" y="1309933"/>
                </a:lnTo>
                <a:lnTo>
                  <a:pt x="92354" y="1291529"/>
                </a:lnTo>
                <a:close/>
              </a:path>
              <a:path w="1070609" h="1450339">
                <a:moveTo>
                  <a:pt x="18531" y="1389781"/>
                </a:moveTo>
                <a:lnTo>
                  <a:pt x="18751" y="1389940"/>
                </a:lnTo>
                <a:lnTo>
                  <a:pt x="18531" y="1389781"/>
                </a:lnTo>
                <a:close/>
              </a:path>
              <a:path w="1070609" h="1450339">
                <a:moveTo>
                  <a:pt x="106262" y="1284669"/>
                </a:moveTo>
                <a:lnTo>
                  <a:pt x="92354" y="1291529"/>
                </a:lnTo>
                <a:lnTo>
                  <a:pt x="88699" y="1309933"/>
                </a:lnTo>
                <a:lnTo>
                  <a:pt x="102533" y="1327245"/>
                </a:lnTo>
                <a:lnTo>
                  <a:pt x="124308" y="1333562"/>
                </a:lnTo>
                <a:lnTo>
                  <a:pt x="138889" y="1325906"/>
                </a:lnTo>
                <a:lnTo>
                  <a:pt x="140110" y="1310929"/>
                </a:lnTo>
                <a:lnTo>
                  <a:pt x="126487" y="1293163"/>
                </a:lnTo>
                <a:lnTo>
                  <a:pt x="106262" y="1284669"/>
                </a:lnTo>
                <a:close/>
              </a:path>
              <a:path w="1070609" h="1450339">
                <a:moveTo>
                  <a:pt x="138889" y="1325906"/>
                </a:moveTo>
                <a:lnTo>
                  <a:pt x="124308" y="1333562"/>
                </a:lnTo>
                <a:lnTo>
                  <a:pt x="136245" y="1333562"/>
                </a:lnTo>
                <a:lnTo>
                  <a:pt x="138577" y="1329736"/>
                </a:lnTo>
                <a:lnTo>
                  <a:pt x="138889" y="1325906"/>
                </a:lnTo>
                <a:close/>
              </a:path>
              <a:path w="1070609" h="1450339">
                <a:moveTo>
                  <a:pt x="170016" y="1284669"/>
                </a:moveTo>
                <a:lnTo>
                  <a:pt x="106262" y="1284669"/>
                </a:lnTo>
                <a:lnTo>
                  <a:pt x="126487" y="1293163"/>
                </a:lnTo>
                <a:lnTo>
                  <a:pt x="140110" y="1310929"/>
                </a:lnTo>
                <a:lnTo>
                  <a:pt x="138889" y="1325906"/>
                </a:lnTo>
                <a:lnTo>
                  <a:pt x="143594" y="1323436"/>
                </a:lnTo>
                <a:lnTo>
                  <a:pt x="157974" y="1302812"/>
                </a:lnTo>
                <a:lnTo>
                  <a:pt x="170016" y="1284669"/>
                </a:lnTo>
                <a:close/>
              </a:path>
              <a:path w="1070609" h="1450339">
                <a:moveTo>
                  <a:pt x="511799" y="709756"/>
                </a:moveTo>
                <a:lnTo>
                  <a:pt x="509316" y="710877"/>
                </a:lnTo>
                <a:lnTo>
                  <a:pt x="498567" y="727260"/>
                </a:lnTo>
                <a:lnTo>
                  <a:pt x="490910" y="740398"/>
                </a:lnTo>
                <a:lnTo>
                  <a:pt x="483302" y="751807"/>
                </a:lnTo>
                <a:lnTo>
                  <a:pt x="473019" y="762452"/>
                </a:lnTo>
                <a:lnTo>
                  <a:pt x="461195" y="777042"/>
                </a:lnTo>
                <a:lnTo>
                  <a:pt x="450207" y="796736"/>
                </a:lnTo>
                <a:lnTo>
                  <a:pt x="439375" y="817448"/>
                </a:lnTo>
                <a:lnTo>
                  <a:pt x="428023" y="835096"/>
                </a:lnTo>
                <a:lnTo>
                  <a:pt x="405577" y="862031"/>
                </a:lnTo>
                <a:lnTo>
                  <a:pt x="394453" y="876921"/>
                </a:lnTo>
                <a:lnTo>
                  <a:pt x="382646" y="895738"/>
                </a:lnTo>
                <a:lnTo>
                  <a:pt x="370017" y="913414"/>
                </a:lnTo>
                <a:lnTo>
                  <a:pt x="353671" y="932405"/>
                </a:lnTo>
                <a:lnTo>
                  <a:pt x="336344" y="953494"/>
                </a:lnTo>
                <a:lnTo>
                  <a:pt x="302801" y="1005119"/>
                </a:lnTo>
                <a:lnTo>
                  <a:pt x="280273" y="1033630"/>
                </a:lnTo>
                <a:lnTo>
                  <a:pt x="245346" y="1075329"/>
                </a:lnTo>
                <a:lnTo>
                  <a:pt x="210072" y="1127664"/>
                </a:lnTo>
                <a:lnTo>
                  <a:pt x="188778" y="1160056"/>
                </a:lnTo>
                <a:lnTo>
                  <a:pt x="174455" y="1182276"/>
                </a:lnTo>
                <a:lnTo>
                  <a:pt x="160204" y="1201741"/>
                </a:lnTo>
                <a:lnTo>
                  <a:pt x="114004" y="1259825"/>
                </a:lnTo>
                <a:lnTo>
                  <a:pt x="93238" y="1287076"/>
                </a:lnTo>
                <a:lnTo>
                  <a:pt x="92354" y="1291529"/>
                </a:lnTo>
                <a:lnTo>
                  <a:pt x="106262" y="1284669"/>
                </a:lnTo>
                <a:lnTo>
                  <a:pt x="170016" y="1284669"/>
                </a:lnTo>
                <a:lnTo>
                  <a:pt x="171550" y="1282358"/>
                </a:lnTo>
                <a:lnTo>
                  <a:pt x="183806" y="1263486"/>
                </a:lnTo>
                <a:lnTo>
                  <a:pt x="194229" y="1247605"/>
                </a:lnTo>
                <a:lnTo>
                  <a:pt x="208459" y="1228447"/>
                </a:lnTo>
                <a:lnTo>
                  <a:pt x="219763" y="1215461"/>
                </a:lnTo>
                <a:lnTo>
                  <a:pt x="228242" y="1205114"/>
                </a:lnTo>
                <a:lnTo>
                  <a:pt x="233992" y="1193871"/>
                </a:lnTo>
                <a:lnTo>
                  <a:pt x="241148" y="1177143"/>
                </a:lnTo>
                <a:lnTo>
                  <a:pt x="252690" y="1155523"/>
                </a:lnTo>
                <a:lnTo>
                  <a:pt x="266789" y="1133456"/>
                </a:lnTo>
                <a:lnTo>
                  <a:pt x="281617" y="1115385"/>
                </a:lnTo>
                <a:lnTo>
                  <a:pt x="294970" y="1099863"/>
                </a:lnTo>
                <a:lnTo>
                  <a:pt x="310518" y="1079182"/>
                </a:lnTo>
                <a:lnTo>
                  <a:pt x="338628" y="1040607"/>
                </a:lnTo>
                <a:lnTo>
                  <a:pt x="365512" y="1006594"/>
                </a:lnTo>
                <a:lnTo>
                  <a:pt x="400197" y="965893"/>
                </a:lnTo>
                <a:lnTo>
                  <a:pt x="415887" y="946083"/>
                </a:lnTo>
                <a:lnTo>
                  <a:pt x="430272" y="923728"/>
                </a:lnTo>
                <a:lnTo>
                  <a:pt x="443565" y="901608"/>
                </a:lnTo>
                <a:lnTo>
                  <a:pt x="455976" y="882505"/>
                </a:lnTo>
                <a:lnTo>
                  <a:pt x="483947" y="844915"/>
                </a:lnTo>
                <a:lnTo>
                  <a:pt x="511729" y="809239"/>
                </a:lnTo>
                <a:lnTo>
                  <a:pt x="524372" y="793366"/>
                </a:lnTo>
                <a:lnTo>
                  <a:pt x="536436" y="777905"/>
                </a:lnTo>
                <a:lnTo>
                  <a:pt x="548330" y="762229"/>
                </a:lnTo>
                <a:lnTo>
                  <a:pt x="554540" y="753772"/>
                </a:lnTo>
                <a:lnTo>
                  <a:pt x="543010" y="753772"/>
                </a:lnTo>
                <a:lnTo>
                  <a:pt x="521984" y="746493"/>
                </a:lnTo>
                <a:lnTo>
                  <a:pt x="508711" y="728476"/>
                </a:lnTo>
                <a:lnTo>
                  <a:pt x="511799" y="709756"/>
                </a:lnTo>
                <a:close/>
              </a:path>
              <a:path w="1070609" h="1450339">
                <a:moveTo>
                  <a:pt x="527001" y="702892"/>
                </a:moveTo>
                <a:lnTo>
                  <a:pt x="511799" y="709756"/>
                </a:lnTo>
                <a:lnTo>
                  <a:pt x="508711" y="728476"/>
                </a:lnTo>
                <a:lnTo>
                  <a:pt x="521984" y="746493"/>
                </a:lnTo>
                <a:lnTo>
                  <a:pt x="543010" y="753772"/>
                </a:lnTo>
                <a:lnTo>
                  <a:pt x="560575" y="744186"/>
                </a:lnTo>
                <a:lnTo>
                  <a:pt x="561769" y="728476"/>
                </a:lnTo>
                <a:lnTo>
                  <a:pt x="561744" y="727123"/>
                </a:lnTo>
                <a:lnTo>
                  <a:pt x="547612" y="710669"/>
                </a:lnTo>
                <a:lnTo>
                  <a:pt x="527001" y="702892"/>
                </a:lnTo>
                <a:close/>
              </a:path>
              <a:path w="1070609" h="1450339">
                <a:moveTo>
                  <a:pt x="560575" y="744186"/>
                </a:moveTo>
                <a:lnTo>
                  <a:pt x="543010" y="753772"/>
                </a:lnTo>
                <a:lnTo>
                  <a:pt x="554540" y="753772"/>
                </a:lnTo>
                <a:lnTo>
                  <a:pt x="560458" y="745713"/>
                </a:lnTo>
                <a:lnTo>
                  <a:pt x="560575" y="744186"/>
                </a:lnTo>
                <a:close/>
              </a:path>
              <a:path w="1070609" h="1450339">
                <a:moveTo>
                  <a:pt x="587718" y="702892"/>
                </a:moveTo>
                <a:lnTo>
                  <a:pt x="527001" y="702892"/>
                </a:lnTo>
                <a:lnTo>
                  <a:pt x="547612" y="710669"/>
                </a:lnTo>
                <a:lnTo>
                  <a:pt x="561744" y="727123"/>
                </a:lnTo>
                <a:lnTo>
                  <a:pt x="561769" y="728476"/>
                </a:lnTo>
                <a:lnTo>
                  <a:pt x="560575" y="744186"/>
                </a:lnTo>
                <a:lnTo>
                  <a:pt x="562732" y="743008"/>
                </a:lnTo>
                <a:lnTo>
                  <a:pt x="571616" y="729143"/>
                </a:lnTo>
                <a:lnTo>
                  <a:pt x="579920" y="714784"/>
                </a:lnTo>
                <a:lnTo>
                  <a:pt x="587718" y="702892"/>
                </a:lnTo>
                <a:close/>
              </a:path>
              <a:path w="1070609" h="1450339">
                <a:moveTo>
                  <a:pt x="931330" y="126926"/>
                </a:moveTo>
                <a:lnTo>
                  <a:pt x="930130" y="127465"/>
                </a:lnTo>
                <a:lnTo>
                  <a:pt x="915807" y="148392"/>
                </a:lnTo>
                <a:lnTo>
                  <a:pt x="906548" y="163633"/>
                </a:lnTo>
                <a:lnTo>
                  <a:pt x="899596" y="175680"/>
                </a:lnTo>
                <a:lnTo>
                  <a:pt x="892195" y="187028"/>
                </a:lnTo>
                <a:lnTo>
                  <a:pt x="879752" y="203057"/>
                </a:lnTo>
                <a:lnTo>
                  <a:pt x="863184" y="224015"/>
                </a:lnTo>
                <a:lnTo>
                  <a:pt x="847656" y="245180"/>
                </a:lnTo>
                <a:lnTo>
                  <a:pt x="838334" y="261831"/>
                </a:lnTo>
                <a:lnTo>
                  <a:pt x="822068" y="286613"/>
                </a:lnTo>
                <a:lnTo>
                  <a:pt x="754317" y="373979"/>
                </a:lnTo>
                <a:lnTo>
                  <a:pt x="727006" y="413799"/>
                </a:lnTo>
                <a:lnTo>
                  <a:pt x="703759" y="450719"/>
                </a:lnTo>
                <a:lnTo>
                  <a:pt x="673463" y="488830"/>
                </a:lnTo>
                <a:lnTo>
                  <a:pt x="655079" y="508672"/>
                </a:lnTo>
                <a:lnTo>
                  <a:pt x="635198" y="531309"/>
                </a:lnTo>
                <a:lnTo>
                  <a:pt x="617488" y="554274"/>
                </a:lnTo>
                <a:lnTo>
                  <a:pt x="605620" y="575102"/>
                </a:lnTo>
                <a:lnTo>
                  <a:pt x="596425" y="592525"/>
                </a:lnTo>
                <a:lnTo>
                  <a:pt x="584841" y="607801"/>
                </a:lnTo>
                <a:lnTo>
                  <a:pt x="558719" y="637852"/>
                </a:lnTo>
                <a:lnTo>
                  <a:pt x="536179" y="670650"/>
                </a:lnTo>
                <a:lnTo>
                  <a:pt x="525186" y="688048"/>
                </a:lnTo>
                <a:lnTo>
                  <a:pt x="512249" y="707029"/>
                </a:lnTo>
                <a:lnTo>
                  <a:pt x="511799" y="709756"/>
                </a:lnTo>
                <a:lnTo>
                  <a:pt x="527001" y="702892"/>
                </a:lnTo>
                <a:lnTo>
                  <a:pt x="587718" y="702892"/>
                </a:lnTo>
                <a:lnTo>
                  <a:pt x="590041" y="699351"/>
                </a:lnTo>
                <a:lnTo>
                  <a:pt x="604375" y="682264"/>
                </a:lnTo>
                <a:lnTo>
                  <a:pt x="617834" y="663586"/>
                </a:lnTo>
                <a:lnTo>
                  <a:pt x="626321" y="644625"/>
                </a:lnTo>
                <a:lnTo>
                  <a:pt x="633493" y="626496"/>
                </a:lnTo>
                <a:lnTo>
                  <a:pt x="643008" y="610319"/>
                </a:lnTo>
                <a:lnTo>
                  <a:pt x="672715" y="574474"/>
                </a:lnTo>
                <a:lnTo>
                  <a:pt x="688584" y="554953"/>
                </a:lnTo>
                <a:lnTo>
                  <a:pt x="702127" y="537230"/>
                </a:lnTo>
                <a:lnTo>
                  <a:pt x="712789" y="523078"/>
                </a:lnTo>
                <a:lnTo>
                  <a:pt x="722404" y="510439"/>
                </a:lnTo>
                <a:lnTo>
                  <a:pt x="732508" y="495439"/>
                </a:lnTo>
                <a:lnTo>
                  <a:pt x="744634" y="474200"/>
                </a:lnTo>
                <a:lnTo>
                  <a:pt x="766001" y="444404"/>
                </a:lnTo>
                <a:lnTo>
                  <a:pt x="795829" y="411208"/>
                </a:lnTo>
                <a:lnTo>
                  <a:pt x="824231" y="381631"/>
                </a:lnTo>
                <a:lnTo>
                  <a:pt x="841319" y="362694"/>
                </a:lnTo>
                <a:lnTo>
                  <a:pt x="851694" y="345143"/>
                </a:lnTo>
                <a:lnTo>
                  <a:pt x="864716" y="319928"/>
                </a:lnTo>
                <a:lnTo>
                  <a:pt x="877827" y="294173"/>
                </a:lnTo>
                <a:lnTo>
                  <a:pt x="888474" y="275001"/>
                </a:lnTo>
                <a:lnTo>
                  <a:pt x="904247" y="254873"/>
                </a:lnTo>
                <a:lnTo>
                  <a:pt x="956597" y="194624"/>
                </a:lnTo>
                <a:lnTo>
                  <a:pt x="976821" y="169381"/>
                </a:lnTo>
                <a:lnTo>
                  <a:pt x="964671" y="169381"/>
                </a:lnTo>
                <a:lnTo>
                  <a:pt x="943757" y="161866"/>
                </a:lnTo>
                <a:lnTo>
                  <a:pt x="929463" y="145183"/>
                </a:lnTo>
                <a:lnTo>
                  <a:pt x="931330" y="126926"/>
                </a:lnTo>
                <a:close/>
              </a:path>
              <a:path w="1070609" h="1450339">
                <a:moveTo>
                  <a:pt x="947948" y="119470"/>
                </a:moveTo>
                <a:lnTo>
                  <a:pt x="931330" y="126926"/>
                </a:lnTo>
                <a:lnTo>
                  <a:pt x="929463" y="145183"/>
                </a:lnTo>
                <a:lnTo>
                  <a:pt x="943757" y="161866"/>
                </a:lnTo>
                <a:lnTo>
                  <a:pt x="964671" y="169381"/>
                </a:lnTo>
                <a:lnTo>
                  <a:pt x="979010" y="162818"/>
                </a:lnTo>
                <a:lnTo>
                  <a:pt x="981835" y="145944"/>
                </a:lnTo>
                <a:lnTo>
                  <a:pt x="968467" y="127755"/>
                </a:lnTo>
                <a:lnTo>
                  <a:pt x="947948" y="119470"/>
                </a:lnTo>
                <a:close/>
              </a:path>
              <a:path w="1070609" h="1450339">
                <a:moveTo>
                  <a:pt x="979010" y="162818"/>
                </a:moveTo>
                <a:lnTo>
                  <a:pt x="964671" y="169381"/>
                </a:lnTo>
                <a:lnTo>
                  <a:pt x="976821" y="169381"/>
                </a:lnTo>
                <a:lnTo>
                  <a:pt x="978200" y="167660"/>
                </a:lnTo>
                <a:lnTo>
                  <a:pt x="979010" y="162818"/>
                </a:lnTo>
                <a:close/>
              </a:path>
              <a:path w="1070609" h="1450339">
                <a:moveTo>
                  <a:pt x="1019374" y="119470"/>
                </a:moveTo>
                <a:lnTo>
                  <a:pt x="947948" y="119470"/>
                </a:lnTo>
                <a:lnTo>
                  <a:pt x="968467" y="127755"/>
                </a:lnTo>
                <a:lnTo>
                  <a:pt x="981835" y="145944"/>
                </a:lnTo>
                <a:lnTo>
                  <a:pt x="979010" y="162818"/>
                </a:lnTo>
                <a:lnTo>
                  <a:pt x="982556" y="161196"/>
                </a:lnTo>
                <a:lnTo>
                  <a:pt x="1011741" y="125752"/>
                </a:lnTo>
                <a:lnTo>
                  <a:pt x="1019374" y="119470"/>
                </a:lnTo>
                <a:close/>
              </a:path>
              <a:path w="1070609" h="1450339">
                <a:moveTo>
                  <a:pt x="1022279" y="0"/>
                </a:moveTo>
                <a:lnTo>
                  <a:pt x="978593" y="30475"/>
                </a:lnTo>
                <a:lnTo>
                  <a:pt x="961483" y="69216"/>
                </a:lnTo>
                <a:lnTo>
                  <a:pt x="953111" y="91154"/>
                </a:lnTo>
                <a:lnTo>
                  <a:pt x="931438" y="125864"/>
                </a:lnTo>
                <a:lnTo>
                  <a:pt x="931330" y="126926"/>
                </a:lnTo>
                <a:lnTo>
                  <a:pt x="947948" y="119470"/>
                </a:lnTo>
                <a:lnTo>
                  <a:pt x="1019374" y="119470"/>
                </a:lnTo>
                <a:lnTo>
                  <a:pt x="1031225" y="109718"/>
                </a:lnTo>
                <a:lnTo>
                  <a:pt x="1045628" y="100726"/>
                </a:lnTo>
                <a:lnTo>
                  <a:pt x="1059568" y="86406"/>
                </a:lnTo>
                <a:lnTo>
                  <a:pt x="1069731" y="64340"/>
                </a:lnTo>
                <a:lnTo>
                  <a:pt x="1070111" y="41886"/>
                </a:lnTo>
                <a:lnTo>
                  <a:pt x="1061092" y="21537"/>
                </a:lnTo>
                <a:lnTo>
                  <a:pt x="1043058" y="5786"/>
                </a:lnTo>
                <a:lnTo>
                  <a:pt x="1022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10195" y="3527826"/>
            <a:ext cx="290830" cy="290195"/>
          </a:xfrm>
          <a:custGeom>
            <a:avLst/>
            <a:gdLst/>
            <a:ahLst/>
            <a:cxnLst/>
            <a:rect l="l" t="t" r="r" b="b"/>
            <a:pathLst>
              <a:path w="290829" h="290195">
                <a:moveTo>
                  <a:pt x="31479" y="0"/>
                </a:moveTo>
                <a:lnTo>
                  <a:pt x="20518" y="3858"/>
                </a:lnTo>
                <a:lnTo>
                  <a:pt x="13594" y="10837"/>
                </a:lnTo>
                <a:lnTo>
                  <a:pt x="11673" y="21299"/>
                </a:lnTo>
                <a:lnTo>
                  <a:pt x="12997" y="34548"/>
                </a:lnTo>
                <a:lnTo>
                  <a:pt x="16112" y="47560"/>
                </a:lnTo>
                <a:lnTo>
                  <a:pt x="19563" y="57307"/>
                </a:lnTo>
                <a:lnTo>
                  <a:pt x="20886" y="64874"/>
                </a:lnTo>
                <a:lnTo>
                  <a:pt x="19838" y="73175"/>
                </a:lnTo>
                <a:lnTo>
                  <a:pt x="18268" y="81953"/>
                </a:lnTo>
                <a:lnTo>
                  <a:pt x="18026" y="90949"/>
                </a:lnTo>
                <a:lnTo>
                  <a:pt x="19378" y="99560"/>
                </a:lnTo>
                <a:lnTo>
                  <a:pt x="20431" y="107776"/>
                </a:lnTo>
                <a:lnTo>
                  <a:pt x="20053" y="115859"/>
                </a:lnTo>
                <a:lnTo>
                  <a:pt x="17112" y="124071"/>
                </a:lnTo>
                <a:lnTo>
                  <a:pt x="15170" y="133372"/>
                </a:lnTo>
                <a:lnTo>
                  <a:pt x="16248" y="143843"/>
                </a:lnTo>
                <a:lnTo>
                  <a:pt x="17155" y="154055"/>
                </a:lnTo>
                <a:lnTo>
                  <a:pt x="14699" y="162577"/>
                </a:lnTo>
                <a:lnTo>
                  <a:pt x="11444" y="172387"/>
                </a:lnTo>
                <a:lnTo>
                  <a:pt x="10964" y="185417"/>
                </a:lnTo>
                <a:lnTo>
                  <a:pt x="11559" y="198142"/>
                </a:lnTo>
                <a:lnTo>
                  <a:pt x="11562" y="207738"/>
                </a:lnTo>
                <a:lnTo>
                  <a:pt x="12524" y="213939"/>
                </a:lnTo>
                <a:lnTo>
                  <a:pt x="15142" y="219494"/>
                </a:lnTo>
                <a:lnTo>
                  <a:pt x="16414" y="225603"/>
                </a:lnTo>
                <a:lnTo>
                  <a:pt x="13340" y="233468"/>
                </a:lnTo>
                <a:lnTo>
                  <a:pt x="8416" y="240956"/>
                </a:lnTo>
                <a:lnTo>
                  <a:pt x="5453" y="246219"/>
                </a:lnTo>
                <a:lnTo>
                  <a:pt x="3539" y="251521"/>
                </a:lnTo>
                <a:lnTo>
                  <a:pt x="1758" y="259122"/>
                </a:lnTo>
                <a:lnTo>
                  <a:pt x="0" y="267200"/>
                </a:lnTo>
                <a:lnTo>
                  <a:pt x="1094" y="273743"/>
                </a:lnTo>
                <a:lnTo>
                  <a:pt x="8223" y="280511"/>
                </a:lnTo>
                <a:lnTo>
                  <a:pt x="24567" y="289259"/>
                </a:lnTo>
                <a:lnTo>
                  <a:pt x="37934" y="290101"/>
                </a:lnTo>
                <a:lnTo>
                  <a:pt x="50700" y="283503"/>
                </a:lnTo>
                <a:lnTo>
                  <a:pt x="62157" y="274615"/>
                </a:lnTo>
                <a:lnTo>
                  <a:pt x="71595" y="268584"/>
                </a:lnTo>
                <a:lnTo>
                  <a:pt x="109479" y="255365"/>
                </a:lnTo>
                <a:lnTo>
                  <a:pt x="133403" y="247758"/>
                </a:lnTo>
                <a:lnTo>
                  <a:pt x="151021" y="243527"/>
                </a:lnTo>
                <a:lnTo>
                  <a:pt x="162687" y="240848"/>
                </a:lnTo>
                <a:lnTo>
                  <a:pt x="173987" y="236153"/>
                </a:lnTo>
                <a:lnTo>
                  <a:pt x="185323" y="230227"/>
                </a:lnTo>
                <a:lnTo>
                  <a:pt x="197096" y="223854"/>
                </a:lnTo>
                <a:lnTo>
                  <a:pt x="209422" y="218828"/>
                </a:lnTo>
                <a:lnTo>
                  <a:pt x="222409" y="215715"/>
                </a:lnTo>
                <a:lnTo>
                  <a:pt x="236189" y="213805"/>
                </a:lnTo>
                <a:lnTo>
                  <a:pt x="250894" y="212386"/>
                </a:lnTo>
                <a:lnTo>
                  <a:pt x="265165" y="210608"/>
                </a:lnTo>
                <a:lnTo>
                  <a:pt x="276873" y="207273"/>
                </a:lnTo>
                <a:lnTo>
                  <a:pt x="285478" y="202012"/>
                </a:lnTo>
                <a:lnTo>
                  <a:pt x="290441" y="194454"/>
                </a:lnTo>
                <a:lnTo>
                  <a:pt x="290293" y="185417"/>
                </a:lnTo>
                <a:lnTo>
                  <a:pt x="284776" y="176591"/>
                </a:lnTo>
                <a:lnTo>
                  <a:pt x="275170" y="168947"/>
                </a:lnTo>
                <a:lnTo>
                  <a:pt x="251018" y="158150"/>
                </a:lnTo>
                <a:lnTo>
                  <a:pt x="241897" y="151528"/>
                </a:lnTo>
                <a:lnTo>
                  <a:pt x="234007" y="144944"/>
                </a:lnTo>
                <a:lnTo>
                  <a:pt x="225963" y="139755"/>
                </a:lnTo>
                <a:lnTo>
                  <a:pt x="219268" y="135524"/>
                </a:lnTo>
                <a:lnTo>
                  <a:pt x="214443" y="130536"/>
                </a:lnTo>
                <a:lnTo>
                  <a:pt x="208549" y="123608"/>
                </a:lnTo>
                <a:lnTo>
                  <a:pt x="198646" y="113555"/>
                </a:lnTo>
                <a:lnTo>
                  <a:pt x="184165" y="100134"/>
                </a:lnTo>
                <a:lnTo>
                  <a:pt x="179329" y="94720"/>
                </a:lnTo>
                <a:lnTo>
                  <a:pt x="170960" y="84218"/>
                </a:lnTo>
                <a:lnTo>
                  <a:pt x="160104" y="74105"/>
                </a:lnTo>
                <a:lnTo>
                  <a:pt x="150778" y="70307"/>
                </a:lnTo>
                <a:lnTo>
                  <a:pt x="143297" y="69368"/>
                </a:lnTo>
                <a:lnTo>
                  <a:pt x="137978" y="67835"/>
                </a:lnTo>
                <a:lnTo>
                  <a:pt x="132250" y="64276"/>
                </a:lnTo>
                <a:lnTo>
                  <a:pt x="114070" y="54010"/>
                </a:lnTo>
                <a:lnTo>
                  <a:pt x="104005" y="47858"/>
                </a:lnTo>
                <a:lnTo>
                  <a:pt x="95850" y="41893"/>
                </a:lnTo>
                <a:lnTo>
                  <a:pt x="89721" y="36788"/>
                </a:lnTo>
                <a:lnTo>
                  <a:pt x="83778" y="32672"/>
                </a:lnTo>
                <a:lnTo>
                  <a:pt x="76180" y="29671"/>
                </a:lnTo>
                <a:lnTo>
                  <a:pt x="68526" y="26766"/>
                </a:lnTo>
                <a:lnTo>
                  <a:pt x="63081" y="22671"/>
                </a:lnTo>
                <a:lnTo>
                  <a:pt x="58258" y="16598"/>
                </a:lnTo>
                <a:lnTo>
                  <a:pt x="52469" y="7764"/>
                </a:lnTo>
                <a:lnTo>
                  <a:pt x="43216" y="791"/>
                </a:lnTo>
                <a:lnTo>
                  <a:pt x="31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87300" y="1752600"/>
            <a:ext cx="137287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1590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solidFill>
                  <a:srgbClr val="0A7E99"/>
                </a:solidFill>
                <a:latin typeface="DejaVu Sans"/>
                <a:cs typeface="DejaVu Sans"/>
              </a:rPr>
              <a:t>Initial  </a:t>
            </a:r>
            <a:r>
              <a:rPr sz="2600" spc="150" dirty="0">
                <a:solidFill>
                  <a:srgbClr val="0A7E99"/>
                </a:solidFill>
                <a:latin typeface="DejaVu Sans"/>
                <a:cs typeface="DejaVu Sans"/>
              </a:rPr>
              <a:t>P</a:t>
            </a:r>
            <a:r>
              <a:rPr sz="2600" spc="30" dirty="0">
                <a:solidFill>
                  <a:srgbClr val="0A7E99"/>
                </a:solidFill>
                <a:latin typeface="DejaVu Sans"/>
                <a:cs typeface="DejaVu Sans"/>
              </a:rPr>
              <a:t>osition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51196" y="386826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76593" y="388096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43728" y="416591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69128" y="417861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83670" y="3985501"/>
            <a:ext cx="144780" cy="248285"/>
          </a:xfrm>
          <a:custGeom>
            <a:avLst/>
            <a:gdLst/>
            <a:ahLst/>
            <a:cxnLst/>
            <a:rect l="l" t="t" r="r" b="b"/>
            <a:pathLst>
              <a:path w="144779" h="248285">
                <a:moveTo>
                  <a:pt x="0" y="0"/>
                </a:moveTo>
                <a:lnTo>
                  <a:pt x="144657" y="248143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24800" y="7099300"/>
            <a:ext cx="5781675" cy="1584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3400" spc="-120" dirty="0">
                <a:latin typeface="DejaVu Sans"/>
                <a:cs typeface="DejaVu Sans"/>
              </a:rPr>
              <a:t>Take </a:t>
            </a:r>
            <a:r>
              <a:rPr sz="3400" spc="-90" dirty="0">
                <a:latin typeface="DejaVu Sans"/>
                <a:cs typeface="DejaVu Sans"/>
              </a:rPr>
              <a:t>a </a:t>
            </a:r>
            <a:r>
              <a:rPr sz="3400" spc="-40" dirty="0">
                <a:latin typeface="DejaVu Sans"/>
                <a:cs typeface="DejaVu Sans"/>
              </a:rPr>
              <a:t>small </a:t>
            </a:r>
            <a:r>
              <a:rPr sz="3400" spc="-5" dirty="0">
                <a:latin typeface="DejaVu Sans"/>
                <a:cs typeface="DejaVu Sans"/>
              </a:rPr>
              <a:t>step </a:t>
            </a:r>
            <a:r>
              <a:rPr sz="3400" spc="-10" dirty="0">
                <a:latin typeface="DejaVu Sans"/>
                <a:cs typeface="DejaVu Sans"/>
              </a:rPr>
              <a:t>in the  </a:t>
            </a:r>
            <a:r>
              <a:rPr sz="3400" spc="35" dirty="0">
                <a:latin typeface="DejaVu Sans"/>
                <a:cs typeface="DejaVu Sans"/>
              </a:rPr>
              <a:t>downward direction </a:t>
            </a:r>
            <a:r>
              <a:rPr sz="3400" spc="114" dirty="0">
                <a:latin typeface="DejaVu Sans"/>
                <a:cs typeface="DejaVu Sans"/>
              </a:rPr>
              <a:t>of</a:t>
            </a:r>
            <a:r>
              <a:rPr sz="3400" spc="-340" dirty="0">
                <a:latin typeface="DejaVu Sans"/>
                <a:cs typeface="DejaVu Sans"/>
              </a:rPr>
              <a:t> </a:t>
            </a:r>
            <a:r>
              <a:rPr sz="3400" spc="-10" dirty="0">
                <a:latin typeface="DejaVu Sans"/>
                <a:cs typeface="DejaVu Sans"/>
              </a:rPr>
              <a:t>the  </a:t>
            </a:r>
            <a:r>
              <a:rPr sz="3400" spc="35" dirty="0">
                <a:latin typeface="DejaVu Sans"/>
                <a:cs typeface="DejaVu Sans"/>
              </a:rPr>
              <a:t>slope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66800" y="5651500"/>
            <a:ext cx="582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q</a:t>
            </a:r>
            <a:r>
              <a:rPr sz="4950" b="1" spc="127" baseline="-5892" dirty="0">
                <a:solidFill>
                  <a:srgbClr val="F15B2A"/>
                </a:solidFill>
                <a:latin typeface="Arial"/>
                <a:cs typeface="Arial"/>
              </a:rPr>
              <a:t>i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56400" y="5486400"/>
            <a:ext cx="718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89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26830" y="5221071"/>
            <a:ext cx="1988185" cy="566420"/>
          </a:xfrm>
          <a:custGeom>
            <a:avLst/>
            <a:gdLst/>
            <a:ahLst/>
            <a:cxnLst/>
            <a:rect l="l" t="t" r="r" b="b"/>
            <a:pathLst>
              <a:path w="1988184" h="566420">
                <a:moveTo>
                  <a:pt x="13635" y="520069"/>
                </a:moveTo>
                <a:lnTo>
                  <a:pt x="11684" y="520700"/>
                </a:lnTo>
                <a:lnTo>
                  <a:pt x="3690" y="528320"/>
                </a:lnTo>
                <a:lnTo>
                  <a:pt x="0" y="537210"/>
                </a:lnTo>
                <a:lnTo>
                  <a:pt x="1120" y="548640"/>
                </a:lnTo>
                <a:lnTo>
                  <a:pt x="5780" y="558800"/>
                </a:lnTo>
                <a:lnTo>
                  <a:pt x="12903" y="563880"/>
                </a:lnTo>
                <a:lnTo>
                  <a:pt x="22916" y="566420"/>
                </a:lnTo>
                <a:lnTo>
                  <a:pt x="26088" y="565815"/>
                </a:lnTo>
                <a:lnTo>
                  <a:pt x="15801" y="528320"/>
                </a:lnTo>
                <a:lnTo>
                  <a:pt x="13635" y="520069"/>
                </a:lnTo>
                <a:close/>
              </a:path>
              <a:path w="1988184" h="566420">
                <a:moveTo>
                  <a:pt x="26089" y="565815"/>
                </a:moveTo>
                <a:lnTo>
                  <a:pt x="26253" y="566420"/>
                </a:lnTo>
                <a:lnTo>
                  <a:pt x="26089" y="565815"/>
                </a:lnTo>
                <a:close/>
              </a:path>
              <a:path w="1988184" h="566420">
                <a:moveTo>
                  <a:pt x="13719" y="520042"/>
                </a:moveTo>
                <a:lnTo>
                  <a:pt x="26090" y="565815"/>
                </a:lnTo>
                <a:lnTo>
                  <a:pt x="13719" y="520042"/>
                </a:lnTo>
                <a:close/>
              </a:path>
              <a:path w="1988184" h="566420">
                <a:moveTo>
                  <a:pt x="73091" y="513080"/>
                </a:moveTo>
                <a:lnTo>
                  <a:pt x="55176" y="515620"/>
                </a:lnTo>
                <a:lnTo>
                  <a:pt x="34572" y="515620"/>
                </a:lnTo>
                <a:lnTo>
                  <a:pt x="23472" y="516890"/>
                </a:lnTo>
                <a:lnTo>
                  <a:pt x="13719" y="520042"/>
                </a:lnTo>
                <a:lnTo>
                  <a:pt x="26090" y="565815"/>
                </a:lnTo>
                <a:lnTo>
                  <a:pt x="36248" y="563880"/>
                </a:lnTo>
                <a:lnTo>
                  <a:pt x="47314" y="560070"/>
                </a:lnTo>
                <a:lnTo>
                  <a:pt x="54366" y="554990"/>
                </a:lnTo>
                <a:lnTo>
                  <a:pt x="63621" y="548640"/>
                </a:lnTo>
                <a:lnTo>
                  <a:pt x="81295" y="542290"/>
                </a:lnTo>
                <a:lnTo>
                  <a:pt x="82088" y="541520"/>
                </a:lnTo>
                <a:lnTo>
                  <a:pt x="75437" y="539750"/>
                </a:lnTo>
                <a:lnTo>
                  <a:pt x="69440" y="529590"/>
                </a:lnTo>
                <a:lnTo>
                  <a:pt x="69205" y="519430"/>
                </a:lnTo>
                <a:lnTo>
                  <a:pt x="75365" y="513370"/>
                </a:lnTo>
                <a:lnTo>
                  <a:pt x="73091" y="513080"/>
                </a:lnTo>
                <a:close/>
              </a:path>
              <a:path w="1988184" h="566420">
                <a:moveTo>
                  <a:pt x="378907" y="430530"/>
                </a:moveTo>
                <a:lnTo>
                  <a:pt x="370773" y="434340"/>
                </a:lnTo>
                <a:lnTo>
                  <a:pt x="364470" y="435610"/>
                </a:lnTo>
                <a:lnTo>
                  <a:pt x="358715" y="438150"/>
                </a:lnTo>
                <a:lnTo>
                  <a:pt x="352224" y="438150"/>
                </a:lnTo>
                <a:lnTo>
                  <a:pt x="344121" y="440690"/>
                </a:lnTo>
                <a:lnTo>
                  <a:pt x="325539" y="448310"/>
                </a:lnTo>
                <a:lnTo>
                  <a:pt x="316779" y="450850"/>
                </a:lnTo>
                <a:lnTo>
                  <a:pt x="301612" y="454660"/>
                </a:lnTo>
                <a:lnTo>
                  <a:pt x="293679" y="455930"/>
                </a:lnTo>
                <a:lnTo>
                  <a:pt x="284444" y="459740"/>
                </a:lnTo>
                <a:lnTo>
                  <a:pt x="275232" y="462280"/>
                </a:lnTo>
                <a:lnTo>
                  <a:pt x="264348" y="463550"/>
                </a:lnTo>
                <a:lnTo>
                  <a:pt x="252553" y="466090"/>
                </a:lnTo>
                <a:lnTo>
                  <a:pt x="226820" y="473710"/>
                </a:lnTo>
                <a:lnTo>
                  <a:pt x="211196" y="477520"/>
                </a:lnTo>
                <a:lnTo>
                  <a:pt x="197036" y="480060"/>
                </a:lnTo>
                <a:lnTo>
                  <a:pt x="187645" y="481330"/>
                </a:lnTo>
                <a:lnTo>
                  <a:pt x="177155" y="485140"/>
                </a:lnTo>
                <a:lnTo>
                  <a:pt x="144868" y="495300"/>
                </a:lnTo>
                <a:lnTo>
                  <a:pt x="133835" y="499110"/>
                </a:lnTo>
                <a:lnTo>
                  <a:pt x="108327" y="505460"/>
                </a:lnTo>
                <a:lnTo>
                  <a:pt x="91623" y="508000"/>
                </a:lnTo>
                <a:lnTo>
                  <a:pt x="76952" y="511810"/>
                </a:lnTo>
                <a:lnTo>
                  <a:pt x="75365" y="513370"/>
                </a:lnTo>
                <a:lnTo>
                  <a:pt x="83019" y="514350"/>
                </a:lnTo>
                <a:lnTo>
                  <a:pt x="88171" y="524510"/>
                </a:lnTo>
                <a:lnTo>
                  <a:pt x="87834" y="535940"/>
                </a:lnTo>
                <a:lnTo>
                  <a:pt x="82088" y="541520"/>
                </a:lnTo>
                <a:lnTo>
                  <a:pt x="84978" y="542290"/>
                </a:lnTo>
                <a:lnTo>
                  <a:pt x="95603" y="538480"/>
                </a:lnTo>
                <a:lnTo>
                  <a:pt x="105898" y="535940"/>
                </a:lnTo>
                <a:lnTo>
                  <a:pt x="115303" y="532130"/>
                </a:lnTo>
                <a:lnTo>
                  <a:pt x="123256" y="529590"/>
                </a:lnTo>
                <a:lnTo>
                  <a:pt x="133438" y="527050"/>
                </a:lnTo>
                <a:lnTo>
                  <a:pt x="140925" y="525780"/>
                </a:lnTo>
                <a:lnTo>
                  <a:pt x="146702" y="524510"/>
                </a:lnTo>
                <a:lnTo>
                  <a:pt x="151755" y="523240"/>
                </a:lnTo>
                <a:lnTo>
                  <a:pt x="158782" y="518160"/>
                </a:lnTo>
                <a:lnTo>
                  <a:pt x="168674" y="514350"/>
                </a:lnTo>
                <a:lnTo>
                  <a:pt x="179590" y="510540"/>
                </a:lnTo>
                <a:lnTo>
                  <a:pt x="189690" y="509270"/>
                </a:lnTo>
                <a:lnTo>
                  <a:pt x="198578" y="506730"/>
                </a:lnTo>
                <a:lnTo>
                  <a:pt x="220776" y="501650"/>
                </a:lnTo>
                <a:lnTo>
                  <a:pt x="229936" y="499110"/>
                </a:lnTo>
                <a:lnTo>
                  <a:pt x="237860" y="497840"/>
                </a:lnTo>
                <a:lnTo>
                  <a:pt x="248583" y="495300"/>
                </a:lnTo>
                <a:lnTo>
                  <a:pt x="260443" y="492760"/>
                </a:lnTo>
                <a:lnTo>
                  <a:pt x="271782" y="491490"/>
                </a:lnTo>
                <a:lnTo>
                  <a:pt x="282653" y="488950"/>
                </a:lnTo>
                <a:lnTo>
                  <a:pt x="293747" y="485140"/>
                </a:lnTo>
                <a:lnTo>
                  <a:pt x="304394" y="481330"/>
                </a:lnTo>
                <a:lnTo>
                  <a:pt x="313921" y="477520"/>
                </a:lnTo>
                <a:lnTo>
                  <a:pt x="323786" y="474980"/>
                </a:lnTo>
                <a:lnTo>
                  <a:pt x="333909" y="473710"/>
                </a:lnTo>
                <a:lnTo>
                  <a:pt x="343887" y="471170"/>
                </a:lnTo>
                <a:lnTo>
                  <a:pt x="353316" y="468630"/>
                </a:lnTo>
                <a:lnTo>
                  <a:pt x="362055" y="467360"/>
                </a:lnTo>
                <a:lnTo>
                  <a:pt x="370477" y="464820"/>
                </a:lnTo>
                <a:lnTo>
                  <a:pt x="378895" y="463550"/>
                </a:lnTo>
                <a:lnTo>
                  <a:pt x="387619" y="461010"/>
                </a:lnTo>
                <a:lnTo>
                  <a:pt x="388014" y="460550"/>
                </a:lnTo>
                <a:lnTo>
                  <a:pt x="380440" y="458470"/>
                </a:lnTo>
                <a:lnTo>
                  <a:pt x="375318" y="448310"/>
                </a:lnTo>
                <a:lnTo>
                  <a:pt x="375489" y="436880"/>
                </a:lnTo>
                <a:lnTo>
                  <a:pt x="381087" y="431518"/>
                </a:lnTo>
                <a:lnTo>
                  <a:pt x="378907" y="430530"/>
                </a:lnTo>
                <a:close/>
              </a:path>
              <a:path w="1988184" h="566420">
                <a:moveTo>
                  <a:pt x="75365" y="513370"/>
                </a:moveTo>
                <a:lnTo>
                  <a:pt x="69205" y="519430"/>
                </a:lnTo>
                <a:lnTo>
                  <a:pt x="69440" y="529590"/>
                </a:lnTo>
                <a:lnTo>
                  <a:pt x="75437" y="539750"/>
                </a:lnTo>
                <a:lnTo>
                  <a:pt x="82088" y="541520"/>
                </a:lnTo>
                <a:lnTo>
                  <a:pt x="87834" y="535940"/>
                </a:lnTo>
                <a:lnTo>
                  <a:pt x="88171" y="524510"/>
                </a:lnTo>
                <a:lnTo>
                  <a:pt x="83019" y="514350"/>
                </a:lnTo>
                <a:lnTo>
                  <a:pt x="75365" y="513370"/>
                </a:lnTo>
                <a:close/>
              </a:path>
              <a:path w="1988184" h="566420">
                <a:moveTo>
                  <a:pt x="683758" y="349250"/>
                </a:moveTo>
                <a:lnTo>
                  <a:pt x="671677" y="353060"/>
                </a:lnTo>
                <a:lnTo>
                  <a:pt x="656335" y="358140"/>
                </a:lnTo>
                <a:lnTo>
                  <a:pt x="640513" y="363220"/>
                </a:lnTo>
                <a:lnTo>
                  <a:pt x="626989" y="367030"/>
                </a:lnTo>
                <a:lnTo>
                  <a:pt x="618401" y="369570"/>
                </a:lnTo>
                <a:lnTo>
                  <a:pt x="595724" y="374650"/>
                </a:lnTo>
                <a:lnTo>
                  <a:pt x="586222" y="378460"/>
                </a:lnTo>
                <a:lnTo>
                  <a:pt x="565532" y="386080"/>
                </a:lnTo>
                <a:lnTo>
                  <a:pt x="550082" y="388620"/>
                </a:lnTo>
                <a:lnTo>
                  <a:pt x="525668" y="391160"/>
                </a:lnTo>
                <a:lnTo>
                  <a:pt x="512347" y="394970"/>
                </a:lnTo>
                <a:lnTo>
                  <a:pt x="498041" y="398780"/>
                </a:lnTo>
                <a:lnTo>
                  <a:pt x="484204" y="403860"/>
                </a:lnTo>
                <a:lnTo>
                  <a:pt x="472290" y="407670"/>
                </a:lnTo>
                <a:lnTo>
                  <a:pt x="449949" y="412750"/>
                </a:lnTo>
                <a:lnTo>
                  <a:pt x="439681" y="415290"/>
                </a:lnTo>
                <a:lnTo>
                  <a:pt x="431790" y="417830"/>
                </a:lnTo>
                <a:lnTo>
                  <a:pt x="413634" y="425450"/>
                </a:lnTo>
                <a:lnTo>
                  <a:pt x="400894" y="427990"/>
                </a:lnTo>
                <a:lnTo>
                  <a:pt x="388329" y="429260"/>
                </a:lnTo>
                <a:lnTo>
                  <a:pt x="382120" y="430530"/>
                </a:lnTo>
                <a:lnTo>
                  <a:pt x="381087" y="431518"/>
                </a:lnTo>
                <a:lnTo>
                  <a:pt x="387308" y="434340"/>
                </a:lnTo>
                <a:lnTo>
                  <a:pt x="392502" y="443230"/>
                </a:lnTo>
                <a:lnTo>
                  <a:pt x="393077" y="454660"/>
                </a:lnTo>
                <a:lnTo>
                  <a:pt x="388014" y="460550"/>
                </a:lnTo>
                <a:lnTo>
                  <a:pt x="389689" y="461010"/>
                </a:lnTo>
                <a:lnTo>
                  <a:pt x="396168" y="458470"/>
                </a:lnTo>
                <a:lnTo>
                  <a:pt x="402194" y="455930"/>
                </a:lnTo>
                <a:lnTo>
                  <a:pt x="408451" y="453390"/>
                </a:lnTo>
                <a:lnTo>
                  <a:pt x="415623" y="452120"/>
                </a:lnTo>
                <a:lnTo>
                  <a:pt x="422381" y="450850"/>
                </a:lnTo>
                <a:lnTo>
                  <a:pt x="428812" y="448310"/>
                </a:lnTo>
                <a:lnTo>
                  <a:pt x="435632" y="447040"/>
                </a:lnTo>
                <a:lnTo>
                  <a:pt x="443563" y="444500"/>
                </a:lnTo>
                <a:lnTo>
                  <a:pt x="450558" y="443230"/>
                </a:lnTo>
                <a:lnTo>
                  <a:pt x="455909" y="440690"/>
                </a:lnTo>
                <a:lnTo>
                  <a:pt x="462081" y="439420"/>
                </a:lnTo>
                <a:lnTo>
                  <a:pt x="471541" y="438150"/>
                </a:lnTo>
                <a:lnTo>
                  <a:pt x="477869" y="436880"/>
                </a:lnTo>
                <a:lnTo>
                  <a:pt x="484477" y="434340"/>
                </a:lnTo>
                <a:lnTo>
                  <a:pt x="493117" y="431800"/>
                </a:lnTo>
                <a:lnTo>
                  <a:pt x="505539" y="429260"/>
                </a:lnTo>
                <a:lnTo>
                  <a:pt x="515698" y="426720"/>
                </a:lnTo>
                <a:lnTo>
                  <a:pt x="523760" y="422910"/>
                </a:lnTo>
                <a:lnTo>
                  <a:pt x="529560" y="420370"/>
                </a:lnTo>
                <a:lnTo>
                  <a:pt x="532933" y="417830"/>
                </a:lnTo>
                <a:lnTo>
                  <a:pt x="580188" y="403860"/>
                </a:lnTo>
                <a:lnTo>
                  <a:pt x="587959" y="402590"/>
                </a:lnTo>
                <a:lnTo>
                  <a:pt x="594400" y="402590"/>
                </a:lnTo>
                <a:lnTo>
                  <a:pt x="601373" y="401320"/>
                </a:lnTo>
                <a:lnTo>
                  <a:pt x="610868" y="398780"/>
                </a:lnTo>
                <a:lnTo>
                  <a:pt x="621993" y="394970"/>
                </a:lnTo>
                <a:lnTo>
                  <a:pt x="632368" y="391160"/>
                </a:lnTo>
                <a:lnTo>
                  <a:pt x="639613" y="389890"/>
                </a:lnTo>
                <a:lnTo>
                  <a:pt x="647957" y="387350"/>
                </a:lnTo>
                <a:lnTo>
                  <a:pt x="661199" y="386080"/>
                </a:lnTo>
                <a:lnTo>
                  <a:pt x="676285" y="383540"/>
                </a:lnTo>
                <a:lnTo>
                  <a:pt x="690159" y="379730"/>
                </a:lnTo>
                <a:lnTo>
                  <a:pt x="692461" y="377906"/>
                </a:lnTo>
                <a:lnTo>
                  <a:pt x="685007" y="375920"/>
                </a:lnTo>
                <a:lnTo>
                  <a:pt x="679013" y="367030"/>
                </a:lnTo>
                <a:lnTo>
                  <a:pt x="678779" y="355600"/>
                </a:lnTo>
                <a:lnTo>
                  <a:pt x="685855" y="349800"/>
                </a:lnTo>
                <a:lnTo>
                  <a:pt x="683758" y="349250"/>
                </a:lnTo>
                <a:close/>
              </a:path>
              <a:path w="1988184" h="566420">
                <a:moveTo>
                  <a:pt x="381087" y="431518"/>
                </a:moveTo>
                <a:lnTo>
                  <a:pt x="375489" y="436880"/>
                </a:lnTo>
                <a:lnTo>
                  <a:pt x="375318" y="448310"/>
                </a:lnTo>
                <a:lnTo>
                  <a:pt x="380440" y="458470"/>
                </a:lnTo>
                <a:lnTo>
                  <a:pt x="388014" y="460550"/>
                </a:lnTo>
                <a:lnTo>
                  <a:pt x="393077" y="454660"/>
                </a:lnTo>
                <a:lnTo>
                  <a:pt x="392502" y="443230"/>
                </a:lnTo>
                <a:lnTo>
                  <a:pt x="387308" y="434340"/>
                </a:lnTo>
                <a:lnTo>
                  <a:pt x="381087" y="431518"/>
                </a:lnTo>
                <a:close/>
              </a:path>
              <a:path w="1988184" h="566420">
                <a:moveTo>
                  <a:pt x="988482" y="267970"/>
                </a:moveTo>
                <a:lnTo>
                  <a:pt x="980348" y="270510"/>
                </a:lnTo>
                <a:lnTo>
                  <a:pt x="974045" y="273050"/>
                </a:lnTo>
                <a:lnTo>
                  <a:pt x="968290" y="275590"/>
                </a:lnTo>
                <a:lnTo>
                  <a:pt x="961799" y="275590"/>
                </a:lnTo>
                <a:lnTo>
                  <a:pt x="953696" y="276860"/>
                </a:lnTo>
                <a:lnTo>
                  <a:pt x="944514" y="280670"/>
                </a:lnTo>
                <a:lnTo>
                  <a:pt x="935113" y="285750"/>
                </a:lnTo>
                <a:lnTo>
                  <a:pt x="926353" y="288290"/>
                </a:lnTo>
                <a:lnTo>
                  <a:pt x="911181" y="290830"/>
                </a:lnTo>
                <a:lnTo>
                  <a:pt x="903249" y="293370"/>
                </a:lnTo>
                <a:lnTo>
                  <a:pt x="884806" y="298450"/>
                </a:lnTo>
                <a:lnTo>
                  <a:pt x="873923" y="300990"/>
                </a:lnTo>
                <a:lnTo>
                  <a:pt x="862127" y="303530"/>
                </a:lnTo>
                <a:lnTo>
                  <a:pt x="836394" y="311150"/>
                </a:lnTo>
                <a:lnTo>
                  <a:pt x="820769" y="314960"/>
                </a:lnTo>
                <a:lnTo>
                  <a:pt x="806605" y="317500"/>
                </a:lnTo>
                <a:lnTo>
                  <a:pt x="797207" y="318770"/>
                </a:lnTo>
                <a:lnTo>
                  <a:pt x="786724" y="322580"/>
                </a:lnTo>
                <a:lnTo>
                  <a:pt x="754443" y="332740"/>
                </a:lnTo>
                <a:lnTo>
                  <a:pt x="743410" y="336550"/>
                </a:lnTo>
                <a:lnTo>
                  <a:pt x="733138" y="339090"/>
                </a:lnTo>
                <a:lnTo>
                  <a:pt x="717897" y="341630"/>
                </a:lnTo>
                <a:lnTo>
                  <a:pt x="701192" y="345440"/>
                </a:lnTo>
                <a:lnTo>
                  <a:pt x="686526" y="349250"/>
                </a:lnTo>
                <a:lnTo>
                  <a:pt x="685855" y="349800"/>
                </a:lnTo>
                <a:lnTo>
                  <a:pt x="693445" y="351790"/>
                </a:lnTo>
                <a:lnTo>
                  <a:pt x="698760" y="361950"/>
                </a:lnTo>
                <a:lnTo>
                  <a:pt x="698174" y="373380"/>
                </a:lnTo>
                <a:lnTo>
                  <a:pt x="692461" y="377906"/>
                </a:lnTo>
                <a:lnTo>
                  <a:pt x="694540" y="378460"/>
                </a:lnTo>
                <a:lnTo>
                  <a:pt x="705172" y="375920"/>
                </a:lnTo>
                <a:lnTo>
                  <a:pt x="715471" y="372110"/>
                </a:lnTo>
                <a:lnTo>
                  <a:pt x="724878" y="369570"/>
                </a:lnTo>
                <a:lnTo>
                  <a:pt x="732831" y="367030"/>
                </a:lnTo>
                <a:lnTo>
                  <a:pt x="743013" y="364490"/>
                </a:lnTo>
                <a:lnTo>
                  <a:pt x="750499" y="363220"/>
                </a:lnTo>
                <a:lnTo>
                  <a:pt x="756276" y="361950"/>
                </a:lnTo>
                <a:lnTo>
                  <a:pt x="761329" y="359410"/>
                </a:lnTo>
                <a:lnTo>
                  <a:pt x="768357" y="355600"/>
                </a:lnTo>
                <a:lnTo>
                  <a:pt x="778249" y="351790"/>
                </a:lnTo>
                <a:lnTo>
                  <a:pt x="789165" y="347980"/>
                </a:lnTo>
                <a:lnTo>
                  <a:pt x="799264" y="345440"/>
                </a:lnTo>
                <a:lnTo>
                  <a:pt x="808153" y="344170"/>
                </a:lnTo>
                <a:lnTo>
                  <a:pt x="830350" y="339090"/>
                </a:lnTo>
                <a:lnTo>
                  <a:pt x="839511" y="336550"/>
                </a:lnTo>
                <a:lnTo>
                  <a:pt x="847435" y="334010"/>
                </a:lnTo>
                <a:lnTo>
                  <a:pt x="858157" y="332740"/>
                </a:lnTo>
                <a:lnTo>
                  <a:pt x="870018" y="330200"/>
                </a:lnTo>
                <a:lnTo>
                  <a:pt x="881357" y="328930"/>
                </a:lnTo>
                <a:lnTo>
                  <a:pt x="892227" y="326390"/>
                </a:lnTo>
                <a:lnTo>
                  <a:pt x="903322" y="322580"/>
                </a:lnTo>
                <a:lnTo>
                  <a:pt x="913968" y="318770"/>
                </a:lnTo>
                <a:lnTo>
                  <a:pt x="923496" y="314960"/>
                </a:lnTo>
                <a:lnTo>
                  <a:pt x="943479" y="309880"/>
                </a:lnTo>
                <a:lnTo>
                  <a:pt x="953457" y="308610"/>
                </a:lnTo>
                <a:lnTo>
                  <a:pt x="962891" y="306070"/>
                </a:lnTo>
                <a:lnTo>
                  <a:pt x="971628" y="303530"/>
                </a:lnTo>
                <a:lnTo>
                  <a:pt x="980047" y="302260"/>
                </a:lnTo>
                <a:lnTo>
                  <a:pt x="988464" y="299720"/>
                </a:lnTo>
                <a:lnTo>
                  <a:pt x="997194" y="298450"/>
                </a:lnTo>
                <a:lnTo>
                  <a:pt x="998472" y="296962"/>
                </a:lnTo>
                <a:lnTo>
                  <a:pt x="990014" y="294640"/>
                </a:lnTo>
                <a:lnTo>
                  <a:pt x="984892" y="285750"/>
                </a:lnTo>
                <a:lnTo>
                  <a:pt x="985064" y="274320"/>
                </a:lnTo>
                <a:lnTo>
                  <a:pt x="990150" y="268474"/>
                </a:lnTo>
                <a:lnTo>
                  <a:pt x="988482" y="267970"/>
                </a:lnTo>
                <a:close/>
              </a:path>
              <a:path w="1988184" h="566420">
                <a:moveTo>
                  <a:pt x="685855" y="349800"/>
                </a:moveTo>
                <a:lnTo>
                  <a:pt x="678779" y="355600"/>
                </a:lnTo>
                <a:lnTo>
                  <a:pt x="679013" y="367030"/>
                </a:lnTo>
                <a:lnTo>
                  <a:pt x="685007" y="375920"/>
                </a:lnTo>
                <a:lnTo>
                  <a:pt x="692461" y="377906"/>
                </a:lnTo>
                <a:lnTo>
                  <a:pt x="698174" y="373380"/>
                </a:lnTo>
                <a:lnTo>
                  <a:pt x="698760" y="361950"/>
                </a:lnTo>
                <a:lnTo>
                  <a:pt x="693445" y="351790"/>
                </a:lnTo>
                <a:lnTo>
                  <a:pt x="685855" y="349800"/>
                </a:lnTo>
                <a:close/>
              </a:path>
              <a:path w="1988184" h="566420">
                <a:moveTo>
                  <a:pt x="1293332" y="186690"/>
                </a:moveTo>
                <a:lnTo>
                  <a:pt x="1281251" y="190500"/>
                </a:lnTo>
                <a:lnTo>
                  <a:pt x="1250088" y="200660"/>
                </a:lnTo>
                <a:lnTo>
                  <a:pt x="1236563" y="204470"/>
                </a:lnTo>
                <a:lnTo>
                  <a:pt x="1227975" y="207010"/>
                </a:lnTo>
                <a:lnTo>
                  <a:pt x="1205299" y="212090"/>
                </a:lnTo>
                <a:lnTo>
                  <a:pt x="1195796" y="215900"/>
                </a:lnTo>
                <a:lnTo>
                  <a:pt x="1175106" y="222250"/>
                </a:lnTo>
                <a:lnTo>
                  <a:pt x="1159655" y="226060"/>
                </a:lnTo>
                <a:lnTo>
                  <a:pt x="1135230" y="228600"/>
                </a:lnTo>
                <a:lnTo>
                  <a:pt x="1121916" y="232410"/>
                </a:lnTo>
                <a:lnTo>
                  <a:pt x="1107614" y="236220"/>
                </a:lnTo>
                <a:lnTo>
                  <a:pt x="1093778" y="241300"/>
                </a:lnTo>
                <a:lnTo>
                  <a:pt x="1081865" y="245110"/>
                </a:lnTo>
                <a:lnTo>
                  <a:pt x="1041364" y="255270"/>
                </a:lnTo>
                <a:lnTo>
                  <a:pt x="1029252" y="260350"/>
                </a:lnTo>
                <a:lnTo>
                  <a:pt x="1023209" y="261620"/>
                </a:lnTo>
                <a:lnTo>
                  <a:pt x="1016891" y="264160"/>
                </a:lnTo>
                <a:lnTo>
                  <a:pt x="1010468" y="265430"/>
                </a:lnTo>
                <a:lnTo>
                  <a:pt x="997903" y="266700"/>
                </a:lnTo>
                <a:lnTo>
                  <a:pt x="991695" y="266700"/>
                </a:lnTo>
                <a:lnTo>
                  <a:pt x="990150" y="268474"/>
                </a:lnTo>
                <a:lnTo>
                  <a:pt x="996883" y="270510"/>
                </a:lnTo>
                <a:lnTo>
                  <a:pt x="1002077" y="280670"/>
                </a:lnTo>
                <a:lnTo>
                  <a:pt x="1002651" y="292100"/>
                </a:lnTo>
                <a:lnTo>
                  <a:pt x="998472" y="296962"/>
                </a:lnTo>
                <a:lnTo>
                  <a:pt x="999264" y="297180"/>
                </a:lnTo>
                <a:lnTo>
                  <a:pt x="1005743" y="295910"/>
                </a:lnTo>
                <a:lnTo>
                  <a:pt x="1011769" y="292100"/>
                </a:lnTo>
                <a:lnTo>
                  <a:pt x="1018025" y="289560"/>
                </a:lnTo>
                <a:lnTo>
                  <a:pt x="1025197" y="288290"/>
                </a:lnTo>
                <a:lnTo>
                  <a:pt x="1031956" y="288290"/>
                </a:lnTo>
                <a:lnTo>
                  <a:pt x="1038386" y="285750"/>
                </a:lnTo>
                <a:lnTo>
                  <a:pt x="1045207" y="284480"/>
                </a:lnTo>
                <a:lnTo>
                  <a:pt x="1053137" y="281940"/>
                </a:lnTo>
                <a:lnTo>
                  <a:pt x="1060132" y="280670"/>
                </a:lnTo>
                <a:lnTo>
                  <a:pt x="1065483" y="278130"/>
                </a:lnTo>
                <a:lnTo>
                  <a:pt x="1071656" y="276860"/>
                </a:lnTo>
                <a:lnTo>
                  <a:pt x="1081115" y="275590"/>
                </a:lnTo>
                <a:lnTo>
                  <a:pt x="1087444" y="274320"/>
                </a:lnTo>
                <a:lnTo>
                  <a:pt x="1094052" y="271780"/>
                </a:lnTo>
                <a:lnTo>
                  <a:pt x="1102691" y="269240"/>
                </a:lnTo>
                <a:lnTo>
                  <a:pt x="1115113" y="266700"/>
                </a:lnTo>
                <a:lnTo>
                  <a:pt x="1125273" y="264160"/>
                </a:lnTo>
                <a:lnTo>
                  <a:pt x="1133335" y="260350"/>
                </a:lnTo>
                <a:lnTo>
                  <a:pt x="1139134" y="257810"/>
                </a:lnTo>
                <a:lnTo>
                  <a:pt x="1142507" y="255270"/>
                </a:lnTo>
                <a:lnTo>
                  <a:pt x="1145480" y="254000"/>
                </a:lnTo>
                <a:lnTo>
                  <a:pt x="1178804" y="242570"/>
                </a:lnTo>
                <a:lnTo>
                  <a:pt x="1189763" y="241300"/>
                </a:lnTo>
                <a:lnTo>
                  <a:pt x="1197533" y="240030"/>
                </a:lnTo>
                <a:lnTo>
                  <a:pt x="1203975" y="240030"/>
                </a:lnTo>
                <a:lnTo>
                  <a:pt x="1210947" y="238760"/>
                </a:lnTo>
                <a:lnTo>
                  <a:pt x="1220443" y="236220"/>
                </a:lnTo>
                <a:lnTo>
                  <a:pt x="1231568" y="232410"/>
                </a:lnTo>
                <a:lnTo>
                  <a:pt x="1241942" y="228600"/>
                </a:lnTo>
                <a:lnTo>
                  <a:pt x="1249187" y="226060"/>
                </a:lnTo>
                <a:lnTo>
                  <a:pt x="1257531" y="224790"/>
                </a:lnTo>
                <a:lnTo>
                  <a:pt x="1270774" y="222250"/>
                </a:lnTo>
                <a:lnTo>
                  <a:pt x="1285860" y="219710"/>
                </a:lnTo>
                <a:lnTo>
                  <a:pt x="1299733" y="217170"/>
                </a:lnTo>
                <a:lnTo>
                  <a:pt x="1301736" y="215266"/>
                </a:lnTo>
                <a:lnTo>
                  <a:pt x="1294581" y="213360"/>
                </a:lnTo>
                <a:lnTo>
                  <a:pt x="1288587" y="204470"/>
                </a:lnTo>
                <a:lnTo>
                  <a:pt x="1288354" y="193040"/>
                </a:lnTo>
                <a:lnTo>
                  <a:pt x="1295430" y="187240"/>
                </a:lnTo>
                <a:lnTo>
                  <a:pt x="1293332" y="186690"/>
                </a:lnTo>
                <a:close/>
              </a:path>
              <a:path w="1988184" h="566420">
                <a:moveTo>
                  <a:pt x="990150" y="268474"/>
                </a:moveTo>
                <a:lnTo>
                  <a:pt x="985064" y="274320"/>
                </a:lnTo>
                <a:lnTo>
                  <a:pt x="984892" y="285750"/>
                </a:lnTo>
                <a:lnTo>
                  <a:pt x="990014" y="294640"/>
                </a:lnTo>
                <a:lnTo>
                  <a:pt x="998472" y="296962"/>
                </a:lnTo>
                <a:lnTo>
                  <a:pt x="1002651" y="292100"/>
                </a:lnTo>
                <a:lnTo>
                  <a:pt x="1002077" y="280670"/>
                </a:lnTo>
                <a:lnTo>
                  <a:pt x="996883" y="270510"/>
                </a:lnTo>
                <a:lnTo>
                  <a:pt x="990150" y="268474"/>
                </a:lnTo>
                <a:close/>
              </a:path>
              <a:path w="1988184" h="566420">
                <a:moveTo>
                  <a:pt x="1598056" y="105410"/>
                </a:moveTo>
                <a:lnTo>
                  <a:pt x="1589917" y="107950"/>
                </a:lnTo>
                <a:lnTo>
                  <a:pt x="1583615" y="110490"/>
                </a:lnTo>
                <a:lnTo>
                  <a:pt x="1577863" y="111760"/>
                </a:lnTo>
                <a:lnTo>
                  <a:pt x="1571373" y="113030"/>
                </a:lnTo>
                <a:lnTo>
                  <a:pt x="1563265" y="114300"/>
                </a:lnTo>
                <a:lnTo>
                  <a:pt x="1554084" y="118110"/>
                </a:lnTo>
                <a:lnTo>
                  <a:pt x="1544686" y="123190"/>
                </a:lnTo>
                <a:lnTo>
                  <a:pt x="1535928" y="125730"/>
                </a:lnTo>
                <a:lnTo>
                  <a:pt x="1520756" y="128270"/>
                </a:lnTo>
                <a:lnTo>
                  <a:pt x="1512823" y="130810"/>
                </a:lnTo>
                <a:lnTo>
                  <a:pt x="1494381" y="135890"/>
                </a:lnTo>
                <a:lnTo>
                  <a:pt x="1483497" y="138430"/>
                </a:lnTo>
                <a:lnTo>
                  <a:pt x="1471702" y="139700"/>
                </a:lnTo>
                <a:lnTo>
                  <a:pt x="1445967" y="148590"/>
                </a:lnTo>
                <a:lnTo>
                  <a:pt x="1430338" y="152400"/>
                </a:lnTo>
                <a:lnTo>
                  <a:pt x="1416175" y="154940"/>
                </a:lnTo>
                <a:lnTo>
                  <a:pt x="1406781" y="156210"/>
                </a:lnTo>
                <a:lnTo>
                  <a:pt x="1396299" y="158750"/>
                </a:lnTo>
                <a:lnTo>
                  <a:pt x="1380250" y="163830"/>
                </a:lnTo>
                <a:lnTo>
                  <a:pt x="1364017" y="170180"/>
                </a:lnTo>
                <a:lnTo>
                  <a:pt x="1352984" y="172720"/>
                </a:lnTo>
                <a:lnTo>
                  <a:pt x="1327472" y="179070"/>
                </a:lnTo>
                <a:lnTo>
                  <a:pt x="1310767" y="182880"/>
                </a:lnTo>
                <a:lnTo>
                  <a:pt x="1296101" y="186690"/>
                </a:lnTo>
                <a:lnTo>
                  <a:pt x="1295430" y="187240"/>
                </a:lnTo>
                <a:lnTo>
                  <a:pt x="1303019" y="189230"/>
                </a:lnTo>
                <a:lnTo>
                  <a:pt x="1308334" y="199390"/>
                </a:lnTo>
                <a:lnTo>
                  <a:pt x="1307748" y="209550"/>
                </a:lnTo>
                <a:lnTo>
                  <a:pt x="1301736" y="215266"/>
                </a:lnTo>
                <a:lnTo>
                  <a:pt x="1304115" y="215900"/>
                </a:lnTo>
                <a:lnTo>
                  <a:pt x="1314746" y="213360"/>
                </a:lnTo>
                <a:lnTo>
                  <a:pt x="1325046" y="209550"/>
                </a:lnTo>
                <a:lnTo>
                  <a:pt x="1334452" y="207010"/>
                </a:lnTo>
                <a:lnTo>
                  <a:pt x="1342405" y="204470"/>
                </a:lnTo>
                <a:lnTo>
                  <a:pt x="1352586" y="201930"/>
                </a:lnTo>
                <a:lnTo>
                  <a:pt x="1360069" y="200660"/>
                </a:lnTo>
                <a:lnTo>
                  <a:pt x="1365846" y="199390"/>
                </a:lnTo>
                <a:lnTo>
                  <a:pt x="1370904" y="196850"/>
                </a:lnTo>
                <a:lnTo>
                  <a:pt x="1377931" y="193040"/>
                </a:lnTo>
                <a:lnTo>
                  <a:pt x="1387824" y="189230"/>
                </a:lnTo>
                <a:lnTo>
                  <a:pt x="1398740" y="185420"/>
                </a:lnTo>
                <a:lnTo>
                  <a:pt x="1408839" y="182880"/>
                </a:lnTo>
                <a:lnTo>
                  <a:pt x="1417728" y="181610"/>
                </a:lnTo>
                <a:lnTo>
                  <a:pt x="1428781" y="179070"/>
                </a:lnTo>
                <a:lnTo>
                  <a:pt x="1439925" y="175260"/>
                </a:lnTo>
                <a:lnTo>
                  <a:pt x="1449085" y="173990"/>
                </a:lnTo>
                <a:lnTo>
                  <a:pt x="1457010" y="171450"/>
                </a:lnTo>
                <a:lnTo>
                  <a:pt x="1467732" y="168910"/>
                </a:lnTo>
                <a:lnTo>
                  <a:pt x="1479593" y="167640"/>
                </a:lnTo>
                <a:lnTo>
                  <a:pt x="1512896" y="160020"/>
                </a:lnTo>
                <a:lnTo>
                  <a:pt x="1523543" y="154940"/>
                </a:lnTo>
                <a:lnTo>
                  <a:pt x="1542933" y="149860"/>
                </a:lnTo>
                <a:lnTo>
                  <a:pt x="1563031" y="144780"/>
                </a:lnTo>
                <a:lnTo>
                  <a:pt x="1572466" y="143510"/>
                </a:lnTo>
                <a:lnTo>
                  <a:pt x="1581203" y="140970"/>
                </a:lnTo>
                <a:lnTo>
                  <a:pt x="1589622" y="139700"/>
                </a:lnTo>
                <a:lnTo>
                  <a:pt x="1598039" y="137160"/>
                </a:lnTo>
                <a:lnTo>
                  <a:pt x="1606768" y="134620"/>
                </a:lnTo>
                <a:lnTo>
                  <a:pt x="1607044" y="134298"/>
                </a:lnTo>
                <a:lnTo>
                  <a:pt x="1598428" y="132080"/>
                </a:lnTo>
                <a:lnTo>
                  <a:pt x="1592956" y="123190"/>
                </a:lnTo>
                <a:lnTo>
                  <a:pt x="1593110" y="111760"/>
                </a:lnTo>
                <a:lnTo>
                  <a:pt x="1599608" y="105879"/>
                </a:lnTo>
                <a:lnTo>
                  <a:pt x="1598056" y="105410"/>
                </a:lnTo>
                <a:close/>
              </a:path>
              <a:path w="1988184" h="566420">
                <a:moveTo>
                  <a:pt x="1295430" y="187240"/>
                </a:moveTo>
                <a:lnTo>
                  <a:pt x="1288354" y="193040"/>
                </a:lnTo>
                <a:lnTo>
                  <a:pt x="1288587" y="204470"/>
                </a:lnTo>
                <a:lnTo>
                  <a:pt x="1294581" y="213360"/>
                </a:lnTo>
                <a:lnTo>
                  <a:pt x="1301736" y="215266"/>
                </a:lnTo>
                <a:lnTo>
                  <a:pt x="1307748" y="209550"/>
                </a:lnTo>
                <a:lnTo>
                  <a:pt x="1308334" y="199390"/>
                </a:lnTo>
                <a:lnTo>
                  <a:pt x="1303019" y="189230"/>
                </a:lnTo>
                <a:lnTo>
                  <a:pt x="1295430" y="187240"/>
                </a:lnTo>
                <a:close/>
              </a:path>
              <a:path w="1988184" h="566420">
                <a:moveTo>
                  <a:pt x="1903433" y="24176"/>
                </a:moveTo>
                <a:lnTo>
                  <a:pt x="1892941" y="26670"/>
                </a:lnTo>
                <a:lnTo>
                  <a:pt x="1885570" y="29210"/>
                </a:lnTo>
                <a:lnTo>
                  <a:pt x="1879873" y="31750"/>
                </a:lnTo>
                <a:lnTo>
                  <a:pt x="1874205" y="33020"/>
                </a:lnTo>
                <a:lnTo>
                  <a:pt x="1865503" y="35560"/>
                </a:lnTo>
                <a:lnTo>
                  <a:pt x="1842837" y="40640"/>
                </a:lnTo>
                <a:lnTo>
                  <a:pt x="1835064" y="44450"/>
                </a:lnTo>
                <a:lnTo>
                  <a:pt x="1822650" y="48260"/>
                </a:lnTo>
                <a:lnTo>
                  <a:pt x="1800259" y="53340"/>
                </a:lnTo>
                <a:lnTo>
                  <a:pt x="1775220" y="58420"/>
                </a:lnTo>
                <a:lnTo>
                  <a:pt x="1754863" y="64770"/>
                </a:lnTo>
                <a:lnTo>
                  <a:pt x="1746385" y="68580"/>
                </a:lnTo>
                <a:lnTo>
                  <a:pt x="1736723" y="71120"/>
                </a:lnTo>
                <a:lnTo>
                  <a:pt x="1726358" y="73660"/>
                </a:lnTo>
                <a:lnTo>
                  <a:pt x="1715772" y="74930"/>
                </a:lnTo>
                <a:lnTo>
                  <a:pt x="1703943" y="77470"/>
                </a:lnTo>
                <a:lnTo>
                  <a:pt x="1690830" y="78740"/>
                </a:lnTo>
                <a:lnTo>
                  <a:pt x="1678393" y="81280"/>
                </a:lnTo>
                <a:lnTo>
                  <a:pt x="1668592" y="86360"/>
                </a:lnTo>
                <a:lnTo>
                  <a:pt x="1660658" y="88900"/>
                </a:lnTo>
                <a:lnTo>
                  <a:pt x="1652458" y="91440"/>
                </a:lnTo>
                <a:lnTo>
                  <a:pt x="1635153" y="93980"/>
                </a:lnTo>
                <a:lnTo>
                  <a:pt x="1626567" y="96520"/>
                </a:lnTo>
                <a:lnTo>
                  <a:pt x="1618368" y="99060"/>
                </a:lnTo>
                <a:lnTo>
                  <a:pt x="1609805" y="101600"/>
                </a:lnTo>
                <a:lnTo>
                  <a:pt x="1600126" y="105410"/>
                </a:lnTo>
                <a:lnTo>
                  <a:pt x="1599608" y="105879"/>
                </a:lnTo>
                <a:lnTo>
                  <a:pt x="1606452" y="107950"/>
                </a:lnTo>
                <a:lnTo>
                  <a:pt x="1611647" y="118110"/>
                </a:lnTo>
                <a:lnTo>
                  <a:pt x="1612224" y="128270"/>
                </a:lnTo>
                <a:lnTo>
                  <a:pt x="1607044" y="134298"/>
                </a:lnTo>
                <a:lnTo>
                  <a:pt x="1608292" y="134620"/>
                </a:lnTo>
                <a:lnTo>
                  <a:pt x="1621956" y="129540"/>
                </a:lnTo>
                <a:lnTo>
                  <a:pt x="1629683" y="127000"/>
                </a:lnTo>
                <a:lnTo>
                  <a:pt x="1639344" y="125730"/>
                </a:lnTo>
                <a:lnTo>
                  <a:pt x="1649125" y="123190"/>
                </a:lnTo>
                <a:lnTo>
                  <a:pt x="1692471" y="107950"/>
                </a:lnTo>
                <a:lnTo>
                  <a:pt x="1703332" y="105410"/>
                </a:lnTo>
                <a:lnTo>
                  <a:pt x="1712890" y="102870"/>
                </a:lnTo>
                <a:lnTo>
                  <a:pt x="1720460" y="101600"/>
                </a:lnTo>
                <a:lnTo>
                  <a:pt x="1727253" y="99060"/>
                </a:lnTo>
                <a:lnTo>
                  <a:pt x="1734857" y="97790"/>
                </a:lnTo>
                <a:lnTo>
                  <a:pt x="1744855" y="92710"/>
                </a:lnTo>
                <a:lnTo>
                  <a:pt x="1760413" y="88900"/>
                </a:lnTo>
                <a:lnTo>
                  <a:pt x="1779877" y="86360"/>
                </a:lnTo>
                <a:lnTo>
                  <a:pt x="1797867" y="83820"/>
                </a:lnTo>
                <a:lnTo>
                  <a:pt x="1809003" y="82550"/>
                </a:lnTo>
                <a:lnTo>
                  <a:pt x="1817385" y="80010"/>
                </a:lnTo>
                <a:lnTo>
                  <a:pt x="1828763" y="74930"/>
                </a:lnTo>
                <a:lnTo>
                  <a:pt x="1840320" y="68580"/>
                </a:lnTo>
                <a:lnTo>
                  <a:pt x="1849237" y="64770"/>
                </a:lnTo>
                <a:lnTo>
                  <a:pt x="1860224" y="63500"/>
                </a:lnTo>
                <a:lnTo>
                  <a:pt x="1894928" y="57150"/>
                </a:lnTo>
                <a:lnTo>
                  <a:pt x="1909816" y="54610"/>
                </a:lnTo>
                <a:lnTo>
                  <a:pt x="1911452" y="52858"/>
                </a:lnTo>
                <a:lnTo>
                  <a:pt x="1903737" y="50800"/>
                </a:lnTo>
                <a:lnTo>
                  <a:pt x="1898010" y="40640"/>
                </a:lnTo>
                <a:lnTo>
                  <a:pt x="1897747" y="30480"/>
                </a:lnTo>
                <a:lnTo>
                  <a:pt x="1903433" y="24176"/>
                </a:lnTo>
                <a:close/>
              </a:path>
              <a:path w="1988184" h="566420">
                <a:moveTo>
                  <a:pt x="1599608" y="105879"/>
                </a:moveTo>
                <a:lnTo>
                  <a:pt x="1593110" y="111760"/>
                </a:lnTo>
                <a:lnTo>
                  <a:pt x="1592956" y="123190"/>
                </a:lnTo>
                <a:lnTo>
                  <a:pt x="1598428" y="132080"/>
                </a:lnTo>
                <a:lnTo>
                  <a:pt x="1607044" y="134298"/>
                </a:lnTo>
                <a:lnTo>
                  <a:pt x="1612224" y="128270"/>
                </a:lnTo>
                <a:lnTo>
                  <a:pt x="1611647" y="118110"/>
                </a:lnTo>
                <a:lnTo>
                  <a:pt x="1606452" y="107950"/>
                </a:lnTo>
                <a:lnTo>
                  <a:pt x="1599608" y="105879"/>
                </a:lnTo>
                <a:close/>
              </a:path>
              <a:path w="1988184" h="566420">
                <a:moveTo>
                  <a:pt x="1987822" y="24130"/>
                </a:moveTo>
                <a:lnTo>
                  <a:pt x="1903631" y="24130"/>
                </a:lnTo>
                <a:lnTo>
                  <a:pt x="1912073" y="26670"/>
                </a:lnTo>
                <a:lnTo>
                  <a:pt x="1917096" y="35560"/>
                </a:lnTo>
                <a:lnTo>
                  <a:pt x="1916933" y="46990"/>
                </a:lnTo>
                <a:lnTo>
                  <a:pt x="1911452" y="52858"/>
                </a:lnTo>
                <a:lnTo>
                  <a:pt x="1913257" y="53340"/>
                </a:lnTo>
                <a:lnTo>
                  <a:pt x="1935767" y="48260"/>
                </a:lnTo>
                <a:lnTo>
                  <a:pt x="1966737" y="48260"/>
                </a:lnTo>
                <a:lnTo>
                  <a:pt x="1977644" y="43180"/>
                </a:lnTo>
                <a:lnTo>
                  <a:pt x="1984885" y="34290"/>
                </a:lnTo>
                <a:lnTo>
                  <a:pt x="1987822" y="24130"/>
                </a:lnTo>
                <a:close/>
              </a:path>
              <a:path w="1988184" h="566420">
                <a:moveTo>
                  <a:pt x="1903631" y="24130"/>
                </a:moveTo>
                <a:lnTo>
                  <a:pt x="1903433" y="24176"/>
                </a:lnTo>
                <a:lnTo>
                  <a:pt x="1897747" y="30480"/>
                </a:lnTo>
                <a:lnTo>
                  <a:pt x="1898010" y="40640"/>
                </a:lnTo>
                <a:lnTo>
                  <a:pt x="1903737" y="50800"/>
                </a:lnTo>
                <a:lnTo>
                  <a:pt x="1911452" y="52858"/>
                </a:lnTo>
                <a:lnTo>
                  <a:pt x="1916933" y="46990"/>
                </a:lnTo>
                <a:lnTo>
                  <a:pt x="1917096" y="35560"/>
                </a:lnTo>
                <a:lnTo>
                  <a:pt x="1912073" y="26670"/>
                </a:lnTo>
                <a:lnTo>
                  <a:pt x="1903631" y="24130"/>
                </a:lnTo>
                <a:close/>
              </a:path>
              <a:path w="1988184" h="566420">
                <a:moveTo>
                  <a:pt x="1966737" y="48260"/>
                </a:moveTo>
                <a:lnTo>
                  <a:pt x="1948384" y="48260"/>
                </a:lnTo>
                <a:lnTo>
                  <a:pt x="1956808" y="49530"/>
                </a:lnTo>
                <a:lnTo>
                  <a:pt x="1966737" y="48260"/>
                </a:lnTo>
                <a:close/>
              </a:path>
              <a:path w="1988184" h="566420">
                <a:moveTo>
                  <a:pt x="1971228" y="0"/>
                </a:moveTo>
                <a:lnTo>
                  <a:pt x="1961961" y="0"/>
                </a:lnTo>
                <a:lnTo>
                  <a:pt x="1953034" y="1270"/>
                </a:lnTo>
                <a:lnTo>
                  <a:pt x="1941669" y="6350"/>
                </a:lnTo>
                <a:lnTo>
                  <a:pt x="1934162" y="11430"/>
                </a:lnTo>
                <a:lnTo>
                  <a:pt x="1923987" y="16510"/>
                </a:lnTo>
                <a:lnTo>
                  <a:pt x="1904621" y="22860"/>
                </a:lnTo>
                <a:lnTo>
                  <a:pt x="1903433" y="24176"/>
                </a:lnTo>
                <a:lnTo>
                  <a:pt x="1903631" y="24130"/>
                </a:lnTo>
                <a:lnTo>
                  <a:pt x="1987822" y="24130"/>
                </a:lnTo>
                <a:lnTo>
                  <a:pt x="1985813" y="12700"/>
                </a:lnTo>
                <a:lnTo>
                  <a:pt x="1979593" y="3810"/>
                </a:lnTo>
                <a:lnTo>
                  <a:pt x="1971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47123" y="5674315"/>
            <a:ext cx="151431" cy="1728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865964" y="5197386"/>
            <a:ext cx="1805966" cy="902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17311" y="1325511"/>
            <a:ext cx="178958" cy="21739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8496300" y="10287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47590" y="6983386"/>
            <a:ext cx="35663" cy="9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1157" y="2290582"/>
            <a:ext cx="5880842" cy="4568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3822" y="5584977"/>
            <a:ext cx="45651" cy="903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3300" y="4285450"/>
            <a:ext cx="45858" cy="100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3300" y="2999544"/>
            <a:ext cx="50188" cy="99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90901" y="2252413"/>
            <a:ext cx="1070610" cy="1450340"/>
          </a:xfrm>
          <a:custGeom>
            <a:avLst/>
            <a:gdLst/>
            <a:ahLst/>
            <a:cxnLst/>
            <a:rect l="l" t="t" r="r" b="b"/>
            <a:pathLst>
              <a:path w="1070609" h="1450339">
                <a:moveTo>
                  <a:pt x="5869" y="1380639"/>
                </a:moveTo>
                <a:lnTo>
                  <a:pt x="3670" y="1384601"/>
                </a:lnTo>
                <a:lnTo>
                  <a:pt x="0" y="1405391"/>
                </a:lnTo>
                <a:lnTo>
                  <a:pt x="5756" y="1424126"/>
                </a:lnTo>
                <a:lnTo>
                  <a:pt x="21724" y="1440149"/>
                </a:lnTo>
                <a:lnTo>
                  <a:pt x="41488" y="1449638"/>
                </a:lnTo>
                <a:lnTo>
                  <a:pt x="60094" y="1449917"/>
                </a:lnTo>
                <a:lnTo>
                  <a:pt x="78153" y="1440369"/>
                </a:lnTo>
                <a:lnTo>
                  <a:pt x="82283" y="1435812"/>
                </a:lnTo>
                <a:lnTo>
                  <a:pt x="18524" y="1389781"/>
                </a:lnTo>
                <a:lnTo>
                  <a:pt x="5869" y="1380639"/>
                </a:lnTo>
                <a:close/>
              </a:path>
              <a:path w="1070609" h="1450339">
                <a:moveTo>
                  <a:pt x="82283" y="1435812"/>
                </a:moveTo>
                <a:lnTo>
                  <a:pt x="84158" y="1437165"/>
                </a:lnTo>
                <a:lnTo>
                  <a:pt x="82283" y="1435812"/>
                </a:lnTo>
                <a:close/>
              </a:path>
              <a:path w="1070609" h="1450339">
                <a:moveTo>
                  <a:pt x="92354" y="1291529"/>
                </a:moveTo>
                <a:lnTo>
                  <a:pt x="87993" y="1293680"/>
                </a:lnTo>
                <a:lnTo>
                  <a:pt x="64570" y="1321640"/>
                </a:lnTo>
                <a:lnTo>
                  <a:pt x="46612" y="1335819"/>
                </a:lnTo>
                <a:lnTo>
                  <a:pt x="31341" y="1346112"/>
                </a:lnTo>
                <a:lnTo>
                  <a:pt x="15984" y="1362413"/>
                </a:lnTo>
                <a:lnTo>
                  <a:pt x="5876" y="1380639"/>
                </a:lnTo>
                <a:lnTo>
                  <a:pt x="82283" y="1435812"/>
                </a:lnTo>
                <a:lnTo>
                  <a:pt x="96273" y="1420375"/>
                </a:lnTo>
                <a:lnTo>
                  <a:pt x="107764" y="1399453"/>
                </a:lnTo>
                <a:lnTo>
                  <a:pt x="112087" y="1382442"/>
                </a:lnTo>
                <a:lnTo>
                  <a:pt x="119078" y="1361738"/>
                </a:lnTo>
                <a:lnTo>
                  <a:pt x="136245" y="1333562"/>
                </a:lnTo>
                <a:lnTo>
                  <a:pt x="124308" y="1333562"/>
                </a:lnTo>
                <a:lnTo>
                  <a:pt x="102533" y="1327245"/>
                </a:lnTo>
                <a:lnTo>
                  <a:pt x="88699" y="1309933"/>
                </a:lnTo>
                <a:lnTo>
                  <a:pt x="92354" y="1291529"/>
                </a:lnTo>
                <a:close/>
              </a:path>
              <a:path w="1070609" h="1450339">
                <a:moveTo>
                  <a:pt x="18531" y="1389781"/>
                </a:moveTo>
                <a:lnTo>
                  <a:pt x="18751" y="1389940"/>
                </a:lnTo>
                <a:lnTo>
                  <a:pt x="18531" y="1389781"/>
                </a:lnTo>
                <a:close/>
              </a:path>
              <a:path w="1070609" h="1450339">
                <a:moveTo>
                  <a:pt x="106262" y="1284669"/>
                </a:moveTo>
                <a:lnTo>
                  <a:pt x="92354" y="1291529"/>
                </a:lnTo>
                <a:lnTo>
                  <a:pt x="88699" y="1309933"/>
                </a:lnTo>
                <a:lnTo>
                  <a:pt x="102533" y="1327245"/>
                </a:lnTo>
                <a:lnTo>
                  <a:pt x="124308" y="1333562"/>
                </a:lnTo>
                <a:lnTo>
                  <a:pt x="138889" y="1325906"/>
                </a:lnTo>
                <a:lnTo>
                  <a:pt x="140110" y="1310929"/>
                </a:lnTo>
                <a:lnTo>
                  <a:pt x="126487" y="1293163"/>
                </a:lnTo>
                <a:lnTo>
                  <a:pt x="106262" y="1284669"/>
                </a:lnTo>
                <a:close/>
              </a:path>
              <a:path w="1070609" h="1450339">
                <a:moveTo>
                  <a:pt x="138889" y="1325906"/>
                </a:moveTo>
                <a:lnTo>
                  <a:pt x="124308" y="1333562"/>
                </a:lnTo>
                <a:lnTo>
                  <a:pt x="136245" y="1333562"/>
                </a:lnTo>
                <a:lnTo>
                  <a:pt x="138577" y="1329736"/>
                </a:lnTo>
                <a:lnTo>
                  <a:pt x="138889" y="1325906"/>
                </a:lnTo>
                <a:close/>
              </a:path>
              <a:path w="1070609" h="1450339">
                <a:moveTo>
                  <a:pt x="170016" y="1284669"/>
                </a:moveTo>
                <a:lnTo>
                  <a:pt x="106262" y="1284669"/>
                </a:lnTo>
                <a:lnTo>
                  <a:pt x="126487" y="1293163"/>
                </a:lnTo>
                <a:lnTo>
                  <a:pt x="140110" y="1310929"/>
                </a:lnTo>
                <a:lnTo>
                  <a:pt x="138889" y="1325906"/>
                </a:lnTo>
                <a:lnTo>
                  <a:pt x="143594" y="1323436"/>
                </a:lnTo>
                <a:lnTo>
                  <a:pt x="157974" y="1302812"/>
                </a:lnTo>
                <a:lnTo>
                  <a:pt x="170016" y="1284669"/>
                </a:lnTo>
                <a:close/>
              </a:path>
              <a:path w="1070609" h="1450339">
                <a:moveTo>
                  <a:pt x="511799" y="709756"/>
                </a:moveTo>
                <a:lnTo>
                  <a:pt x="509316" y="710877"/>
                </a:lnTo>
                <a:lnTo>
                  <a:pt x="498567" y="727260"/>
                </a:lnTo>
                <a:lnTo>
                  <a:pt x="490910" y="740398"/>
                </a:lnTo>
                <a:lnTo>
                  <a:pt x="483302" y="751807"/>
                </a:lnTo>
                <a:lnTo>
                  <a:pt x="473019" y="762452"/>
                </a:lnTo>
                <a:lnTo>
                  <a:pt x="461195" y="777042"/>
                </a:lnTo>
                <a:lnTo>
                  <a:pt x="450207" y="796736"/>
                </a:lnTo>
                <a:lnTo>
                  <a:pt x="439375" y="817448"/>
                </a:lnTo>
                <a:lnTo>
                  <a:pt x="428023" y="835096"/>
                </a:lnTo>
                <a:lnTo>
                  <a:pt x="405577" y="862031"/>
                </a:lnTo>
                <a:lnTo>
                  <a:pt x="394453" y="876921"/>
                </a:lnTo>
                <a:lnTo>
                  <a:pt x="382646" y="895738"/>
                </a:lnTo>
                <a:lnTo>
                  <a:pt x="370017" y="913414"/>
                </a:lnTo>
                <a:lnTo>
                  <a:pt x="353671" y="932405"/>
                </a:lnTo>
                <a:lnTo>
                  <a:pt x="336344" y="953494"/>
                </a:lnTo>
                <a:lnTo>
                  <a:pt x="302801" y="1005119"/>
                </a:lnTo>
                <a:lnTo>
                  <a:pt x="280273" y="1033630"/>
                </a:lnTo>
                <a:lnTo>
                  <a:pt x="245346" y="1075329"/>
                </a:lnTo>
                <a:lnTo>
                  <a:pt x="210072" y="1127664"/>
                </a:lnTo>
                <a:lnTo>
                  <a:pt x="188778" y="1160056"/>
                </a:lnTo>
                <a:lnTo>
                  <a:pt x="174455" y="1182276"/>
                </a:lnTo>
                <a:lnTo>
                  <a:pt x="160204" y="1201741"/>
                </a:lnTo>
                <a:lnTo>
                  <a:pt x="114004" y="1259825"/>
                </a:lnTo>
                <a:lnTo>
                  <a:pt x="93238" y="1287076"/>
                </a:lnTo>
                <a:lnTo>
                  <a:pt x="92354" y="1291529"/>
                </a:lnTo>
                <a:lnTo>
                  <a:pt x="106262" y="1284669"/>
                </a:lnTo>
                <a:lnTo>
                  <a:pt x="170016" y="1284669"/>
                </a:lnTo>
                <a:lnTo>
                  <a:pt x="171550" y="1282358"/>
                </a:lnTo>
                <a:lnTo>
                  <a:pt x="183806" y="1263486"/>
                </a:lnTo>
                <a:lnTo>
                  <a:pt x="194229" y="1247605"/>
                </a:lnTo>
                <a:lnTo>
                  <a:pt x="208459" y="1228447"/>
                </a:lnTo>
                <a:lnTo>
                  <a:pt x="219763" y="1215461"/>
                </a:lnTo>
                <a:lnTo>
                  <a:pt x="228242" y="1205114"/>
                </a:lnTo>
                <a:lnTo>
                  <a:pt x="233992" y="1193871"/>
                </a:lnTo>
                <a:lnTo>
                  <a:pt x="241148" y="1177143"/>
                </a:lnTo>
                <a:lnTo>
                  <a:pt x="252690" y="1155523"/>
                </a:lnTo>
                <a:lnTo>
                  <a:pt x="266789" y="1133456"/>
                </a:lnTo>
                <a:lnTo>
                  <a:pt x="281617" y="1115385"/>
                </a:lnTo>
                <a:lnTo>
                  <a:pt x="294970" y="1099863"/>
                </a:lnTo>
                <a:lnTo>
                  <a:pt x="310518" y="1079182"/>
                </a:lnTo>
                <a:lnTo>
                  <a:pt x="338628" y="1040607"/>
                </a:lnTo>
                <a:lnTo>
                  <a:pt x="365512" y="1006594"/>
                </a:lnTo>
                <a:lnTo>
                  <a:pt x="400197" y="965893"/>
                </a:lnTo>
                <a:lnTo>
                  <a:pt x="415887" y="946083"/>
                </a:lnTo>
                <a:lnTo>
                  <a:pt x="430272" y="923728"/>
                </a:lnTo>
                <a:lnTo>
                  <a:pt x="443565" y="901608"/>
                </a:lnTo>
                <a:lnTo>
                  <a:pt x="455976" y="882505"/>
                </a:lnTo>
                <a:lnTo>
                  <a:pt x="483947" y="844915"/>
                </a:lnTo>
                <a:lnTo>
                  <a:pt x="511729" y="809239"/>
                </a:lnTo>
                <a:lnTo>
                  <a:pt x="524372" y="793366"/>
                </a:lnTo>
                <a:lnTo>
                  <a:pt x="536436" y="777905"/>
                </a:lnTo>
                <a:lnTo>
                  <a:pt x="548330" y="762229"/>
                </a:lnTo>
                <a:lnTo>
                  <a:pt x="554540" y="753772"/>
                </a:lnTo>
                <a:lnTo>
                  <a:pt x="543010" y="753772"/>
                </a:lnTo>
                <a:lnTo>
                  <a:pt x="521984" y="746493"/>
                </a:lnTo>
                <a:lnTo>
                  <a:pt x="508711" y="728476"/>
                </a:lnTo>
                <a:lnTo>
                  <a:pt x="511799" y="709756"/>
                </a:lnTo>
                <a:close/>
              </a:path>
              <a:path w="1070609" h="1450339">
                <a:moveTo>
                  <a:pt x="527001" y="702892"/>
                </a:moveTo>
                <a:lnTo>
                  <a:pt x="511799" y="709756"/>
                </a:lnTo>
                <a:lnTo>
                  <a:pt x="508711" y="728476"/>
                </a:lnTo>
                <a:lnTo>
                  <a:pt x="521984" y="746493"/>
                </a:lnTo>
                <a:lnTo>
                  <a:pt x="543010" y="753772"/>
                </a:lnTo>
                <a:lnTo>
                  <a:pt x="560575" y="744186"/>
                </a:lnTo>
                <a:lnTo>
                  <a:pt x="561769" y="728476"/>
                </a:lnTo>
                <a:lnTo>
                  <a:pt x="561744" y="727123"/>
                </a:lnTo>
                <a:lnTo>
                  <a:pt x="547612" y="710669"/>
                </a:lnTo>
                <a:lnTo>
                  <a:pt x="527001" y="702892"/>
                </a:lnTo>
                <a:close/>
              </a:path>
              <a:path w="1070609" h="1450339">
                <a:moveTo>
                  <a:pt x="560575" y="744186"/>
                </a:moveTo>
                <a:lnTo>
                  <a:pt x="543010" y="753772"/>
                </a:lnTo>
                <a:lnTo>
                  <a:pt x="554540" y="753772"/>
                </a:lnTo>
                <a:lnTo>
                  <a:pt x="560458" y="745713"/>
                </a:lnTo>
                <a:lnTo>
                  <a:pt x="560575" y="744186"/>
                </a:lnTo>
                <a:close/>
              </a:path>
              <a:path w="1070609" h="1450339">
                <a:moveTo>
                  <a:pt x="587718" y="702892"/>
                </a:moveTo>
                <a:lnTo>
                  <a:pt x="527001" y="702892"/>
                </a:lnTo>
                <a:lnTo>
                  <a:pt x="547612" y="710669"/>
                </a:lnTo>
                <a:lnTo>
                  <a:pt x="561744" y="727123"/>
                </a:lnTo>
                <a:lnTo>
                  <a:pt x="561769" y="728476"/>
                </a:lnTo>
                <a:lnTo>
                  <a:pt x="560575" y="744186"/>
                </a:lnTo>
                <a:lnTo>
                  <a:pt x="562732" y="743008"/>
                </a:lnTo>
                <a:lnTo>
                  <a:pt x="571616" y="729143"/>
                </a:lnTo>
                <a:lnTo>
                  <a:pt x="579920" y="714784"/>
                </a:lnTo>
                <a:lnTo>
                  <a:pt x="587718" y="702892"/>
                </a:lnTo>
                <a:close/>
              </a:path>
              <a:path w="1070609" h="1450339">
                <a:moveTo>
                  <a:pt x="931330" y="126926"/>
                </a:moveTo>
                <a:lnTo>
                  <a:pt x="930130" y="127465"/>
                </a:lnTo>
                <a:lnTo>
                  <a:pt x="915807" y="148392"/>
                </a:lnTo>
                <a:lnTo>
                  <a:pt x="906548" y="163633"/>
                </a:lnTo>
                <a:lnTo>
                  <a:pt x="899596" y="175680"/>
                </a:lnTo>
                <a:lnTo>
                  <a:pt x="892195" y="187028"/>
                </a:lnTo>
                <a:lnTo>
                  <a:pt x="879752" y="203057"/>
                </a:lnTo>
                <a:lnTo>
                  <a:pt x="863184" y="224015"/>
                </a:lnTo>
                <a:lnTo>
                  <a:pt x="847656" y="245180"/>
                </a:lnTo>
                <a:lnTo>
                  <a:pt x="838334" y="261831"/>
                </a:lnTo>
                <a:lnTo>
                  <a:pt x="822068" y="286613"/>
                </a:lnTo>
                <a:lnTo>
                  <a:pt x="754317" y="373979"/>
                </a:lnTo>
                <a:lnTo>
                  <a:pt x="727006" y="413799"/>
                </a:lnTo>
                <a:lnTo>
                  <a:pt x="703759" y="450719"/>
                </a:lnTo>
                <a:lnTo>
                  <a:pt x="673463" y="488830"/>
                </a:lnTo>
                <a:lnTo>
                  <a:pt x="655079" y="508672"/>
                </a:lnTo>
                <a:lnTo>
                  <a:pt x="635198" y="531309"/>
                </a:lnTo>
                <a:lnTo>
                  <a:pt x="617488" y="554274"/>
                </a:lnTo>
                <a:lnTo>
                  <a:pt x="605620" y="575102"/>
                </a:lnTo>
                <a:lnTo>
                  <a:pt x="596425" y="592525"/>
                </a:lnTo>
                <a:lnTo>
                  <a:pt x="584841" y="607801"/>
                </a:lnTo>
                <a:lnTo>
                  <a:pt x="558719" y="637852"/>
                </a:lnTo>
                <a:lnTo>
                  <a:pt x="536179" y="670650"/>
                </a:lnTo>
                <a:lnTo>
                  <a:pt x="525186" y="688048"/>
                </a:lnTo>
                <a:lnTo>
                  <a:pt x="512249" y="707029"/>
                </a:lnTo>
                <a:lnTo>
                  <a:pt x="511799" y="709756"/>
                </a:lnTo>
                <a:lnTo>
                  <a:pt x="527001" y="702892"/>
                </a:lnTo>
                <a:lnTo>
                  <a:pt x="587718" y="702892"/>
                </a:lnTo>
                <a:lnTo>
                  <a:pt x="590041" y="699351"/>
                </a:lnTo>
                <a:lnTo>
                  <a:pt x="604375" y="682264"/>
                </a:lnTo>
                <a:lnTo>
                  <a:pt x="617834" y="663586"/>
                </a:lnTo>
                <a:lnTo>
                  <a:pt x="626321" y="644625"/>
                </a:lnTo>
                <a:lnTo>
                  <a:pt x="633493" y="626496"/>
                </a:lnTo>
                <a:lnTo>
                  <a:pt x="643008" y="610319"/>
                </a:lnTo>
                <a:lnTo>
                  <a:pt x="672715" y="574474"/>
                </a:lnTo>
                <a:lnTo>
                  <a:pt x="688584" y="554953"/>
                </a:lnTo>
                <a:lnTo>
                  <a:pt x="702127" y="537230"/>
                </a:lnTo>
                <a:lnTo>
                  <a:pt x="712789" y="523078"/>
                </a:lnTo>
                <a:lnTo>
                  <a:pt x="722404" y="510439"/>
                </a:lnTo>
                <a:lnTo>
                  <a:pt x="732508" y="495439"/>
                </a:lnTo>
                <a:lnTo>
                  <a:pt x="744634" y="474200"/>
                </a:lnTo>
                <a:lnTo>
                  <a:pt x="766001" y="444404"/>
                </a:lnTo>
                <a:lnTo>
                  <a:pt x="795829" y="411208"/>
                </a:lnTo>
                <a:lnTo>
                  <a:pt x="824231" y="381631"/>
                </a:lnTo>
                <a:lnTo>
                  <a:pt x="841319" y="362694"/>
                </a:lnTo>
                <a:lnTo>
                  <a:pt x="851694" y="345143"/>
                </a:lnTo>
                <a:lnTo>
                  <a:pt x="864716" y="319928"/>
                </a:lnTo>
                <a:lnTo>
                  <a:pt x="877827" y="294173"/>
                </a:lnTo>
                <a:lnTo>
                  <a:pt x="888474" y="275001"/>
                </a:lnTo>
                <a:lnTo>
                  <a:pt x="904247" y="254873"/>
                </a:lnTo>
                <a:lnTo>
                  <a:pt x="956597" y="194624"/>
                </a:lnTo>
                <a:lnTo>
                  <a:pt x="976821" y="169381"/>
                </a:lnTo>
                <a:lnTo>
                  <a:pt x="964671" y="169381"/>
                </a:lnTo>
                <a:lnTo>
                  <a:pt x="943757" y="161866"/>
                </a:lnTo>
                <a:lnTo>
                  <a:pt x="929463" y="145183"/>
                </a:lnTo>
                <a:lnTo>
                  <a:pt x="931330" y="126926"/>
                </a:lnTo>
                <a:close/>
              </a:path>
              <a:path w="1070609" h="1450339">
                <a:moveTo>
                  <a:pt x="947948" y="119470"/>
                </a:moveTo>
                <a:lnTo>
                  <a:pt x="931330" y="126926"/>
                </a:lnTo>
                <a:lnTo>
                  <a:pt x="929463" y="145183"/>
                </a:lnTo>
                <a:lnTo>
                  <a:pt x="943757" y="161866"/>
                </a:lnTo>
                <a:lnTo>
                  <a:pt x="964671" y="169381"/>
                </a:lnTo>
                <a:lnTo>
                  <a:pt x="979010" y="162818"/>
                </a:lnTo>
                <a:lnTo>
                  <a:pt x="981835" y="145944"/>
                </a:lnTo>
                <a:lnTo>
                  <a:pt x="968467" y="127755"/>
                </a:lnTo>
                <a:lnTo>
                  <a:pt x="947948" y="119470"/>
                </a:lnTo>
                <a:close/>
              </a:path>
              <a:path w="1070609" h="1450339">
                <a:moveTo>
                  <a:pt x="979010" y="162818"/>
                </a:moveTo>
                <a:lnTo>
                  <a:pt x="964671" y="169381"/>
                </a:lnTo>
                <a:lnTo>
                  <a:pt x="976821" y="169381"/>
                </a:lnTo>
                <a:lnTo>
                  <a:pt x="978200" y="167660"/>
                </a:lnTo>
                <a:lnTo>
                  <a:pt x="979010" y="162818"/>
                </a:lnTo>
                <a:close/>
              </a:path>
              <a:path w="1070609" h="1450339">
                <a:moveTo>
                  <a:pt x="1019374" y="119470"/>
                </a:moveTo>
                <a:lnTo>
                  <a:pt x="947948" y="119470"/>
                </a:lnTo>
                <a:lnTo>
                  <a:pt x="968467" y="127755"/>
                </a:lnTo>
                <a:lnTo>
                  <a:pt x="981835" y="145944"/>
                </a:lnTo>
                <a:lnTo>
                  <a:pt x="979010" y="162818"/>
                </a:lnTo>
                <a:lnTo>
                  <a:pt x="982556" y="161196"/>
                </a:lnTo>
                <a:lnTo>
                  <a:pt x="1011741" y="125752"/>
                </a:lnTo>
                <a:lnTo>
                  <a:pt x="1019374" y="119470"/>
                </a:lnTo>
                <a:close/>
              </a:path>
              <a:path w="1070609" h="1450339">
                <a:moveTo>
                  <a:pt x="1022279" y="0"/>
                </a:moveTo>
                <a:lnTo>
                  <a:pt x="978593" y="30475"/>
                </a:lnTo>
                <a:lnTo>
                  <a:pt x="961483" y="69216"/>
                </a:lnTo>
                <a:lnTo>
                  <a:pt x="953111" y="91154"/>
                </a:lnTo>
                <a:lnTo>
                  <a:pt x="931438" y="125864"/>
                </a:lnTo>
                <a:lnTo>
                  <a:pt x="931330" y="126926"/>
                </a:lnTo>
                <a:lnTo>
                  <a:pt x="947948" y="119470"/>
                </a:lnTo>
                <a:lnTo>
                  <a:pt x="1019374" y="119470"/>
                </a:lnTo>
                <a:lnTo>
                  <a:pt x="1031225" y="109718"/>
                </a:lnTo>
                <a:lnTo>
                  <a:pt x="1045628" y="100726"/>
                </a:lnTo>
                <a:lnTo>
                  <a:pt x="1059568" y="86406"/>
                </a:lnTo>
                <a:lnTo>
                  <a:pt x="1069731" y="64340"/>
                </a:lnTo>
                <a:lnTo>
                  <a:pt x="1070111" y="41886"/>
                </a:lnTo>
                <a:lnTo>
                  <a:pt x="1061092" y="21537"/>
                </a:lnTo>
                <a:lnTo>
                  <a:pt x="1043058" y="5786"/>
                </a:lnTo>
                <a:lnTo>
                  <a:pt x="1022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10195" y="3527826"/>
            <a:ext cx="290830" cy="290195"/>
          </a:xfrm>
          <a:custGeom>
            <a:avLst/>
            <a:gdLst/>
            <a:ahLst/>
            <a:cxnLst/>
            <a:rect l="l" t="t" r="r" b="b"/>
            <a:pathLst>
              <a:path w="290829" h="290195">
                <a:moveTo>
                  <a:pt x="31479" y="0"/>
                </a:moveTo>
                <a:lnTo>
                  <a:pt x="20518" y="3858"/>
                </a:lnTo>
                <a:lnTo>
                  <a:pt x="13594" y="10837"/>
                </a:lnTo>
                <a:lnTo>
                  <a:pt x="11673" y="21299"/>
                </a:lnTo>
                <a:lnTo>
                  <a:pt x="12997" y="34548"/>
                </a:lnTo>
                <a:lnTo>
                  <a:pt x="16112" y="47560"/>
                </a:lnTo>
                <a:lnTo>
                  <a:pt x="19563" y="57307"/>
                </a:lnTo>
                <a:lnTo>
                  <a:pt x="20886" y="64874"/>
                </a:lnTo>
                <a:lnTo>
                  <a:pt x="19838" y="73175"/>
                </a:lnTo>
                <a:lnTo>
                  <a:pt x="18268" y="81953"/>
                </a:lnTo>
                <a:lnTo>
                  <a:pt x="18026" y="90949"/>
                </a:lnTo>
                <a:lnTo>
                  <a:pt x="19378" y="99560"/>
                </a:lnTo>
                <a:lnTo>
                  <a:pt x="20431" y="107776"/>
                </a:lnTo>
                <a:lnTo>
                  <a:pt x="20053" y="115859"/>
                </a:lnTo>
                <a:lnTo>
                  <a:pt x="17112" y="124071"/>
                </a:lnTo>
                <a:lnTo>
                  <a:pt x="15170" y="133372"/>
                </a:lnTo>
                <a:lnTo>
                  <a:pt x="16248" y="143843"/>
                </a:lnTo>
                <a:lnTo>
                  <a:pt x="17155" y="154055"/>
                </a:lnTo>
                <a:lnTo>
                  <a:pt x="14699" y="162577"/>
                </a:lnTo>
                <a:lnTo>
                  <a:pt x="11444" y="172387"/>
                </a:lnTo>
                <a:lnTo>
                  <a:pt x="10964" y="185417"/>
                </a:lnTo>
                <a:lnTo>
                  <a:pt x="11559" y="198142"/>
                </a:lnTo>
                <a:lnTo>
                  <a:pt x="11562" y="207738"/>
                </a:lnTo>
                <a:lnTo>
                  <a:pt x="12524" y="213939"/>
                </a:lnTo>
                <a:lnTo>
                  <a:pt x="15142" y="219494"/>
                </a:lnTo>
                <a:lnTo>
                  <a:pt x="16414" y="225603"/>
                </a:lnTo>
                <a:lnTo>
                  <a:pt x="13340" y="233468"/>
                </a:lnTo>
                <a:lnTo>
                  <a:pt x="8416" y="240956"/>
                </a:lnTo>
                <a:lnTo>
                  <a:pt x="5453" y="246219"/>
                </a:lnTo>
                <a:lnTo>
                  <a:pt x="3539" y="251521"/>
                </a:lnTo>
                <a:lnTo>
                  <a:pt x="1758" y="259122"/>
                </a:lnTo>
                <a:lnTo>
                  <a:pt x="0" y="267200"/>
                </a:lnTo>
                <a:lnTo>
                  <a:pt x="1094" y="273743"/>
                </a:lnTo>
                <a:lnTo>
                  <a:pt x="8223" y="280511"/>
                </a:lnTo>
                <a:lnTo>
                  <a:pt x="24567" y="289259"/>
                </a:lnTo>
                <a:lnTo>
                  <a:pt x="37934" y="290101"/>
                </a:lnTo>
                <a:lnTo>
                  <a:pt x="50700" y="283503"/>
                </a:lnTo>
                <a:lnTo>
                  <a:pt x="62157" y="274615"/>
                </a:lnTo>
                <a:lnTo>
                  <a:pt x="71595" y="268584"/>
                </a:lnTo>
                <a:lnTo>
                  <a:pt x="109479" y="255365"/>
                </a:lnTo>
                <a:lnTo>
                  <a:pt x="133403" y="247758"/>
                </a:lnTo>
                <a:lnTo>
                  <a:pt x="151021" y="243527"/>
                </a:lnTo>
                <a:lnTo>
                  <a:pt x="162687" y="240848"/>
                </a:lnTo>
                <a:lnTo>
                  <a:pt x="173987" y="236153"/>
                </a:lnTo>
                <a:lnTo>
                  <a:pt x="185323" y="230227"/>
                </a:lnTo>
                <a:lnTo>
                  <a:pt x="197096" y="223854"/>
                </a:lnTo>
                <a:lnTo>
                  <a:pt x="209422" y="218828"/>
                </a:lnTo>
                <a:lnTo>
                  <a:pt x="222409" y="215715"/>
                </a:lnTo>
                <a:lnTo>
                  <a:pt x="236189" y="213805"/>
                </a:lnTo>
                <a:lnTo>
                  <a:pt x="250894" y="212386"/>
                </a:lnTo>
                <a:lnTo>
                  <a:pt x="265165" y="210608"/>
                </a:lnTo>
                <a:lnTo>
                  <a:pt x="276873" y="207273"/>
                </a:lnTo>
                <a:lnTo>
                  <a:pt x="285478" y="202012"/>
                </a:lnTo>
                <a:lnTo>
                  <a:pt x="290441" y="194454"/>
                </a:lnTo>
                <a:lnTo>
                  <a:pt x="290293" y="185417"/>
                </a:lnTo>
                <a:lnTo>
                  <a:pt x="284776" y="176591"/>
                </a:lnTo>
                <a:lnTo>
                  <a:pt x="275170" y="168947"/>
                </a:lnTo>
                <a:lnTo>
                  <a:pt x="251018" y="158150"/>
                </a:lnTo>
                <a:lnTo>
                  <a:pt x="241897" y="151528"/>
                </a:lnTo>
                <a:lnTo>
                  <a:pt x="234007" y="144944"/>
                </a:lnTo>
                <a:lnTo>
                  <a:pt x="225963" y="139755"/>
                </a:lnTo>
                <a:lnTo>
                  <a:pt x="219268" y="135524"/>
                </a:lnTo>
                <a:lnTo>
                  <a:pt x="214443" y="130536"/>
                </a:lnTo>
                <a:lnTo>
                  <a:pt x="208549" y="123608"/>
                </a:lnTo>
                <a:lnTo>
                  <a:pt x="198646" y="113555"/>
                </a:lnTo>
                <a:lnTo>
                  <a:pt x="184165" y="100134"/>
                </a:lnTo>
                <a:lnTo>
                  <a:pt x="179329" y="94720"/>
                </a:lnTo>
                <a:lnTo>
                  <a:pt x="170960" y="84218"/>
                </a:lnTo>
                <a:lnTo>
                  <a:pt x="160104" y="74105"/>
                </a:lnTo>
                <a:lnTo>
                  <a:pt x="150778" y="70307"/>
                </a:lnTo>
                <a:lnTo>
                  <a:pt x="143297" y="69368"/>
                </a:lnTo>
                <a:lnTo>
                  <a:pt x="137978" y="67835"/>
                </a:lnTo>
                <a:lnTo>
                  <a:pt x="132250" y="64276"/>
                </a:lnTo>
                <a:lnTo>
                  <a:pt x="114070" y="54010"/>
                </a:lnTo>
                <a:lnTo>
                  <a:pt x="104005" y="47858"/>
                </a:lnTo>
                <a:lnTo>
                  <a:pt x="95850" y="41893"/>
                </a:lnTo>
                <a:lnTo>
                  <a:pt x="89721" y="36788"/>
                </a:lnTo>
                <a:lnTo>
                  <a:pt x="83778" y="32672"/>
                </a:lnTo>
                <a:lnTo>
                  <a:pt x="76180" y="29671"/>
                </a:lnTo>
                <a:lnTo>
                  <a:pt x="68526" y="26766"/>
                </a:lnTo>
                <a:lnTo>
                  <a:pt x="63081" y="22671"/>
                </a:lnTo>
                <a:lnTo>
                  <a:pt x="58258" y="16598"/>
                </a:lnTo>
                <a:lnTo>
                  <a:pt x="52469" y="7764"/>
                </a:lnTo>
                <a:lnTo>
                  <a:pt x="43216" y="791"/>
                </a:lnTo>
                <a:lnTo>
                  <a:pt x="31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7300" y="1752600"/>
            <a:ext cx="137287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1590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solidFill>
                  <a:srgbClr val="0A7E99"/>
                </a:solidFill>
                <a:latin typeface="DejaVu Sans"/>
                <a:cs typeface="DejaVu Sans"/>
              </a:rPr>
              <a:t>Initial  </a:t>
            </a:r>
            <a:r>
              <a:rPr sz="2600" spc="150" dirty="0">
                <a:solidFill>
                  <a:srgbClr val="0A7E99"/>
                </a:solidFill>
                <a:latin typeface="DejaVu Sans"/>
                <a:cs typeface="DejaVu Sans"/>
              </a:rPr>
              <a:t>P</a:t>
            </a:r>
            <a:r>
              <a:rPr sz="2600" spc="30" dirty="0">
                <a:solidFill>
                  <a:srgbClr val="0A7E99"/>
                </a:solidFill>
                <a:latin typeface="DejaVu Sans"/>
                <a:cs typeface="DejaVu Sans"/>
              </a:rPr>
              <a:t>osition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51196" y="386826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76593" y="388096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43728" y="416591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69128" y="417861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83670" y="3985501"/>
            <a:ext cx="144780" cy="248285"/>
          </a:xfrm>
          <a:custGeom>
            <a:avLst/>
            <a:gdLst/>
            <a:ahLst/>
            <a:cxnLst/>
            <a:rect l="l" t="t" r="r" b="b"/>
            <a:pathLst>
              <a:path w="144779" h="248285">
                <a:moveTo>
                  <a:pt x="0" y="0"/>
                </a:moveTo>
                <a:lnTo>
                  <a:pt x="144657" y="248143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24800" y="7353300"/>
            <a:ext cx="6103620" cy="1064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3400" spc="-120" dirty="0">
                <a:latin typeface="DejaVu Sans"/>
                <a:cs typeface="DejaVu Sans"/>
              </a:rPr>
              <a:t>Take </a:t>
            </a:r>
            <a:r>
              <a:rPr sz="3400" spc="-90" dirty="0">
                <a:latin typeface="DejaVu Sans"/>
                <a:cs typeface="DejaVu Sans"/>
              </a:rPr>
              <a:t>a </a:t>
            </a:r>
            <a:r>
              <a:rPr sz="3400" spc="-40" dirty="0">
                <a:latin typeface="DejaVu Sans"/>
                <a:cs typeface="DejaVu Sans"/>
              </a:rPr>
              <a:t>small </a:t>
            </a:r>
            <a:r>
              <a:rPr sz="3400" spc="-5" dirty="0">
                <a:latin typeface="DejaVu Sans"/>
                <a:cs typeface="DejaVu Sans"/>
              </a:rPr>
              <a:t>step </a:t>
            </a:r>
            <a:r>
              <a:rPr sz="3400" spc="-114" dirty="0">
                <a:latin typeface="DejaVu Sans"/>
                <a:cs typeface="DejaVu Sans"/>
              </a:rPr>
              <a:t>i.e. </a:t>
            </a:r>
            <a:r>
              <a:rPr sz="3400" spc="5" dirty="0">
                <a:latin typeface="DejaVu Sans"/>
                <a:cs typeface="DejaVu Sans"/>
              </a:rPr>
              <a:t>update  </a:t>
            </a:r>
            <a:r>
              <a:rPr sz="3400" spc="45" dirty="0">
                <a:latin typeface="DejaVu Sans"/>
                <a:cs typeface="DejaVu Sans"/>
              </a:rPr>
              <a:t>p</a:t>
            </a:r>
            <a:r>
              <a:rPr sz="3375" spc="67" baseline="-6172" dirty="0">
                <a:latin typeface="DejaVu Sans"/>
                <a:cs typeface="DejaVu Sans"/>
              </a:rPr>
              <a:t>u </a:t>
            </a:r>
            <a:r>
              <a:rPr sz="3400" spc="-5" dirty="0">
                <a:latin typeface="DejaVu Sans"/>
                <a:cs typeface="DejaVu Sans"/>
              </a:rPr>
              <a:t>and </a:t>
            </a:r>
            <a:r>
              <a:rPr sz="3400" spc="70" dirty="0">
                <a:latin typeface="DejaVu Sans"/>
                <a:cs typeface="DejaVu Sans"/>
              </a:rPr>
              <a:t>q</a:t>
            </a:r>
            <a:r>
              <a:rPr sz="3375" spc="104" baseline="-6172" dirty="0">
                <a:latin typeface="DejaVu Sans"/>
                <a:cs typeface="DejaVu Sans"/>
              </a:rPr>
              <a:t>i </a:t>
            </a:r>
            <a:r>
              <a:rPr sz="3400" spc="20" dirty="0">
                <a:latin typeface="DejaVu Sans"/>
                <a:cs typeface="DejaVu Sans"/>
              </a:rPr>
              <a:t>by </a:t>
            </a:r>
            <a:r>
              <a:rPr sz="3400" spc="-90" dirty="0">
                <a:latin typeface="DejaVu Sans"/>
                <a:cs typeface="DejaVu Sans"/>
              </a:rPr>
              <a:t>a </a:t>
            </a:r>
            <a:r>
              <a:rPr sz="3400" spc="-40" dirty="0">
                <a:latin typeface="DejaVu Sans"/>
                <a:cs typeface="DejaVu Sans"/>
              </a:rPr>
              <a:t>small</a:t>
            </a:r>
            <a:r>
              <a:rPr sz="3400" spc="-409" dirty="0">
                <a:latin typeface="DejaVu Sans"/>
                <a:cs typeface="DejaVu Sans"/>
              </a:rPr>
              <a:t> </a:t>
            </a:r>
            <a:r>
              <a:rPr sz="3400" spc="-45" dirty="0">
                <a:latin typeface="DejaVu Sans"/>
                <a:cs typeface="DejaVu Sans"/>
              </a:rPr>
              <a:t>value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66800" y="5651500"/>
            <a:ext cx="582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q</a:t>
            </a:r>
            <a:r>
              <a:rPr sz="4950" b="1" spc="127" baseline="-5892" dirty="0">
                <a:solidFill>
                  <a:srgbClr val="F15B2A"/>
                </a:solidFill>
                <a:latin typeface="Arial"/>
                <a:cs typeface="Arial"/>
              </a:rPr>
              <a:t>i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6400" y="5486400"/>
            <a:ext cx="718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89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6830" y="5221071"/>
            <a:ext cx="1988185" cy="566420"/>
          </a:xfrm>
          <a:custGeom>
            <a:avLst/>
            <a:gdLst/>
            <a:ahLst/>
            <a:cxnLst/>
            <a:rect l="l" t="t" r="r" b="b"/>
            <a:pathLst>
              <a:path w="1988184" h="566420">
                <a:moveTo>
                  <a:pt x="13635" y="520069"/>
                </a:moveTo>
                <a:lnTo>
                  <a:pt x="11684" y="520700"/>
                </a:lnTo>
                <a:lnTo>
                  <a:pt x="3690" y="528320"/>
                </a:lnTo>
                <a:lnTo>
                  <a:pt x="0" y="537210"/>
                </a:lnTo>
                <a:lnTo>
                  <a:pt x="1120" y="548640"/>
                </a:lnTo>
                <a:lnTo>
                  <a:pt x="5780" y="558800"/>
                </a:lnTo>
                <a:lnTo>
                  <a:pt x="12903" y="563880"/>
                </a:lnTo>
                <a:lnTo>
                  <a:pt x="22916" y="566420"/>
                </a:lnTo>
                <a:lnTo>
                  <a:pt x="26088" y="565815"/>
                </a:lnTo>
                <a:lnTo>
                  <a:pt x="15801" y="528320"/>
                </a:lnTo>
                <a:lnTo>
                  <a:pt x="13635" y="520069"/>
                </a:lnTo>
                <a:close/>
              </a:path>
              <a:path w="1988184" h="566420">
                <a:moveTo>
                  <a:pt x="26089" y="565815"/>
                </a:moveTo>
                <a:lnTo>
                  <a:pt x="26253" y="566420"/>
                </a:lnTo>
                <a:lnTo>
                  <a:pt x="26089" y="565815"/>
                </a:lnTo>
                <a:close/>
              </a:path>
              <a:path w="1988184" h="566420">
                <a:moveTo>
                  <a:pt x="13719" y="520042"/>
                </a:moveTo>
                <a:lnTo>
                  <a:pt x="26090" y="565815"/>
                </a:lnTo>
                <a:lnTo>
                  <a:pt x="13719" y="520042"/>
                </a:lnTo>
                <a:close/>
              </a:path>
              <a:path w="1988184" h="566420">
                <a:moveTo>
                  <a:pt x="73091" y="513080"/>
                </a:moveTo>
                <a:lnTo>
                  <a:pt x="55176" y="515620"/>
                </a:lnTo>
                <a:lnTo>
                  <a:pt x="34572" y="515620"/>
                </a:lnTo>
                <a:lnTo>
                  <a:pt x="23472" y="516890"/>
                </a:lnTo>
                <a:lnTo>
                  <a:pt x="13719" y="520042"/>
                </a:lnTo>
                <a:lnTo>
                  <a:pt x="26090" y="565815"/>
                </a:lnTo>
                <a:lnTo>
                  <a:pt x="36248" y="563880"/>
                </a:lnTo>
                <a:lnTo>
                  <a:pt x="47314" y="560070"/>
                </a:lnTo>
                <a:lnTo>
                  <a:pt x="54366" y="554990"/>
                </a:lnTo>
                <a:lnTo>
                  <a:pt x="63621" y="548640"/>
                </a:lnTo>
                <a:lnTo>
                  <a:pt x="81295" y="542290"/>
                </a:lnTo>
                <a:lnTo>
                  <a:pt x="82088" y="541520"/>
                </a:lnTo>
                <a:lnTo>
                  <a:pt x="75437" y="539750"/>
                </a:lnTo>
                <a:lnTo>
                  <a:pt x="69440" y="529590"/>
                </a:lnTo>
                <a:lnTo>
                  <a:pt x="69205" y="519430"/>
                </a:lnTo>
                <a:lnTo>
                  <a:pt x="75365" y="513370"/>
                </a:lnTo>
                <a:lnTo>
                  <a:pt x="73091" y="513080"/>
                </a:lnTo>
                <a:close/>
              </a:path>
              <a:path w="1988184" h="566420">
                <a:moveTo>
                  <a:pt x="378907" y="430530"/>
                </a:moveTo>
                <a:lnTo>
                  <a:pt x="370773" y="434340"/>
                </a:lnTo>
                <a:lnTo>
                  <a:pt x="364470" y="435610"/>
                </a:lnTo>
                <a:lnTo>
                  <a:pt x="358715" y="438150"/>
                </a:lnTo>
                <a:lnTo>
                  <a:pt x="352224" y="438150"/>
                </a:lnTo>
                <a:lnTo>
                  <a:pt x="344121" y="440690"/>
                </a:lnTo>
                <a:lnTo>
                  <a:pt x="325539" y="448310"/>
                </a:lnTo>
                <a:lnTo>
                  <a:pt x="316779" y="450850"/>
                </a:lnTo>
                <a:lnTo>
                  <a:pt x="301612" y="454660"/>
                </a:lnTo>
                <a:lnTo>
                  <a:pt x="293679" y="455930"/>
                </a:lnTo>
                <a:lnTo>
                  <a:pt x="284444" y="459740"/>
                </a:lnTo>
                <a:lnTo>
                  <a:pt x="275232" y="462280"/>
                </a:lnTo>
                <a:lnTo>
                  <a:pt x="264348" y="463550"/>
                </a:lnTo>
                <a:lnTo>
                  <a:pt x="252553" y="466090"/>
                </a:lnTo>
                <a:lnTo>
                  <a:pt x="226820" y="473710"/>
                </a:lnTo>
                <a:lnTo>
                  <a:pt x="211196" y="477520"/>
                </a:lnTo>
                <a:lnTo>
                  <a:pt x="197036" y="480060"/>
                </a:lnTo>
                <a:lnTo>
                  <a:pt x="187645" y="481330"/>
                </a:lnTo>
                <a:lnTo>
                  <a:pt x="177155" y="485140"/>
                </a:lnTo>
                <a:lnTo>
                  <a:pt x="144868" y="495300"/>
                </a:lnTo>
                <a:lnTo>
                  <a:pt x="133835" y="499110"/>
                </a:lnTo>
                <a:lnTo>
                  <a:pt x="108327" y="505460"/>
                </a:lnTo>
                <a:lnTo>
                  <a:pt x="91623" y="508000"/>
                </a:lnTo>
                <a:lnTo>
                  <a:pt x="76952" y="511810"/>
                </a:lnTo>
                <a:lnTo>
                  <a:pt x="75365" y="513370"/>
                </a:lnTo>
                <a:lnTo>
                  <a:pt x="83019" y="514350"/>
                </a:lnTo>
                <a:lnTo>
                  <a:pt x="88171" y="524510"/>
                </a:lnTo>
                <a:lnTo>
                  <a:pt x="87834" y="535940"/>
                </a:lnTo>
                <a:lnTo>
                  <a:pt x="82088" y="541520"/>
                </a:lnTo>
                <a:lnTo>
                  <a:pt x="84978" y="542290"/>
                </a:lnTo>
                <a:lnTo>
                  <a:pt x="95603" y="538480"/>
                </a:lnTo>
                <a:lnTo>
                  <a:pt x="105898" y="535940"/>
                </a:lnTo>
                <a:lnTo>
                  <a:pt x="115303" y="532130"/>
                </a:lnTo>
                <a:lnTo>
                  <a:pt x="123256" y="529590"/>
                </a:lnTo>
                <a:lnTo>
                  <a:pt x="133438" y="527050"/>
                </a:lnTo>
                <a:lnTo>
                  <a:pt x="140925" y="525780"/>
                </a:lnTo>
                <a:lnTo>
                  <a:pt x="146702" y="524510"/>
                </a:lnTo>
                <a:lnTo>
                  <a:pt x="151755" y="523240"/>
                </a:lnTo>
                <a:lnTo>
                  <a:pt x="158782" y="518160"/>
                </a:lnTo>
                <a:lnTo>
                  <a:pt x="168674" y="514350"/>
                </a:lnTo>
                <a:lnTo>
                  <a:pt x="179590" y="510540"/>
                </a:lnTo>
                <a:lnTo>
                  <a:pt x="189690" y="509270"/>
                </a:lnTo>
                <a:lnTo>
                  <a:pt x="198578" y="506730"/>
                </a:lnTo>
                <a:lnTo>
                  <a:pt x="220776" y="501650"/>
                </a:lnTo>
                <a:lnTo>
                  <a:pt x="229936" y="499110"/>
                </a:lnTo>
                <a:lnTo>
                  <a:pt x="237860" y="497840"/>
                </a:lnTo>
                <a:lnTo>
                  <a:pt x="248583" y="495300"/>
                </a:lnTo>
                <a:lnTo>
                  <a:pt x="260443" y="492760"/>
                </a:lnTo>
                <a:lnTo>
                  <a:pt x="271782" y="491490"/>
                </a:lnTo>
                <a:lnTo>
                  <a:pt x="282653" y="488950"/>
                </a:lnTo>
                <a:lnTo>
                  <a:pt x="293747" y="485140"/>
                </a:lnTo>
                <a:lnTo>
                  <a:pt x="304394" y="481330"/>
                </a:lnTo>
                <a:lnTo>
                  <a:pt x="313921" y="477520"/>
                </a:lnTo>
                <a:lnTo>
                  <a:pt x="323786" y="474980"/>
                </a:lnTo>
                <a:lnTo>
                  <a:pt x="333909" y="473710"/>
                </a:lnTo>
                <a:lnTo>
                  <a:pt x="343887" y="471170"/>
                </a:lnTo>
                <a:lnTo>
                  <a:pt x="353316" y="468630"/>
                </a:lnTo>
                <a:lnTo>
                  <a:pt x="362055" y="467360"/>
                </a:lnTo>
                <a:lnTo>
                  <a:pt x="370477" y="464820"/>
                </a:lnTo>
                <a:lnTo>
                  <a:pt x="378895" y="463550"/>
                </a:lnTo>
                <a:lnTo>
                  <a:pt x="387619" y="461010"/>
                </a:lnTo>
                <a:lnTo>
                  <a:pt x="388014" y="460550"/>
                </a:lnTo>
                <a:lnTo>
                  <a:pt x="380440" y="458470"/>
                </a:lnTo>
                <a:lnTo>
                  <a:pt x="375318" y="448310"/>
                </a:lnTo>
                <a:lnTo>
                  <a:pt x="375489" y="436880"/>
                </a:lnTo>
                <a:lnTo>
                  <a:pt x="381087" y="431518"/>
                </a:lnTo>
                <a:lnTo>
                  <a:pt x="378907" y="430530"/>
                </a:lnTo>
                <a:close/>
              </a:path>
              <a:path w="1988184" h="566420">
                <a:moveTo>
                  <a:pt x="75365" y="513370"/>
                </a:moveTo>
                <a:lnTo>
                  <a:pt x="69205" y="519430"/>
                </a:lnTo>
                <a:lnTo>
                  <a:pt x="69440" y="529590"/>
                </a:lnTo>
                <a:lnTo>
                  <a:pt x="75437" y="539750"/>
                </a:lnTo>
                <a:lnTo>
                  <a:pt x="82088" y="541520"/>
                </a:lnTo>
                <a:lnTo>
                  <a:pt x="87834" y="535940"/>
                </a:lnTo>
                <a:lnTo>
                  <a:pt x="88171" y="524510"/>
                </a:lnTo>
                <a:lnTo>
                  <a:pt x="83019" y="514350"/>
                </a:lnTo>
                <a:lnTo>
                  <a:pt x="75365" y="513370"/>
                </a:lnTo>
                <a:close/>
              </a:path>
              <a:path w="1988184" h="566420">
                <a:moveTo>
                  <a:pt x="683758" y="349250"/>
                </a:moveTo>
                <a:lnTo>
                  <a:pt x="671677" y="353060"/>
                </a:lnTo>
                <a:lnTo>
                  <a:pt x="656335" y="358140"/>
                </a:lnTo>
                <a:lnTo>
                  <a:pt x="640513" y="363220"/>
                </a:lnTo>
                <a:lnTo>
                  <a:pt x="626989" y="367030"/>
                </a:lnTo>
                <a:lnTo>
                  <a:pt x="618401" y="369570"/>
                </a:lnTo>
                <a:lnTo>
                  <a:pt x="595724" y="374650"/>
                </a:lnTo>
                <a:lnTo>
                  <a:pt x="586222" y="378460"/>
                </a:lnTo>
                <a:lnTo>
                  <a:pt x="565532" y="386080"/>
                </a:lnTo>
                <a:lnTo>
                  <a:pt x="550082" y="388620"/>
                </a:lnTo>
                <a:lnTo>
                  <a:pt x="525668" y="391160"/>
                </a:lnTo>
                <a:lnTo>
                  <a:pt x="512347" y="394970"/>
                </a:lnTo>
                <a:lnTo>
                  <a:pt x="498041" y="398780"/>
                </a:lnTo>
                <a:lnTo>
                  <a:pt x="484204" y="403860"/>
                </a:lnTo>
                <a:lnTo>
                  <a:pt x="472290" y="407670"/>
                </a:lnTo>
                <a:lnTo>
                  <a:pt x="449949" y="412750"/>
                </a:lnTo>
                <a:lnTo>
                  <a:pt x="439681" y="415290"/>
                </a:lnTo>
                <a:lnTo>
                  <a:pt x="431790" y="417830"/>
                </a:lnTo>
                <a:lnTo>
                  <a:pt x="413634" y="425450"/>
                </a:lnTo>
                <a:lnTo>
                  <a:pt x="400894" y="427990"/>
                </a:lnTo>
                <a:lnTo>
                  <a:pt x="388329" y="429260"/>
                </a:lnTo>
                <a:lnTo>
                  <a:pt x="382120" y="430530"/>
                </a:lnTo>
                <a:lnTo>
                  <a:pt x="381087" y="431518"/>
                </a:lnTo>
                <a:lnTo>
                  <a:pt x="387308" y="434340"/>
                </a:lnTo>
                <a:lnTo>
                  <a:pt x="392502" y="443230"/>
                </a:lnTo>
                <a:lnTo>
                  <a:pt x="393077" y="454660"/>
                </a:lnTo>
                <a:lnTo>
                  <a:pt x="388014" y="460550"/>
                </a:lnTo>
                <a:lnTo>
                  <a:pt x="389689" y="461010"/>
                </a:lnTo>
                <a:lnTo>
                  <a:pt x="396168" y="458470"/>
                </a:lnTo>
                <a:lnTo>
                  <a:pt x="402194" y="455930"/>
                </a:lnTo>
                <a:lnTo>
                  <a:pt x="408451" y="453390"/>
                </a:lnTo>
                <a:lnTo>
                  <a:pt x="415623" y="452120"/>
                </a:lnTo>
                <a:lnTo>
                  <a:pt x="422381" y="450850"/>
                </a:lnTo>
                <a:lnTo>
                  <a:pt x="428812" y="448310"/>
                </a:lnTo>
                <a:lnTo>
                  <a:pt x="435632" y="447040"/>
                </a:lnTo>
                <a:lnTo>
                  <a:pt x="443563" y="444500"/>
                </a:lnTo>
                <a:lnTo>
                  <a:pt x="450558" y="443230"/>
                </a:lnTo>
                <a:lnTo>
                  <a:pt x="455909" y="440690"/>
                </a:lnTo>
                <a:lnTo>
                  <a:pt x="462081" y="439420"/>
                </a:lnTo>
                <a:lnTo>
                  <a:pt x="471541" y="438150"/>
                </a:lnTo>
                <a:lnTo>
                  <a:pt x="477869" y="436880"/>
                </a:lnTo>
                <a:lnTo>
                  <a:pt x="484477" y="434340"/>
                </a:lnTo>
                <a:lnTo>
                  <a:pt x="493117" y="431800"/>
                </a:lnTo>
                <a:lnTo>
                  <a:pt x="505539" y="429260"/>
                </a:lnTo>
                <a:lnTo>
                  <a:pt x="515698" y="426720"/>
                </a:lnTo>
                <a:lnTo>
                  <a:pt x="523760" y="422910"/>
                </a:lnTo>
                <a:lnTo>
                  <a:pt x="529560" y="420370"/>
                </a:lnTo>
                <a:lnTo>
                  <a:pt x="532933" y="417830"/>
                </a:lnTo>
                <a:lnTo>
                  <a:pt x="580188" y="403860"/>
                </a:lnTo>
                <a:lnTo>
                  <a:pt x="587959" y="402590"/>
                </a:lnTo>
                <a:lnTo>
                  <a:pt x="594400" y="402590"/>
                </a:lnTo>
                <a:lnTo>
                  <a:pt x="601373" y="401320"/>
                </a:lnTo>
                <a:lnTo>
                  <a:pt x="610868" y="398780"/>
                </a:lnTo>
                <a:lnTo>
                  <a:pt x="621993" y="394970"/>
                </a:lnTo>
                <a:lnTo>
                  <a:pt x="632368" y="391160"/>
                </a:lnTo>
                <a:lnTo>
                  <a:pt x="639613" y="389890"/>
                </a:lnTo>
                <a:lnTo>
                  <a:pt x="647957" y="387350"/>
                </a:lnTo>
                <a:lnTo>
                  <a:pt x="661199" y="386080"/>
                </a:lnTo>
                <a:lnTo>
                  <a:pt x="676285" y="383540"/>
                </a:lnTo>
                <a:lnTo>
                  <a:pt x="690159" y="379730"/>
                </a:lnTo>
                <a:lnTo>
                  <a:pt x="692461" y="377906"/>
                </a:lnTo>
                <a:lnTo>
                  <a:pt x="685007" y="375920"/>
                </a:lnTo>
                <a:lnTo>
                  <a:pt x="679013" y="367030"/>
                </a:lnTo>
                <a:lnTo>
                  <a:pt x="678779" y="355600"/>
                </a:lnTo>
                <a:lnTo>
                  <a:pt x="685855" y="349800"/>
                </a:lnTo>
                <a:lnTo>
                  <a:pt x="683758" y="349250"/>
                </a:lnTo>
                <a:close/>
              </a:path>
              <a:path w="1988184" h="566420">
                <a:moveTo>
                  <a:pt x="381087" y="431518"/>
                </a:moveTo>
                <a:lnTo>
                  <a:pt x="375489" y="436880"/>
                </a:lnTo>
                <a:lnTo>
                  <a:pt x="375318" y="448310"/>
                </a:lnTo>
                <a:lnTo>
                  <a:pt x="380440" y="458470"/>
                </a:lnTo>
                <a:lnTo>
                  <a:pt x="388014" y="460550"/>
                </a:lnTo>
                <a:lnTo>
                  <a:pt x="393077" y="454660"/>
                </a:lnTo>
                <a:lnTo>
                  <a:pt x="392502" y="443230"/>
                </a:lnTo>
                <a:lnTo>
                  <a:pt x="387308" y="434340"/>
                </a:lnTo>
                <a:lnTo>
                  <a:pt x="381087" y="431518"/>
                </a:lnTo>
                <a:close/>
              </a:path>
              <a:path w="1988184" h="566420">
                <a:moveTo>
                  <a:pt x="988482" y="267970"/>
                </a:moveTo>
                <a:lnTo>
                  <a:pt x="980348" y="270510"/>
                </a:lnTo>
                <a:lnTo>
                  <a:pt x="974045" y="273050"/>
                </a:lnTo>
                <a:lnTo>
                  <a:pt x="968290" y="275590"/>
                </a:lnTo>
                <a:lnTo>
                  <a:pt x="961799" y="275590"/>
                </a:lnTo>
                <a:lnTo>
                  <a:pt x="953696" y="276860"/>
                </a:lnTo>
                <a:lnTo>
                  <a:pt x="944514" y="280670"/>
                </a:lnTo>
                <a:lnTo>
                  <a:pt x="935113" y="285750"/>
                </a:lnTo>
                <a:lnTo>
                  <a:pt x="926353" y="288290"/>
                </a:lnTo>
                <a:lnTo>
                  <a:pt x="911181" y="290830"/>
                </a:lnTo>
                <a:lnTo>
                  <a:pt x="903249" y="293370"/>
                </a:lnTo>
                <a:lnTo>
                  <a:pt x="884806" y="298450"/>
                </a:lnTo>
                <a:lnTo>
                  <a:pt x="873923" y="300990"/>
                </a:lnTo>
                <a:lnTo>
                  <a:pt x="862127" y="303530"/>
                </a:lnTo>
                <a:lnTo>
                  <a:pt x="836394" y="311150"/>
                </a:lnTo>
                <a:lnTo>
                  <a:pt x="820769" y="314960"/>
                </a:lnTo>
                <a:lnTo>
                  <a:pt x="806605" y="317500"/>
                </a:lnTo>
                <a:lnTo>
                  <a:pt x="797207" y="318770"/>
                </a:lnTo>
                <a:lnTo>
                  <a:pt x="786724" y="322580"/>
                </a:lnTo>
                <a:lnTo>
                  <a:pt x="754443" y="332740"/>
                </a:lnTo>
                <a:lnTo>
                  <a:pt x="743410" y="336550"/>
                </a:lnTo>
                <a:lnTo>
                  <a:pt x="733138" y="339090"/>
                </a:lnTo>
                <a:lnTo>
                  <a:pt x="717897" y="341630"/>
                </a:lnTo>
                <a:lnTo>
                  <a:pt x="701192" y="345440"/>
                </a:lnTo>
                <a:lnTo>
                  <a:pt x="686526" y="349250"/>
                </a:lnTo>
                <a:lnTo>
                  <a:pt x="685855" y="349800"/>
                </a:lnTo>
                <a:lnTo>
                  <a:pt x="693445" y="351790"/>
                </a:lnTo>
                <a:lnTo>
                  <a:pt x="698760" y="361950"/>
                </a:lnTo>
                <a:lnTo>
                  <a:pt x="698174" y="373380"/>
                </a:lnTo>
                <a:lnTo>
                  <a:pt x="692461" y="377906"/>
                </a:lnTo>
                <a:lnTo>
                  <a:pt x="694540" y="378460"/>
                </a:lnTo>
                <a:lnTo>
                  <a:pt x="705172" y="375920"/>
                </a:lnTo>
                <a:lnTo>
                  <a:pt x="715471" y="372110"/>
                </a:lnTo>
                <a:lnTo>
                  <a:pt x="724878" y="369570"/>
                </a:lnTo>
                <a:lnTo>
                  <a:pt x="732831" y="367030"/>
                </a:lnTo>
                <a:lnTo>
                  <a:pt x="743013" y="364490"/>
                </a:lnTo>
                <a:lnTo>
                  <a:pt x="750499" y="363220"/>
                </a:lnTo>
                <a:lnTo>
                  <a:pt x="756276" y="361950"/>
                </a:lnTo>
                <a:lnTo>
                  <a:pt x="761329" y="359410"/>
                </a:lnTo>
                <a:lnTo>
                  <a:pt x="768357" y="355600"/>
                </a:lnTo>
                <a:lnTo>
                  <a:pt x="778249" y="351790"/>
                </a:lnTo>
                <a:lnTo>
                  <a:pt x="789165" y="347980"/>
                </a:lnTo>
                <a:lnTo>
                  <a:pt x="799264" y="345440"/>
                </a:lnTo>
                <a:lnTo>
                  <a:pt x="808153" y="344170"/>
                </a:lnTo>
                <a:lnTo>
                  <a:pt x="830350" y="339090"/>
                </a:lnTo>
                <a:lnTo>
                  <a:pt x="839511" y="336550"/>
                </a:lnTo>
                <a:lnTo>
                  <a:pt x="847435" y="334010"/>
                </a:lnTo>
                <a:lnTo>
                  <a:pt x="858157" y="332740"/>
                </a:lnTo>
                <a:lnTo>
                  <a:pt x="870018" y="330200"/>
                </a:lnTo>
                <a:lnTo>
                  <a:pt x="881357" y="328930"/>
                </a:lnTo>
                <a:lnTo>
                  <a:pt x="892227" y="326390"/>
                </a:lnTo>
                <a:lnTo>
                  <a:pt x="903322" y="322580"/>
                </a:lnTo>
                <a:lnTo>
                  <a:pt x="913968" y="318770"/>
                </a:lnTo>
                <a:lnTo>
                  <a:pt x="923496" y="314960"/>
                </a:lnTo>
                <a:lnTo>
                  <a:pt x="943479" y="309880"/>
                </a:lnTo>
                <a:lnTo>
                  <a:pt x="953457" y="308610"/>
                </a:lnTo>
                <a:lnTo>
                  <a:pt x="962891" y="306070"/>
                </a:lnTo>
                <a:lnTo>
                  <a:pt x="971628" y="303530"/>
                </a:lnTo>
                <a:lnTo>
                  <a:pt x="980047" y="302260"/>
                </a:lnTo>
                <a:lnTo>
                  <a:pt x="988464" y="299720"/>
                </a:lnTo>
                <a:lnTo>
                  <a:pt x="997194" y="298450"/>
                </a:lnTo>
                <a:lnTo>
                  <a:pt x="998472" y="296962"/>
                </a:lnTo>
                <a:lnTo>
                  <a:pt x="990014" y="294640"/>
                </a:lnTo>
                <a:lnTo>
                  <a:pt x="984892" y="285750"/>
                </a:lnTo>
                <a:lnTo>
                  <a:pt x="985064" y="274320"/>
                </a:lnTo>
                <a:lnTo>
                  <a:pt x="990150" y="268474"/>
                </a:lnTo>
                <a:lnTo>
                  <a:pt x="988482" y="267970"/>
                </a:lnTo>
                <a:close/>
              </a:path>
              <a:path w="1988184" h="566420">
                <a:moveTo>
                  <a:pt x="685855" y="349800"/>
                </a:moveTo>
                <a:lnTo>
                  <a:pt x="678779" y="355600"/>
                </a:lnTo>
                <a:lnTo>
                  <a:pt x="679013" y="367030"/>
                </a:lnTo>
                <a:lnTo>
                  <a:pt x="685007" y="375920"/>
                </a:lnTo>
                <a:lnTo>
                  <a:pt x="692461" y="377906"/>
                </a:lnTo>
                <a:lnTo>
                  <a:pt x="698174" y="373380"/>
                </a:lnTo>
                <a:lnTo>
                  <a:pt x="698760" y="361950"/>
                </a:lnTo>
                <a:lnTo>
                  <a:pt x="693445" y="351790"/>
                </a:lnTo>
                <a:lnTo>
                  <a:pt x="685855" y="349800"/>
                </a:lnTo>
                <a:close/>
              </a:path>
              <a:path w="1988184" h="566420">
                <a:moveTo>
                  <a:pt x="1293332" y="186690"/>
                </a:moveTo>
                <a:lnTo>
                  <a:pt x="1281251" y="190500"/>
                </a:lnTo>
                <a:lnTo>
                  <a:pt x="1250088" y="200660"/>
                </a:lnTo>
                <a:lnTo>
                  <a:pt x="1236563" y="204470"/>
                </a:lnTo>
                <a:lnTo>
                  <a:pt x="1227975" y="207010"/>
                </a:lnTo>
                <a:lnTo>
                  <a:pt x="1205299" y="212090"/>
                </a:lnTo>
                <a:lnTo>
                  <a:pt x="1195796" y="215900"/>
                </a:lnTo>
                <a:lnTo>
                  <a:pt x="1175106" y="222250"/>
                </a:lnTo>
                <a:lnTo>
                  <a:pt x="1159655" y="226060"/>
                </a:lnTo>
                <a:lnTo>
                  <a:pt x="1135230" y="228600"/>
                </a:lnTo>
                <a:lnTo>
                  <a:pt x="1121916" y="232410"/>
                </a:lnTo>
                <a:lnTo>
                  <a:pt x="1107614" y="236220"/>
                </a:lnTo>
                <a:lnTo>
                  <a:pt x="1093778" y="241300"/>
                </a:lnTo>
                <a:lnTo>
                  <a:pt x="1081865" y="245110"/>
                </a:lnTo>
                <a:lnTo>
                  <a:pt x="1041364" y="255270"/>
                </a:lnTo>
                <a:lnTo>
                  <a:pt x="1029252" y="260350"/>
                </a:lnTo>
                <a:lnTo>
                  <a:pt x="1023209" y="261620"/>
                </a:lnTo>
                <a:lnTo>
                  <a:pt x="1016891" y="264160"/>
                </a:lnTo>
                <a:lnTo>
                  <a:pt x="1010468" y="265430"/>
                </a:lnTo>
                <a:lnTo>
                  <a:pt x="997903" y="266700"/>
                </a:lnTo>
                <a:lnTo>
                  <a:pt x="991695" y="266700"/>
                </a:lnTo>
                <a:lnTo>
                  <a:pt x="990150" y="268474"/>
                </a:lnTo>
                <a:lnTo>
                  <a:pt x="996883" y="270510"/>
                </a:lnTo>
                <a:lnTo>
                  <a:pt x="1002077" y="280670"/>
                </a:lnTo>
                <a:lnTo>
                  <a:pt x="1002651" y="292100"/>
                </a:lnTo>
                <a:lnTo>
                  <a:pt x="998472" y="296962"/>
                </a:lnTo>
                <a:lnTo>
                  <a:pt x="999264" y="297180"/>
                </a:lnTo>
                <a:lnTo>
                  <a:pt x="1005743" y="295910"/>
                </a:lnTo>
                <a:lnTo>
                  <a:pt x="1011769" y="292100"/>
                </a:lnTo>
                <a:lnTo>
                  <a:pt x="1018025" y="289560"/>
                </a:lnTo>
                <a:lnTo>
                  <a:pt x="1025197" y="288290"/>
                </a:lnTo>
                <a:lnTo>
                  <a:pt x="1031956" y="288290"/>
                </a:lnTo>
                <a:lnTo>
                  <a:pt x="1038386" y="285750"/>
                </a:lnTo>
                <a:lnTo>
                  <a:pt x="1045207" y="284480"/>
                </a:lnTo>
                <a:lnTo>
                  <a:pt x="1053137" y="281940"/>
                </a:lnTo>
                <a:lnTo>
                  <a:pt x="1060132" y="280670"/>
                </a:lnTo>
                <a:lnTo>
                  <a:pt x="1065483" y="278130"/>
                </a:lnTo>
                <a:lnTo>
                  <a:pt x="1071656" y="276860"/>
                </a:lnTo>
                <a:lnTo>
                  <a:pt x="1081115" y="275590"/>
                </a:lnTo>
                <a:lnTo>
                  <a:pt x="1087444" y="274320"/>
                </a:lnTo>
                <a:lnTo>
                  <a:pt x="1094052" y="271780"/>
                </a:lnTo>
                <a:lnTo>
                  <a:pt x="1102691" y="269240"/>
                </a:lnTo>
                <a:lnTo>
                  <a:pt x="1115113" y="266700"/>
                </a:lnTo>
                <a:lnTo>
                  <a:pt x="1125273" y="264160"/>
                </a:lnTo>
                <a:lnTo>
                  <a:pt x="1133335" y="260350"/>
                </a:lnTo>
                <a:lnTo>
                  <a:pt x="1139134" y="257810"/>
                </a:lnTo>
                <a:lnTo>
                  <a:pt x="1142507" y="255270"/>
                </a:lnTo>
                <a:lnTo>
                  <a:pt x="1145480" y="254000"/>
                </a:lnTo>
                <a:lnTo>
                  <a:pt x="1178804" y="242570"/>
                </a:lnTo>
                <a:lnTo>
                  <a:pt x="1189763" y="241300"/>
                </a:lnTo>
                <a:lnTo>
                  <a:pt x="1197533" y="240030"/>
                </a:lnTo>
                <a:lnTo>
                  <a:pt x="1203975" y="240030"/>
                </a:lnTo>
                <a:lnTo>
                  <a:pt x="1210947" y="238760"/>
                </a:lnTo>
                <a:lnTo>
                  <a:pt x="1220443" y="236220"/>
                </a:lnTo>
                <a:lnTo>
                  <a:pt x="1231568" y="232410"/>
                </a:lnTo>
                <a:lnTo>
                  <a:pt x="1241942" y="228600"/>
                </a:lnTo>
                <a:lnTo>
                  <a:pt x="1249187" y="226060"/>
                </a:lnTo>
                <a:lnTo>
                  <a:pt x="1257531" y="224790"/>
                </a:lnTo>
                <a:lnTo>
                  <a:pt x="1270774" y="222250"/>
                </a:lnTo>
                <a:lnTo>
                  <a:pt x="1285860" y="219710"/>
                </a:lnTo>
                <a:lnTo>
                  <a:pt x="1299733" y="217170"/>
                </a:lnTo>
                <a:lnTo>
                  <a:pt x="1301736" y="215266"/>
                </a:lnTo>
                <a:lnTo>
                  <a:pt x="1294581" y="213360"/>
                </a:lnTo>
                <a:lnTo>
                  <a:pt x="1288587" y="204470"/>
                </a:lnTo>
                <a:lnTo>
                  <a:pt x="1288354" y="193040"/>
                </a:lnTo>
                <a:lnTo>
                  <a:pt x="1295430" y="187240"/>
                </a:lnTo>
                <a:lnTo>
                  <a:pt x="1293332" y="186690"/>
                </a:lnTo>
                <a:close/>
              </a:path>
              <a:path w="1988184" h="566420">
                <a:moveTo>
                  <a:pt x="990150" y="268474"/>
                </a:moveTo>
                <a:lnTo>
                  <a:pt x="985064" y="274320"/>
                </a:lnTo>
                <a:lnTo>
                  <a:pt x="984892" y="285750"/>
                </a:lnTo>
                <a:lnTo>
                  <a:pt x="990014" y="294640"/>
                </a:lnTo>
                <a:lnTo>
                  <a:pt x="998472" y="296962"/>
                </a:lnTo>
                <a:lnTo>
                  <a:pt x="1002651" y="292100"/>
                </a:lnTo>
                <a:lnTo>
                  <a:pt x="1002077" y="280670"/>
                </a:lnTo>
                <a:lnTo>
                  <a:pt x="996883" y="270510"/>
                </a:lnTo>
                <a:lnTo>
                  <a:pt x="990150" y="268474"/>
                </a:lnTo>
                <a:close/>
              </a:path>
              <a:path w="1988184" h="566420">
                <a:moveTo>
                  <a:pt x="1598056" y="105410"/>
                </a:moveTo>
                <a:lnTo>
                  <a:pt x="1589917" y="107950"/>
                </a:lnTo>
                <a:lnTo>
                  <a:pt x="1583615" y="110490"/>
                </a:lnTo>
                <a:lnTo>
                  <a:pt x="1577863" y="111760"/>
                </a:lnTo>
                <a:lnTo>
                  <a:pt x="1571373" y="113030"/>
                </a:lnTo>
                <a:lnTo>
                  <a:pt x="1563265" y="114300"/>
                </a:lnTo>
                <a:lnTo>
                  <a:pt x="1554084" y="118110"/>
                </a:lnTo>
                <a:lnTo>
                  <a:pt x="1544686" y="123190"/>
                </a:lnTo>
                <a:lnTo>
                  <a:pt x="1535928" y="125730"/>
                </a:lnTo>
                <a:lnTo>
                  <a:pt x="1520756" y="128270"/>
                </a:lnTo>
                <a:lnTo>
                  <a:pt x="1512823" y="130810"/>
                </a:lnTo>
                <a:lnTo>
                  <a:pt x="1494381" y="135890"/>
                </a:lnTo>
                <a:lnTo>
                  <a:pt x="1483497" y="138430"/>
                </a:lnTo>
                <a:lnTo>
                  <a:pt x="1471702" y="139700"/>
                </a:lnTo>
                <a:lnTo>
                  <a:pt x="1445967" y="148590"/>
                </a:lnTo>
                <a:lnTo>
                  <a:pt x="1430338" y="152400"/>
                </a:lnTo>
                <a:lnTo>
                  <a:pt x="1416175" y="154940"/>
                </a:lnTo>
                <a:lnTo>
                  <a:pt x="1406781" y="156210"/>
                </a:lnTo>
                <a:lnTo>
                  <a:pt x="1396299" y="158750"/>
                </a:lnTo>
                <a:lnTo>
                  <a:pt x="1380250" y="163830"/>
                </a:lnTo>
                <a:lnTo>
                  <a:pt x="1364017" y="170180"/>
                </a:lnTo>
                <a:lnTo>
                  <a:pt x="1352984" y="172720"/>
                </a:lnTo>
                <a:lnTo>
                  <a:pt x="1327472" y="179070"/>
                </a:lnTo>
                <a:lnTo>
                  <a:pt x="1310767" y="182880"/>
                </a:lnTo>
                <a:lnTo>
                  <a:pt x="1296101" y="186690"/>
                </a:lnTo>
                <a:lnTo>
                  <a:pt x="1295430" y="187240"/>
                </a:lnTo>
                <a:lnTo>
                  <a:pt x="1303019" y="189230"/>
                </a:lnTo>
                <a:lnTo>
                  <a:pt x="1308334" y="199390"/>
                </a:lnTo>
                <a:lnTo>
                  <a:pt x="1307748" y="209550"/>
                </a:lnTo>
                <a:lnTo>
                  <a:pt x="1301736" y="215266"/>
                </a:lnTo>
                <a:lnTo>
                  <a:pt x="1304115" y="215900"/>
                </a:lnTo>
                <a:lnTo>
                  <a:pt x="1314746" y="213360"/>
                </a:lnTo>
                <a:lnTo>
                  <a:pt x="1325046" y="209550"/>
                </a:lnTo>
                <a:lnTo>
                  <a:pt x="1334452" y="207010"/>
                </a:lnTo>
                <a:lnTo>
                  <a:pt x="1342405" y="204470"/>
                </a:lnTo>
                <a:lnTo>
                  <a:pt x="1352586" y="201930"/>
                </a:lnTo>
                <a:lnTo>
                  <a:pt x="1360069" y="200660"/>
                </a:lnTo>
                <a:lnTo>
                  <a:pt x="1365846" y="199390"/>
                </a:lnTo>
                <a:lnTo>
                  <a:pt x="1370904" y="196850"/>
                </a:lnTo>
                <a:lnTo>
                  <a:pt x="1377931" y="193040"/>
                </a:lnTo>
                <a:lnTo>
                  <a:pt x="1387824" y="189230"/>
                </a:lnTo>
                <a:lnTo>
                  <a:pt x="1398740" y="185420"/>
                </a:lnTo>
                <a:lnTo>
                  <a:pt x="1408839" y="182880"/>
                </a:lnTo>
                <a:lnTo>
                  <a:pt x="1417728" y="181610"/>
                </a:lnTo>
                <a:lnTo>
                  <a:pt x="1428781" y="179070"/>
                </a:lnTo>
                <a:lnTo>
                  <a:pt x="1439925" y="175260"/>
                </a:lnTo>
                <a:lnTo>
                  <a:pt x="1449085" y="173990"/>
                </a:lnTo>
                <a:lnTo>
                  <a:pt x="1457010" y="171450"/>
                </a:lnTo>
                <a:lnTo>
                  <a:pt x="1467732" y="168910"/>
                </a:lnTo>
                <a:lnTo>
                  <a:pt x="1479593" y="167640"/>
                </a:lnTo>
                <a:lnTo>
                  <a:pt x="1512896" y="160020"/>
                </a:lnTo>
                <a:lnTo>
                  <a:pt x="1523543" y="154940"/>
                </a:lnTo>
                <a:lnTo>
                  <a:pt x="1542933" y="149860"/>
                </a:lnTo>
                <a:lnTo>
                  <a:pt x="1563031" y="144780"/>
                </a:lnTo>
                <a:lnTo>
                  <a:pt x="1572466" y="143510"/>
                </a:lnTo>
                <a:lnTo>
                  <a:pt x="1581203" y="140970"/>
                </a:lnTo>
                <a:lnTo>
                  <a:pt x="1589622" y="139700"/>
                </a:lnTo>
                <a:lnTo>
                  <a:pt x="1598039" y="137160"/>
                </a:lnTo>
                <a:lnTo>
                  <a:pt x="1606768" y="134620"/>
                </a:lnTo>
                <a:lnTo>
                  <a:pt x="1607044" y="134298"/>
                </a:lnTo>
                <a:lnTo>
                  <a:pt x="1598428" y="132080"/>
                </a:lnTo>
                <a:lnTo>
                  <a:pt x="1592956" y="123190"/>
                </a:lnTo>
                <a:lnTo>
                  <a:pt x="1593110" y="111760"/>
                </a:lnTo>
                <a:lnTo>
                  <a:pt x="1599608" y="105879"/>
                </a:lnTo>
                <a:lnTo>
                  <a:pt x="1598056" y="105410"/>
                </a:lnTo>
                <a:close/>
              </a:path>
              <a:path w="1988184" h="566420">
                <a:moveTo>
                  <a:pt x="1295430" y="187240"/>
                </a:moveTo>
                <a:lnTo>
                  <a:pt x="1288354" y="193040"/>
                </a:lnTo>
                <a:lnTo>
                  <a:pt x="1288587" y="204470"/>
                </a:lnTo>
                <a:lnTo>
                  <a:pt x="1294581" y="213360"/>
                </a:lnTo>
                <a:lnTo>
                  <a:pt x="1301736" y="215266"/>
                </a:lnTo>
                <a:lnTo>
                  <a:pt x="1307748" y="209550"/>
                </a:lnTo>
                <a:lnTo>
                  <a:pt x="1308334" y="199390"/>
                </a:lnTo>
                <a:lnTo>
                  <a:pt x="1303019" y="189230"/>
                </a:lnTo>
                <a:lnTo>
                  <a:pt x="1295430" y="187240"/>
                </a:lnTo>
                <a:close/>
              </a:path>
              <a:path w="1988184" h="566420">
                <a:moveTo>
                  <a:pt x="1903433" y="24176"/>
                </a:moveTo>
                <a:lnTo>
                  <a:pt x="1892941" y="26670"/>
                </a:lnTo>
                <a:lnTo>
                  <a:pt x="1885570" y="29210"/>
                </a:lnTo>
                <a:lnTo>
                  <a:pt x="1879873" y="31750"/>
                </a:lnTo>
                <a:lnTo>
                  <a:pt x="1874205" y="33020"/>
                </a:lnTo>
                <a:lnTo>
                  <a:pt x="1865503" y="35560"/>
                </a:lnTo>
                <a:lnTo>
                  <a:pt x="1842837" y="40640"/>
                </a:lnTo>
                <a:lnTo>
                  <a:pt x="1835064" y="44450"/>
                </a:lnTo>
                <a:lnTo>
                  <a:pt x="1822650" y="48260"/>
                </a:lnTo>
                <a:lnTo>
                  <a:pt x="1800259" y="53340"/>
                </a:lnTo>
                <a:lnTo>
                  <a:pt x="1775220" y="58420"/>
                </a:lnTo>
                <a:lnTo>
                  <a:pt x="1754863" y="64770"/>
                </a:lnTo>
                <a:lnTo>
                  <a:pt x="1746385" y="68580"/>
                </a:lnTo>
                <a:lnTo>
                  <a:pt x="1736723" y="71120"/>
                </a:lnTo>
                <a:lnTo>
                  <a:pt x="1726358" y="73660"/>
                </a:lnTo>
                <a:lnTo>
                  <a:pt x="1715772" y="74930"/>
                </a:lnTo>
                <a:lnTo>
                  <a:pt x="1703943" y="77470"/>
                </a:lnTo>
                <a:lnTo>
                  <a:pt x="1690830" y="78740"/>
                </a:lnTo>
                <a:lnTo>
                  <a:pt x="1678393" y="81280"/>
                </a:lnTo>
                <a:lnTo>
                  <a:pt x="1668592" y="86360"/>
                </a:lnTo>
                <a:lnTo>
                  <a:pt x="1660658" y="88900"/>
                </a:lnTo>
                <a:lnTo>
                  <a:pt x="1652458" y="91440"/>
                </a:lnTo>
                <a:lnTo>
                  <a:pt x="1635153" y="93980"/>
                </a:lnTo>
                <a:lnTo>
                  <a:pt x="1626567" y="96520"/>
                </a:lnTo>
                <a:lnTo>
                  <a:pt x="1618368" y="99060"/>
                </a:lnTo>
                <a:lnTo>
                  <a:pt x="1609805" y="101600"/>
                </a:lnTo>
                <a:lnTo>
                  <a:pt x="1600126" y="105410"/>
                </a:lnTo>
                <a:lnTo>
                  <a:pt x="1599608" y="105879"/>
                </a:lnTo>
                <a:lnTo>
                  <a:pt x="1606452" y="107950"/>
                </a:lnTo>
                <a:lnTo>
                  <a:pt x="1611647" y="118110"/>
                </a:lnTo>
                <a:lnTo>
                  <a:pt x="1612224" y="128270"/>
                </a:lnTo>
                <a:lnTo>
                  <a:pt x="1607044" y="134298"/>
                </a:lnTo>
                <a:lnTo>
                  <a:pt x="1608292" y="134620"/>
                </a:lnTo>
                <a:lnTo>
                  <a:pt x="1621956" y="129540"/>
                </a:lnTo>
                <a:lnTo>
                  <a:pt x="1629683" y="127000"/>
                </a:lnTo>
                <a:lnTo>
                  <a:pt x="1639344" y="125730"/>
                </a:lnTo>
                <a:lnTo>
                  <a:pt x="1649125" y="123190"/>
                </a:lnTo>
                <a:lnTo>
                  <a:pt x="1692471" y="107950"/>
                </a:lnTo>
                <a:lnTo>
                  <a:pt x="1703332" y="105410"/>
                </a:lnTo>
                <a:lnTo>
                  <a:pt x="1712890" y="102870"/>
                </a:lnTo>
                <a:lnTo>
                  <a:pt x="1720460" y="101600"/>
                </a:lnTo>
                <a:lnTo>
                  <a:pt x="1727253" y="99060"/>
                </a:lnTo>
                <a:lnTo>
                  <a:pt x="1734857" y="97790"/>
                </a:lnTo>
                <a:lnTo>
                  <a:pt x="1744855" y="92710"/>
                </a:lnTo>
                <a:lnTo>
                  <a:pt x="1760413" y="88900"/>
                </a:lnTo>
                <a:lnTo>
                  <a:pt x="1779877" y="86360"/>
                </a:lnTo>
                <a:lnTo>
                  <a:pt x="1797867" y="83820"/>
                </a:lnTo>
                <a:lnTo>
                  <a:pt x="1809003" y="82550"/>
                </a:lnTo>
                <a:lnTo>
                  <a:pt x="1817385" y="80010"/>
                </a:lnTo>
                <a:lnTo>
                  <a:pt x="1828763" y="74930"/>
                </a:lnTo>
                <a:lnTo>
                  <a:pt x="1840320" y="68580"/>
                </a:lnTo>
                <a:lnTo>
                  <a:pt x="1849237" y="64770"/>
                </a:lnTo>
                <a:lnTo>
                  <a:pt x="1860224" y="63500"/>
                </a:lnTo>
                <a:lnTo>
                  <a:pt x="1894928" y="57150"/>
                </a:lnTo>
                <a:lnTo>
                  <a:pt x="1909816" y="54610"/>
                </a:lnTo>
                <a:lnTo>
                  <a:pt x="1911452" y="52858"/>
                </a:lnTo>
                <a:lnTo>
                  <a:pt x="1903737" y="50800"/>
                </a:lnTo>
                <a:lnTo>
                  <a:pt x="1898010" y="40640"/>
                </a:lnTo>
                <a:lnTo>
                  <a:pt x="1897747" y="30480"/>
                </a:lnTo>
                <a:lnTo>
                  <a:pt x="1903433" y="24176"/>
                </a:lnTo>
                <a:close/>
              </a:path>
              <a:path w="1988184" h="566420">
                <a:moveTo>
                  <a:pt x="1599608" y="105879"/>
                </a:moveTo>
                <a:lnTo>
                  <a:pt x="1593110" y="111760"/>
                </a:lnTo>
                <a:lnTo>
                  <a:pt x="1592956" y="123190"/>
                </a:lnTo>
                <a:lnTo>
                  <a:pt x="1598428" y="132080"/>
                </a:lnTo>
                <a:lnTo>
                  <a:pt x="1607044" y="134298"/>
                </a:lnTo>
                <a:lnTo>
                  <a:pt x="1612224" y="128270"/>
                </a:lnTo>
                <a:lnTo>
                  <a:pt x="1611647" y="118110"/>
                </a:lnTo>
                <a:lnTo>
                  <a:pt x="1606452" y="107950"/>
                </a:lnTo>
                <a:lnTo>
                  <a:pt x="1599608" y="105879"/>
                </a:lnTo>
                <a:close/>
              </a:path>
              <a:path w="1988184" h="566420">
                <a:moveTo>
                  <a:pt x="1987822" y="24130"/>
                </a:moveTo>
                <a:lnTo>
                  <a:pt x="1903631" y="24130"/>
                </a:lnTo>
                <a:lnTo>
                  <a:pt x="1912073" y="26670"/>
                </a:lnTo>
                <a:lnTo>
                  <a:pt x="1917096" y="35560"/>
                </a:lnTo>
                <a:lnTo>
                  <a:pt x="1916933" y="46990"/>
                </a:lnTo>
                <a:lnTo>
                  <a:pt x="1911452" y="52858"/>
                </a:lnTo>
                <a:lnTo>
                  <a:pt x="1913257" y="53340"/>
                </a:lnTo>
                <a:lnTo>
                  <a:pt x="1935767" y="48260"/>
                </a:lnTo>
                <a:lnTo>
                  <a:pt x="1966737" y="48260"/>
                </a:lnTo>
                <a:lnTo>
                  <a:pt x="1977644" y="43180"/>
                </a:lnTo>
                <a:lnTo>
                  <a:pt x="1984885" y="34290"/>
                </a:lnTo>
                <a:lnTo>
                  <a:pt x="1987822" y="24130"/>
                </a:lnTo>
                <a:close/>
              </a:path>
              <a:path w="1988184" h="566420">
                <a:moveTo>
                  <a:pt x="1903631" y="24130"/>
                </a:moveTo>
                <a:lnTo>
                  <a:pt x="1903433" y="24176"/>
                </a:lnTo>
                <a:lnTo>
                  <a:pt x="1897747" y="30480"/>
                </a:lnTo>
                <a:lnTo>
                  <a:pt x="1898010" y="40640"/>
                </a:lnTo>
                <a:lnTo>
                  <a:pt x="1903737" y="50800"/>
                </a:lnTo>
                <a:lnTo>
                  <a:pt x="1911452" y="52858"/>
                </a:lnTo>
                <a:lnTo>
                  <a:pt x="1916933" y="46990"/>
                </a:lnTo>
                <a:lnTo>
                  <a:pt x="1917096" y="35560"/>
                </a:lnTo>
                <a:lnTo>
                  <a:pt x="1912073" y="26670"/>
                </a:lnTo>
                <a:lnTo>
                  <a:pt x="1903631" y="24130"/>
                </a:lnTo>
                <a:close/>
              </a:path>
              <a:path w="1988184" h="566420">
                <a:moveTo>
                  <a:pt x="1966737" y="48260"/>
                </a:moveTo>
                <a:lnTo>
                  <a:pt x="1948384" y="48260"/>
                </a:lnTo>
                <a:lnTo>
                  <a:pt x="1956808" y="49530"/>
                </a:lnTo>
                <a:lnTo>
                  <a:pt x="1966737" y="48260"/>
                </a:lnTo>
                <a:close/>
              </a:path>
              <a:path w="1988184" h="566420">
                <a:moveTo>
                  <a:pt x="1971228" y="0"/>
                </a:moveTo>
                <a:lnTo>
                  <a:pt x="1961961" y="0"/>
                </a:lnTo>
                <a:lnTo>
                  <a:pt x="1953034" y="1270"/>
                </a:lnTo>
                <a:lnTo>
                  <a:pt x="1941669" y="6350"/>
                </a:lnTo>
                <a:lnTo>
                  <a:pt x="1934162" y="11430"/>
                </a:lnTo>
                <a:lnTo>
                  <a:pt x="1923987" y="16510"/>
                </a:lnTo>
                <a:lnTo>
                  <a:pt x="1904621" y="22860"/>
                </a:lnTo>
                <a:lnTo>
                  <a:pt x="1903433" y="24176"/>
                </a:lnTo>
                <a:lnTo>
                  <a:pt x="1903631" y="24130"/>
                </a:lnTo>
                <a:lnTo>
                  <a:pt x="1987822" y="24130"/>
                </a:lnTo>
                <a:lnTo>
                  <a:pt x="1985813" y="12700"/>
                </a:lnTo>
                <a:lnTo>
                  <a:pt x="1979593" y="3810"/>
                </a:lnTo>
                <a:lnTo>
                  <a:pt x="1971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47123" y="5674315"/>
            <a:ext cx="151431" cy="1728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53342" y="5197386"/>
            <a:ext cx="2218588" cy="10515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17311" y="1325511"/>
            <a:ext cx="178958" cy="21739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496300" y="10287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16796" y="5202377"/>
            <a:ext cx="2155190" cy="1042669"/>
          </a:xfrm>
          <a:custGeom>
            <a:avLst/>
            <a:gdLst/>
            <a:ahLst/>
            <a:cxnLst/>
            <a:rect l="l" t="t" r="r" b="b"/>
            <a:pathLst>
              <a:path w="2155190" h="1042670">
                <a:moveTo>
                  <a:pt x="0" y="0"/>
                </a:moveTo>
                <a:lnTo>
                  <a:pt x="2155102" y="1042393"/>
                </a:lnTo>
              </a:path>
            </a:pathLst>
          </a:custGeom>
          <a:ln w="634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44583" y="5248998"/>
            <a:ext cx="2466975" cy="1192530"/>
          </a:xfrm>
          <a:custGeom>
            <a:avLst/>
            <a:gdLst/>
            <a:ahLst/>
            <a:cxnLst/>
            <a:rect l="l" t="t" r="r" b="b"/>
            <a:pathLst>
              <a:path w="2466975" h="1192529">
                <a:moveTo>
                  <a:pt x="0" y="0"/>
                </a:moveTo>
                <a:lnTo>
                  <a:pt x="2466656" y="1192427"/>
                </a:lnTo>
              </a:path>
            </a:pathLst>
          </a:custGeom>
          <a:ln w="63500">
            <a:solidFill>
              <a:srgbClr val="F15B2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4055" y="4231373"/>
            <a:ext cx="0" cy="2187575"/>
          </a:xfrm>
          <a:custGeom>
            <a:avLst/>
            <a:gdLst/>
            <a:ahLst/>
            <a:cxnLst/>
            <a:rect l="l" t="t" r="r" b="b"/>
            <a:pathLst>
              <a:path h="2187575">
                <a:moveTo>
                  <a:pt x="0" y="2187422"/>
                </a:moveTo>
                <a:lnTo>
                  <a:pt x="0" y="0"/>
                </a:lnTo>
              </a:path>
            </a:pathLst>
          </a:custGeom>
          <a:ln w="63500">
            <a:solidFill>
              <a:srgbClr val="F15B2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50726" y="5966731"/>
            <a:ext cx="1797050" cy="454025"/>
          </a:xfrm>
          <a:custGeom>
            <a:avLst/>
            <a:gdLst/>
            <a:ahLst/>
            <a:cxnLst/>
            <a:rect l="l" t="t" r="r" b="b"/>
            <a:pathLst>
              <a:path w="1797050" h="454025">
                <a:moveTo>
                  <a:pt x="0" y="453626"/>
                </a:moveTo>
                <a:lnTo>
                  <a:pt x="1796951" y="0"/>
                </a:lnTo>
              </a:path>
            </a:pathLst>
          </a:custGeom>
          <a:ln w="63500">
            <a:solidFill>
              <a:srgbClr val="F15B2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464391" y="4002773"/>
            <a:ext cx="0" cy="2187575"/>
          </a:xfrm>
          <a:custGeom>
            <a:avLst/>
            <a:gdLst/>
            <a:ahLst/>
            <a:cxnLst/>
            <a:rect l="l" t="t" r="r" b="b"/>
            <a:pathLst>
              <a:path h="2187575">
                <a:moveTo>
                  <a:pt x="0" y="2187422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47590" y="6983386"/>
            <a:ext cx="35663" cy="9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1157" y="2290582"/>
            <a:ext cx="5880842" cy="45688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3822" y="5584977"/>
            <a:ext cx="45651" cy="903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53300" y="4285450"/>
            <a:ext cx="45858" cy="1006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300" y="2999544"/>
            <a:ext cx="50188" cy="99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90901" y="2252413"/>
            <a:ext cx="1070610" cy="1450340"/>
          </a:xfrm>
          <a:custGeom>
            <a:avLst/>
            <a:gdLst/>
            <a:ahLst/>
            <a:cxnLst/>
            <a:rect l="l" t="t" r="r" b="b"/>
            <a:pathLst>
              <a:path w="1070609" h="1450339">
                <a:moveTo>
                  <a:pt x="5869" y="1380639"/>
                </a:moveTo>
                <a:lnTo>
                  <a:pt x="3670" y="1384601"/>
                </a:lnTo>
                <a:lnTo>
                  <a:pt x="0" y="1405391"/>
                </a:lnTo>
                <a:lnTo>
                  <a:pt x="5756" y="1424126"/>
                </a:lnTo>
                <a:lnTo>
                  <a:pt x="21724" y="1440149"/>
                </a:lnTo>
                <a:lnTo>
                  <a:pt x="41488" y="1449638"/>
                </a:lnTo>
                <a:lnTo>
                  <a:pt x="60094" y="1449917"/>
                </a:lnTo>
                <a:lnTo>
                  <a:pt x="78153" y="1440369"/>
                </a:lnTo>
                <a:lnTo>
                  <a:pt x="82283" y="1435812"/>
                </a:lnTo>
                <a:lnTo>
                  <a:pt x="18524" y="1389781"/>
                </a:lnTo>
                <a:lnTo>
                  <a:pt x="5869" y="1380639"/>
                </a:lnTo>
                <a:close/>
              </a:path>
              <a:path w="1070609" h="1450339">
                <a:moveTo>
                  <a:pt x="82283" y="1435812"/>
                </a:moveTo>
                <a:lnTo>
                  <a:pt x="84158" y="1437165"/>
                </a:lnTo>
                <a:lnTo>
                  <a:pt x="82283" y="1435812"/>
                </a:lnTo>
                <a:close/>
              </a:path>
              <a:path w="1070609" h="1450339">
                <a:moveTo>
                  <a:pt x="92354" y="1291529"/>
                </a:moveTo>
                <a:lnTo>
                  <a:pt x="87993" y="1293680"/>
                </a:lnTo>
                <a:lnTo>
                  <a:pt x="64570" y="1321640"/>
                </a:lnTo>
                <a:lnTo>
                  <a:pt x="46612" y="1335819"/>
                </a:lnTo>
                <a:lnTo>
                  <a:pt x="31341" y="1346112"/>
                </a:lnTo>
                <a:lnTo>
                  <a:pt x="15984" y="1362413"/>
                </a:lnTo>
                <a:lnTo>
                  <a:pt x="5876" y="1380639"/>
                </a:lnTo>
                <a:lnTo>
                  <a:pt x="82283" y="1435812"/>
                </a:lnTo>
                <a:lnTo>
                  <a:pt x="96273" y="1420375"/>
                </a:lnTo>
                <a:lnTo>
                  <a:pt x="107764" y="1399453"/>
                </a:lnTo>
                <a:lnTo>
                  <a:pt x="112087" y="1382442"/>
                </a:lnTo>
                <a:lnTo>
                  <a:pt x="119078" y="1361738"/>
                </a:lnTo>
                <a:lnTo>
                  <a:pt x="136245" y="1333562"/>
                </a:lnTo>
                <a:lnTo>
                  <a:pt x="124308" y="1333562"/>
                </a:lnTo>
                <a:lnTo>
                  <a:pt x="102533" y="1327245"/>
                </a:lnTo>
                <a:lnTo>
                  <a:pt x="88699" y="1309933"/>
                </a:lnTo>
                <a:lnTo>
                  <a:pt x="92354" y="1291529"/>
                </a:lnTo>
                <a:close/>
              </a:path>
              <a:path w="1070609" h="1450339">
                <a:moveTo>
                  <a:pt x="18531" y="1389781"/>
                </a:moveTo>
                <a:lnTo>
                  <a:pt x="18751" y="1389940"/>
                </a:lnTo>
                <a:lnTo>
                  <a:pt x="18531" y="1389781"/>
                </a:lnTo>
                <a:close/>
              </a:path>
              <a:path w="1070609" h="1450339">
                <a:moveTo>
                  <a:pt x="106262" y="1284669"/>
                </a:moveTo>
                <a:lnTo>
                  <a:pt x="92354" y="1291529"/>
                </a:lnTo>
                <a:lnTo>
                  <a:pt x="88699" y="1309933"/>
                </a:lnTo>
                <a:lnTo>
                  <a:pt x="102533" y="1327245"/>
                </a:lnTo>
                <a:lnTo>
                  <a:pt x="124308" y="1333562"/>
                </a:lnTo>
                <a:lnTo>
                  <a:pt x="138889" y="1325906"/>
                </a:lnTo>
                <a:lnTo>
                  <a:pt x="140110" y="1310929"/>
                </a:lnTo>
                <a:lnTo>
                  <a:pt x="126487" y="1293163"/>
                </a:lnTo>
                <a:lnTo>
                  <a:pt x="106262" y="1284669"/>
                </a:lnTo>
                <a:close/>
              </a:path>
              <a:path w="1070609" h="1450339">
                <a:moveTo>
                  <a:pt x="138889" y="1325906"/>
                </a:moveTo>
                <a:lnTo>
                  <a:pt x="124308" y="1333562"/>
                </a:lnTo>
                <a:lnTo>
                  <a:pt x="136245" y="1333562"/>
                </a:lnTo>
                <a:lnTo>
                  <a:pt x="138577" y="1329736"/>
                </a:lnTo>
                <a:lnTo>
                  <a:pt x="138889" y="1325906"/>
                </a:lnTo>
                <a:close/>
              </a:path>
              <a:path w="1070609" h="1450339">
                <a:moveTo>
                  <a:pt x="170016" y="1284669"/>
                </a:moveTo>
                <a:lnTo>
                  <a:pt x="106262" y="1284669"/>
                </a:lnTo>
                <a:lnTo>
                  <a:pt x="126487" y="1293163"/>
                </a:lnTo>
                <a:lnTo>
                  <a:pt x="140110" y="1310929"/>
                </a:lnTo>
                <a:lnTo>
                  <a:pt x="138889" y="1325906"/>
                </a:lnTo>
                <a:lnTo>
                  <a:pt x="143594" y="1323436"/>
                </a:lnTo>
                <a:lnTo>
                  <a:pt x="157974" y="1302812"/>
                </a:lnTo>
                <a:lnTo>
                  <a:pt x="170016" y="1284669"/>
                </a:lnTo>
                <a:close/>
              </a:path>
              <a:path w="1070609" h="1450339">
                <a:moveTo>
                  <a:pt x="511799" y="709756"/>
                </a:moveTo>
                <a:lnTo>
                  <a:pt x="509316" y="710877"/>
                </a:lnTo>
                <a:lnTo>
                  <a:pt x="498567" y="727260"/>
                </a:lnTo>
                <a:lnTo>
                  <a:pt x="490910" y="740398"/>
                </a:lnTo>
                <a:lnTo>
                  <a:pt x="483302" y="751807"/>
                </a:lnTo>
                <a:lnTo>
                  <a:pt x="473019" y="762452"/>
                </a:lnTo>
                <a:lnTo>
                  <a:pt x="461195" y="777042"/>
                </a:lnTo>
                <a:lnTo>
                  <a:pt x="450207" y="796736"/>
                </a:lnTo>
                <a:lnTo>
                  <a:pt x="439375" y="817448"/>
                </a:lnTo>
                <a:lnTo>
                  <a:pt x="428023" y="835096"/>
                </a:lnTo>
                <a:lnTo>
                  <a:pt x="405577" y="862031"/>
                </a:lnTo>
                <a:lnTo>
                  <a:pt x="394453" y="876921"/>
                </a:lnTo>
                <a:lnTo>
                  <a:pt x="382646" y="895738"/>
                </a:lnTo>
                <a:lnTo>
                  <a:pt x="370017" y="913414"/>
                </a:lnTo>
                <a:lnTo>
                  <a:pt x="353671" y="932405"/>
                </a:lnTo>
                <a:lnTo>
                  <a:pt x="336344" y="953494"/>
                </a:lnTo>
                <a:lnTo>
                  <a:pt x="302801" y="1005119"/>
                </a:lnTo>
                <a:lnTo>
                  <a:pt x="280273" y="1033630"/>
                </a:lnTo>
                <a:lnTo>
                  <a:pt x="245346" y="1075329"/>
                </a:lnTo>
                <a:lnTo>
                  <a:pt x="210072" y="1127664"/>
                </a:lnTo>
                <a:lnTo>
                  <a:pt x="188778" y="1160056"/>
                </a:lnTo>
                <a:lnTo>
                  <a:pt x="174455" y="1182276"/>
                </a:lnTo>
                <a:lnTo>
                  <a:pt x="160204" y="1201741"/>
                </a:lnTo>
                <a:lnTo>
                  <a:pt x="114004" y="1259825"/>
                </a:lnTo>
                <a:lnTo>
                  <a:pt x="93238" y="1287076"/>
                </a:lnTo>
                <a:lnTo>
                  <a:pt x="92354" y="1291529"/>
                </a:lnTo>
                <a:lnTo>
                  <a:pt x="106262" y="1284669"/>
                </a:lnTo>
                <a:lnTo>
                  <a:pt x="170016" y="1284669"/>
                </a:lnTo>
                <a:lnTo>
                  <a:pt x="171550" y="1282358"/>
                </a:lnTo>
                <a:lnTo>
                  <a:pt x="183806" y="1263486"/>
                </a:lnTo>
                <a:lnTo>
                  <a:pt x="194229" y="1247605"/>
                </a:lnTo>
                <a:lnTo>
                  <a:pt x="208459" y="1228447"/>
                </a:lnTo>
                <a:lnTo>
                  <a:pt x="219763" y="1215461"/>
                </a:lnTo>
                <a:lnTo>
                  <a:pt x="228242" y="1205114"/>
                </a:lnTo>
                <a:lnTo>
                  <a:pt x="233992" y="1193871"/>
                </a:lnTo>
                <a:lnTo>
                  <a:pt x="241148" y="1177143"/>
                </a:lnTo>
                <a:lnTo>
                  <a:pt x="252690" y="1155523"/>
                </a:lnTo>
                <a:lnTo>
                  <a:pt x="266789" y="1133456"/>
                </a:lnTo>
                <a:lnTo>
                  <a:pt x="281617" y="1115385"/>
                </a:lnTo>
                <a:lnTo>
                  <a:pt x="294970" y="1099863"/>
                </a:lnTo>
                <a:lnTo>
                  <a:pt x="310518" y="1079182"/>
                </a:lnTo>
                <a:lnTo>
                  <a:pt x="338628" y="1040607"/>
                </a:lnTo>
                <a:lnTo>
                  <a:pt x="365512" y="1006594"/>
                </a:lnTo>
                <a:lnTo>
                  <a:pt x="400197" y="965893"/>
                </a:lnTo>
                <a:lnTo>
                  <a:pt x="415887" y="946083"/>
                </a:lnTo>
                <a:lnTo>
                  <a:pt x="430272" y="923728"/>
                </a:lnTo>
                <a:lnTo>
                  <a:pt x="443565" y="901608"/>
                </a:lnTo>
                <a:lnTo>
                  <a:pt x="455976" y="882505"/>
                </a:lnTo>
                <a:lnTo>
                  <a:pt x="483947" y="844915"/>
                </a:lnTo>
                <a:lnTo>
                  <a:pt x="511729" y="809239"/>
                </a:lnTo>
                <a:lnTo>
                  <a:pt x="524372" y="793366"/>
                </a:lnTo>
                <a:lnTo>
                  <a:pt x="536436" y="777905"/>
                </a:lnTo>
                <a:lnTo>
                  <a:pt x="548330" y="762229"/>
                </a:lnTo>
                <a:lnTo>
                  <a:pt x="554540" y="753772"/>
                </a:lnTo>
                <a:lnTo>
                  <a:pt x="543010" y="753772"/>
                </a:lnTo>
                <a:lnTo>
                  <a:pt x="521984" y="746493"/>
                </a:lnTo>
                <a:lnTo>
                  <a:pt x="508711" y="728476"/>
                </a:lnTo>
                <a:lnTo>
                  <a:pt x="511799" y="709756"/>
                </a:lnTo>
                <a:close/>
              </a:path>
              <a:path w="1070609" h="1450339">
                <a:moveTo>
                  <a:pt x="527001" y="702892"/>
                </a:moveTo>
                <a:lnTo>
                  <a:pt x="511799" y="709756"/>
                </a:lnTo>
                <a:lnTo>
                  <a:pt x="508711" y="728476"/>
                </a:lnTo>
                <a:lnTo>
                  <a:pt x="521984" y="746493"/>
                </a:lnTo>
                <a:lnTo>
                  <a:pt x="543010" y="753772"/>
                </a:lnTo>
                <a:lnTo>
                  <a:pt x="560575" y="744186"/>
                </a:lnTo>
                <a:lnTo>
                  <a:pt x="561769" y="728476"/>
                </a:lnTo>
                <a:lnTo>
                  <a:pt x="561744" y="727123"/>
                </a:lnTo>
                <a:lnTo>
                  <a:pt x="547612" y="710669"/>
                </a:lnTo>
                <a:lnTo>
                  <a:pt x="527001" y="702892"/>
                </a:lnTo>
                <a:close/>
              </a:path>
              <a:path w="1070609" h="1450339">
                <a:moveTo>
                  <a:pt x="560575" y="744186"/>
                </a:moveTo>
                <a:lnTo>
                  <a:pt x="543010" y="753772"/>
                </a:lnTo>
                <a:lnTo>
                  <a:pt x="554540" y="753772"/>
                </a:lnTo>
                <a:lnTo>
                  <a:pt x="560458" y="745713"/>
                </a:lnTo>
                <a:lnTo>
                  <a:pt x="560575" y="744186"/>
                </a:lnTo>
                <a:close/>
              </a:path>
              <a:path w="1070609" h="1450339">
                <a:moveTo>
                  <a:pt x="587718" y="702892"/>
                </a:moveTo>
                <a:lnTo>
                  <a:pt x="527001" y="702892"/>
                </a:lnTo>
                <a:lnTo>
                  <a:pt x="547612" y="710669"/>
                </a:lnTo>
                <a:lnTo>
                  <a:pt x="561744" y="727123"/>
                </a:lnTo>
                <a:lnTo>
                  <a:pt x="561769" y="728476"/>
                </a:lnTo>
                <a:lnTo>
                  <a:pt x="560575" y="744186"/>
                </a:lnTo>
                <a:lnTo>
                  <a:pt x="562732" y="743008"/>
                </a:lnTo>
                <a:lnTo>
                  <a:pt x="571616" y="729143"/>
                </a:lnTo>
                <a:lnTo>
                  <a:pt x="579920" y="714784"/>
                </a:lnTo>
                <a:lnTo>
                  <a:pt x="587718" y="702892"/>
                </a:lnTo>
                <a:close/>
              </a:path>
              <a:path w="1070609" h="1450339">
                <a:moveTo>
                  <a:pt x="931330" y="126926"/>
                </a:moveTo>
                <a:lnTo>
                  <a:pt x="930130" y="127465"/>
                </a:lnTo>
                <a:lnTo>
                  <a:pt x="915807" y="148392"/>
                </a:lnTo>
                <a:lnTo>
                  <a:pt x="906548" y="163633"/>
                </a:lnTo>
                <a:lnTo>
                  <a:pt x="899596" y="175680"/>
                </a:lnTo>
                <a:lnTo>
                  <a:pt x="892195" y="187028"/>
                </a:lnTo>
                <a:lnTo>
                  <a:pt x="879752" y="203057"/>
                </a:lnTo>
                <a:lnTo>
                  <a:pt x="863184" y="224015"/>
                </a:lnTo>
                <a:lnTo>
                  <a:pt x="847656" y="245180"/>
                </a:lnTo>
                <a:lnTo>
                  <a:pt x="838334" y="261831"/>
                </a:lnTo>
                <a:lnTo>
                  <a:pt x="822068" y="286613"/>
                </a:lnTo>
                <a:lnTo>
                  <a:pt x="754317" y="373979"/>
                </a:lnTo>
                <a:lnTo>
                  <a:pt x="727006" y="413799"/>
                </a:lnTo>
                <a:lnTo>
                  <a:pt x="703759" y="450719"/>
                </a:lnTo>
                <a:lnTo>
                  <a:pt x="673463" y="488830"/>
                </a:lnTo>
                <a:lnTo>
                  <a:pt x="655079" y="508672"/>
                </a:lnTo>
                <a:lnTo>
                  <a:pt x="635198" y="531309"/>
                </a:lnTo>
                <a:lnTo>
                  <a:pt x="617488" y="554274"/>
                </a:lnTo>
                <a:lnTo>
                  <a:pt x="605620" y="575102"/>
                </a:lnTo>
                <a:lnTo>
                  <a:pt x="596425" y="592525"/>
                </a:lnTo>
                <a:lnTo>
                  <a:pt x="584841" y="607801"/>
                </a:lnTo>
                <a:lnTo>
                  <a:pt x="558719" y="637852"/>
                </a:lnTo>
                <a:lnTo>
                  <a:pt x="536179" y="670650"/>
                </a:lnTo>
                <a:lnTo>
                  <a:pt x="525186" y="688048"/>
                </a:lnTo>
                <a:lnTo>
                  <a:pt x="512249" y="707029"/>
                </a:lnTo>
                <a:lnTo>
                  <a:pt x="511799" y="709756"/>
                </a:lnTo>
                <a:lnTo>
                  <a:pt x="527001" y="702892"/>
                </a:lnTo>
                <a:lnTo>
                  <a:pt x="587718" y="702892"/>
                </a:lnTo>
                <a:lnTo>
                  <a:pt x="590041" y="699351"/>
                </a:lnTo>
                <a:lnTo>
                  <a:pt x="604375" y="682264"/>
                </a:lnTo>
                <a:lnTo>
                  <a:pt x="617834" y="663586"/>
                </a:lnTo>
                <a:lnTo>
                  <a:pt x="626321" y="644625"/>
                </a:lnTo>
                <a:lnTo>
                  <a:pt x="633493" y="626496"/>
                </a:lnTo>
                <a:lnTo>
                  <a:pt x="643008" y="610319"/>
                </a:lnTo>
                <a:lnTo>
                  <a:pt x="672715" y="574474"/>
                </a:lnTo>
                <a:lnTo>
                  <a:pt x="688584" y="554953"/>
                </a:lnTo>
                <a:lnTo>
                  <a:pt x="702127" y="537230"/>
                </a:lnTo>
                <a:lnTo>
                  <a:pt x="712789" y="523078"/>
                </a:lnTo>
                <a:lnTo>
                  <a:pt x="722404" y="510439"/>
                </a:lnTo>
                <a:lnTo>
                  <a:pt x="732508" y="495439"/>
                </a:lnTo>
                <a:lnTo>
                  <a:pt x="744634" y="474200"/>
                </a:lnTo>
                <a:lnTo>
                  <a:pt x="766001" y="444404"/>
                </a:lnTo>
                <a:lnTo>
                  <a:pt x="795829" y="411208"/>
                </a:lnTo>
                <a:lnTo>
                  <a:pt x="824231" y="381631"/>
                </a:lnTo>
                <a:lnTo>
                  <a:pt x="841319" y="362694"/>
                </a:lnTo>
                <a:lnTo>
                  <a:pt x="851694" y="345143"/>
                </a:lnTo>
                <a:lnTo>
                  <a:pt x="864716" y="319928"/>
                </a:lnTo>
                <a:lnTo>
                  <a:pt x="877827" y="294173"/>
                </a:lnTo>
                <a:lnTo>
                  <a:pt x="888474" y="275001"/>
                </a:lnTo>
                <a:lnTo>
                  <a:pt x="904247" y="254873"/>
                </a:lnTo>
                <a:lnTo>
                  <a:pt x="956597" y="194624"/>
                </a:lnTo>
                <a:lnTo>
                  <a:pt x="976821" y="169381"/>
                </a:lnTo>
                <a:lnTo>
                  <a:pt x="964671" y="169381"/>
                </a:lnTo>
                <a:lnTo>
                  <a:pt x="943757" y="161866"/>
                </a:lnTo>
                <a:lnTo>
                  <a:pt x="929463" y="145183"/>
                </a:lnTo>
                <a:lnTo>
                  <a:pt x="931330" y="126926"/>
                </a:lnTo>
                <a:close/>
              </a:path>
              <a:path w="1070609" h="1450339">
                <a:moveTo>
                  <a:pt x="947948" y="119470"/>
                </a:moveTo>
                <a:lnTo>
                  <a:pt x="931330" y="126926"/>
                </a:lnTo>
                <a:lnTo>
                  <a:pt x="929463" y="145183"/>
                </a:lnTo>
                <a:lnTo>
                  <a:pt x="943757" y="161866"/>
                </a:lnTo>
                <a:lnTo>
                  <a:pt x="964671" y="169381"/>
                </a:lnTo>
                <a:lnTo>
                  <a:pt x="979010" y="162818"/>
                </a:lnTo>
                <a:lnTo>
                  <a:pt x="981835" y="145944"/>
                </a:lnTo>
                <a:lnTo>
                  <a:pt x="968467" y="127755"/>
                </a:lnTo>
                <a:lnTo>
                  <a:pt x="947948" y="119470"/>
                </a:lnTo>
                <a:close/>
              </a:path>
              <a:path w="1070609" h="1450339">
                <a:moveTo>
                  <a:pt x="979010" y="162818"/>
                </a:moveTo>
                <a:lnTo>
                  <a:pt x="964671" y="169381"/>
                </a:lnTo>
                <a:lnTo>
                  <a:pt x="976821" y="169381"/>
                </a:lnTo>
                <a:lnTo>
                  <a:pt x="978200" y="167660"/>
                </a:lnTo>
                <a:lnTo>
                  <a:pt x="979010" y="162818"/>
                </a:lnTo>
                <a:close/>
              </a:path>
              <a:path w="1070609" h="1450339">
                <a:moveTo>
                  <a:pt x="1019374" y="119470"/>
                </a:moveTo>
                <a:lnTo>
                  <a:pt x="947948" y="119470"/>
                </a:lnTo>
                <a:lnTo>
                  <a:pt x="968467" y="127755"/>
                </a:lnTo>
                <a:lnTo>
                  <a:pt x="981835" y="145944"/>
                </a:lnTo>
                <a:lnTo>
                  <a:pt x="979010" y="162818"/>
                </a:lnTo>
                <a:lnTo>
                  <a:pt x="982556" y="161196"/>
                </a:lnTo>
                <a:lnTo>
                  <a:pt x="1011741" y="125752"/>
                </a:lnTo>
                <a:lnTo>
                  <a:pt x="1019374" y="119470"/>
                </a:lnTo>
                <a:close/>
              </a:path>
              <a:path w="1070609" h="1450339">
                <a:moveTo>
                  <a:pt x="1022279" y="0"/>
                </a:moveTo>
                <a:lnTo>
                  <a:pt x="978593" y="30475"/>
                </a:lnTo>
                <a:lnTo>
                  <a:pt x="961483" y="69216"/>
                </a:lnTo>
                <a:lnTo>
                  <a:pt x="953111" y="91154"/>
                </a:lnTo>
                <a:lnTo>
                  <a:pt x="931438" y="125864"/>
                </a:lnTo>
                <a:lnTo>
                  <a:pt x="931330" y="126926"/>
                </a:lnTo>
                <a:lnTo>
                  <a:pt x="947948" y="119470"/>
                </a:lnTo>
                <a:lnTo>
                  <a:pt x="1019374" y="119470"/>
                </a:lnTo>
                <a:lnTo>
                  <a:pt x="1031225" y="109718"/>
                </a:lnTo>
                <a:lnTo>
                  <a:pt x="1045628" y="100726"/>
                </a:lnTo>
                <a:lnTo>
                  <a:pt x="1059568" y="86406"/>
                </a:lnTo>
                <a:lnTo>
                  <a:pt x="1069731" y="64340"/>
                </a:lnTo>
                <a:lnTo>
                  <a:pt x="1070111" y="41886"/>
                </a:lnTo>
                <a:lnTo>
                  <a:pt x="1061092" y="21537"/>
                </a:lnTo>
                <a:lnTo>
                  <a:pt x="1043058" y="5786"/>
                </a:lnTo>
                <a:lnTo>
                  <a:pt x="1022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10195" y="3527826"/>
            <a:ext cx="290830" cy="290195"/>
          </a:xfrm>
          <a:custGeom>
            <a:avLst/>
            <a:gdLst/>
            <a:ahLst/>
            <a:cxnLst/>
            <a:rect l="l" t="t" r="r" b="b"/>
            <a:pathLst>
              <a:path w="290829" h="290195">
                <a:moveTo>
                  <a:pt x="31479" y="0"/>
                </a:moveTo>
                <a:lnTo>
                  <a:pt x="20518" y="3858"/>
                </a:lnTo>
                <a:lnTo>
                  <a:pt x="13594" y="10837"/>
                </a:lnTo>
                <a:lnTo>
                  <a:pt x="11673" y="21299"/>
                </a:lnTo>
                <a:lnTo>
                  <a:pt x="12997" y="34548"/>
                </a:lnTo>
                <a:lnTo>
                  <a:pt x="16112" y="47560"/>
                </a:lnTo>
                <a:lnTo>
                  <a:pt x="19563" y="57307"/>
                </a:lnTo>
                <a:lnTo>
                  <a:pt x="20886" y="64874"/>
                </a:lnTo>
                <a:lnTo>
                  <a:pt x="19838" y="73175"/>
                </a:lnTo>
                <a:lnTo>
                  <a:pt x="18268" y="81953"/>
                </a:lnTo>
                <a:lnTo>
                  <a:pt x="18026" y="90949"/>
                </a:lnTo>
                <a:lnTo>
                  <a:pt x="19378" y="99560"/>
                </a:lnTo>
                <a:lnTo>
                  <a:pt x="20431" y="107776"/>
                </a:lnTo>
                <a:lnTo>
                  <a:pt x="20053" y="115859"/>
                </a:lnTo>
                <a:lnTo>
                  <a:pt x="17112" y="124071"/>
                </a:lnTo>
                <a:lnTo>
                  <a:pt x="15170" y="133372"/>
                </a:lnTo>
                <a:lnTo>
                  <a:pt x="16248" y="143843"/>
                </a:lnTo>
                <a:lnTo>
                  <a:pt x="17155" y="154055"/>
                </a:lnTo>
                <a:lnTo>
                  <a:pt x="14699" y="162577"/>
                </a:lnTo>
                <a:lnTo>
                  <a:pt x="11444" y="172387"/>
                </a:lnTo>
                <a:lnTo>
                  <a:pt x="10964" y="185417"/>
                </a:lnTo>
                <a:lnTo>
                  <a:pt x="11559" y="198142"/>
                </a:lnTo>
                <a:lnTo>
                  <a:pt x="11562" y="207738"/>
                </a:lnTo>
                <a:lnTo>
                  <a:pt x="12524" y="213939"/>
                </a:lnTo>
                <a:lnTo>
                  <a:pt x="15142" y="219494"/>
                </a:lnTo>
                <a:lnTo>
                  <a:pt x="16414" y="225603"/>
                </a:lnTo>
                <a:lnTo>
                  <a:pt x="13340" y="233468"/>
                </a:lnTo>
                <a:lnTo>
                  <a:pt x="8416" y="240956"/>
                </a:lnTo>
                <a:lnTo>
                  <a:pt x="5453" y="246219"/>
                </a:lnTo>
                <a:lnTo>
                  <a:pt x="3539" y="251521"/>
                </a:lnTo>
                <a:lnTo>
                  <a:pt x="1758" y="259122"/>
                </a:lnTo>
                <a:lnTo>
                  <a:pt x="0" y="267200"/>
                </a:lnTo>
                <a:lnTo>
                  <a:pt x="1094" y="273743"/>
                </a:lnTo>
                <a:lnTo>
                  <a:pt x="8223" y="280511"/>
                </a:lnTo>
                <a:lnTo>
                  <a:pt x="24567" y="289259"/>
                </a:lnTo>
                <a:lnTo>
                  <a:pt x="37934" y="290101"/>
                </a:lnTo>
                <a:lnTo>
                  <a:pt x="50700" y="283503"/>
                </a:lnTo>
                <a:lnTo>
                  <a:pt x="62157" y="274615"/>
                </a:lnTo>
                <a:lnTo>
                  <a:pt x="71595" y="268584"/>
                </a:lnTo>
                <a:lnTo>
                  <a:pt x="109479" y="255365"/>
                </a:lnTo>
                <a:lnTo>
                  <a:pt x="133403" y="247758"/>
                </a:lnTo>
                <a:lnTo>
                  <a:pt x="151021" y="243527"/>
                </a:lnTo>
                <a:lnTo>
                  <a:pt x="162687" y="240848"/>
                </a:lnTo>
                <a:lnTo>
                  <a:pt x="173987" y="236153"/>
                </a:lnTo>
                <a:lnTo>
                  <a:pt x="185323" y="230227"/>
                </a:lnTo>
                <a:lnTo>
                  <a:pt x="197096" y="223854"/>
                </a:lnTo>
                <a:lnTo>
                  <a:pt x="209422" y="218828"/>
                </a:lnTo>
                <a:lnTo>
                  <a:pt x="222409" y="215715"/>
                </a:lnTo>
                <a:lnTo>
                  <a:pt x="236189" y="213805"/>
                </a:lnTo>
                <a:lnTo>
                  <a:pt x="250894" y="212386"/>
                </a:lnTo>
                <a:lnTo>
                  <a:pt x="265165" y="210608"/>
                </a:lnTo>
                <a:lnTo>
                  <a:pt x="276873" y="207273"/>
                </a:lnTo>
                <a:lnTo>
                  <a:pt x="285478" y="202012"/>
                </a:lnTo>
                <a:lnTo>
                  <a:pt x="290441" y="194454"/>
                </a:lnTo>
                <a:lnTo>
                  <a:pt x="290293" y="185417"/>
                </a:lnTo>
                <a:lnTo>
                  <a:pt x="284776" y="176591"/>
                </a:lnTo>
                <a:lnTo>
                  <a:pt x="275170" y="168947"/>
                </a:lnTo>
                <a:lnTo>
                  <a:pt x="251018" y="158150"/>
                </a:lnTo>
                <a:lnTo>
                  <a:pt x="241897" y="151528"/>
                </a:lnTo>
                <a:lnTo>
                  <a:pt x="234007" y="144944"/>
                </a:lnTo>
                <a:lnTo>
                  <a:pt x="225963" y="139755"/>
                </a:lnTo>
                <a:lnTo>
                  <a:pt x="219268" y="135524"/>
                </a:lnTo>
                <a:lnTo>
                  <a:pt x="214443" y="130536"/>
                </a:lnTo>
                <a:lnTo>
                  <a:pt x="208549" y="123608"/>
                </a:lnTo>
                <a:lnTo>
                  <a:pt x="198646" y="113555"/>
                </a:lnTo>
                <a:lnTo>
                  <a:pt x="184165" y="100134"/>
                </a:lnTo>
                <a:lnTo>
                  <a:pt x="179329" y="94720"/>
                </a:lnTo>
                <a:lnTo>
                  <a:pt x="170960" y="84218"/>
                </a:lnTo>
                <a:lnTo>
                  <a:pt x="160104" y="74105"/>
                </a:lnTo>
                <a:lnTo>
                  <a:pt x="150778" y="70307"/>
                </a:lnTo>
                <a:lnTo>
                  <a:pt x="143297" y="69368"/>
                </a:lnTo>
                <a:lnTo>
                  <a:pt x="137978" y="67835"/>
                </a:lnTo>
                <a:lnTo>
                  <a:pt x="132250" y="64276"/>
                </a:lnTo>
                <a:lnTo>
                  <a:pt x="114070" y="54010"/>
                </a:lnTo>
                <a:lnTo>
                  <a:pt x="104005" y="47858"/>
                </a:lnTo>
                <a:lnTo>
                  <a:pt x="95850" y="41893"/>
                </a:lnTo>
                <a:lnTo>
                  <a:pt x="89721" y="36788"/>
                </a:lnTo>
                <a:lnTo>
                  <a:pt x="83778" y="32672"/>
                </a:lnTo>
                <a:lnTo>
                  <a:pt x="76180" y="29671"/>
                </a:lnTo>
                <a:lnTo>
                  <a:pt x="68526" y="26766"/>
                </a:lnTo>
                <a:lnTo>
                  <a:pt x="63081" y="22671"/>
                </a:lnTo>
                <a:lnTo>
                  <a:pt x="58258" y="16598"/>
                </a:lnTo>
                <a:lnTo>
                  <a:pt x="52469" y="7764"/>
                </a:lnTo>
                <a:lnTo>
                  <a:pt x="43216" y="791"/>
                </a:lnTo>
                <a:lnTo>
                  <a:pt x="31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7300" y="1752600"/>
            <a:ext cx="137287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1590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solidFill>
                  <a:srgbClr val="0A7E99"/>
                </a:solidFill>
                <a:latin typeface="DejaVu Sans"/>
                <a:cs typeface="DejaVu Sans"/>
              </a:rPr>
              <a:t>Initial  </a:t>
            </a:r>
            <a:r>
              <a:rPr sz="2600" spc="150" dirty="0">
                <a:solidFill>
                  <a:srgbClr val="0A7E99"/>
                </a:solidFill>
                <a:latin typeface="DejaVu Sans"/>
                <a:cs typeface="DejaVu Sans"/>
              </a:rPr>
              <a:t>P</a:t>
            </a:r>
            <a:r>
              <a:rPr sz="2600" spc="30" dirty="0">
                <a:solidFill>
                  <a:srgbClr val="0A7E99"/>
                </a:solidFill>
                <a:latin typeface="DejaVu Sans"/>
                <a:cs typeface="DejaVu Sans"/>
              </a:rPr>
              <a:t>osition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51196" y="386826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76593" y="388096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43728" y="416591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69128" y="417861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70970" y="3985501"/>
            <a:ext cx="144780" cy="248285"/>
          </a:xfrm>
          <a:custGeom>
            <a:avLst/>
            <a:gdLst/>
            <a:ahLst/>
            <a:cxnLst/>
            <a:rect l="l" t="t" r="r" b="b"/>
            <a:pathLst>
              <a:path w="144779" h="248285">
                <a:moveTo>
                  <a:pt x="0" y="0"/>
                </a:moveTo>
                <a:lnTo>
                  <a:pt x="144657" y="24814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71884" y="4521884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97284" y="4534582"/>
            <a:ext cx="175602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85079" y="4329061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44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30101" y="4886692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55501" y="4899393"/>
            <a:ext cx="175602" cy="1568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43301" y="4622393"/>
            <a:ext cx="143510" cy="331470"/>
          </a:xfrm>
          <a:custGeom>
            <a:avLst/>
            <a:gdLst/>
            <a:ahLst/>
            <a:cxnLst/>
            <a:rect l="l" t="t" r="r" b="b"/>
            <a:pathLst>
              <a:path w="143509" h="331470">
                <a:moveTo>
                  <a:pt x="143365" y="0"/>
                </a:moveTo>
                <a:lnTo>
                  <a:pt x="0" y="33092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40236" y="5166247"/>
            <a:ext cx="226397" cy="1235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65636" y="5039563"/>
            <a:ext cx="244462" cy="2121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30458" y="5197386"/>
            <a:ext cx="2041472" cy="1533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24800" y="7353300"/>
            <a:ext cx="5299075" cy="1064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3400" spc="5" dirty="0">
                <a:latin typeface="DejaVu Sans"/>
                <a:cs typeface="DejaVu Sans"/>
              </a:rPr>
              <a:t>Repeat </a:t>
            </a:r>
            <a:r>
              <a:rPr sz="3400" dirty="0">
                <a:latin typeface="DejaVu Sans"/>
                <a:cs typeface="DejaVu Sans"/>
              </a:rPr>
              <a:t>until </a:t>
            </a:r>
            <a:r>
              <a:rPr sz="3400" spc="5" dirty="0">
                <a:latin typeface="DejaVu Sans"/>
                <a:cs typeface="DejaVu Sans"/>
              </a:rPr>
              <a:t>you </a:t>
            </a:r>
            <a:r>
              <a:rPr sz="3400" spc="-35" dirty="0">
                <a:latin typeface="DejaVu Sans"/>
                <a:cs typeface="DejaVu Sans"/>
              </a:rPr>
              <a:t>reach</a:t>
            </a:r>
            <a:r>
              <a:rPr sz="3400" spc="-305" dirty="0">
                <a:latin typeface="DejaVu Sans"/>
                <a:cs typeface="DejaVu Sans"/>
              </a:rPr>
              <a:t> </a:t>
            </a:r>
            <a:r>
              <a:rPr sz="3400" spc="-90" dirty="0">
                <a:latin typeface="DejaVu Sans"/>
                <a:cs typeface="DejaVu Sans"/>
              </a:rPr>
              <a:t>a  </a:t>
            </a:r>
            <a:r>
              <a:rPr sz="3400" spc="-45" dirty="0">
                <a:latin typeface="DejaVu Sans"/>
                <a:cs typeface="DejaVu Sans"/>
              </a:rPr>
              <a:t>minimum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98400" y="5358422"/>
            <a:ext cx="1750695" cy="162941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405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q</a:t>
            </a:r>
            <a:r>
              <a:rPr sz="4950" b="1" spc="127" baseline="-5892" dirty="0">
                <a:solidFill>
                  <a:srgbClr val="F15B2A"/>
                </a:solidFill>
                <a:latin typeface="Arial"/>
                <a:cs typeface="Arial"/>
              </a:rPr>
              <a:t>i</a:t>
            </a:r>
            <a:endParaRPr sz="4950" baseline="-5892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spc="-25" dirty="0">
                <a:solidFill>
                  <a:srgbClr val="0A7E99"/>
                </a:solidFill>
                <a:latin typeface="DejaVu Sans"/>
                <a:cs typeface="DejaVu Sans"/>
              </a:rPr>
              <a:t>Minimum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56400" y="5486400"/>
            <a:ext cx="718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89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26830" y="5221071"/>
            <a:ext cx="1988185" cy="566420"/>
          </a:xfrm>
          <a:custGeom>
            <a:avLst/>
            <a:gdLst/>
            <a:ahLst/>
            <a:cxnLst/>
            <a:rect l="l" t="t" r="r" b="b"/>
            <a:pathLst>
              <a:path w="1988184" h="566420">
                <a:moveTo>
                  <a:pt x="13635" y="520069"/>
                </a:moveTo>
                <a:lnTo>
                  <a:pt x="11684" y="520700"/>
                </a:lnTo>
                <a:lnTo>
                  <a:pt x="3690" y="528320"/>
                </a:lnTo>
                <a:lnTo>
                  <a:pt x="0" y="537210"/>
                </a:lnTo>
                <a:lnTo>
                  <a:pt x="1120" y="548640"/>
                </a:lnTo>
                <a:lnTo>
                  <a:pt x="5780" y="558800"/>
                </a:lnTo>
                <a:lnTo>
                  <a:pt x="12903" y="563880"/>
                </a:lnTo>
                <a:lnTo>
                  <a:pt x="22916" y="566420"/>
                </a:lnTo>
                <a:lnTo>
                  <a:pt x="26088" y="565815"/>
                </a:lnTo>
                <a:lnTo>
                  <a:pt x="15801" y="528320"/>
                </a:lnTo>
                <a:lnTo>
                  <a:pt x="13635" y="520069"/>
                </a:lnTo>
                <a:close/>
              </a:path>
              <a:path w="1988184" h="566420">
                <a:moveTo>
                  <a:pt x="26089" y="565815"/>
                </a:moveTo>
                <a:lnTo>
                  <a:pt x="26253" y="566420"/>
                </a:lnTo>
                <a:lnTo>
                  <a:pt x="26089" y="565815"/>
                </a:lnTo>
                <a:close/>
              </a:path>
              <a:path w="1988184" h="566420">
                <a:moveTo>
                  <a:pt x="13719" y="520042"/>
                </a:moveTo>
                <a:lnTo>
                  <a:pt x="26090" y="565815"/>
                </a:lnTo>
                <a:lnTo>
                  <a:pt x="13719" y="520042"/>
                </a:lnTo>
                <a:close/>
              </a:path>
              <a:path w="1988184" h="566420">
                <a:moveTo>
                  <a:pt x="73091" y="513080"/>
                </a:moveTo>
                <a:lnTo>
                  <a:pt x="55176" y="515620"/>
                </a:lnTo>
                <a:lnTo>
                  <a:pt x="34572" y="515620"/>
                </a:lnTo>
                <a:lnTo>
                  <a:pt x="23472" y="516890"/>
                </a:lnTo>
                <a:lnTo>
                  <a:pt x="13719" y="520042"/>
                </a:lnTo>
                <a:lnTo>
                  <a:pt x="26090" y="565815"/>
                </a:lnTo>
                <a:lnTo>
                  <a:pt x="36248" y="563880"/>
                </a:lnTo>
                <a:lnTo>
                  <a:pt x="47314" y="560070"/>
                </a:lnTo>
                <a:lnTo>
                  <a:pt x="54366" y="554990"/>
                </a:lnTo>
                <a:lnTo>
                  <a:pt x="63621" y="548640"/>
                </a:lnTo>
                <a:lnTo>
                  <a:pt x="81295" y="542290"/>
                </a:lnTo>
                <a:lnTo>
                  <a:pt x="82088" y="541520"/>
                </a:lnTo>
                <a:lnTo>
                  <a:pt x="75437" y="539750"/>
                </a:lnTo>
                <a:lnTo>
                  <a:pt x="69440" y="529590"/>
                </a:lnTo>
                <a:lnTo>
                  <a:pt x="69205" y="519430"/>
                </a:lnTo>
                <a:lnTo>
                  <a:pt x="75365" y="513370"/>
                </a:lnTo>
                <a:lnTo>
                  <a:pt x="73091" y="513080"/>
                </a:lnTo>
                <a:close/>
              </a:path>
              <a:path w="1988184" h="566420">
                <a:moveTo>
                  <a:pt x="378907" y="430530"/>
                </a:moveTo>
                <a:lnTo>
                  <a:pt x="370773" y="434340"/>
                </a:lnTo>
                <a:lnTo>
                  <a:pt x="364470" y="435610"/>
                </a:lnTo>
                <a:lnTo>
                  <a:pt x="358715" y="438150"/>
                </a:lnTo>
                <a:lnTo>
                  <a:pt x="352224" y="438150"/>
                </a:lnTo>
                <a:lnTo>
                  <a:pt x="344121" y="440690"/>
                </a:lnTo>
                <a:lnTo>
                  <a:pt x="325539" y="448310"/>
                </a:lnTo>
                <a:lnTo>
                  <a:pt x="316779" y="450850"/>
                </a:lnTo>
                <a:lnTo>
                  <a:pt x="301612" y="454660"/>
                </a:lnTo>
                <a:lnTo>
                  <a:pt x="293679" y="455930"/>
                </a:lnTo>
                <a:lnTo>
                  <a:pt x="284444" y="459740"/>
                </a:lnTo>
                <a:lnTo>
                  <a:pt x="275232" y="462280"/>
                </a:lnTo>
                <a:lnTo>
                  <a:pt x="264348" y="463550"/>
                </a:lnTo>
                <a:lnTo>
                  <a:pt x="252553" y="466090"/>
                </a:lnTo>
                <a:lnTo>
                  <a:pt x="226820" y="473710"/>
                </a:lnTo>
                <a:lnTo>
                  <a:pt x="211196" y="477520"/>
                </a:lnTo>
                <a:lnTo>
                  <a:pt x="197036" y="480060"/>
                </a:lnTo>
                <a:lnTo>
                  <a:pt x="187645" y="481330"/>
                </a:lnTo>
                <a:lnTo>
                  <a:pt x="177155" y="485140"/>
                </a:lnTo>
                <a:lnTo>
                  <a:pt x="144868" y="495300"/>
                </a:lnTo>
                <a:lnTo>
                  <a:pt x="133835" y="499110"/>
                </a:lnTo>
                <a:lnTo>
                  <a:pt x="108327" y="505460"/>
                </a:lnTo>
                <a:lnTo>
                  <a:pt x="91623" y="508000"/>
                </a:lnTo>
                <a:lnTo>
                  <a:pt x="76952" y="511810"/>
                </a:lnTo>
                <a:lnTo>
                  <a:pt x="75365" y="513370"/>
                </a:lnTo>
                <a:lnTo>
                  <a:pt x="83019" y="514350"/>
                </a:lnTo>
                <a:lnTo>
                  <a:pt x="88171" y="524510"/>
                </a:lnTo>
                <a:lnTo>
                  <a:pt x="87834" y="535940"/>
                </a:lnTo>
                <a:lnTo>
                  <a:pt x="82088" y="541520"/>
                </a:lnTo>
                <a:lnTo>
                  <a:pt x="84978" y="542290"/>
                </a:lnTo>
                <a:lnTo>
                  <a:pt x="95603" y="538480"/>
                </a:lnTo>
                <a:lnTo>
                  <a:pt x="105898" y="535940"/>
                </a:lnTo>
                <a:lnTo>
                  <a:pt x="115303" y="532130"/>
                </a:lnTo>
                <a:lnTo>
                  <a:pt x="123256" y="529590"/>
                </a:lnTo>
                <a:lnTo>
                  <a:pt x="133438" y="527050"/>
                </a:lnTo>
                <a:lnTo>
                  <a:pt x="140925" y="525780"/>
                </a:lnTo>
                <a:lnTo>
                  <a:pt x="146702" y="524510"/>
                </a:lnTo>
                <a:lnTo>
                  <a:pt x="151755" y="523240"/>
                </a:lnTo>
                <a:lnTo>
                  <a:pt x="158782" y="518160"/>
                </a:lnTo>
                <a:lnTo>
                  <a:pt x="168674" y="514350"/>
                </a:lnTo>
                <a:lnTo>
                  <a:pt x="179590" y="510540"/>
                </a:lnTo>
                <a:lnTo>
                  <a:pt x="189690" y="509270"/>
                </a:lnTo>
                <a:lnTo>
                  <a:pt x="198578" y="506730"/>
                </a:lnTo>
                <a:lnTo>
                  <a:pt x="220776" y="501650"/>
                </a:lnTo>
                <a:lnTo>
                  <a:pt x="229936" y="499110"/>
                </a:lnTo>
                <a:lnTo>
                  <a:pt x="237860" y="497840"/>
                </a:lnTo>
                <a:lnTo>
                  <a:pt x="248583" y="495300"/>
                </a:lnTo>
                <a:lnTo>
                  <a:pt x="260443" y="492760"/>
                </a:lnTo>
                <a:lnTo>
                  <a:pt x="271782" y="491490"/>
                </a:lnTo>
                <a:lnTo>
                  <a:pt x="282653" y="488950"/>
                </a:lnTo>
                <a:lnTo>
                  <a:pt x="293747" y="485140"/>
                </a:lnTo>
                <a:lnTo>
                  <a:pt x="304394" y="481330"/>
                </a:lnTo>
                <a:lnTo>
                  <a:pt x="313921" y="477520"/>
                </a:lnTo>
                <a:lnTo>
                  <a:pt x="323786" y="474980"/>
                </a:lnTo>
                <a:lnTo>
                  <a:pt x="333909" y="473710"/>
                </a:lnTo>
                <a:lnTo>
                  <a:pt x="343887" y="471170"/>
                </a:lnTo>
                <a:lnTo>
                  <a:pt x="353316" y="468630"/>
                </a:lnTo>
                <a:lnTo>
                  <a:pt x="362055" y="467360"/>
                </a:lnTo>
                <a:lnTo>
                  <a:pt x="370477" y="464820"/>
                </a:lnTo>
                <a:lnTo>
                  <a:pt x="378895" y="463550"/>
                </a:lnTo>
                <a:lnTo>
                  <a:pt x="387619" y="461010"/>
                </a:lnTo>
                <a:lnTo>
                  <a:pt x="388014" y="460550"/>
                </a:lnTo>
                <a:lnTo>
                  <a:pt x="380440" y="458470"/>
                </a:lnTo>
                <a:lnTo>
                  <a:pt x="375318" y="448310"/>
                </a:lnTo>
                <a:lnTo>
                  <a:pt x="375489" y="436880"/>
                </a:lnTo>
                <a:lnTo>
                  <a:pt x="381087" y="431518"/>
                </a:lnTo>
                <a:lnTo>
                  <a:pt x="378907" y="430530"/>
                </a:lnTo>
                <a:close/>
              </a:path>
              <a:path w="1988184" h="566420">
                <a:moveTo>
                  <a:pt x="75365" y="513370"/>
                </a:moveTo>
                <a:lnTo>
                  <a:pt x="69205" y="519430"/>
                </a:lnTo>
                <a:lnTo>
                  <a:pt x="69440" y="529590"/>
                </a:lnTo>
                <a:lnTo>
                  <a:pt x="75437" y="539750"/>
                </a:lnTo>
                <a:lnTo>
                  <a:pt x="82088" y="541520"/>
                </a:lnTo>
                <a:lnTo>
                  <a:pt x="87834" y="535940"/>
                </a:lnTo>
                <a:lnTo>
                  <a:pt x="88171" y="524510"/>
                </a:lnTo>
                <a:lnTo>
                  <a:pt x="83019" y="514350"/>
                </a:lnTo>
                <a:lnTo>
                  <a:pt x="75365" y="513370"/>
                </a:lnTo>
                <a:close/>
              </a:path>
              <a:path w="1988184" h="566420">
                <a:moveTo>
                  <a:pt x="683758" y="349250"/>
                </a:moveTo>
                <a:lnTo>
                  <a:pt x="671677" y="353060"/>
                </a:lnTo>
                <a:lnTo>
                  <a:pt x="656335" y="358140"/>
                </a:lnTo>
                <a:lnTo>
                  <a:pt x="640513" y="363220"/>
                </a:lnTo>
                <a:lnTo>
                  <a:pt x="626989" y="367030"/>
                </a:lnTo>
                <a:lnTo>
                  <a:pt x="618401" y="369570"/>
                </a:lnTo>
                <a:lnTo>
                  <a:pt x="595724" y="374650"/>
                </a:lnTo>
                <a:lnTo>
                  <a:pt x="586222" y="378460"/>
                </a:lnTo>
                <a:lnTo>
                  <a:pt x="565532" y="386080"/>
                </a:lnTo>
                <a:lnTo>
                  <a:pt x="550082" y="388620"/>
                </a:lnTo>
                <a:lnTo>
                  <a:pt x="525668" y="391160"/>
                </a:lnTo>
                <a:lnTo>
                  <a:pt x="512347" y="394970"/>
                </a:lnTo>
                <a:lnTo>
                  <a:pt x="498041" y="398780"/>
                </a:lnTo>
                <a:lnTo>
                  <a:pt x="484204" y="403860"/>
                </a:lnTo>
                <a:lnTo>
                  <a:pt x="472290" y="407670"/>
                </a:lnTo>
                <a:lnTo>
                  <a:pt x="449949" y="412750"/>
                </a:lnTo>
                <a:lnTo>
                  <a:pt x="439681" y="415290"/>
                </a:lnTo>
                <a:lnTo>
                  <a:pt x="431790" y="417830"/>
                </a:lnTo>
                <a:lnTo>
                  <a:pt x="413634" y="425450"/>
                </a:lnTo>
                <a:lnTo>
                  <a:pt x="400894" y="427990"/>
                </a:lnTo>
                <a:lnTo>
                  <a:pt x="388329" y="429260"/>
                </a:lnTo>
                <a:lnTo>
                  <a:pt x="382120" y="430530"/>
                </a:lnTo>
                <a:lnTo>
                  <a:pt x="381087" y="431518"/>
                </a:lnTo>
                <a:lnTo>
                  <a:pt x="387308" y="434340"/>
                </a:lnTo>
                <a:lnTo>
                  <a:pt x="392502" y="443230"/>
                </a:lnTo>
                <a:lnTo>
                  <a:pt x="393077" y="454660"/>
                </a:lnTo>
                <a:lnTo>
                  <a:pt x="388014" y="460550"/>
                </a:lnTo>
                <a:lnTo>
                  <a:pt x="389689" y="461010"/>
                </a:lnTo>
                <a:lnTo>
                  <a:pt x="396168" y="458470"/>
                </a:lnTo>
                <a:lnTo>
                  <a:pt x="402194" y="455930"/>
                </a:lnTo>
                <a:lnTo>
                  <a:pt x="408451" y="453390"/>
                </a:lnTo>
                <a:lnTo>
                  <a:pt x="415623" y="452120"/>
                </a:lnTo>
                <a:lnTo>
                  <a:pt x="422381" y="450850"/>
                </a:lnTo>
                <a:lnTo>
                  <a:pt x="428812" y="448310"/>
                </a:lnTo>
                <a:lnTo>
                  <a:pt x="435632" y="447040"/>
                </a:lnTo>
                <a:lnTo>
                  <a:pt x="443563" y="444500"/>
                </a:lnTo>
                <a:lnTo>
                  <a:pt x="450558" y="443230"/>
                </a:lnTo>
                <a:lnTo>
                  <a:pt x="455909" y="440690"/>
                </a:lnTo>
                <a:lnTo>
                  <a:pt x="462081" y="439420"/>
                </a:lnTo>
                <a:lnTo>
                  <a:pt x="471541" y="438150"/>
                </a:lnTo>
                <a:lnTo>
                  <a:pt x="477869" y="436880"/>
                </a:lnTo>
                <a:lnTo>
                  <a:pt x="484477" y="434340"/>
                </a:lnTo>
                <a:lnTo>
                  <a:pt x="493117" y="431800"/>
                </a:lnTo>
                <a:lnTo>
                  <a:pt x="505539" y="429260"/>
                </a:lnTo>
                <a:lnTo>
                  <a:pt x="515698" y="426720"/>
                </a:lnTo>
                <a:lnTo>
                  <a:pt x="523760" y="422910"/>
                </a:lnTo>
                <a:lnTo>
                  <a:pt x="529560" y="420370"/>
                </a:lnTo>
                <a:lnTo>
                  <a:pt x="532933" y="417830"/>
                </a:lnTo>
                <a:lnTo>
                  <a:pt x="580188" y="403860"/>
                </a:lnTo>
                <a:lnTo>
                  <a:pt x="587959" y="402590"/>
                </a:lnTo>
                <a:lnTo>
                  <a:pt x="594400" y="402590"/>
                </a:lnTo>
                <a:lnTo>
                  <a:pt x="601373" y="401320"/>
                </a:lnTo>
                <a:lnTo>
                  <a:pt x="610868" y="398780"/>
                </a:lnTo>
                <a:lnTo>
                  <a:pt x="621993" y="394970"/>
                </a:lnTo>
                <a:lnTo>
                  <a:pt x="632368" y="391160"/>
                </a:lnTo>
                <a:lnTo>
                  <a:pt x="639613" y="389890"/>
                </a:lnTo>
                <a:lnTo>
                  <a:pt x="647957" y="387350"/>
                </a:lnTo>
                <a:lnTo>
                  <a:pt x="661199" y="386080"/>
                </a:lnTo>
                <a:lnTo>
                  <a:pt x="676285" y="383540"/>
                </a:lnTo>
                <a:lnTo>
                  <a:pt x="690159" y="379730"/>
                </a:lnTo>
                <a:lnTo>
                  <a:pt x="692461" y="377906"/>
                </a:lnTo>
                <a:lnTo>
                  <a:pt x="685007" y="375920"/>
                </a:lnTo>
                <a:lnTo>
                  <a:pt x="679013" y="367030"/>
                </a:lnTo>
                <a:lnTo>
                  <a:pt x="678779" y="355600"/>
                </a:lnTo>
                <a:lnTo>
                  <a:pt x="685855" y="349800"/>
                </a:lnTo>
                <a:lnTo>
                  <a:pt x="683758" y="349250"/>
                </a:lnTo>
                <a:close/>
              </a:path>
              <a:path w="1988184" h="566420">
                <a:moveTo>
                  <a:pt x="381087" y="431518"/>
                </a:moveTo>
                <a:lnTo>
                  <a:pt x="375489" y="436880"/>
                </a:lnTo>
                <a:lnTo>
                  <a:pt x="375318" y="448310"/>
                </a:lnTo>
                <a:lnTo>
                  <a:pt x="380440" y="458470"/>
                </a:lnTo>
                <a:lnTo>
                  <a:pt x="388014" y="460550"/>
                </a:lnTo>
                <a:lnTo>
                  <a:pt x="393077" y="454660"/>
                </a:lnTo>
                <a:lnTo>
                  <a:pt x="392502" y="443230"/>
                </a:lnTo>
                <a:lnTo>
                  <a:pt x="387308" y="434340"/>
                </a:lnTo>
                <a:lnTo>
                  <a:pt x="381087" y="431518"/>
                </a:lnTo>
                <a:close/>
              </a:path>
              <a:path w="1988184" h="566420">
                <a:moveTo>
                  <a:pt x="988482" y="267970"/>
                </a:moveTo>
                <a:lnTo>
                  <a:pt x="980348" y="270510"/>
                </a:lnTo>
                <a:lnTo>
                  <a:pt x="974045" y="273050"/>
                </a:lnTo>
                <a:lnTo>
                  <a:pt x="968290" y="275590"/>
                </a:lnTo>
                <a:lnTo>
                  <a:pt x="961799" y="275590"/>
                </a:lnTo>
                <a:lnTo>
                  <a:pt x="953696" y="276860"/>
                </a:lnTo>
                <a:lnTo>
                  <a:pt x="944514" y="280670"/>
                </a:lnTo>
                <a:lnTo>
                  <a:pt x="935113" y="285750"/>
                </a:lnTo>
                <a:lnTo>
                  <a:pt x="926353" y="288290"/>
                </a:lnTo>
                <a:lnTo>
                  <a:pt x="911181" y="290830"/>
                </a:lnTo>
                <a:lnTo>
                  <a:pt x="903249" y="293370"/>
                </a:lnTo>
                <a:lnTo>
                  <a:pt x="884806" y="298450"/>
                </a:lnTo>
                <a:lnTo>
                  <a:pt x="873923" y="300990"/>
                </a:lnTo>
                <a:lnTo>
                  <a:pt x="862127" y="303530"/>
                </a:lnTo>
                <a:lnTo>
                  <a:pt x="836394" y="311150"/>
                </a:lnTo>
                <a:lnTo>
                  <a:pt x="820769" y="314960"/>
                </a:lnTo>
                <a:lnTo>
                  <a:pt x="806605" y="317500"/>
                </a:lnTo>
                <a:lnTo>
                  <a:pt x="797207" y="318770"/>
                </a:lnTo>
                <a:lnTo>
                  <a:pt x="786724" y="322580"/>
                </a:lnTo>
                <a:lnTo>
                  <a:pt x="754443" y="332740"/>
                </a:lnTo>
                <a:lnTo>
                  <a:pt x="743410" y="336550"/>
                </a:lnTo>
                <a:lnTo>
                  <a:pt x="733138" y="339090"/>
                </a:lnTo>
                <a:lnTo>
                  <a:pt x="717897" y="341630"/>
                </a:lnTo>
                <a:lnTo>
                  <a:pt x="701192" y="345440"/>
                </a:lnTo>
                <a:lnTo>
                  <a:pt x="686526" y="349250"/>
                </a:lnTo>
                <a:lnTo>
                  <a:pt x="685855" y="349800"/>
                </a:lnTo>
                <a:lnTo>
                  <a:pt x="693445" y="351790"/>
                </a:lnTo>
                <a:lnTo>
                  <a:pt x="698760" y="361950"/>
                </a:lnTo>
                <a:lnTo>
                  <a:pt x="698174" y="373380"/>
                </a:lnTo>
                <a:lnTo>
                  <a:pt x="692461" y="377906"/>
                </a:lnTo>
                <a:lnTo>
                  <a:pt x="694540" y="378460"/>
                </a:lnTo>
                <a:lnTo>
                  <a:pt x="705172" y="375920"/>
                </a:lnTo>
                <a:lnTo>
                  <a:pt x="715471" y="372110"/>
                </a:lnTo>
                <a:lnTo>
                  <a:pt x="724878" y="369570"/>
                </a:lnTo>
                <a:lnTo>
                  <a:pt x="732831" y="367030"/>
                </a:lnTo>
                <a:lnTo>
                  <a:pt x="743013" y="364490"/>
                </a:lnTo>
                <a:lnTo>
                  <a:pt x="750499" y="363220"/>
                </a:lnTo>
                <a:lnTo>
                  <a:pt x="756276" y="361950"/>
                </a:lnTo>
                <a:lnTo>
                  <a:pt x="761329" y="359410"/>
                </a:lnTo>
                <a:lnTo>
                  <a:pt x="768357" y="355600"/>
                </a:lnTo>
                <a:lnTo>
                  <a:pt x="778249" y="351790"/>
                </a:lnTo>
                <a:lnTo>
                  <a:pt x="789165" y="347980"/>
                </a:lnTo>
                <a:lnTo>
                  <a:pt x="799264" y="345440"/>
                </a:lnTo>
                <a:lnTo>
                  <a:pt x="808153" y="344170"/>
                </a:lnTo>
                <a:lnTo>
                  <a:pt x="830350" y="339090"/>
                </a:lnTo>
                <a:lnTo>
                  <a:pt x="839511" y="336550"/>
                </a:lnTo>
                <a:lnTo>
                  <a:pt x="847435" y="334010"/>
                </a:lnTo>
                <a:lnTo>
                  <a:pt x="858157" y="332740"/>
                </a:lnTo>
                <a:lnTo>
                  <a:pt x="870018" y="330200"/>
                </a:lnTo>
                <a:lnTo>
                  <a:pt x="881357" y="328930"/>
                </a:lnTo>
                <a:lnTo>
                  <a:pt x="892227" y="326390"/>
                </a:lnTo>
                <a:lnTo>
                  <a:pt x="903322" y="322580"/>
                </a:lnTo>
                <a:lnTo>
                  <a:pt x="913968" y="318770"/>
                </a:lnTo>
                <a:lnTo>
                  <a:pt x="923496" y="314960"/>
                </a:lnTo>
                <a:lnTo>
                  <a:pt x="943479" y="309880"/>
                </a:lnTo>
                <a:lnTo>
                  <a:pt x="953457" y="308610"/>
                </a:lnTo>
                <a:lnTo>
                  <a:pt x="962891" y="306070"/>
                </a:lnTo>
                <a:lnTo>
                  <a:pt x="971628" y="303530"/>
                </a:lnTo>
                <a:lnTo>
                  <a:pt x="980047" y="302260"/>
                </a:lnTo>
                <a:lnTo>
                  <a:pt x="988464" y="299720"/>
                </a:lnTo>
                <a:lnTo>
                  <a:pt x="997194" y="298450"/>
                </a:lnTo>
                <a:lnTo>
                  <a:pt x="998472" y="296962"/>
                </a:lnTo>
                <a:lnTo>
                  <a:pt x="990014" y="294640"/>
                </a:lnTo>
                <a:lnTo>
                  <a:pt x="984892" y="285750"/>
                </a:lnTo>
                <a:lnTo>
                  <a:pt x="985064" y="274320"/>
                </a:lnTo>
                <a:lnTo>
                  <a:pt x="990150" y="268474"/>
                </a:lnTo>
                <a:lnTo>
                  <a:pt x="988482" y="267970"/>
                </a:lnTo>
                <a:close/>
              </a:path>
              <a:path w="1988184" h="566420">
                <a:moveTo>
                  <a:pt x="685855" y="349800"/>
                </a:moveTo>
                <a:lnTo>
                  <a:pt x="678779" y="355600"/>
                </a:lnTo>
                <a:lnTo>
                  <a:pt x="679013" y="367030"/>
                </a:lnTo>
                <a:lnTo>
                  <a:pt x="685007" y="375920"/>
                </a:lnTo>
                <a:lnTo>
                  <a:pt x="692461" y="377906"/>
                </a:lnTo>
                <a:lnTo>
                  <a:pt x="698174" y="373380"/>
                </a:lnTo>
                <a:lnTo>
                  <a:pt x="698760" y="361950"/>
                </a:lnTo>
                <a:lnTo>
                  <a:pt x="693445" y="351790"/>
                </a:lnTo>
                <a:lnTo>
                  <a:pt x="685855" y="349800"/>
                </a:lnTo>
                <a:close/>
              </a:path>
              <a:path w="1988184" h="566420">
                <a:moveTo>
                  <a:pt x="1293332" y="186690"/>
                </a:moveTo>
                <a:lnTo>
                  <a:pt x="1281251" y="190500"/>
                </a:lnTo>
                <a:lnTo>
                  <a:pt x="1250088" y="200660"/>
                </a:lnTo>
                <a:lnTo>
                  <a:pt x="1236563" y="204470"/>
                </a:lnTo>
                <a:lnTo>
                  <a:pt x="1227975" y="207010"/>
                </a:lnTo>
                <a:lnTo>
                  <a:pt x="1205299" y="212090"/>
                </a:lnTo>
                <a:lnTo>
                  <a:pt x="1195796" y="215900"/>
                </a:lnTo>
                <a:lnTo>
                  <a:pt x="1175106" y="222250"/>
                </a:lnTo>
                <a:lnTo>
                  <a:pt x="1159655" y="226060"/>
                </a:lnTo>
                <a:lnTo>
                  <a:pt x="1135230" y="228600"/>
                </a:lnTo>
                <a:lnTo>
                  <a:pt x="1121916" y="232410"/>
                </a:lnTo>
                <a:lnTo>
                  <a:pt x="1107614" y="236220"/>
                </a:lnTo>
                <a:lnTo>
                  <a:pt x="1093778" y="241300"/>
                </a:lnTo>
                <a:lnTo>
                  <a:pt x="1081865" y="245110"/>
                </a:lnTo>
                <a:lnTo>
                  <a:pt x="1041364" y="255270"/>
                </a:lnTo>
                <a:lnTo>
                  <a:pt x="1029252" y="260350"/>
                </a:lnTo>
                <a:lnTo>
                  <a:pt x="1023209" y="261620"/>
                </a:lnTo>
                <a:lnTo>
                  <a:pt x="1016891" y="264160"/>
                </a:lnTo>
                <a:lnTo>
                  <a:pt x="1010468" y="265430"/>
                </a:lnTo>
                <a:lnTo>
                  <a:pt x="997903" y="266700"/>
                </a:lnTo>
                <a:lnTo>
                  <a:pt x="991695" y="266700"/>
                </a:lnTo>
                <a:lnTo>
                  <a:pt x="990150" y="268474"/>
                </a:lnTo>
                <a:lnTo>
                  <a:pt x="996883" y="270510"/>
                </a:lnTo>
                <a:lnTo>
                  <a:pt x="1002077" y="280670"/>
                </a:lnTo>
                <a:lnTo>
                  <a:pt x="1002651" y="292100"/>
                </a:lnTo>
                <a:lnTo>
                  <a:pt x="998472" y="296962"/>
                </a:lnTo>
                <a:lnTo>
                  <a:pt x="999264" y="297180"/>
                </a:lnTo>
                <a:lnTo>
                  <a:pt x="1005743" y="295910"/>
                </a:lnTo>
                <a:lnTo>
                  <a:pt x="1011769" y="292100"/>
                </a:lnTo>
                <a:lnTo>
                  <a:pt x="1018025" y="289560"/>
                </a:lnTo>
                <a:lnTo>
                  <a:pt x="1025197" y="288290"/>
                </a:lnTo>
                <a:lnTo>
                  <a:pt x="1031956" y="288290"/>
                </a:lnTo>
                <a:lnTo>
                  <a:pt x="1038386" y="285750"/>
                </a:lnTo>
                <a:lnTo>
                  <a:pt x="1045207" y="284480"/>
                </a:lnTo>
                <a:lnTo>
                  <a:pt x="1053137" y="281940"/>
                </a:lnTo>
                <a:lnTo>
                  <a:pt x="1060132" y="280670"/>
                </a:lnTo>
                <a:lnTo>
                  <a:pt x="1065483" y="278130"/>
                </a:lnTo>
                <a:lnTo>
                  <a:pt x="1071656" y="276860"/>
                </a:lnTo>
                <a:lnTo>
                  <a:pt x="1081115" y="275590"/>
                </a:lnTo>
                <a:lnTo>
                  <a:pt x="1087444" y="274320"/>
                </a:lnTo>
                <a:lnTo>
                  <a:pt x="1094052" y="271780"/>
                </a:lnTo>
                <a:lnTo>
                  <a:pt x="1102691" y="269240"/>
                </a:lnTo>
                <a:lnTo>
                  <a:pt x="1115113" y="266700"/>
                </a:lnTo>
                <a:lnTo>
                  <a:pt x="1125273" y="264160"/>
                </a:lnTo>
                <a:lnTo>
                  <a:pt x="1133335" y="260350"/>
                </a:lnTo>
                <a:lnTo>
                  <a:pt x="1139134" y="257810"/>
                </a:lnTo>
                <a:lnTo>
                  <a:pt x="1142507" y="255270"/>
                </a:lnTo>
                <a:lnTo>
                  <a:pt x="1145480" y="254000"/>
                </a:lnTo>
                <a:lnTo>
                  <a:pt x="1178804" y="242570"/>
                </a:lnTo>
                <a:lnTo>
                  <a:pt x="1189763" y="241300"/>
                </a:lnTo>
                <a:lnTo>
                  <a:pt x="1197533" y="240030"/>
                </a:lnTo>
                <a:lnTo>
                  <a:pt x="1203975" y="240030"/>
                </a:lnTo>
                <a:lnTo>
                  <a:pt x="1210947" y="238760"/>
                </a:lnTo>
                <a:lnTo>
                  <a:pt x="1220443" y="236220"/>
                </a:lnTo>
                <a:lnTo>
                  <a:pt x="1231568" y="232410"/>
                </a:lnTo>
                <a:lnTo>
                  <a:pt x="1241942" y="228600"/>
                </a:lnTo>
                <a:lnTo>
                  <a:pt x="1249187" y="226060"/>
                </a:lnTo>
                <a:lnTo>
                  <a:pt x="1257531" y="224790"/>
                </a:lnTo>
                <a:lnTo>
                  <a:pt x="1270774" y="222250"/>
                </a:lnTo>
                <a:lnTo>
                  <a:pt x="1285860" y="219710"/>
                </a:lnTo>
                <a:lnTo>
                  <a:pt x="1299733" y="217170"/>
                </a:lnTo>
                <a:lnTo>
                  <a:pt x="1301736" y="215266"/>
                </a:lnTo>
                <a:lnTo>
                  <a:pt x="1294581" y="213360"/>
                </a:lnTo>
                <a:lnTo>
                  <a:pt x="1288587" y="204470"/>
                </a:lnTo>
                <a:lnTo>
                  <a:pt x="1288354" y="193040"/>
                </a:lnTo>
                <a:lnTo>
                  <a:pt x="1295430" y="187240"/>
                </a:lnTo>
                <a:lnTo>
                  <a:pt x="1293332" y="186690"/>
                </a:lnTo>
                <a:close/>
              </a:path>
              <a:path w="1988184" h="566420">
                <a:moveTo>
                  <a:pt x="990150" y="268474"/>
                </a:moveTo>
                <a:lnTo>
                  <a:pt x="985064" y="274320"/>
                </a:lnTo>
                <a:lnTo>
                  <a:pt x="984892" y="285750"/>
                </a:lnTo>
                <a:lnTo>
                  <a:pt x="990014" y="294640"/>
                </a:lnTo>
                <a:lnTo>
                  <a:pt x="998472" y="296962"/>
                </a:lnTo>
                <a:lnTo>
                  <a:pt x="1002651" y="292100"/>
                </a:lnTo>
                <a:lnTo>
                  <a:pt x="1002077" y="280670"/>
                </a:lnTo>
                <a:lnTo>
                  <a:pt x="996883" y="270510"/>
                </a:lnTo>
                <a:lnTo>
                  <a:pt x="990150" y="268474"/>
                </a:lnTo>
                <a:close/>
              </a:path>
              <a:path w="1988184" h="566420">
                <a:moveTo>
                  <a:pt x="1598056" y="105410"/>
                </a:moveTo>
                <a:lnTo>
                  <a:pt x="1589917" y="107950"/>
                </a:lnTo>
                <a:lnTo>
                  <a:pt x="1583615" y="110490"/>
                </a:lnTo>
                <a:lnTo>
                  <a:pt x="1577863" y="111760"/>
                </a:lnTo>
                <a:lnTo>
                  <a:pt x="1571373" y="113030"/>
                </a:lnTo>
                <a:lnTo>
                  <a:pt x="1563265" y="114300"/>
                </a:lnTo>
                <a:lnTo>
                  <a:pt x="1554084" y="118110"/>
                </a:lnTo>
                <a:lnTo>
                  <a:pt x="1544686" y="123190"/>
                </a:lnTo>
                <a:lnTo>
                  <a:pt x="1535928" y="125730"/>
                </a:lnTo>
                <a:lnTo>
                  <a:pt x="1520756" y="128270"/>
                </a:lnTo>
                <a:lnTo>
                  <a:pt x="1512823" y="130810"/>
                </a:lnTo>
                <a:lnTo>
                  <a:pt x="1494381" y="135890"/>
                </a:lnTo>
                <a:lnTo>
                  <a:pt x="1483497" y="138430"/>
                </a:lnTo>
                <a:lnTo>
                  <a:pt x="1471702" y="139700"/>
                </a:lnTo>
                <a:lnTo>
                  <a:pt x="1445967" y="148590"/>
                </a:lnTo>
                <a:lnTo>
                  <a:pt x="1430338" y="152400"/>
                </a:lnTo>
                <a:lnTo>
                  <a:pt x="1416175" y="154940"/>
                </a:lnTo>
                <a:lnTo>
                  <a:pt x="1406781" y="156210"/>
                </a:lnTo>
                <a:lnTo>
                  <a:pt x="1396299" y="158750"/>
                </a:lnTo>
                <a:lnTo>
                  <a:pt x="1380250" y="163830"/>
                </a:lnTo>
                <a:lnTo>
                  <a:pt x="1364017" y="170180"/>
                </a:lnTo>
                <a:lnTo>
                  <a:pt x="1352984" y="172720"/>
                </a:lnTo>
                <a:lnTo>
                  <a:pt x="1327472" y="179070"/>
                </a:lnTo>
                <a:lnTo>
                  <a:pt x="1310767" y="182880"/>
                </a:lnTo>
                <a:lnTo>
                  <a:pt x="1296101" y="186690"/>
                </a:lnTo>
                <a:lnTo>
                  <a:pt x="1295430" y="187240"/>
                </a:lnTo>
                <a:lnTo>
                  <a:pt x="1303019" y="189230"/>
                </a:lnTo>
                <a:lnTo>
                  <a:pt x="1308334" y="199390"/>
                </a:lnTo>
                <a:lnTo>
                  <a:pt x="1307748" y="209550"/>
                </a:lnTo>
                <a:lnTo>
                  <a:pt x="1301736" y="215266"/>
                </a:lnTo>
                <a:lnTo>
                  <a:pt x="1304115" y="215900"/>
                </a:lnTo>
                <a:lnTo>
                  <a:pt x="1314746" y="213360"/>
                </a:lnTo>
                <a:lnTo>
                  <a:pt x="1325046" y="209550"/>
                </a:lnTo>
                <a:lnTo>
                  <a:pt x="1334452" y="207010"/>
                </a:lnTo>
                <a:lnTo>
                  <a:pt x="1342405" y="204470"/>
                </a:lnTo>
                <a:lnTo>
                  <a:pt x="1352586" y="201930"/>
                </a:lnTo>
                <a:lnTo>
                  <a:pt x="1360069" y="200660"/>
                </a:lnTo>
                <a:lnTo>
                  <a:pt x="1365846" y="199390"/>
                </a:lnTo>
                <a:lnTo>
                  <a:pt x="1370904" y="196850"/>
                </a:lnTo>
                <a:lnTo>
                  <a:pt x="1377931" y="193040"/>
                </a:lnTo>
                <a:lnTo>
                  <a:pt x="1387824" y="189230"/>
                </a:lnTo>
                <a:lnTo>
                  <a:pt x="1398740" y="185420"/>
                </a:lnTo>
                <a:lnTo>
                  <a:pt x="1408839" y="182880"/>
                </a:lnTo>
                <a:lnTo>
                  <a:pt x="1417728" y="181610"/>
                </a:lnTo>
                <a:lnTo>
                  <a:pt x="1428781" y="179070"/>
                </a:lnTo>
                <a:lnTo>
                  <a:pt x="1439925" y="175260"/>
                </a:lnTo>
                <a:lnTo>
                  <a:pt x="1449085" y="173990"/>
                </a:lnTo>
                <a:lnTo>
                  <a:pt x="1457010" y="171450"/>
                </a:lnTo>
                <a:lnTo>
                  <a:pt x="1467732" y="168910"/>
                </a:lnTo>
                <a:lnTo>
                  <a:pt x="1479593" y="167640"/>
                </a:lnTo>
                <a:lnTo>
                  <a:pt x="1512896" y="160020"/>
                </a:lnTo>
                <a:lnTo>
                  <a:pt x="1523543" y="154940"/>
                </a:lnTo>
                <a:lnTo>
                  <a:pt x="1542933" y="149860"/>
                </a:lnTo>
                <a:lnTo>
                  <a:pt x="1563031" y="144780"/>
                </a:lnTo>
                <a:lnTo>
                  <a:pt x="1572466" y="143510"/>
                </a:lnTo>
                <a:lnTo>
                  <a:pt x="1581203" y="140970"/>
                </a:lnTo>
                <a:lnTo>
                  <a:pt x="1589622" y="139700"/>
                </a:lnTo>
                <a:lnTo>
                  <a:pt x="1598039" y="137160"/>
                </a:lnTo>
                <a:lnTo>
                  <a:pt x="1606768" y="134620"/>
                </a:lnTo>
                <a:lnTo>
                  <a:pt x="1607044" y="134298"/>
                </a:lnTo>
                <a:lnTo>
                  <a:pt x="1598428" y="132080"/>
                </a:lnTo>
                <a:lnTo>
                  <a:pt x="1592956" y="123190"/>
                </a:lnTo>
                <a:lnTo>
                  <a:pt x="1593110" y="111760"/>
                </a:lnTo>
                <a:lnTo>
                  <a:pt x="1599608" y="105879"/>
                </a:lnTo>
                <a:lnTo>
                  <a:pt x="1598056" y="105410"/>
                </a:lnTo>
                <a:close/>
              </a:path>
              <a:path w="1988184" h="566420">
                <a:moveTo>
                  <a:pt x="1295430" y="187240"/>
                </a:moveTo>
                <a:lnTo>
                  <a:pt x="1288354" y="193040"/>
                </a:lnTo>
                <a:lnTo>
                  <a:pt x="1288587" y="204470"/>
                </a:lnTo>
                <a:lnTo>
                  <a:pt x="1294581" y="213360"/>
                </a:lnTo>
                <a:lnTo>
                  <a:pt x="1301736" y="215266"/>
                </a:lnTo>
                <a:lnTo>
                  <a:pt x="1307748" y="209550"/>
                </a:lnTo>
                <a:lnTo>
                  <a:pt x="1308334" y="199390"/>
                </a:lnTo>
                <a:lnTo>
                  <a:pt x="1303019" y="189230"/>
                </a:lnTo>
                <a:lnTo>
                  <a:pt x="1295430" y="187240"/>
                </a:lnTo>
                <a:close/>
              </a:path>
              <a:path w="1988184" h="566420">
                <a:moveTo>
                  <a:pt x="1903433" y="24176"/>
                </a:moveTo>
                <a:lnTo>
                  <a:pt x="1892941" y="26670"/>
                </a:lnTo>
                <a:lnTo>
                  <a:pt x="1885570" y="29210"/>
                </a:lnTo>
                <a:lnTo>
                  <a:pt x="1879873" y="31750"/>
                </a:lnTo>
                <a:lnTo>
                  <a:pt x="1874205" y="33020"/>
                </a:lnTo>
                <a:lnTo>
                  <a:pt x="1865503" y="35560"/>
                </a:lnTo>
                <a:lnTo>
                  <a:pt x="1842837" y="40640"/>
                </a:lnTo>
                <a:lnTo>
                  <a:pt x="1835064" y="44450"/>
                </a:lnTo>
                <a:lnTo>
                  <a:pt x="1822650" y="48260"/>
                </a:lnTo>
                <a:lnTo>
                  <a:pt x="1800259" y="53340"/>
                </a:lnTo>
                <a:lnTo>
                  <a:pt x="1775220" y="58420"/>
                </a:lnTo>
                <a:lnTo>
                  <a:pt x="1754863" y="64770"/>
                </a:lnTo>
                <a:lnTo>
                  <a:pt x="1746385" y="68580"/>
                </a:lnTo>
                <a:lnTo>
                  <a:pt x="1736723" y="71120"/>
                </a:lnTo>
                <a:lnTo>
                  <a:pt x="1726358" y="73660"/>
                </a:lnTo>
                <a:lnTo>
                  <a:pt x="1715772" y="74930"/>
                </a:lnTo>
                <a:lnTo>
                  <a:pt x="1703943" y="77470"/>
                </a:lnTo>
                <a:lnTo>
                  <a:pt x="1690830" y="78740"/>
                </a:lnTo>
                <a:lnTo>
                  <a:pt x="1678393" y="81280"/>
                </a:lnTo>
                <a:lnTo>
                  <a:pt x="1668592" y="86360"/>
                </a:lnTo>
                <a:lnTo>
                  <a:pt x="1660658" y="88900"/>
                </a:lnTo>
                <a:lnTo>
                  <a:pt x="1652458" y="91440"/>
                </a:lnTo>
                <a:lnTo>
                  <a:pt x="1635153" y="93980"/>
                </a:lnTo>
                <a:lnTo>
                  <a:pt x="1626567" y="96520"/>
                </a:lnTo>
                <a:lnTo>
                  <a:pt x="1618368" y="99060"/>
                </a:lnTo>
                <a:lnTo>
                  <a:pt x="1609805" y="101600"/>
                </a:lnTo>
                <a:lnTo>
                  <a:pt x="1600126" y="105410"/>
                </a:lnTo>
                <a:lnTo>
                  <a:pt x="1599608" y="105879"/>
                </a:lnTo>
                <a:lnTo>
                  <a:pt x="1606452" y="107950"/>
                </a:lnTo>
                <a:lnTo>
                  <a:pt x="1611647" y="118110"/>
                </a:lnTo>
                <a:lnTo>
                  <a:pt x="1612224" y="128270"/>
                </a:lnTo>
                <a:lnTo>
                  <a:pt x="1607044" y="134298"/>
                </a:lnTo>
                <a:lnTo>
                  <a:pt x="1608292" y="134620"/>
                </a:lnTo>
                <a:lnTo>
                  <a:pt x="1621956" y="129540"/>
                </a:lnTo>
                <a:lnTo>
                  <a:pt x="1629683" y="127000"/>
                </a:lnTo>
                <a:lnTo>
                  <a:pt x="1639344" y="125730"/>
                </a:lnTo>
                <a:lnTo>
                  <a:pt x="1649125" y="123190"/>
                </a:lnTo>
                <a:lnTo>
                  <a:pt x="1692471" y="107950"/>
                </a:lnTo>
                <a:lnTo>
                  <a:pt x="1703332" y="105410"/>
                </a:lnTo>
                <a:lnTo>
                  <a:pt x="1712890" y="102870"/>
                </a:lnTo>
                <a:lnTo>
                  <a:pt x="1720460" y="101600"/>
                </a:lnTo>
                <a:lnTo>
                  <a:pt x="1727253" y="99060"/>
                </a:lnTo>
                <a:lnTo>
                  <a:pt x="1734857" y="97790"/>
                </a:lnTo>
                <a:lnTo>
                  <a:pt x="1744855" y="92710"/>
                </a:lnTo>
                <a:lnTo>
                  <a:pt x="1760413" y="88900"/>
                </a:lnTo>
                <a:lnTo>
                  <a:pt x="1779877" y="86360"/>
                </a:lnTo>
                <a:lnTo>
                  <a:pt x="1797867" y="83820"/>
                </a:lnTo>
                <a:lnTo>
                  <a:pt x="1809003" y="82550"/>
                </a:lnTo>
                <a:lnTo>
                  <a:pt x="1817385" y="80010"/>
                </a:lnTo>
                <a:lnTo>
                  <a:pt x="1828763" y="74930"/>
                </a:lnTo>
                <a:lnTo>
                  <a:pt x="1840320" y="68580"/>
                </a:lnTo>
                <a:lnTo>
                  <a:pt x="1849237" y="64770"/>
                </a:lnTo>
                <a:lnTo>
                  <a:pt x="1860224" y="63500"/>
                </a:lnTo>
                <a:lnTo>
                  <a:pt x="1894928" y="57150"/>
                </a:lnTo>
                <a:lnTo>
                  <a:pt x="1909816" y="54610"/>
                </a:lnTo>
                <a:lnTo>
                  <a:pt x="1911452" y="52858"/>
                </a:lnTo>
                <a:lnTo>
                  <a:pt x="1903737" y="50800"/>
                </a:lnTo>
                <a:lnTo>
                  <a:pt x="1898010" y="40640"/>
                </a:lnTo>
                <a:lnTo>
                  <a:pt x="1897747" y="30480"/>
                </a:lnTo>
                <a:lnTo>
                  <a:pt x="1903433" y="24176"/>
                </a:lnTo>
                <a:close/>
              </a:path>
              <a:path w="1988184" h="566420">
                <a:moveTo>
                  <a:pt x="1599608" y="105879"/>
                </a:moveTo>
                <a:lnTo>
                  <a:pt x="1593110" y="111760"/>
                </a:lnTo>
                <a:lnTo>
                  <a:pt x="1592956" y="123190"/>
                </a:lnTo>
                <a:lnTo>
                  <a:pt x="1598428" y="132080"/>
                </a:lnTo>
                <a:lnTo>
                  <a:pt x="1607044" y="134298"/>
                </a:lnTo>
                <a:lnTo>
                  <a:pt x="1612224" y="128270"/>
                </a:lnTo>
                <a:lnTo>
                  <a:pt x="1611647" y="118110"/>
                </a:lnTo>
                <a:lnTo>
                  <a:pt x="1606452" y="107950"/>
                </a:lnTo>
                <a:lnTo>
                  <a:pt x="1599608" y="105879"/>
                </a:lnTo>
                <a:close/>
              </a:path>
              <a:path w="1988184" h="566420">
                <a:moveTo>
                  <a:pt x="1987822" y="24130"/>
                </a:moveTo>
                <a:lnTo>
                  <a:pt x="1903631" y="24130"/>
                </a:lnTo>
                <a:lnTo>
                  <a:pt x="1912073" y="26670"/>
                </a:lnTo>
                <a:lnTo>
                  <a:pt x="1917096" y="35560"/>
                </a:lnTo>
                <a:lnTo>
                  <a:pt x="1916933" y="46990"/>
                </a:lnTo>
                <a:lnTo>
                  <a:pt x="1911452" y="52858"/>
                </a:lnTo>
                <a:lnTo>
                  <a:pt x="1913257" y="53340"/>
                </a:lnTo>
                <a:lnTo>
                  <a:pt x="1935767" y="48260"/>
                </a:lnTo>
                <a:lnTo>
                  <a:pt x="1966737" y="48260"/>
                </a:lnTo>
                <a:lnTo>
                  <a:pt x="1977644" y="43180"/>
                </a:lnTo>
                <a:lnTo>
                  <a:pt x="1984885" y="34290"/>
                </a:lnTo>
                <a:lnTo>
                  <a:pt x="1987822" y="24130"/>
                </a:lnTo>
                <a:close/>
              </a:path>
              <a:path w="1988184" h="566420">
                <a:moveTo>
                  <a:pt x="1903631" y="24130"/>
                </a:moveTo>
                <a:lnTo>
                  <a:pt x="1903433" y="24176"/>
                </a:lnTo>
                <a:lnTo>
                  <a:pt x="1897747" y="30480"/>
                </a:lnTo>
                <a:lnTo>
                  <a:pt x="1898010" y="40640"/>
                </a:lnTo>
                <a:lnTo>
                  <a:pt x="1903737" y="50800"/>
                </a:lnTo>
                <a:lnTo>
                  <a:pt x="1911452" y="52858"/>
                </a:lnTo>
                <a:lnTo>
                  <a:pt x="1916933" y="46990"/>
                </a:lnTo>
                <a:lnTo>
                  <a:pt x="1917096" y="35560"/>
                </a:lnTo>
                <a:lnTo>
                  <a:pt x="1912073" y="26670"/>
                </a:lnTo>
                <a:lnTo>
                  <a:pt x="1903631" y="24130"/>
                </a:lnTo>
                <a:close/>
              </a:path>
              <a:path w="1988184" h="566420">
                <a:moveTo>
                  <a:pt x="1966737" y="48260"/>
                </a:moveTo>
                <a:lnTo>
                  <a:pt x="1948384" y="48260"/>
                </a:lnTo>
                <a:lnTo>
                  <a:pt x="1956808" y="49530"/>
                </a:lnTo>
                <a:lnTo>
                  <a:pt x="1966737" y="48260"/>
                </a:lnTo>
                <a:close/>
              </a:path>
              <a:path w="1988184" h="566420">
                <a:moveTo>
                  <a:pt x="1971228" y="0"/>
                </a:moveTo>
                <a:lnTo>
                  <a:pt x="1961961" y="0"/>
                </a:lnTo>
                <a:lnTo>
                  <a:pt x="1953034" y="1270"/>
                </a:lnTo>
                <a:lnTo>
                  <a:pt x="1941669" y="6350"/>
                </a:lnTo>
                <a:lnTo>
                  <a:pt x="1934162" y="11430"/>
                </a:lnTo>
                <a:lnTo>
                  <a:pt x="1923987" y="16510"/>
                </a:lnTo>
                <a:lnTo>
                  <a:pt x="1904621" y="22860"/>
                </a:lnTo>
                <a:lnTo>
                  <a:pt x="1903433" y="24176"/>
                </a:lnTo>
                <a:lnTo>
                  <a:pt x="1903631" y="24130"/>
                </a:lnTo>
                <a:lnTo>
                  <a:pt x="1987822" y="24130"/>
                </a:lnTo>
                <a:lnTo>
                  <a:pt x="1985813" y="12700"/>
                </a:lnTo>
                <a:lnTo>
                  <a:pt x="1979593" y="3810"/>
                </a:lnTo>
                <a:lnTo>
                  <a:pt x="1971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47123" y="5674315"/>
            <a:ext cx="151431" cy="1728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17311" y="1325511"/>
            <a:ext cx="178958" cy="21739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8496300" y="10287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47590" y="6983386"/>
            <a:ext cx="35663" cy="9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1157" y="2290582"/>
            <a:ext cx="5880842" cy="4568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3822" y="5584977"/>
            <a:ext cx="45651" cy="903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3300" y="4285450"/>
            <a:ext cx="45858" cy="100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3300" y="2999544"/>
            <a:ext cx="50188" cy="99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90901" y="2252413"/>
            <a:ext cx="1070610" cy="1450340"/>
          </a:xfrm>
          <a:custGeom>
            <a:avLst/>
            <a:gdLst/>
            <a:ahLst/>
            <a:cxnLst/>
            <a:rect l="l" t="t" r="r" b="b"/>
            <a:pathLst>
              <a:path w="1070609" h="1450339">
                <a:moveTo>
                  <a:pt x="5869" y="1380639"/>
                </a:moveTo>
                <a:lnTo>
                  <a:pt x="3670" y="1384601"/>
                </a:lnTo>
                <a:lnTo>
                  <a:pt x="0" y="1405391"/>
                </a:lnTo>
                <a:lnTo>
                  <a:pt x="5756" y="1424126"/>
                </a:lnTo>
                <a:lnTo>
                  <a:pt x="21724" y="1440149"/>
                </a:lnTo>
                <a:lnTo>
                  <a:pt x="41488" y="1449638"/>
                </a:lnTo>
                <a:lnTo>
                  <a:pt x="60094" y="1449917"/>
                </a:lnTo>
                <a:lnTo>
                  <a:pt x="78153" y="1440369"/>
                </a:lnTo>
                <a:lnTo>
                  <a:pt x="82283" y="1435812"/>
                </a:lnTo>
                <a:lnTo>
                  <a:pt x="18524" y="1389781"/>
                </a:lnTo>
                <a:lnTo>
                  <a:pt x="5869" y="1380639"/>
                </a:lnTo>
                <a:close/>
              </a:path>
              <a:path w="1070609" h="1450339">
                <a:moveTo>
                  <a:pt x="82283" y="1435812"/>
                </a:moveTo>
                <a:lnTo>
                  <a:pt x="84158" y="1437165"/>
                </a:lnTo>
                <a:lnTo>
                  <a:pt x="82283" y="1435812"/>
                </a:lnTo>
                <a:close/>
              </a:path>
              <a:path w="1070609" h="1450339">
                <a:moveTo>
                  <a:pt x="92354" y="1291529"/>
                </a:moveTo>
                <a:lnTo>
                  <a:pt x="87993" y="1293680"/>
                </a:lnTo>
                <a:lnTo>
                  <a:pt x="64570" y="1321640"/>
                </a:lnTo>
                <a:lnTo>
                  <a:pt x="46612" y="1335819"/>
                </a:lnTo>
                <a:lnTo>
                  <a:pt x="31341" y="1346112"/>
                </a:lnTo>
                <a:lnTo>
                  <a:pt x="15984" y="1362413"/>
                </a:lnTo>
                <a:lnTo>
                  <a:pt x="5876" y="1380639"/>
                </a:lnTo>
                <a:lnTo>
                  <a:pt x="82283" y="1435812"/>
                </a:lnTo>
                <a:lnTo>
                  <a:pt x="96273" y="1420375"/>
                </a:lnTo>
                <a:lnTo>
                  <a:pt x="107764" y="1399453"/>
                </a:lnTo>
                <a:lnTo>
                  <a:pt x="112087" y="1382442"/>
                </a:lnTo>
                <a:lnTo>
                  <a:pt x="119078" y="1361738"/>
                </a:lnTo>
                <a:lnTo>
                  <a:pt x="136245" y="1333562"/>
                </a:lnTo>
                <a:lnTo>
                  <a:pt x="124308" y="1333562"/>
                </a:lnTo>
                <a:lnTo>
                  <a:pt x="102533" y="1327245"/>
                </a:lnTo>
                <a:lnTo>
                  <a:pt x="88699" y="1309933"/>
                </a:lnTo>
                <a:lnTo>
                  <a:pt x="92354" y="1291529"/>
                </a:lnTo>
                <a:close/>
              </a:path>
              <a:path w="1070609" h="1450339">
                <a:moveTo>
                  <a:pt x="18531" y="1389781"/>
                </a:moveTo>
                <a:lnTo>
                  <a:pt x="18751" y="1389940"/>
                </a:lnTo>
                <a:lnTo>
                  <a:pt x="18531" y="1389781"/>
                </a:lnTo>
                <a:close/>
              </a:path>
              <a:path w="1070609" h="1450339">
                <a:moveTo>
                  <a:pt x="106262" y="1284669"/>
                </a:moveTo>
                <a:lnTo>
                  <a:pt x="92354" y="1291529"/>
                </a:lnTo>
                <a:lnTo>
                  <a:pt x="88699" y="1309933"/>
                </a:lnTo>
                <a:lnTo>
                  <a:pt x="102533" y="1327245"/>
                </a:lnTo>
                <a:lnTo>
                  <a:pt x="124308" y="1333562"/>
                </a:lnTo>
                <a:lnTo>
                  <a:pt x="138889" y="1325906"/>
                </a:lnTo>
                <a:lnTo>
                  <a:pt x="140110" y="1310929"/>
                </a:lnTo>
                <a:lnTo>
                  <a:pt x="126487" y="1293163"/>
                </a:lnTo>
                <a:lnTo>
                  <a:pt x="106262" y="1284669"/>
                </a:lnTo>
                <a:close/>
              </a:path>
              <a:path w="1070609" h="1450339">
                <a:moveTo>
                  <a:pt x="138889" y="1325906"/>
                </a:moveTo>
                <a:lnTo>
                  <a:pt x="124308" y="1333562"/>
                </a:lnTo>
                <a:lnTo>
                  <a:pt x="136245" y="1333562"/>
                </a:lnTo>
                <a:lnTo>
                  <a:pt x="138577" y="1329736"/>
                </a:lnTo>
                <a:lnTo>
                  <a:pt x="138889" y="1325906"/>
                </a:lnTo>
                <a:close/>
              </a:path>
              <a:path w="1070609" h="1450339">
                <a:moveTo>
                  <a:pt x="170016" y="1284669"/>
                </a:moveTo>
                <a:lnTo>
                  <a:pt x="106262" y="1284669"/>
                </a:lnTo>
                <a:lnTo>
                  <a:pt x="126487" y="1293163"/>
                </a:lnTo>
                <a:lnTo>
                  <a:pt x="140110" y="1310929"/>
                </a:lnTo>
                <a:lnTo>
                  <a:pt x="138889" y="1325906"/>
                </a:lnTo>
                <a:lnTo>
                  <a:pt x="143594" y="1323436"/>
                </a:lnTo>
                <a:lnTo>
                  <a:pt x="157974" y="1302812"/>
                </a:lnTo>
                <a:lnTo>
                  <a:pt x="170016" y="1284669"/>
                </a:lnTo>
                <a:close/>
              </a:path>
              <a:path w="1070609" h="1450339">
                <a:moveTo>
                  <a:pt x="511799" y="709756"/>
                </a:moveTo>
                <a:lnTo>
                  <a:pt x="509316" y="710877"/>
                </a:lnTo>
                <a:lnTo>
                  <a:pt x="498567" y="727260"/>
                </a:lnTo>
                <a:lnTo>
                  <a:pt x="490910" y="740398"/>
                </a:lnTo>
                <a:lnTo>
                  <a:pt x="483302" y="751807"/>
                </a:lnTo>
                <a:lnTo>
                  <a:pt x="473019" y="762452"/>
                </a:lnTo>
                <a:lnTo>
                  <a:pt x="461195" y="777042"/>
                </a:lnTo>
                <a:lnTo>
                  <a:pt x="450207" y="796736"/>
                </a:lnTo>
                <a:lnTo>
                  <a:pt x="439375" y="817448"/>
                </a:lnTo>
                <a:lnTo>
                  <a:pt x="428023" y="835096"/>
                </a:lnTo>
                <a:lnTo>
                  <a:pt x="405577" y="862031"/>
                </a:lnTo>
                <a:lnTo>
                  <a:pt x="394453" y="876921"/>
                </a:lnTo>
                <a:lnTo>
                  <a:pt x="382646" y="895738"/>
                </a:lnTo>
                <a:lnTo>
                  <a:pt x="370017" y="913414"/>
                </a:lnTo>
                <a:lnTo>
                  <a:pt x="353671" y="932405"/>
                </a:lnTo>
                <a:lnTo>
                  <a:pt x="336344" y="953494"/>
                </a:lnTo>
                <a:lnTo>
                  <a:pt x="302801" y="1005119"/>
                </a:lnTo>
                <a:lnTo>
                  <a:pt x="280273" y="1033630"/>
                </a:lnTo>
                <a:lnTo>
                  <a:pt x="245346" y="1075329"/>
                </a:lnTo>
                <a:lnTo>
                  <a:pt x="210072" y="1127664"/>
                </a:lnTo>
                <a:lnTo>
                  <a:pt x="188778" y="1160056"/>
                </a:lnTo>
                <a:lnTo>
                  <a:pt x="174455" y="1182276"/>
                </a:lnTo>
                <a:lnTo>
                  <a:pt x="160204" y="1201741"/>
                </a:lnTo>
                <a:lnTo>
                  <a:pt x="114004" y="1259825"/>
                </a:lnTo>
                <a:lnTo>
                  <a:pt x="93238" y="1287076"/>
                </a:lnTo>
                <a:lnTo>
                  <a:pt x="92354" y="1291529"/>
                </a:lnTo>
                <a:lnTo>
                  <a:pt x="106262" y="1284669"/>
                </a:lnTo>
                <a:lnTo>
                  <a:pt x="170016" y="1284669"/>
                </a:lnTo>
                <a:lnTo>
                  <a:pt x="171550" y="1282358"/>
                </a:lnTo>
                <a:lnTo>
                  <a:pt x="183806" y="1263486"/>
                </a:lnTo>
                <a:lnTo>
                  <a:pt x="194229" y="1247605"/>
                </a:lnTo>
                <a:lnTo>
                  <a:pt x="208459" y="1228447"/>
                </a:lnTo>
                <a:lnTo>
                  <a:pt x="219763" y="1215461"/>
                </a:lnTo>
                <a:lnTo>
                  <a:pt x="228242" y="1205114"/>
                </a:lnTo>
                <a:lnTo>
                  <a:pt x="233992" y="1193871"/>
                </a:lnTo>
                <a:lnTo>
                  <a:pt x="241148" y="1177143"/>
                </a:lnTo>
                <a:lnTo>
                  <a:pt x="252690" y="1155523"/>
                </a:lnTo>
                <a:lnTo>
                  <a:pt x="266789" y="1133456"/>
                </a:lnTo>
                <a:lnTo>
                  <a:pt x="281617" y="1115385"/>
                </a:lnTo>
                <a:lnTo>
                  <a:pt x="294970" y="1099863"/>
                </a:lnTo>
                <a:lnTo>
                  <a:pt x="310518" y="1079182"/>
                </a:lnTo>
                <a:lnTo>
                  <a:pt x="338628" y="1040607"/>
                </a:lnTo>
                <a:lnTo>
                  <a:pt x="365512" y="1006594"/>
                </a:lnTo>
                <a:lnTo>
                  <a:pt x="400197" y="965893"/>
                </a:lnTo>
                <a:lnTo>
                  <a:pt x="415887" y="946083"/>
                </a:lnTo>
                <a:lnTo>
                  <a:pt x="430272" y="923728"/>
                </a:lnTo>
                <a:lnTo>
                  <a:pt x="443565" y="901608"/>
                </a:lnTo>
                <a:lnTo>
                  <a:pt x="455976" y="882505"/>
                </a:lnTo>
                <a:lnTo>
                  <a:pt x="483947" y="844915"/>
                </a:lnTo>
                <a:lnTo>
                  <a:pt x="511729" y="809239"/>
                </a:lnTo>
                <a:lnTo>
                  <a:pt x="524372" y="793366"/>
                </a:lnTo>
                <a:lnTo>
                  <a:pt x="536436" y="777905"/>
                </a:lnTo>
                <a:lnTo>
                  <a:pt x="548330" y="762229"/>
                </a:lnTo>
                <a:lnTo>
                  <a:pt x="554540" y="753772"/>
                </a:lnTo>
                <a:lnTo>
                  <a:pt x="543010" y="753772"/>
                </a:lnTo>
                <a:lnTo>
                  <a:pt x="521984" y="746493"/>
                </a:lnTo>
                <a:lnTo>
                  <a:pt x="508711" y="728476"/>
                </a:lnTo>
                <a:lnTo>
                  <a:pt x="511799" y="709756"/>
                </a:lnTo>
                <a:close/>
              </a:path>
              <a:path w="1070609" h="1450339">
                <a:moveTo>
                  <a:pt x="527001" y="702892"/>
                </a:moveTo>
                <a:lnTo>
                  <a:pt x="511799" y="709756"/>
                </a:lnTo>
                <a:lnTo>
                  <a:pt x="508711" y="728476"/>
                </a:lnTo>
                <a:lnTo>
                  <a:pt x="521984" y="746493"/>
                </a:lnTo>
                <a:lnTo>
                  <a:pt x="543010" y="753772"/>
                </a:lnTo>
                <a:lnTo>
                  <a:pt x="560575" y="744186"/>
                </a:lnTo>
                <a:lnTo>
                  <a:pt x="561769" y="728476"/>
                </a:lnTo>
                <a:lnTo>
                  <a:pt x="561744" y="727123"/>
                </a:lnTo>
                <a:lnTo>
                  <a:pt x="547612" y="710669"/>
                </a:lnTo>
                <a:lnTo>
                  <a:pt x="527001" y="702892"/>
                </a:lnTo>
                <a:close/>
              </a:path>
              <a:path w="1070609" h="1450339">
                <a:moveTo>
                  <a:pt x="560575" y="744186"/>
                </a:moveTo>
                <a:lnTo>
                  <a:pt x="543010" y="753772"/>
                </a:lnTo>
                <a:lnTo>
                  <a:pt x="554540" y="753772"/>
                </a:lnTo>
                <a:lnTo>
                  <a:pt x="560458" y="745713"/>
                </a:lnTo>
                <a:lnTo>
                  <a:pt x="560575" y="744186"/>
                </a:lnTo>
                <a:close/>
              </a:path>
              <a:path w="1070609" h="1450339">
                <a:moveTo>
                  <a:pt x="587718" y="702892"/>
                </a:moveTo>
                <a:lnTo>
                  <a:pt x="527001" y="702892"/>
                </a:lnTo>
                <a:lnTo>
                  <a:pt x="547612" y="710669"/>
                </a:lnTo>
                <a:lnTo>
                  <a:pt x="561744" y="727123"/>
                </a:lnTo>
                <a:lnTo>
                  <a:pt x="561769" y="728476"/>
                </a:lnTo>
                <a:lnTo>
                  <a:pt x="560575" y="744186"/>
                </a:lnTo>
                <a:lnTo>
                  <a:pt x="562732" y="743008"/>
                </a:lnTo>
                <a:lnTo>
                  <a:pt x="571616" y="729143"/>
                </a:lnTo>
                <a:lnTo>
                  <a:pt x="579920" y="714784"/>
                </a:lnTo>
                <a:lnTo>
                  <a:pt x="587718" y="702892"/>
                </a:lnTo>
                <a:close/>
              </a:path>
              <a:path w="1070609" h="1450339">
                <a:moveTo>
                  <a:pt x="931330" y="126926"/>
                </a:moveTo>
                <a:lnTo>
                  <a:pt x="930130" y="127465"/>
                </a:lnTo>
                <a:lnTo>
                  <a:pt x="915807" y="148392"/>
                </a:lnTo>
                <a:lnTo>
                  <a:pt x="906548" y="163633"/>
                </a:lnTo>
                <a:lnTo>
                  <a:pt x="899596" y="175680"/>
                </a:lnTo>
                <a:lnTo>
                  <a:pt x="892195" y="187028"/>
                </a:lnTo>
                <a:lnTo>
                  <a:pt x="879752" y="203057"/>
                </a:lnTo>
                <a:lnTo>
                  <a:pt x="863184" y="224015"/>
                </a:lnTo>
                <a:lnTo>
                  <a:pt x="847656" y="245180"/>
                </a:lnTo>
                <a:lnTo>
                  <a:pt x="838334" y="261831"/>
                </a:lnTo>
                <a:lnTo>
                  <a:pt x="822068" y="286613"/>
                </a:lnTo>
                <a:lnTo>
                  <a:pt x="754317" y="373979"/>
                </a:lnTo>
                <a:lnTo>
                  <a:pt x="727006" y="413799"/>
                </a:lnTo>
                <a:lnTo>
                  <a:pt x="703759" y="450719"/>
                </a:lnTo>
                <a:lnTo>
                  <a:pt x="673463" y="488830"/>
                </a:lnTo>
                <a:lnTo>
                  <a:pt x="655079" y="508672"/>
                </a:lnTo>
                <a:lnTo>
                  <a:pt x="635198" y="531309"/>
                </a:lnTo>
                <a:lnTo>
                  <a:pt x="617488" y="554274"/>
                </a:lnTo>
                <a:lnTo>
                  <a:pt x="605620" y="575102"/>
                </a:lnTo>
                <a:lnTo>
                  <a:pt x="596425" y="592525"/>
                </a:lnTo>
                <a:lnTo>
                  <a:pt x="584841" y="607801"/>
                </a:lnTo>
                <a:lnTo>
                  <a:pt x="558719" y="637852"/>
                </a:lnTo>
                <a:lnTo>
                  <a:pt x="536179" y="670650"/>
                </a:lnTo>
                <a:lnTo>
                  <a:pt x="525186" y="688048"/>
                </a:lnTo>
                <a:lnTo>
                  <a:pt x="512249" y="707029"/>
                </a:lnTo>
                <a:lnTo>
                  <a:pt x="511799" y="709756"/>
                </a:lnTo>
                <a:lnTo>
                  <a:pt x="527001" y="702892"/>
                </a:lnTo>
                <a:lnTo>
                  <a:pt x="587718" y="702892"/>
                </a:lnTo>
                <a:lnTo>
                  <a:pt x="590041" y="699351"/>
                </a:lnTo>
                <a:lnTo>
                  <a:pt x="604375" y="682264"/>
                </a:lnTo>
                <a:lnTo>
                  <a:pt x="617834" y="663586"/>
                </a:lnTo>
                <a:lnTo>
                  <a:pt x="626321" y="644625"/>
                </a:lnTo>
                <a:lnTo>
                  <a:pt x="633493" y="626496"/>
                </a:lnTo>
                <a:lnTo>
                  <a:pt x="643008" y="610319"/>
                </a:lnTo>
                <a:lnTo>
                  <a:pt x="672715" y="574474"/>
                </a:lnTo>
                <a:lnTo>
                  <a:pt x="688584" y="554953"/>
                </a:lnTo>
                <a:lnTo>
                  <a:pt x="702127" y="537230"/>
                </a:lnTo>
                <a:lnTo>
                  <a:pt x="712789" y="523078"/>
                </a:lnTo>
                <a:lnTo>
                  <a:pt x="722404" y="510439"/>
                </a:lnTo>
                <a:lnTo>
                  <a:pt x="732508" y="495439"/>
                </a:lnTo>
                <a:lnTo>
                  <a:pt x="744634" y="474200"/>
                </a:lnTo>
                <a:lnTo>
                  <a:pt x="766001" y="444404"/>
                </a:lnTo>
                <a:lnTo>
                  <a:pt x="795829" y="411208"/>
                </a:lnTo>
                <a:lnTo>
                  <a:pt x="824231" y="381631"/>
                </a:lnTo>
                <a:lnTo>
                  <a:pt x="841319" y="362694"/>
                </a:lnTo>
                <a:lnTo>
                  <a:pt x="851694" y="345143"/>
                </a:lnTo>
                <a:lnTo>
                  <a:pt x="864716" y="319928"/>
                </a:lnTo>
                <a:lnTo>
                  <a:pt x="877827" y="294173"/>
                </a:lnTo>
                <a:lnTo>
                  <a:pt x="888474" y="275001"/>
                </a:lnTo>
                <a:lnTo>
                  <a:pt x="904247" y="254873"/>
                </a:lnTo>
                <a:lnTo>
                  <a:pt x="956597" y="194624"/>
                </a:lnTo>
                <a:lnTo>
                  <a:pt x="976821" y="169381"/>
                </a:lnTo>
                <a:lnTo>
                  <a:pt x="964671" y="169381"/>
                </a:lnTo>
                <a:lnTo>
                  <a:pt x="943757" y="161866"/>
                </a:lnTo>
                <a:lnTo>
                  <a:pt x="929463" y="145183"/>
                </a:lnTo>
                <a:lnTo>
                  <a:pt x="931330" y="126926"/>
                </a:lnTo>
                <a:close/>
              </a:path>
              <a:path w="1070609" h="1450339">
                <a:moveTo>
                  <a:pt x="947948" y="119470"/>
                </a:moveTo>
                <a:lnTo>
                  <a:pt x="931330" y="126926"/>
                </a:lnTo>
                <a:lnTo>
                  <a:pt x="929463" y="145183"/>
                </a:lnTo>
                <a:lnTo>
                  <a:pt x="943757" y="161866"/>
                </a:lnTo>
                <a:lnTo>
                  <a:pt x="964671" y="169381"/>
                </a:lnTo>
                <a:lnTo>
                  <a:pt x="979010" y="162818"/>
                </a:lnTo>
                <a:lnTo>
                  <a:pt x="981835" y="145944"/>
                </a:lnTo>
                <a:lnTo>
                  <a:pt x="968467" y="127755"/>
                </a:lnTo>
                <a:lnTo>
                  <a:pt x="947948" y="119470"/>
                </a:lnTo>
                <a:close/>
              </a:path>
              <a:path w="1070609" h="1450339">
                <a:moveTo>
                  <a:pt x="979010" y="162818"/>
                </a:moveTo>
                <a:lnTo>
                  <a:pt x="964671" y="169381"/>
                </a:lnTo>
                <a:lnTo>
                  <a:pt x="976821" y="169381"/>
                </a:lnTo>
                <a:lnTo>
                  <a:pt x="978200" y="167660"/>
                </a:lnTo>
                <a:lnTo>
                  <a:pt x="979010" y="162818"/>
                </a:lnTo>
                <a:close/>
              </a:path>
              <a:path w="1070609" h="1450339">
                <a:moveTo>
                  <a:pt x="1019374" y="119470"/>
                </a:moveTo>
                <a:lnTo>
                  <a:pt x="947948" y="119470"/>
                </a:lnTo>
                <a:lnTo>
                  <a:pt x="968467" y="127755"/>
                </a:lnTo>
                <a:lnTo>
                  <a:pt x="981835" y="145944"/>
                </a:lnTo>
                <a:lnTo>
                  <a:pt x="979010" y="162818"/>
                </a:lnTo>
                <a:lnTo>
                  <a:pt x="982556" y="161196"/>
                </a:lnTo>
                <a:lnTo>
                  <a:pt x="1011741" y="125752"/>
                </a:lnTo>
                <a:lnTo>
                  <a:pt x="1019374" y="119470"/>
                </a:lnTo>
                <a:close/>
              </a:path>
              <a:path w="1070609" h="1450339">
                <a:moveTo>
                  <a:pt x="1022279" y="0"/>
                </a:moveTo>
                <a:lnTo>
                  <a:pt x="978593" y="30475"/>
                </a:lnTo>
                <a:lnTo>
                  <a:pt x="961483" y="69216"/>
                </a:lnTo>
                <a:lnTo>
                  <a:pt x="953111" y="91154"/>
                </a:lnTo>
                <a:lnTo>
                  <a:pt x="931438" y="125864"/>
                </a:lnTo>
                <a:lnTo>
                  <a:pt x="931330" y="126926"/>
                </a:lnTo>
                <a:lnTo>
                  <a:pt x="947948" y="119470"/>
                </a:lnTo>
                <a:lnTo>
                  <a:pt x="1019374" y="119470"/>
                </a:lnTo>
                <a:lnTo>
                  <a:pt x="1031225" y="109718"/>
                </a:lnTo>
                <a:lnTo>
                  <a:pt x="1045628" y="100726"/>
                </a:lnTo>
                <a:lnTo>
                  <a:pt x="1059568" y="86406"/>
                </a:lnTo>
                <a:lnTo>
                  <a:pt x="1069731" y="64340"/>
                </a:lnTo>
                <a:lnTo>
                  <a:pt x="1070111" y="41886"/>
                </a:lnTo>
                <a:lnTo>
                  <a:pt x="1061092" y="21537"/>
                </a:lnTo>
                <a:lnTo>
                  <a:pt x="1043058" y="5786"/>
                </a:lnTo>
                <a:lnTo>
                  <a:pt x="1022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10195" y="3527826"/>
            <a:ext cx="290830" cy="290195"/>
          </a:xfrm>
          <a:custGeom>
            <a:avLst/>
            <a:gdLst/>
            <a:ahLst/>
            <a:cxnLst/>
            <a:rect l="l" t="t" r="r" b="b"/>
            <a:pathLst>
              <a:path w="290829" h="290195">
                <a:moveTo>
                  <a:pt x="31479" y="0"/>
                </a:moveTo>
                <a:lnTo>
                  <a:pt x="20518" y="3858"/>
                </a:lnTo>
                <a:lnTo>
                  <a:pt x="13594" y="10837"/>
                </a:lnTo>
                <a:lnTo>
                  <a:pt x="11673" y="21299"/>
                </a:lnTo>
                <a:lnTo>
                  <a:pt x="12997" y="34548"/>
                </a:lnTo>
                <a:lnTo>
                  <a:pt x="16112" y="47560"/>
                </a:lnTo>
                <a:lnTo>
                  <a:pt x="19563" y="57307"/>
                </a:lnTo>
                <a:lnTo>
                  <a:pt x="20886" y="64874"/>
                </a:lnTo>
                <a:lnTo>
                  <a:pt x="19838" y="73175"/>
                </a:lnTo>
                <a:lnTo>
                  <a:pt x="18268" y="81953"/>
                </a:lnTo>
                <a:lnTo>
                  <a:pt x="18026" y="90949"/>
                </a:lnTo>
                <a:lnTo>
                  <a:pt x="19378" y="99560"/>
                </a:lnTo>
                <a:lnTo>
                  <a:pt x="20431" y="107776"/>
                </a:lnTo>
                <a:lnTo>
                  <a:pt x="20053" y="115859"/>
                </a:lnTo>
                <a:lnTo>
                  <a:pt x="17112" y="124071"/>
                </a:lnTo>
                <a:lnTo>
                  <a:pt x="15170" y="133372"/>
                </a:lnTo>
                <a:lnTo>
                  <a:pt x="16248" y="143843"/>
                </a:lnTo>
                <a:lnTo>
                  <a:pt x="17155" y="154055"/>
                </a:lnTo>
                <a:lnTo>
                  <a:pt x="14699" y="162577"/>
                </a:lnTo>
                <a:lnTo>
                  <a:pt x="11444" y="172387"/>
                </a:lnTo>
                <a:lnTo>
                  <a:pt x="10964" y="185417"/>
                </a:lnTo>
                <a:lnTo>
                  <a:pt x="11559" y="198142"/>
                </a:lnTo>
                <a:lnTo>
                  <a:pt x="11562" y="207738"/>
                </a:lnTo>
                <a:lnTo>
                  <a:pt x="12524" y="213939"/>
                </a:lnTo>
                <a:lnTo>
                  <a:pt x="15142" y="219494"/>
                </a:lnTo>
                <a:lnTo>
                  <a:pt x="16414" y="225603"/>
                </a:lnTo>
                <a:lnTo>
                  <a:pt x="13340" y="233468"/>
                </a:lnTo>
                <a:lnTo>
                  <a:pt x="8416" y="240956"/>
                </a:lnTo>
                <a:lnTo>
                  <a:pt x="5453" y="246219"/>
                </a:lnTo>
                <a:lnTo>
                  <a:pt x="3539" y="251521"/>
                </a:lnTo>
                <a:lnTo>
                  <a:pt x="1758" y="259122"/>
                </a:lnTo>
                <a:lnTo>
                  <a:pt x="0" y="267200"/>
                </a:lnTo>
                <a:lnTo>
                  <a:pt x="1094" y="273743"/>
                </a:lnTo>
                <a:lnTo>
                  <a:pt x="8223" y="280511"/>
                </a:lnTo>
                <a:lnTo>
                  <a:pt x="24567" y="289259"/>
                </a:lnTo>
                <a:lnTo>
                  <a:pt x="37934" y="290101"/>
                </a:lnTo>
                <a:lnTo>
                  <a:pt x="50700" y="283503"/>
                </a:lnTo>
                <a:lnTo>
                  <a:pt x="62157" y="274615"/>
                </a:lnTo>
                <a:lnTo>
                  <a:pt x="71595" y="268584"/>
                </a:lnTo>
                <a:lnTo>
                  <a:pt x="109479" y="255365"/>
                </a:lnTo>
                <a:lnTo>
                  <a:pt x="133403" y="247758"/>
                </a:lnTo>
                <a:lnTo>
                  <a:pt x="151021" y="243527"/>
                </a:lnTo>
                <a:lnTo>
                  <a:pt x="162687" y="240848"/>
                </a:lnTo>
                <a:lnTo>
                  <a:pt x="173987" y="236153"/>
                </a:lnTo>
                <a:lnTo>
                  <a:pt x="185323" y="230227"/>
                </a:lnTo>
                <a:lnTo>
                  <a:pt x="197096" y="223854"/>
                </a:lnTo>
                <a:lnTo>
                  <a:pt x="209422" y="218828"/>
                </a:lnTo>
                <a:lnTo>
                  <a:pt x="222409" y="215715"/>
                </a:lnTo>
                <a:lnTo>
                  <a:pt x="236189" y="213805"/>
                </a:lnTo>
                <a:lnTo>
                  <a:pt x="250894" y="212386"/>
                </a:lnTo>
                <a:lnTo>
                  <a:pt x="265165" y="210608"/>
                </a:lnTo>
                <a:lnTo>
                  <a:pt x="276873" y="207273"/>
                </a:lnTo>
                <a:lnTo>
                  <a:pt x="285478" y="202012"/>
                </a:lnTo>
                <a:lnTo>
                  <a:pt x="290441" y="194454"/>
                </a:lnTo>
                <a:lnTo>
                  <a:pt x="290293" y="185417"/>
                </a:lnTo>
                <a:lnTo>
                  <a:pt x="284776" y="176591"/>
                </a:lnTo>
                <a:lnTo>
                  <a:pt x="275170" y="168947"/>
                </a:lnTo>
                <a:lnTo>
                  <a:pt x="251018" y="158150"/>
                </a:lnTo>
                <a:lnTo>
                  <a:pt x="241897" y="151528"/>
                </a:lnTo>
                <a:lnTo>
                  <a:pt x="234007" y="144944"/>
                </a:lnTo>
                <a:lnTo>
                  <a:pt x="225963" y="139755"/>
                </a:lnTo>
                <a:lnTo>
                  <a:pt x="219268" y="135524"/>
                </a:lnTo>
                <a:lnTo>
                  <a:pt x="214443" y="130536"/>
                </a:lnTo>
                <a:lnTo>
                  <a:pt x="208549" y="123608"/>
                </a:lnTo>
                <a:lnTo>
                  <a:pt x="198646" y="113555"/>
                </a:lnTo>
                <a:lnTo>
                  <a:pt x="184165" y="100134"/>
                </a:lnTo>
                <a:lnTo>
                  <a:pt x="179329" y="94720"/>
                </a:lnTo>
                <a:lnTo>
                  <a:pt x="170960" y="84218"/>
                </a:lnTo>
                <a:lnTo>
                  <a:pt x="160104" y="74105"/>
                </a:lnTo>
                <a:lnTo>
                  <a:pt x="150778" y="70307"/>
                </a:lnTo>
                <a:lnTo>
                  <a:pt x="143297" y="69368"/>
                </a:lnTo>
                <a:lnTo>
                  <a:pt x="137978" y="67835"/>
                </a:lnTo>
                <a:lnTo>
                  <a:pt x="132250" y="64276"/>
                </a:lnTo>
                <a:lnTo>
                  <a:pt x="114070" y="54010"/>
                </a:lnTo>
                <a:lnTo>
                  <a:pt x="104005" y="47858"/>
                </a:lnTo>
                <a:lnTo>
                  <a:pt x="95850" y="41893"/>
                </a:lnTo>
                <a:lnTo>
                  <a:pt x="89721" y="36788"/>
                </a:lnTo>
                <a:lnTo>
                  <a:pt x="83778" y="32672"/>
                </a:lnTo>
                <a:lnTo>
                  <a:pt x="76180" y="29671"/>
                </a:lnTo>
                <a:lnTo>
                  <a:pt x="68526" y="26766"/>
                </a:lnTo>
                <a:lnTo>
                  <a:pt x="63081" y="22671"/>
                </a:lnTo>
                <a:lnTo>
                  <a:pt x="58258" y="16598"/>
                </a:lnTo>
                <a:lnTo>
                  <a:pt x="52469" y="7764"/>
                </a:lnTo>
                <a:lnTo>
                  <a:pt x="43216" y="791"/>
                </a:lnTo>
                <a:lnTo>
                  <a:pt x="31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7300" y="1752600"/>
            <a:ext cx="137287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1590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solidFill>
                  <a:srgbClr val="0A7E99"/>
                </a:solidFill>
                <a:latin typeface="DejaVu Sans"/>
                <a:cs typeface="DejaVu Sans"/>
              </a:rPr>
              <a:t>Initial  </a:t>
            </a:r>
            <a:r>
              <a:rPr sz="2600" spc="150" dirty="0">
                <a:solidFill>
                  <a:srgbClr val="0A7E99"/>
                </a:solidFill>
                <a:latin typeface="DejaVu Sans"/>
                <a:cs typeface="DejaVu Sans"/>
              </a:rPr>
              <a:t>P</a:t>
            </a:r>
            <a:r>
              <a:rPr sz="2600" spc="30" dirty="0">
                <a:solidFill>
                  <a:srgbClr val="0A7E99"/>
                </a:solidFill>
                <a:latin typeface="DejaVu Sans"/>
                <a:cs typeface="DejaVu Sans"/>
              </a:rPr>
              <a:t>osition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51196" y="386826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76593" y="388096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43728" y="416591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69128" y="417861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83670" y="3985501"/>
            <a:ext cx="144780" cy="248285"/>
          </a:xfrm>
          <a:custGeom>
            <a:avLst/>
            <a:gdLst/>
            <a:ahLst/>
            <a:cxnLst/>
            <a:rect l="l" t="t" r="r" b="b"/>
            <a:pathLst>
              <a:path w="144779" h="248285">
                <a:moveTo>
                  <a:pt x="0" y="0"/>
                </a:moveTo>
                <a:lnTo>
                  <a:pt x="144657" y="248143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24800" y="7353300"/>
            <a:ext cx="6103620" cy="1064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3400" spc="-120" dirty="0">
                <a:latin typeface="DejaVu Sans"/>
                <a:cs typeface="DejaVu Sans"/>
              </a:rPr>
              <a:t>Take </a:t>
            </a:r>
            <a:r>
              <a:rPr sz="3400" spc="-90" dirty="0">
                <a:latin typeface="DejaVu Sans"/>
                <a:cs typeface="DejaVu Sans"/>
              </a:rPr>
              <a:t>a </a:t>
            </a:r>
            <a:r>
              <a:rPr sz="3400" spc="-40" dirty="0">
                <a:latin typeface="DejaVu Sans"/>
                <a:cs typeface="DejaVu Sans"/>
              </a:rPr>
              <a:t>small </a:t>
            </a:r>
            <a:r>
              <a:rPr sz="3400" spc="-5" dirty="0">
                <a:latin typeface="DejaVu Sans"/>
                <a:cs typeface="DejaVu Sans"/>
              </a:rPr>
              <a:t>step </a:t>
            </a:r>
            <a:r>
              <a:rPr sz="3400" spc="-114" dirty="0">
                <a:latin typeface="DejaVu Sans"/>
                <a:cs typeface="DejaVu Sans"/>
              </a:rPr>
              <a:t>i.e. </a:t>
            </a:r>
            <a:r>
              <a:rPr sz="3400" spc="5" dirty="0">
                <a:latin typeface="DejaVu Sans"/>
                <a:cs typeface="DejaVu Sans"/>
              </a:rPr>
              <a:t>update  </a:t>
            </a:r>
            <a:r>
              <a:rPr sz="3400" spc="45" dirty="0">
                <a:latin typeface="DejaVu Sans"/>
                <a:cs typeface="DejaVu Sans"/>
              </a:rPr>
              <a:t>p</a:t>
            </a:r>
            <a:r>
              <a:rPr sz="3375" spc="67" baseline="-6172" dirty="0">
                <a:latin typeface="DejaVu Sans"/>
                <a:cs typeface="DejaVu Sans"/>
              </a:rPr>
              <a:t>u </a:t>
            </a:r>
            <a:r>
              <a:rPr sz="3400" spc="-5" dirty="0">
                <a:latin typeface="DejaVu Sans"/>
                <a:cs typeface="DejaVu Sans"/>
              </a:rPr>
              <a:t>and </a:t>
            </a:r>
            <a:r>
              <a:rPr sz="3400" spc="70" dirty="0">
                <a:latin typeface="DejaVu Sans"/>
                <a:cs typeface="DejaVu Sans"/>
              </a:rPr>
              <a:t>q</a:t>
            </a:r>
            <a:r>
              <a:rPr sz="3375" spc="104" baseline="-6172" dirty="0">
                <a:latin typeface="DejaVu Sans"/>
                <a:cs typeface="DejaVu Sans"/>
              </a:rPr>
              <a:t>i </a:t>
            </a:r>
            <a:r>
              <a:rPr sz="3400" spc="20" dirty="0">
                <a:latin typeface="DejaVu Sans"/>
                <a:cs typeface="DejaVu Sans"/>
              </a:rPr>
              <a:t>by </a:t>
            </a:r>
            <a:r>
              <a:rPr sz="3400" spc="-90" dirty="0">
                <a:latin typeface="DejaVu Sans"/>
                <a:cs typeface="DejaVu Sans"/>
              </a:rPr>
              <a:t>a </a:t>
            </a:r>
            <a:r>
              <a:rPr sz="3400" spc="-40" dirty="0">
                <a:latin typeface="DejaVu Sans"/>
                <a:cs typeface="DejaVu Sans"/>
              </a:rPr>
              <a:t>small</a:t>
            </a:r>
            <a:r>
              <a:rPr sz="3400" spc="-409" dirty="0">
                <a:latin typeface="DejaVu Sans"/>
                <a:cs typeface="DejaVu Sans"/>
              </a:rPr>
              <a:t> </a:t>
            </a:r>
            <a:r>
              <a:rPr sz="3400" spc="-45" dirty="0">
                <a:latin typeface="DejaVu Sans"/>
                <a:cs typeface="DejaVu Sans"/>
              </a:rPr>
              <a:t>value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66800" y="5651500"/>
            <a:ext cx="582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q</a:t>
            </a:r>
            <a:r>
              <a:rPr sz="4950" b="1" spc="127" baseline="-5892" dirty="0">
                <a:solidFill>
                  <a:srgbClr val="F15B2A"/>
                </a:solidFill>
                <a:latin typeface="Arial"/>
                <a:cs typeface="Arial"/>
              </a:rPr>
              <a:t>i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6400" y="5486400"/>
            <a:ext cx="718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89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6830" y="5221071"/>
            <a:ext cx="1988185" cy="566420"/>
          </a:xfrm>
          <a:custGeom>
            <a:avLst/>
            <a:gdLst/>
            <a:ahLst/>
            <a:cxnLst/>
            <a:rect l="l" t="t" r="r" b="b"/>
            <a:pathLst>
              <a:path w="1988184" h="566420">
                <a:moveTo>
                  <a:pt x="13635" y="520069"/>
                </a:moveTo>
                <a:lnTo>
                  <a:pt x="11684" y="520700"/>
                </a:lnTo>
                <a:lnTo>
                  <a:pt x="3690" y="528320"/>
                </a:lnTo>
                <a:lnTo>
                  <a:pt x="0" y="537210"/>
                </a:lnTo>
                <a:lnTo>
                  <a:pt x="1120" y="548640"/>
                </a:lnTo>
                <a:lnTo>
                  <a:pt x="5780" y="558800"/>
                </a:lnTo>
                <a:lnTo>
                  <a:pt x="12903" y="563880"/>
                </a:lnTo>
                <a:lnTo>
                  <a:pt x="22916" y="566420"/>
                </a:lnTo>
                <a:lnTo>
                  <a:pt x="26088" y="565815"/>
                </a:lnTo>
                <a:lnTo>
                  <a:pt x="15801" y="528320"/>
                </a:lnTo>
                <a:lnTo>
                  <a:pt x="13635" y="520069"/>
                </a:lnTo>
                <a:close/>
              </a:path>
              <a:path w="1988184" h="566420">
                <a:moveTo>
                  <a:pt x="26089" y="565815"/>
                </a:moveTo>
                <a:lnTo>
                  <a:pt x="26253" y="566420"/>
                </a:lnTo>
                <a:lnTo>
                  <a:pt x="26089" y="565815"/>
                </a:lnTo>
                <a:close/>
              </a:path>
              <a:path w="1988184" h="566420">
                <a:moveTo>
                  <a:pt x="13719" y="520042"/>
                </a:moveTo>
                <a:lnTo>
                  <a:pt x="26090" y="565815"/>
                </a:lnTo>
                <a:lnTo>
                  <a:pt x="13719" y="520042"/>
                </a:lnTo>
                <a:close/>
              </a:path>
              <a:path w="1988184" h="566420">
                <a:moveTo>
                  <a:pt x="73091" y="513080"/>
                </a:moveTo>
                <a:lnTo>
                  <a:pt x="55176" y="515620"/>
                </a:lnTo>
                <a:lnTo>
                  <a:pt x="34572" y="515620"/>
                </a:lnTo>
                <a:lnTo>
                  <a:pt x="23472" y="516890"/>
                </a:lnTo>
                <a:lnTo>
                  <a:pt x="13719" y="520042"/>
                </a:lnTo>
                <a:lnTo>
                  <a:pt x="26090" y="565815"/>
                </a:lnTo>
                <a:lnTo>
                  <a:pt x="36248" y="563880"/>
                </a:lnTo>
                <a:lnTo>
                  <a:pt x="47314" y="560070"/>
                </a:lnTo>
                <a:lnTo>
                  <a:pt x="54366" y="554990"/>
                </a:lnTo>
                <a:lnTo>
                  <a:pt x="63621" y="548640"/>
                </a:lnTo>
                <a:lnTo>
                  <a:pt x="81295" y="542290"/>
                </a:lnTo>
                <a:lnTo>
                  <a:pt x="82088" y="541520"/>
                </a:lnTo>
                <a:lnTo>
                  <a:pt x="75437" y="539750"/>
                </a:lnTo>
                <a:lnTo>
                  <a:pt x="69440" y="529590"/>
                </a:lnTo>
                <a:lnTo>
                  <a:pt x="69205" y="519430"/>
                </a:lnTo>
                <a:lnTo>
                  <a:pt x="75365" y="513370"/>
                </a:lnTo>
                <a:lnTo>
                  <a:pt x="73091" y="513080"/>
                </a:lnTo>
                <a:close/>
              </a:path>
              <a:path w="1988184" h="566420">
                <a:moveTo>
                  <a:pt x="378907" y="430530"/>
                </a:moveTo>
                <a:lnTo>
                  <a:pt x="370773" y="434340"/>
                </a:lnTo>
                <a:lnTo>
                  <a:pt x="364470" y="435610"/>
                </a:lnTo>
                <a:lnTo>
                  <a:pt x="358715" y="438150"/>
                </a:lnTo>
                <a:lnTo>
                  <a:pt x="352224" y="438150"/>
                </a:lnTo>
                <a:lnTo>
                  <a:pt x="344121" y="440690"/>
                </a:lnTo>
                <a:lnTo>
                  <a:pt x="325539" y="448310"/>
                </a:lnTo>
                <a:lnTo>
                  <a:pt x="316779" y="450850"/>
                </a:lnTo>
                <a:lnTo>
                  <a:pt x="301612" y="454660"/>
                </a:lnTo>
                <a:lnTo>
                  <a:pt x="293679" y="455930"/>
                </a:lnTo>
                <a:lnTo>
                  <a:pt x="284444" y="459740"/>
                </a:lnTo>
                <a:lnTo>
                  <a:pt x="275232" y="462280"/>
                </a:lnTo>
                <a:lnTo>
                  <a:pt x="264348" y="463550"/>
                </a:lnTo>
                <a:lnTo>
                  <a:pt x="252553" y="466090"/>
                </a:lnTo>
                <a:lnTo>
                  <a:pt x="226820" y="473710"/>
                </a:lnTo>
                <a:lnTo>
                  <a:pt x="211196" y="477520"/>
                </a:lnTo>
                <a:lnTo>
                  <a:pt x="197036" y="480060"/>
                </a:lnTo>
                <a:lnTo>
                  <a:pt x="187645" y="481330"/>
                </a:lnTo>
                <a:lnTo>
                  <a:pt x="177155" y="485140"/>
                </a:lnTo>
                <a:lnTo>
                  <a:pt x="144868" y="495300"/>
                </a:lnTo>
                <a:lnTo>
                  <a:pt x="133835" y="499110"/>
                </a:lnTo>
                <a:lnTo>
                  <a:pt x="108327" y="505460"/>
                </a:lnTo>
                <a:lnTo>
                  <a:pt x="91623" y="508000"/>
                </a:lnTo>
                <a:lnTo>
                  <a:pt x="76952" y="511810"/>
                </a:lnTo>
                <a:lnTo>
                  <a:pt x="75365" y="513370"/>
                </a:lnTo>
                <a:lnTo>
                  <a:pt x="83019" y="514350"/>
                </a:lnTo>
                <a:lnTo>
                  <a:pt x="88171" y="524510"/>
                </a:lnTo>
                <a:lnTo>
                  <a:pt x="87834" y="535940"/>
                </a:lnTo>
                <a:lnTo>
                  <a:pt x="82088" y="541520"/>
                </a:lnTo>
                <a:lnTo>
                  <a:pt x="84978" y="542290"/>
                </a:lnTo>
                <a:lnTo>
                  <a:pt x="95603" y="538480"/>
                </a:lnTo>
                <a:lnTo>
                  <a:pt x="105898" y="535940"/>
                </a:lnTo>
                <a:lnTo>
                  <a:pt x="115303" y="532130"/>
                </a:lnTo>
                <a:lnTo>
                  <a:pt x="123256" y="529590"/>
                </a:lnTo>
                <a:lnTo>
                  <a:pt x="133438" y="527050"/>
                </a:lnTo>
                <a:lnTo>
                  <a:pt x="140925" y="525780"/>
                </a:lnTo>
                <a:lnTo>
                  <a:pt x="146702" y="524510"/>
                </a:lnTo>
                <a:lnTo>
                  <a:pt x="151755" y="523240"/>
                </a:lnTo>
                <a:lnTo>
                  <a:pt x="158782" y="518160"/>
                </a:lnTo>
                <a:lnTo>
                  <a:pt x="168674" y="514350"/>
                </a:lnTo>
                <a:lnTo>
                  <a:pt x="179590" y="510540"/>
                </a:lnTo>
                <a:lnTo>
                  <a:pt x="189690" y="509270"/>
                </a:lnTo>
                <a:lnTo>
                  <a:pt x="198578" y="506730"/>
                </a:lnTo>
                <a:lnTo>
                  <a:pt x="220776" y="501650"/>
                </a:lnTo>
                <a:lnTo>
                  <a:pt x="229936" y="499110"/>
                </a:lnTo>
                <a:lnTo>
                  <a:pt x="237860" y="497840"/>
                </a:lnTo>
                <a:lnTo>
                  <a:pt x="248583" y="495300"/>
                </a:lnTo>
                <a:lnTo>
                  <a:pt x="260443" y="492760"/>
                </a:lnTo>
                <a:lnTo>
                  <a:pt x="271782" y="491490"/>
                </a:lnTo>
                <a:lnTo>
                  <a:pt x="282653" y="488950"/>
                </a:lnTo>
                <a:lnTo>
                  <a:pt x="293747" y="485140"/>
                </a:lnTo>
                <a:lnTo>
                  <a:pt x="304394" y="481330"/>
                </a:lnTo>
                <a:lnTo>
                  <a:pt x="313921" y="477520"/>
                </a:lnTo>
                <a:lnTo>
                  <a:pt x="323786" y="474980"/>
                </a:lnTo>
                <a:lnTo>
                  <a:pt x="333909" y="473710"/>
                </a:lnTo>
                <a:lnTo>
                  <a:pt x="343887" y="471170"/>
                </a:lnTo>
                <a:lnTo>
                  <a:pt x="353316" y="468630"/>
                </a:lnTo>
                <a:lnTo>
                  <a:pt x="362055" y="467360"/>
                </a:lnTo>
                <a:lnTo>
                  <a:pt x="370477" y="464820"/>
                </a:lnTo>
                <a:lnTo>
                  <a:pt x="378895" y="463550"/>
                </a:lnTo>
                <a:lnTo>
                  <a:pt x="387619" y="461010"/>
                </a:lnTo>
                <a:lnTo>
                  <a:pt x="388014" y="460550"/>
                </a:lnTo>
                <a:lnTo>
                  <a:pt x="380440" y="458470"/>
                </a:lnTo>
                <a:lnTo>
                  <a:pt x="375318" y="448310"/>
                </a:lnTo>
                <a:lnTo>
                  <a:pt x="375489" y="436880"/>
                </a:lnTo>
                <a:lnTo>
                  <a:pt x="381087" y="431518"/>
                </a:lnTo>
                <a:lnTo>
                  <a:pt x="378907" y="430530"/>
                </a:lnTo>
                <a:close/>
              </a:path>
              <a:path w="1988184" h="566420">
                <a:moveTo>
                  <a:pt x="75365" y="513370"/>
                </a:moveTo>
                <a:lnTo>
                  <a:pt x="69205" y="519430"/>
                </a:lnTo>
                <a:lnTo>
                  <a:pt x="69440" y="529590"/>
                </a:lnTo>
                <a:lnTo>
                  <a:pt x="75437" y="539750"/>
                </a:lnTo>
                <a:lnTo>
                  <a:pt x="82088" y="541520"/>
                </a:lnTo>
                <a:lnTo>
                  <a:pt x="87834" y="535940"/>
                </a:lnTo>
                <a:lnTo>
                  <a:pt x="88171" y="524510"/>
                </a:lnTo>
                <a:lnTo>
                  <a:pt x="83019" y="514350"/>
                </a:lnTo>
                <a:lnTo>
                  <a:pt x="75365" y="513370"/>
                </a:lnTo>
                <a:close/>
              </a:path>
              <a:path w="1988184" h="566420">
                <a:moveTo>
                  <a:pt x="683758" y="349250"/>
                </a:moveTo>
                <a:lnTo>
                  <a:pt x="671677" y="353060"/>
                </a:lnTo>
                <a:lnTo>
                  <a:pt x="656335" y="358140"/>
                </a:lnTo>
                <a:lnTo>
                  <a:pt x="640513" y="363220"/>
                </a:lnTo>
                <a:lnTo>
                  <a:pt x="626989" y="367030"/>
                </a:lnTo>
                <a:lnTo>
                  <a:pt x="618401" y="369570"/>
                </a:lnTo>
                <a:lnTo>
                  <a:pt x="595724" y="374650"/>
                </a:lnTo>
                <a:lnTo>
                  <a:pt x="586222" y="378460"/>
                </a:lnTo>
                <a:lnTo>
                  <a:pt x="565532" y="386080"/>
                </a:lnTo>
                <a:lnTo>
                  <a:pt x="550082" y="388620"/>
                </a:lnTo>
                <a:lnTo>
                  <a:pt x="525668" y="391160"/>
                </a:lnTo>
                <a:lnTo>
                  <a:pt x="512347" y="394970"/>
                </a:lnTo>
                <a:lnTo>
                  <a:pt x="498041" y="398780"/>
                </a:lnTo>
                <a:lnTo>
                  <a:pt x="484204" y="403860"/>
                </a:lnTo>
                <a:lnTo>
                  <a:pt x="472290" y="407670"/>
                </a:lnTo>
                <a:lnTo>
                  <a:pt x="449949" y="412750"/>
                </a:lnTo>
                <a:lnTo>
                  <a:pt x="439681" y="415290"/>
                </a:lnTo>
                <a:lnTo>
                  <a:pt x="431790" y="417830"/>
                </a:lnTo>
                <a:lnTo>
                  <a:pt x="413634" y="425450"/>
                </a:lnTo>
                <a:lnTo>
                  <a:pt x="400894" y="427990"/>
                </a:lnTo>
                <a:lnTo>
                  <a:pt x="388329" y="429260"/>
                </a:lnTo>
                <a:lnTo>
                  <a:pt x="382120" y="430530"/>
                </a:lnTo>
                <a:lnTo>
                  <a:pt x="381087" y="431518"/>
                </a:lnTo>
                <a:lnTo>
                  <a:pt x="387308" y="434340"/>
                </a:lnTo>
                <a:lnTo>
                  <a:pt x="392502" y="443230"/>
                </a:lnTo>
                <a:lnTo>
                  <a:pt x="393077" y="454660"/>
                </a:lnTo>
                <a:lnTo>
                  <a:pt x="388014" y="460550"/>
                </a:lnTo>
                <a:lnTo>
                  <a:pt x="389689" y="461010"/>
                </a:lnTo>
                <a:lnTo>
                  <a:pt x="396168" y="458470"/>
                </a:lnTo>
                <a:lnTo>
                  <a:pt x="402194" y="455930"/>
                </a:lnTo>
                <a:lnTo>
                  <a:pt x="408451" y="453390"/>
                </a:lnTo>
                <a:lnTo>
                  <a:pt x="415623" y="452120"/>
                </a:lnTo>
                <a:lnTo>
                  <a:pt x="422381" y="450850"/>
                </a:lnTo>
                <a:lnTo>
                  <a:pt x="428812" y="448310"/>
                </a:lnTo>
                <a:lnTo>
                  <a:pt x="435632" y="447040"/>
                </a:lnTo>
                <a:lnTo>
                  <a:pt x="443563" y="444500"/>
                </a:lnTo>
                <a:lnTo>
                  <a:pt x="450558" y="443230"/>
                </a:lnTo>
                <a:lnTo>
                  <a:pt x="455909" y="440690"/>
                </a:lnTo>
                <a:lnTo>
                  <a:pt x="462081" y="439420"/>
                </a:lnTo>
                <a:lnTo>
                  <a:pt x="471541" y="438150"/>
                </a:lnTo>
                <a:lnTo>
                  <a:pt x="477869" y="436880"/>
                </a:lnTo>
                <a:lnTo>
                  <a:pt x="484477" y="434340"/>
                </a:lnTo>
                <a:lnTo>
                  <a:pt x="493117" y="431800"/>
                </a:lnTo>
                <a:lnTo>
                  <a:pt x="505539" y="429260"/>
                </a:lnTo>
                <a:lnTo>
                  <a:pt x="515698" y="426720"/>
                </a:lnTo>
                <a:lnTo>
                  <a:pt x="523760" y="422910"/>
                </a:lnTo>
                <a:lnTo>
                  <a:pt x="529560" y="420370"/>
                </a:lnTo>
                <a:lnTo>
                  <a:pt x="532933" y="417830"/>
                </a:lnTo>
                <a:lnTo>
                  <a:pt x="580188" y="403860"/>
                </a:lnTo>
                <a:lnTo>
                  <a:pt x="587959" y="402590"/>
                </a:lnTo>
                <a:lnTo>
                  <a:pt x="594400" y="402590"/>
                </a:lnTo>
                <a:lnTo>
                  <a:pt x="601373" y="401320"/>
                </a:lnTo>
                <a:lnTo>
                  <a:pt x="610868" y="398780"/>
                </a:lnTo>
                <a:lnTo>
                  <a:pt x="621993" y="394970"/>
                </a:lnTo>
                <a:lnTo>
                  <a:pt x="632368" y="391160"/>
                </a:lnTo>
                <a:lnTo>
                  <a:pt x="639613" y="389890"/>
                </a:lnTo>
                <a:lnTo>
                  <a:pt x="647957" y="387350"/>
                </a:lnTo>
                <a:lnTo>
                  <a:pt x="661199" y="386080"/>
                </a:lnTo>
                <a:lnTo>
                  <a:pt x="676285" y="383540"/>
                </a:lnTo>
                <a:lnTo>
                  <a:pt x="690159" y="379730"/>
                </a:lnTo>
                <a:lnTo>
                  <a:pt x="692461" y="377906"/>
                </a:lnTo>
                <a:lnTo>
                  <a:pt x="685007" y="375920"/>
                </a:lnTo>
                <a:lnTo>
                  <a:pt x="679013" y="367030"/>
                </a:lnTo>
                <a:lnTo>
                  <a:pt x="678779" y="355600"/>
                </a:lnTo>
                <a:lnTo>
                  <a:pt x="685855" y="349800"/>
                </a:lnTo>
                <a:lnTo>
                  <a:pt x="683758" y="349250"/>
                </a:lnTo>
                <a:close/>
              </a:path>
              <a:path w="1988184" h="566420">
                <a:moveTo>
                  <a:pt x="381087" y="431518"/>
                </a:moveTo>
                <a:lnTo>
                  <a:pt x="375489" y="436880"/>
                </a:lnTo>
                <a:lnTo>
                  <a:pt x="375318" y="448310"/>
                </a:lnTo>
                <a:lnTo>
                  <a:pt x="380440" y="458470"/>
                </a:lnTo>
                <a:lnTo>
                  <a:pt x="388014" y="460550"/>
                </a:lnTo>
                <a:lnTo>
                  <a:pt x="393077" y="454660"/>
                </a:lnTo>
                <a:lnTo>
                  <a:pt x="392502" y="443230"/>
                </a:lnTo>
                <a:lnTo>
                  <a:pt x="387308" y="434340"/>
                </a:lnTo>
                <a:lnTo>
                  <a:pt x="381087" y="431518"/>
                </a:lnTo>
                <a:close/>
              </a:path>
              <a:path w="1988184" h="566420">
                <a:moveTo>
                  <a:pt x="988482" y="267970"/>
                </a:moveTo>
                <a:lnTo>
                  <a:pt x="980348" y="270510"/>
                </a:lnTo>
                <a:lnTo>
                  <a:pt x="974045" y="273050"/>
                </a:lnTo>
                <a:lnTo>
                  <a:pt x="968290" y="275590"/>
                </a:lnTo>
                <a:lnTo>
                  <a:pt x="961799" y="275590"/>
                </a:lnTo>
                <a:lnTo>
                  <a:pt x="953696" y="276860"/>
                </a:lnTo>
                <a:lnTo>
                  <a:pt x="944514" y="280670"/>
                </a:lnTo>
                <a:lnTo>
                  <a:pt x="935113" y="285750"/>
                </a:lnTo>
                <a:lnTo>
                  <a:pt x="926353" y="288290"/>
                </a:lnTo>
                <a:lnTo>
                  <a:pt x="911181" y="290830"/>
                </a:lnTo>
                <a:lnTo>
                  <a:pt x="903249" y="293370"/>
                </a:lnTo>
                <a:lnTo>
                  <a:pt x="884806" y="298450"/>
                </a:lnTo>
                <a:lnTo>
                  <a:pt x="873923" y="300990"/>
                </a:lnTo>
                <a:lnTo>
                  <a:pt x="862127" y="303530"/>
                </a:lnTo>
                <a:lnTo>
                  <a:pt x="836394" y="311150"/>
                </a:lnTo>
                <a:lnTo>
                  <a:pt x="820769" y="314960"/>
                </a:lnTo>
                <a:lnTo>
                  <a:pt x="806605" y="317500"/>
                </a:lnTo>
                <a:lnTo>
                  <a:pt x="797207" y="318770"/>
                </a:lnTo>
                <a:lnTo>
                  <a:pt x="786724" y="322580"/>
                </a:lnTo>
                <a:lnTo>
                  <a:pt x="754443" y="332740"/>
                </a:lnTo>
                <a:lnTo>
                  <a:pt x="743410" y="336550"/>
                </a:lnTo>
                <a:lnTo>
                  <a:pt x="733138" y="339090"/>
                </a:lnTo>
                <a:lnTo>
                  <a:pt x="717897" y="341630"/>
                </a:lnTo>
                <a:lnTo>
                  <a:pt x="701192" y="345440"/>
                </a:lnTo>
                <a:lnTo>
                  <a:pt x="686526" y="349250"/>
                </a:lnTo>
                <a:lnTo>
                  <a:pt x="685855" y="349800"/>
                </a:lnTo>
                <a:lnTo>
                  <a:pt x="693445" y="351790"/>
                </a:lnTo>
                <a:lnTo>
                  <a:pt x="698760" y="361950"/>
                </a:lnTo>
                <a:lnTo>
                  <a:pt x="698174" y="373380"/>
                </a:lnTo>
                <a:lnTo>
                  <a:pt x="692461" y="377906"/>
                </a:lnTo>
                <a:lnTo>
                  <a:pt x="694540" y="378460"/>
                </a:lnTo>
                <a:lnTo>
                  <a:pt x="705172" y="375920"/>
                </a:lnTo>
                <a:lnTo>
                  <a:pt x="715471" y="372110"/>
                </a:lnTo>
                <a:lnTo>
                  <a:pt x="724878" y="369570"/>
                </a:lnTo>
                <a:lnTo>
                  <a:pt x="732831" y="367030"/>
                </a:lnTo>
                <a:lnTo>
                  <a:pt x="743013" y="364490"/>
                </a:lnTo>
                <a:lnTo>
                  <a:pt x="750499" y="363220"/>
                </a:lnTo>
                <a:lnTo>
                  <a:pt x="756276" y="361950"/>
                </a:lnTo>
                <a:lnTo>
                  <a:pt x="761329" y="359410"/>
                </a:lnTo>
                <a:lnTo>
                  <a:pt x="768357" y="355600"/>
                </a:lnTo>
                <a:lnTo>
                  <a:pt x="778249" y="351790"/>
                </a:lnTo>
                <a:lnTo>
                  <a:pt x="789165" y="347980"/>
                </a:lnTo>
                <a:lnTo>
                  <a:pt x="799264" y="345440"/>
                </a:lnTo>
                <a:lnTo>
                  <a:pt x="808153" y="344170"/>
                </a:lnTo>
                <a:lnTo>
                  <a:pt x="830350" y="339090"/>
                </a:lnTo>
                <a:lnTo>
                  <a:pt x="839511" y="336550"/>
                </a:lnTo>
                <a:lnTo>
                  <a:pt x="847435" y="334010"/>
                </a:lnTo>
                <a:lnTo>
                  <a:pt x="858157" y="332740"/>
                </a:lnTo>
                <a:lnTo>
                  <a:pt x="870018" y="330200"/>
                </a:lnTo>
                <a:lnTo>
                  <a:pt x="881357" y="328930"/>
                </a:lnTo>
                <a:lnTo>
                  <a:pt x="892227" y="326390"/>
                </a:lnTo>
                <a:lnTo>
                  <a:pt x="903322" y="322580"/>
                </a:lnTo>
                <a:lnTo>
                  <a:pt x="913968" y="318770"/>
                </a:lnTo>
                <a:lnTo>
                  <a:pt x="923496" y="314960"/>
                </a:lnTo>
                <a:lnTo>
                  <a:pt x="943479" y="309880"/>
                </a:lnTo>
                <a:lnTo>
                  <a:pt x="953457" y="308610"/>
                </a:lnTo>
                <a:lnTo>
                  <a:pt x="962891" y="306070"/>
                </a:lnTo>
                <a:lnTo>
                  <a:pt x="971628" y="303530"/>
                </a:lnTo>
                <a:lnTo>
                  <a:pt x="980047" y="302260"/>
                </a:lnTo>
                <a:lnTo>
                  <a:pt x="988464" y="299720"/>
                </a:lnTo>
                <a:lnTo>
                  <a:pt x="997194" y="298450"/>
                </a:lnTo>
                <a:lnTo>
                  <a:pt x="998472" y="296962"/>
                </a:lnTo>
                <a:lnTo>
                  <a:pt x="990014" y="294640"/>
                </a:lnTo>
                <a:lnTo>
                  <a:pt x="984892" y="285750"/>
                </a:lnTo>
                <a:lnTo>
                  <a:pt x="985064" y="274320"/>
                </a:lnTo>
                <a:lnTo>
                  <a:pt x="990150" y="268474"/>
                </a:lnTo>
                <a:lnTo>
                  <a:pt x="988482" y="267970"/>
                </a:lnTo>
                <a:close/>
              </a:path>
              <a:path w="1988184" h="566420">
                <a:moveTo>
                  <a:pt x="685855" y="349800"/>
                </a:moveTo>
                <a:lnTo>
                  <a:pt x="678779" y="355600"/>
                </a:lnTo>
                <a:lnTo>
                  <a:pt x="679013" y="367030"/>
                </a:lnTo>
                <a:lnTo>
                  <a:pt x="685007" y="375920"/>
                </a:lnTo>
                <a:lnTo>
                  <a:pt x="692461" y="377906"/>
                </a:lnTo>
                <a:lnTo>
                  <a:pt x="698174" y="373380"/>
                </a:lnTo>
                <a:lnTo>
                  <a:pt x="698760" y="361950"/>
                </a:lnTo>
                <a:lnTo>
                  <a:pt x="693445" y="351790"/>
                </a:lnTo>
                <a:lnTo>
                  <a:pt x="685855" y="349800"/>
                </a:lnTo>
                <a:close/>
              </a:path>
              <a:path w="1988184" h="566420">
                <a:moveTo>
                  <a:pt x="1293332" y="186690"/>
                </a:moveTo>
                <a:lnTo>
                  <a:pt x="1281251" y="190500"/>
                </a:lnTo>
                <a:lnTo>
                  <a:pt x="1250088" y="200660"/>
                </a:lnTo>
                <a:lnTo>
                  <a:pt x="1236563" y="204470"/>
                </a:lnTo>
                <a:lnTo>
                  <a:pt x="1227975" y="207010"/>
                </a:lnTo>
                <a:lnTo>
                  <a:pt x="1205299" y="212090"/>
                </a:lnTo>
                <a:lnTo>
                  <a:pt x="1195796" y="215900"/>
                </a:lnTo>
                <a:lnTo>
                  <a:pt x="1175106" y="222250"/>
                </a:lnTo>
                <a:lnTo>
                  <a:pt x="1159655" y="226060"/>
                </a:lnTo>
                <a:lnTo>
                  <a:pt x="1135230" y="228600"/>
                </a:lnTo>
                <a:lnTo>
                  <a:pt x="1121916" y="232410"/>
                </a:lnTo>
                <a:lnTo>
                  <a:pt x="1107614" y="236220"/>
                </a:lnTo>
                <a:lnTo>
                  <a:pt x="1093778" y="241300"/>
                </a:lnTo>
                <a:lnTo>
                  <a:pt x="1081865" y="245110"/>
                </a:lnTo>
                <a:lnTo>
                  <a:pt x="1041364" y="255270"/>
                </a:lnTo>
                <a:lnTo>
                  <a:pt x="1029252" y="260350"/>
                </a:lnTo>
                <a:lnTo>
                  <a:pt x="1023209" y="261620"/>
                </a:lnTo>
                <a:lnTo>
                  <a:pt x="1016891" y="264160"/>
                </a:lnTo>
                <a:lnTo>
                  <a:pt x="1010468" y="265430"/>
                </a:lnTo>
                <a:lnTo>
                  <a:pt x="997903" y="266700"/>
                </a:lnTo>
                <a:lnTo>
                  <a:pt x="991695" y="266700"/>
                </a:lnTo>
                <a:lnTo>
                  <a:pt x="990150" y="268474"/>
                </a:lnTo>
                <a:lnTo>
                  <a:pt x="996883" y="270510"/>
                </a:lnTo>
                <a:lnTo>
                  <a:pt x="1002077" y="280670"/>
                </a:lnTo>
                <a:lnTo>
                  <a:pt x="1002651" y="292100"/>
                </a:lnTo>
                <a:lnTo>
                  <a:pt x="998472" y="296962"/>
                </a:lnTo>
                <a:lnTo>
                  <a:pt x="999264" y="297180"/>
                </a:lnTo>
                <a:lnTo>
                  <a:pt x="1005743" y="295910"/>
                </a:lnTo>
                <a:lnTo>
                  <a:pt x="1011769" y="292100"/>
                </a:lnTo>
                <a:lnTo>
                  <a:pt x="1018025" y="289560"/>
                </a:lnTo>
                <a:lnTo>
                  <a:pt x="1025197" y="288290"/>
                </a:lnTo>
                <a:lnTo>
                  <a:pt x="1031956" y="288290"/>
                </a:lnTo>
                <a:lnTo>
                  <a:pt x="1038386" y="285750"/>
                </a:lnTo>
                <a:lnTo>
                  <a:pt x="1045207" y="284480"/>
                </a:lnTo>
                <a:lnTo>
                  <a:pt x="1053137" y="281940"/>
                </a:lnTo>
                <a:lnTo>
                  <a:pt x="1060132" y="280670"/>
                </a:lnTo>
                <a:lnTo>
                  <a:pt x="1065483" y="278130"/>
                </a:lnTo>
                <a:lnTo>
                  <a:pt x="1071656" y="276860"/>
                </a:lnTo>
                <a:lnTo>
                  <a:pt x="1081115" y="275590"/>
                </a:lnTo>
                <a:lnTo>
                  <a:pt x="1087444" y="274320"/>
                </a:lnTo>
                <a:lnTo>
                  <a:pt x="1094052" y="271780"/>
                </a:lnTo>
                <a:lnTo>
                  <a:pt x="1102691" y="269240"/>
                </a:lnTo>
                <a:lnTo>
                  <a:pt x="1115113" y="266700"/>
                </a:lnTo>
                <a:lnTo>
                  <a:pt x="1125273" y="264160"/>
                </a:lnTo>
                <a:lnTo>
                  <a:pt x="1133335" y="260350"/>
                </a:lnTo>
                <a:lnTo>
                  <a:pt x="1139134" y="257810"/>
                </a:lnTo>
                <a:lnTo>
                  <a:pt x="1142507" y="255270"/>
                </a:lnTo>
                <a:lnTo>
                  <a:pt x="1145480" y="254000"/>
                </a:lnTo>
                <a:lnTo>
                  <a:pt x="1178804" y="242570"/>
                </a:lnTo>
                <a:lnTo>
                  <a:pt x="1189763" y="241300"/>
                </a:lnTo>
                <a:lnTo>
                  <a:pt x="1197533" y="240030"/>
                </a:lnTo>
                <a:lnTo>
                  <a:pt x="1203975" y="240030"/>
                </a:lnTo>
                <a:lnTo>
                  <a:pt x="1210947" y="238760"/>
                </a:lnTo>
                <a:lnTo>
                  <a:pt x="1220443" y="236220"/>
                </a:lnTo>
                <a:lnTo>
                  <a:pt x="1231568" y="232410"/>
                </a:lnTo>
                <a:lnTo>
                  <a:pt x="1241942" y="228600"/>
                </a:lnTo>
                <a:lnTo>
                  <a:pt x="1249187" y="226060"/>
                </a:lnTo>
                <a:lnTo>
                  <a:pt x="1257531" y="224790"/>
                </a:lnTo>
                <a:lnTo>
                  <a:pt x="1270774" y="222250"/>
                </a:lnTo>
                <a:lnTo>
                  <a:pt x="1285860" y="219710"/>
                </a:lnTo>
                <a:lnTo>
                  <a:pt x="1299733" y="217170"/>
                </a:lnTo>
                <a:lnTo>
                  <a:pt x="1301736" y="215266"/>
                </a:lnTo>
                <a:lnTo>
                  <a:pt x="1294581" y="213360"/>
                </a:lnTo>
                <a:lnTo>
                  <a:pt x="1288587" y="204470"/>
                </a:lnTo>
                <a:lnTo>
                  <a:pt x="1288354" y="193040"/>
                </a:lnTo>
                <a:lnTo>
                  <a:pt x="1295430" y="187240"/>
                </a:lnTo>
                <a:lnTo>
                  <a:pt x="1293332" y="186690"/>
                </a:lnTo>
                <a:close/>
              </a:path>
              <a:path w="1988184" h="566420">
                <a:moveTo>
                  <a:pt x="990150" y="268474"/>
                </a:moveTo>
                <a:lnTo>
                  <a:pt x="985064" y="274320"/>
                </a:lnTo>
                <a:lnTo>
                  <a:pt x="984892" y="285750"/>
                </a:lnTo>
                <a:lnTo>
                  <a:pt x="990014" y="294640"/>
                </a:lnTo>
                <a:lnTo>
                  <a:pt x="998472" y="296962"/>
                </a:lnTo>
                <a:lnTo>
                  <a:pt x="1002651" y="292100"/>
                </a:lnTo>
                <a:lnTo>
                  <a:pt x="1002077" y="280670"/>
                </a:lnTo>
                <a:lnTo>
                  <a:pt x="996883" y="270510"/>
                </a:lnTo>
                <a:lnTo>
                  <a:pt x="990150" y="268474"/>
                </a:lnTo>
                <a:close/>
              </a:path>
              <a:path w="1988184" h="566420">
                <a:moveTo>
                  <a:pt x="1598056" y="105410"/>
                </a:moveTo>
                <a:lnTo>
                  <a:pt x="1589917" y="107950"/>
                </a:lnTo>
                <a:lnTo>
                  <a:pt x="1583615" y="110490"/>
                </a:lnTo>
                <a:lnTo>
                  <a:pt x="1577863" y="111760"/>
                </a:lnTo>
                <a:lnTo>
                  <a:pt x="1571373" y="113030"/>
                </a:lnTo>
                <a:lnTo>
                  <a:pt x="1563265" y="114300"/>
                </a:lnTo>
                <a:lnTo>
                  <a:pt x="1554084" y="118110"/>
                </a:lnTo>
                <a:lnTo>
                  <a:pt x="1544686" y="123190"/>
                </a:lnTo>
                <a:lnTo>
                  <a:pt x="1535928" y="125730"/>
                </a:lnTo>
                <a:lnTo>
                  <a:pt x="1520756" y="128270"/>
                </a:lnTo>
                <a:lnTo>
                  <a:pt x="1512823" y="130810"/>
                </a:lnTo>
                <a:lnTo>
                  <a:pt x="1494381" y="135890"/>
                </a:lnTo>
                <a:lnTo>
                  <a:pt x="1483497" y="138430"/>
                </a:lnTo>
                <a:lnTo>
                  <a:pt x="1471702" y="139700"/>
                </a:lnTo>
                <a:lnTo>
                  <a:pt x="1445967" y="148590"/>
                </a:lnTo>
                <a:lnTo>
                  <a:pt x="1430338" y="152400"/>
                </a:lnTo>
                <a:lnTo>
                  <a:pt x="1416175" y="154940"/>
                </a:lnTo>
                <a:lnTo>
                  <a:pt x="1406781" y="156210"/>
                </a:lnTo>
                <a:lnTo>
                  <a:pt x="1396299" y="158750"/>
                </a:lnTo>
                <a:lnTo>
                  <a:pt x="1380250" y="163830"/>
                </a:lnTo>
                <a:lnTo>
                  <a:pt x="1364017" y="170180"/>
                </a:lnTo>
                <a:lnTo>
                  <a:pt x="1352984" y="172720"/>
                </a:lnTo>
                <a:lnTo>
                  <a:pt x="1327472" y="179070"/>
                </a:lnTo>
                <a:lnTo>
                  <a:pt x="1310767" y="182880"/>
                </a:lnTo>
                <a:lnTo>
                  <a:pt x="1296101" y="186690"/>
                </a:lnTo>
                <a:lnTo>
                  <a:pt x="1295430" y="187240"/>
                </a:lnTo>
                <a:lnTo>
                  <a:pt x="1303019" y="189230"/>
                </a:lnTo>
                <a:lnTo>
                  <a:pt x="1308334" y="199390"/>
                </a:lnTo>
                <a:lnTo>
                  <a:pt x="1307748" y="209550"/>
                </a:lnTo>
                <a:lnTo>
                  <a:pt x="1301736" y="215266"/>
                </a:lnTo>
                <a:lnTo>
                  <a:pt x="1304115" y="215900"/>
                </a:lnTo>
                <a:lnTo>
                  <a:pt x="1314746" y="213360"/>
                </a:lnTo>
                <a:lnTo>
                  <a:pt x="1325046" y="209550"/>
                </a:lnTo>
                <a:lnTo>
                  <a:pt x="1334452" y="207010"/>
                </a:lnTo>
                <a:lnTo>
                  <a:pt x="1342405" y="204470"/>
                </a:lnTo>
                <a:lnTo>
                  <a:pt x="1352586" y="201930"/>
                </a:lnTo>
                <a:lnTo>
                  <a:pt x="1360069" y="200660"/>
                </a:lnTo>
                <a:lnTo>
                  <a:pt x="1365846" y="199390"/>
                </a:lnTo>
                <a:lnTo>
                  <a:pt x="1370904" y="196850"/>
                </a:lnTo>
                <a:lnTo>
                  <a:pt x="1377931" y="193040"/>
                </a:lnTo>
                <a:lnTo>
                  <a:pt x="1387824" y="189230"/>
                </a:lnTo>
                <a:lnTo>
                  <a:pt x="1398740" y="185420"/>
                </a:lnTo>
                <a:lnTo>
                  <a:pt x="1408839" y="182880"/>
                </a:lnTo>
                <a:lnTo>
                  <a:pt x="1417728" y="181610"/>
                </a:lnTo>
                <a:lnTo>
                  <a:pt x="1428781" y="179070"/>
                </a:lnTo>
                <a:lnTo>
                  <a:pt x="1439925" y="175260"/>
                </a:lnTo>
                <a:lnTo>
                  <a:pt x="1449085" y="173990"/>
                </a:lnTo>
                <a:lnTo>
                  <a:pt x="1457010" y="171450"/>
                </a:lnTo>
                <a:lnTo>
                  <a:pt x="1467732" y="168910"/>
                </a:lnTo>
                <a:lnTo>
                  <a:pt x="1479593" y="167640"/>
                </a:lnTo>
                <a:lnTo>
                  <a:pt x="1512896" y="160020"/>
                </a:lnTo>
                <a:lnTo>
                  <a:pt x="1523543" y="154940"/>
                </a:lnTo>
                <a:lnTo>
                  <a:pt x="1542933" y="149860"/>
                </a:lnTo>
                <a:lnTo>
                  <a:pt x="1563031" y="144780"/>
                </a:lnTo>
                <a:lnTo>
                  <a:pt x="1572466" y="143510"/>
                </a:lnTo>
                <a:lnTo>
                  <a:pt x="1581203" y="140970"/>
                </a:lnTo>
                <a:lnTo>
                  <a:pt x="1589622" y="139700"/>
                </a:lnTo>
                <a:lnTo>
                  <a:pt x="1598039" y="137160"/>
                </a:lnTo>
                <a:lnTo>
                  <a:pt x="1606768" y="134620"/>
                </a:lnTo>
                <a:lnTo>
                  <a:pt x="1607044" y="134298"/>
                </a:lnTo>
                <a:lnTo>
                  <a:pt x="1598428" y="132080"/>
                </a:lnTo>
                <a:lnTo>
                  <a:pt x="1592956" y="123190"/>
                </a:lnTo>
                <a:lnTo>
                  <a:pt x="1593110" y="111760"/>
                </a:lnTo>
                <a:lnTo>
                  <a:pt x="1599608" y="105879"/>
                </a:lnTo>
                <a:lnTo>
                  <a:pt x="1598056" y="105410"/>
                </a:lnTo>
                <a:close/>
              </a:path>
              <a:path w="1988184" h="566420">
                <a:moveTo>
                  <a:pt x="1295430" y="187240"/>
                </a:moveTo>
                <a:lnTo>
                  <a:pt x="1288354" y="193040"/>
                </a:lnTo>
                <a:lnTo>
                  <a:pt x="1288587" y="204470"/>
                </a:lnTo>
                <a:lnTo>
                  <a:pt x="1294581" y="213360"/>
                </a:lnTo>
                <a:lnTo>
                  <a:pt x="1301736" y="215266"/>
                </a:lnTo>
                <a:lnTo>
                  <a:pt x="1307748" y="209550"/>
                </a:lnTo>
                <a:lnTo>
                  <a:pt x="1308334" y="199390"/>
                </a:lnTo>
                <a:lnTo>
                  <a:pt x="1303019" y="189230"/>
                </a:lnTo>
                <a:lnTo>
                  <a:pt x="1295430" y="187240"/>
                </a:lnTo>
                <a:close/>
              </a:path>
              <a:path w="1988184" h="566420">
                <a:moveTo>
                  <a:pt x="1903433" y="24176"/>
                </a:moveTo>
                <a:lnTo>
                  <a:pt x="1892941" y="26670"/>
                </a:lnTo>
                <a:lnTo>
                  <a:pt x="1885570" y="29210"/>
                </a:lnTo>
                <a:lnTo>
                  <a:pt x="1879873" y="31750"/>
                </a:lnTo>
                <a:lnTo>
                  <a:pt x="1874205" y="33020"/>
                </a:lnTo>
                <a:lnTo>
                  <a:pt x="1865503" y="35560"/>
                </a:lnTo>
                <a:lnTo>
                  <a:pt x="1842837" y="40640"/>
                </a:lnTo>
                <a:lnTo>
                  <a:pt x="1835064" y="44450"/>
                </a:lnTo>
                <a:lnTo>
                  <a:pt x="1822650" y="48260"/>
                </a:lnTo>
                <a:lnTo>
                  <a:pt x="1800259" y="53340"/>
                </a:lnTo>
                <a:lnTo>
                  <a:pt x="1775220" y="58420"/>
                </a:lnTo>
                <a:lnTo>
                  <a:pt x="1754863" y="64770"/>
                </a:lnTo>
                <a:lnTo>
                  <a:pt x="1746385" y="68580"/>
                </a:lnTo>
                <a:lnTo>
                  <a:pt x="1736723" y="71120"/>
                </a:lnTo>
                <a:lnTo>
                  <a:pt x="1726358" y="73660"/>
                </a:lnTo>
                <a:lnTo>
                  <a:pt x="1715772" y="74930"/>
                </a:lnTo>
                <a:lnTo>
                  <a:pt x="1703943" y="77470"/>
                </a:lnTo>
                <a:lnTo>
                  <a:pt x="1690830" y="78740"/>
                </a:lnTo>
                <a:lnTo>
                  <a:pt x="1678393" y="81280"/>
                </a:lnTo>
                <a:lnTo>
                  <a:pt x="1668592" y="86360"/>
                </a:lnTo>
                <a:lnTo>
                  <a:pt x="1660658" y="88900"/>
                </a:lnTo>
                <a:lnTo>
                  <a:pt x="1652458" y="91440"/>
                </a:lnTo>
                <a:lnTo>
                  <a:pt x="1635153" y="93980"/>
                </a:lnTo>
                <a:lnTo>
                  <a:pt x="1626567" y="96520"/>
                </a:lnTo>
                <a:lnTo>
                  <a:pt x="1618368" y="99060"/>
                </a:lnTo>
                <a:lnTo>
                  <a:pt x="1609805" y="101600"/>
                </a:lnTo>
                <a:lnTo>
                  <a:pt x="1600126" y="105410"/>
                </a:lnTo>
                <a:lnTo>
                  <a:pt x="1599608" y="105879"/>
                </a:lnTo>
                <a:lnTo>
                  <a:pt x="1606452" y="107950"/>
                </a:lnTo>
                <a:lnTo>
                  <a:pt x="1611647" y="118110"/>
                </a:lnTo>
                <a:lnTo>
                  <a:pt x="1612224" y="128270"/>
                </a:lnTo>
                <a:lnTo>
                  <a:pt x="1607044" y="134298"/>
                </a:lnTo>
                <a:lnTo>
                  <a:pt x="1608292" y="134620"/>
                </a:lnTo>
                <a:lnTo>
                  <a:pt x="1621956" y="129540"/>
                </a:lnTo>
                <a:lnTo>
                  <a:pt x="1629683" y="127000"/>
                </a:lnTo>
                <a:lnTo>
                  <a:pt x="1639344" y="125730"/>
                </a:lnTo>
                <a:lnTo>
                  <a:pt x="1649125" y="123190"/>
                </a:lnTo>
                <a:lnTo>
                  <a:pt x="1692471" y="107950"/>
                </a:lnTo>
                <a:lnTo>
                  <a:pt x="1703332" y="105410"/>
                </a:lnTo>
                <a:lnTo>
                  <a:pt x="1712890" y="102870"/>
                </a:lnTo>
                <a:lnTo>
                  <a:pt x="1720460" y="101600"/>
                </a:lnTo>
                <a:lnTo>
                  <a:pt x="1727253" y="99060"/>
                </a:lnTo>
                <a:lnTo>
                  <a:pt x="1734857" y="97790"/>
                </a:lnTo>
                <a:lnTo>
                  <a:pt x="1744855" y="92710"/>
                </a:lnTo>
                <a:lnTo>
                  <a:pt x="1760413" y="88900"/>
                </a:lnTo>
                <a:lnTo>
                  <a:pt x="1779877" y="86360"/>
                </a:lnTo>
                <a:lnTo>
                  <a:pt x="1797867" y="83820"/>
                </a:lnTo>
                <a:lnTo>
                  <a:pt x="1809003" y="82550"/>
                </a:lnTo>
                <a:lnTo>
                  <a:pt x="1817385" y="80010"/>
                </a:lnTo>
                <a:lnTo>
                  <a:pt x="1828763" y="74930"/>
                </a:lnTo>
                <a:lnTo>
                  <a:pt x="1840320" y="68580"/>
                </a:lnTo>
                <a:lnTo>
                  <a:pt x="1849237" y="64770"/>
                </a:lnTo>
                <a:lnTo>
                  <a:pt x="1860224" y="63500"/>
                </a:lnTo>
                <a:lnTo>
                  <a:pt x="1894928" y="57150"/>
                </a:lnTo>
                <a:lnTo>
                  <a:pt x="1909816" y="54610"/>
                </a:lnTo>
                <a:lnTo>
                  <a:pt x="1911452" y="52858"/>
                </a:lnTo>
                <a:lnTo>
                  <a:pt x="1903737" y="50800"/>
                </a:lnTo>
                <a:lnTo>
                  <a:pt x="1898010" y="40640"/>
                </a:lnTo>
                <a:lnTo>
                  <a:pt x="1897747" y="30480"/>
                </a:lnTo>
                <a:lnTo>
                  <a:pt x="1903433" y="24176"/>
                </a:lnTo>
                <a:close/>
              </a:path>
              <a:path w="1988184" h="566420">
                <a:moveTo>
                  <a:pt x="1599608" y="105879"/>
                </a:moveTo>
                <a:lnTo>
                  <a:pt x="1593110" y="111760"/>
                </a:lnTo>
                <a:lnTo>
                  <a:pt x="1592956" y="123190"/>
                </a:lnTo>
                <a:lnTo>
                  <a:pt x="1598428" y="132080"/>
                </a:lnTo>
                <a:lnTo>
                  <a:pt x="1607044" y="134298"/>
                </a:lnTo>
                <a:lnTo>
                  <a:pt x="1612224" y="128270"/>
                </a:lnTo>
                <a:lnTo>
                  <a:pt x="1611647" y="118110"/>
                </a:lnTo>
                <a:lnTo>
                  <a:pt x="1606452" y="107950"/>
                </a:lnTo>
                <a:lnTo>
                  <a:pt x="1599608" y="105879"/>
                </a:lnTo>
                <a:close/>
              </a:path>
              <a:path w="1988184" h="566420">
                <a:moveTo>
                  <a:pt x="1987822" y="24130"/>
                </a:moveTo>
                <a:lnTo>
                  <a:pt x="1903631" y="24130"/>
                </a:lnTo>
                <a:lnTo>
                  <a:pt x="1912073" y="26670"/>
                </a:lnTo>
                <a:lnTo>
                  <a:pt x="1917096" y="35560"/>
                </a:lnTo>
                <a:lnTo>
                  <a:pt x="1916933" y="46990"/>
                </a:lnTo>
                <a:lnTo>
                  <a:pt x="1911452" y="52858"/>
                </a:lnTo>
                <a:lnTo>
                  <a:pt x="1913257" y="53340"/>
                </a:lnTo>
                <a:lnTo>
                  <a:pt x="1935767" y="48260"/>
                </a:lnTo>
                <a:lnTo>
                  <a:pt x="1966737" y="48260"/>
                </a:lnTo>
                <a:lnTo>
                  <a:pt x="1977644" y="43180"/>
                </a:lnTo>
                <a:lnTo>
                  <a:pt x="1984885" y="34290"/>
                </a:lnTo>
                <a:lnTo>
                  <a:pt x="1987822" y="24130"/>
                </a:lnTo>
                <a:close/>
              </a:path>
              <a:path w="1988184" h="566420">
                <a:moveTo>
                  <a:pt x="1903631" y="24130"/>
                </a:moveTo>
                <a:lnTo>
                  <a:pt x="1903433" y="24176"/>
                </a:lnTo>
                <a:lnTo>
                  <a:pt x="1897747" y="30480"/>
                </a:lnTo>
                <a:lnTo>
                  <a:pt x="1898010" y="40640"/>
                </a:lnTo>
                <a:lnTo>
                  <a:pt x="1903737" y="50800"/>
                </a:lnTo>
                <a:lnTo>
                  <a:pt x="1911452" y="52858"/>
                </a:lnTo>
                <a:lnTo>
                  <a:pt x="1916933" y="46990"/>
                </a:lnTo>
                <a:lnTo>
                  <a:pt x="1917096" y="35560"/>
                </a:lnTo>
                <a:lnTo>
                  <a:pt x="1912073" y="26670"/>
                </a:lnTo>
                <a:lnTo>
                  <a:pt x="1903631" y="24130"/>
                </a:lnTo>
                <a:close/>
              </a:path>
              <a:path w="1988184" h="566420">
                <a:moveTo>
                  <a:pt x="1966737" y="48260"/>
                </a:moveTo>
                <a:lnTo>
                  <a:pt x="1948384" y="48260"/>
                </a:lnTo>
                <a:lnTo>
                  <a:pt x="1956808" y="49530"/>
                </a:lnTo>
                <a:lnTo>
                  <a:pt x="1966737" y="48260"/>
                </a:lnTo>
                <a:close/>
              </a:path>
              <a:path w="1988184" h="566420">
                <a:moveTo>
                  <a:pt x="1971228" y="0"/>
                </a:moveTo>
                <a:lnTo>
                  <a:pt x="1961961" y="0"/>
                </a:lnTo>
                <a:lnTo>
                  <a:pt x="1953034" y="1270"/>
                </a:lnTo>
                <a:lnTo>
                  <a:pt x="1941669" y="6350"/>
                </a:lnTo>
                <a:lnTo>
                  <a:pt x="1934162" y="11430"/>
                </a:lnTo>
                <a:lnTo>
                  <a:pt x="1923987" y="16510"/>
                </a:lnTo>
                <a:lnTo>
                  <a:pt x="1904621" y="22860"/>
                </a:lnTo>
                <a:lnTo>
                  <a:pt x="1903433" y="24176"/>
                </a:lnTo>
                <a:lnTo>
                  <a:pt x="1903631" y="24130"/>
                </a:lnTo>
                <a:lnTo>
                  <a:pt x="1987822" y="24130"/>
                </a:lnTo>
                <a:lnTo>
                  <a:pt x="1985813" y="12700"/>
                </a:lnTo>
                <a:lnTo>
                  <a:pt x="1979593" y="3810"/>
                </a:lnTo>
                <a:lnTo>
                  <a:pt x="1971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47123" y="5674315"/>
            <a:ext cx="151431" cy="1728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17311" y="1325511"/>
            <a:ext cx="178958" cy="21739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496300" y="10287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85092" y="5785060"/>
            <a:ext cx="1570990" cy="432434"/>
          </a:xfrm>
          <a:custGeom>
            <a:avLst/>
            <a:gdLst/>
            <a:ahLst/>
            <a:cxnLst/>
            <a:rect l="l" t="t" r="r" b="b"/>
            <a:pathLst>
              <a:path w="1570990" h="432435">
                <a:moveTo>
                  <a:pt x="0" y="432097"/>
                </a:moveTo>
                <a:lnTo>
                  <a:pt x="1570532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16796" y="5202377"/>
            <a:ext cx="2155190" cy="1042669"/>
          </a:xfrm>
          <a:custGeom>
            <a:avLst/>
            <a:gdLst/>
            <a:ahLst/>
            <a:cxnLst/>
            <a:rect l="l" t="t" r="r" b="b"/>
            <a:pathLst>
              <a:path w="2155190" h="1042670">
                <a:moveTo>
                  <a:pt x="0" y="0"/>
                </a:moveTo>
                <a:lnTo>
                  <a:pt x="2155102" y="1042393"/>
                </a:lnTo>
              </a:path>
            </a:pathLst>
          </a:custGeom>
          <a:ln w="634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44583" y="5248998"/>
            <a:ext cx="2466975" cy="1192530"/>
          </a:xfrm>
          <a:custGeom>
            <a:avLst/>
            <a:gdLst/>
            <a:ahLst/>
            <a:cxnLst/>
            <a:rect l="l" t="t" r="r" b="b"/>
            <a:pathLst>
              <a:path w="2466975" h="1192529">
                <a:moveTo>
                  <a:pt x="0" y="0"/>
                </a:moveTo>
                <a:lnTo>
                  <a:pt x="2466656" y="1192427"/>
                </a:lnTo>
              </a:path>
            </a:pathLst>
          </a:custGeom>
          <a:ln w="63500">
            <a:solidFill>
              <a:srgbClr val="F15B2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4055" y="4231373"/>
            <a:ext cx="0" cy="2187575"/>
          </a:xfrm>
          <a:custGeom>
            <a:avLst/>
            <a:gdLst/>
            <a:ahLst/>
            <a:cxnLst/>
            <a:rect l="l" t="t" r="r" b="b"/>
            <a:pathLst>
              <a:path h="2187575">
                <a:moveTo>
                  <a:pt x="0" y="2187422"/>
                </a:moveTo>
                <a:lnTo>
                  <a:pt x="0" y="0"/>
                </a:lnTo>
              </a:path>
            </a:pathLst>
          </a:custGeom>
          <a:ln w="63500">
            <a:solidFill>
              <a:srgbClr val="F15B2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42954" y="5197386"/>
            <a:ext cx="2028976" cy="12537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464391" y="4002773"/>
            <a:ext cx="0" cy="2187575"/>
          </a:xfrm>
          <a:custGeom>
            <a:avLst/>
            <a:gdLst/>
            <a:ahLst/>
            <a:cxnLst/>
            <a:rect l="l" t="t" r="r" b="b"/>
            <a:pathLst>
              <a:path h="2187575">
                <a:moveTo>
                  <a:pt x="0" y="2187422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43251" y="4641668"/>
            <a:ext cx="1108653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Latent </a:t>
            </a:r>
            <a:r>
              <a:rPr spc="60" dirty="0"/>
              <a:t>Factor</a:t>
            </a:r>
            <a:r>
              <a:rPr spc="-565" dirty="0"/>
              <a:t> </a:t>
            </a:r>
            <a:r>
              <a:rPr spc="-40" dirty="0"/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7250" y="23304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570941" y="4070872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0210" y="4123420"/>
            <a:ext cx="976545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66050" y="2330450"/>
          <a:ext cx="2440939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426700" y="3924300"/>
            <a:ext cx="768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600" spc="-955" dirty="0">
                <a:latin typeface="DejaVu Sans"/>
                <a:cs typeface="DejaVu Sans"/>
              </a:rPr>
              <a:t>*</a:t>
            </a:r>
            <a:endParaRPr sz="13600">
              <a:latin typeface="DejaVu Sans"/>
              <a:cs typeface="DejaVu San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98250" y="3460750"/>
          <a:ext cx="398525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-20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08692" y="3630972"/>
            <a:ext cx="6036945" cy="1409700"/>
          </a:xfrm>
          <a:custGeom>
            <a:avLst/>
            <a:gdLst/>
            <a:ahLst/>
            <a:cxnLst/>
            <a:rect l="l" t="t" r="r" b="b"/>
            <a:pathLst>
              <a:path w="6036944" h="1409700">
                <a:moveTo>
                  <a:pt x="84622" y="1238790"/>
                </a:moveTo>
                <a:lnTo>
                  <a:pt x="76749" y="1244600"/>
                </a:lnTo>
                <a:lnTo>
                  <a:pt x="50549" y="1282700"/>
                </a:lnTo>
                <a:lnTo>
                  <a:pt x="32604" y="1308100"/>
                </a:lnTo>
                <a:lnTo>
                  <a:pt x="19374" y="1320800"/>
                </a:lnTo>
                <a:lnTo>
                  <a:pt x="7318" y="1333500"/>
                </a:lnTo>
                <a:lnTo>
                  <a:pt x="0" y="1358900"/>
                </a:lnTo>
                <a:lnTo>
                  <a:pt x="2688" y="1384300"/>
                </a:lnTo>
                <a:lnTo>
                  <a:pt x="14546" y="1397000"/>
                </a:lnTo>
                <a:lnTo>
                  <a:pt x="34738" y="1409700"/>
                </a:lnTo>
                <a:lnTo>
                  <a:pt x="73079" y="1409700"/>
                </a:lnTo>
                <a:lnTo>
                  <a:pt x="85933" y="1397000"/>
                </a:lnTo>
                <a:lnTo>
                  <a:pt x="95456" y="1384300"/>
                </a:lnTo>
                <a:lnTo>
                  <a:pt x="104318" y="1358900"/>
                </a:lnTo>
                <a:lnTo>
                  <a:pt x="107088" y="1333500"/>
                </a:lnTo>
                <a:lnTo>
                  <a:pt x="112960" y="1308100"/>
                </a:lnTo>
                <a:lnTo>
                  <a:pt x="131131" y="1282700"/>
                </a:lnTo>
                <a:lnTo>
                  <a:pt x="94652" y="1282700"/>
                </a:lnTo>
                <a:lnTo>
                  <a:pt x="79337" y="1257300"/>
                </a:lnTo>
                <a:lnTo>
                  <a:pt x="80394" y="1244600"/>
                </a:lnTo>
                <a:lnTo>
                  <a:pt x="84622" y="1238790"/>
                </a:lnTo>
                <a:close/>
              </a:path>
              <a:path w="6036944" h="1409700">
                <a:moveTo>
                  <a:pt x="5266795" y="1358900"/>
                </a:moveTo>
                <a:lnTo>
                  <a:pt x="5000682" y="1358900"/>
                </a:lnTo>
                <a:lnTo>
                  <a:pt x="5020796" y="1371600"/>
                </a:lnTo>
                <a:lnTo>
                  <a:pt x="5234350" y="1371600"/>
                </a:lnTo>
                <a:lnTo>
                  <a:pt x="5266795" y="1358900"/>
                </a:lnTo>
                <a:close/>
              </a:path>
              <a:path w="6036944" h="1409700">
                <a:moveTo>
                  <a:pt x="5251227" y="1308100"/>
                </a:moveTo>
                <a:lnTo>
                  <a:pt x="5117951" y="1308100"/>
                </a:lnTo>
                <a:lnTo>
                  <a:pt x="5101741" y="1320800"/>
                </a:lnTo>
                <a:lnTo>
                  <a:pt x="4775481" y="1320800"/>
                </a:lnTo>
                <a:lnTo>
                  <a:pt x="4792268" y="1333500"/>
                </a:lnTo>
                <a:lnTo>
                  <a:pt x="4832608" y="1333500"/>
                </a:lnTo>
                <a:lnTo>
                  <a:pt x="4855077" y="1346200"/>
                </a:lnTo>
                <a:lnTo>
                  <a:pt x="4906242" y="1346200"/>
                </a:lnTo>
                <a:lnTo>
                  <a:pt x="4937071" y="1358900"/>
                </a:lnTo>
                <a:lnTo>
                  <a:pt x="5253382" y="1358900"/>
                </a:lnTo>
                <a:lnTo>
                  <a:pt x="5245887" y="1333500"/>
                </a:lnTo>
                <a:lnTo>
                  <a:pt x="5251227" y="1308100"/>
                </a:lnTo>
                <a:close/>
              </a:path>
              <a:path w="6036944" h="1409700">
                <a:moveTo>
                  <a:pt x="5279654" y="1308100"/>
                </a:moveTo>
                <a:lnTo>
                  <a:pt x="5251227" y="1308100"/>
                </a:lnTo>
                <a:lnTo>
                  <a:pt x="5245887" y="1333500"/>
                </a:lnTo>
                <a:lnTo>
                  <a:pt x="5253382" y="1358900"/>
                </a:lnTo>
                <a:lnTo>
                  <a:pt x="5285686" y="1358900"/>
                </a:lnTo>
                <a:lnTo>
                  <a:pt x="5288956" y="1333500"/>
                </a:lnTo>
                <a:lnTo>
                  <a:pt x="5279654" y="1308100"/>
                </a:lnTo>
                <a:close/>
              </a:path>
              <a:path w="6036944" h="1409700">
                <a:moveTo>
                  <a:pt x="5569071" y="1295400"/>
                </a:moveTo>
                <a:lnTo>
                  <a:pt x="5299628" y="1295400"/>
                </a:lnTo>
                <a:lnTo>
                  <a:pt x="5270224" y="1308100"/>
                </a:lnTo>
                <a:lnTo>
                  <a:pt x="5279654" y="1308100"/>
                </a:lnTo>
                <a:lnTo>
                  <a:pt x="5288956" y="1333500"/>
                </a:lnTo>
                <a:lnTo>
                  <a:pt x="5285686" y="1358900"/>
                </a:lnTo>
                <a:lnTo>
                  <a:pt x="5334216" y="1358900"/>
                </a:lnTo>
                <a:lnTo>
                  <a:pt x="5399637" y="1346200"/>
                </a:lnTo>
                <a:lnTo>
                  <a:pt x="5418562" y="1333500"/>
                </a:lnTo>
                <a:lnTo>
                  <a:pt x="5443214" y="1333500"/>
                </a:lnTo>
                <a:lnTo>
                  <a:pt x="5468556" y="1320800"/>
                </a:lnTo>
                <a:lnTo>
                  <a:pt x="5489553" y="1320800"/>
                </a:lnTo>
                <a:lnTo>
                  <a:pt x="5535176" y="1308100"/>
                </a:lnTo>
                <a:lnTo>
                  <a:pt x="5569071" y="1295400"/>
                </a:lnTo>
                <a:close/>
              </a:path>
              <a:path w="6036944" h="1409700">
                <a:moveTo>
                  <a:pt x="5016571" y="1308100"/>
                </a:moveTo>
                <a:lnTo>
                  <a:pt x="4744545" y="1308100"/>
                </a:lnTo>
                <a:lnTo>
                  <a:pt x="4760283" y="1320800"/>
                </a:lnTo>
                <a:lnTo>
                  <a:pt x="5034893" y="1320800"/>
                </a:lnTo>
                <a:lnTo>
                  <a:pt x="5016571" y="1308100"/>
                </a:lnTo>
                <a:close/>
              </a:path>
              <a:path w="6036944" h="1409700">
                <a:moveTo>
                  <a:pt x="4912068" y="1295400"/>
                </a:moveTo>
                <a:lnTo>
                  <a:pt x="4666669" y="1295400"/>
                </a:lnTo>
                <a:lnTo>
                  <a:pt x="4682988" y="1308100"/>
                </a:lnTo>
                <a:lnTo>
                  <a:pt x="4934057" y="1308100"/>
                </a:lnTo>
                <a:lnTo>
                  <a:pt x="4912068" y="1295400"/>
                </a:lnTo>
                <a:close/>
              </a:path>
              <a:path w="6036944" h="1409700">
                <a:moveTo>
                  <a:pt x="4865602" y="1282700"/>
                </a:moveTo>
                <a:lnTo>
                  <a:pt x="4642063" y="1282700"/>
                </a:lnTo>
                <a:lnTo>
                  <a:pt x="4654343" y="1295400"/>
                </a:lnTo>
                <a:lnTo>
                  <a:pt x="4888055" y="1295400"/>
                </a:lnTo>
                <a:lnTo>
                  <a:pt x="4865602" y="1282700"/>
                </a:lnTo>
                <a:close/>
              </a:path>
              <a:path w="6036944" h="1409700">
                <a:moveTo>
                  <a:pt x="5621633" y="1282700"/>
                </a:moveTo>
                <a:lnTo>
                  <a:pt x="5414718" y="1282700"/>
                </a:lnTo>
                <a:lnTo>
                  <a:pt x="5392505" y="1295400"/>
                </a:lnTo>
                <a:lnTo>
                  <a:pt x="5596227" y="1295400"/>
                </a:lnTo>
                <a:lnTo>
                  <a:pt x="5621633" y="1282700"/>
                </a:lnTo>
                <a:close/>
              </a:path>
              <a:path w="6036944" h="1409700">
                <a:moveTo>
                  <a:pt x="93958" y="1231900"/>
                </a:moveTo>
                <a:lnTo>
                  <a:pt x="84622" y="1238790"/>
                </a:lnTo>
                <a:lnTo>
                  <a:pt x="80394" y="1244600"/>
                </a:lnTo>
                <a:lnTo>
                  <a:pt x="79337" y="1257300"/>
                </a:lnTo>
                <a:lnTo>
                  <a:pt x="94652" y="1282700"/>
                </a:lnTo>
                <a:lnTo>
                  <a:pt x="115808" y="1282700"/>
                </a:lnTo>
                <a:lnTo>
                  <a:pt x="131208" y="1270822"/>
                </a:lnTo>
                <a:lnTo>
                  <a:pt x="131295" y="1257300"/>
                </a:lnTo>
                <a:lnTo>
                  <a:pt x="115522" y="1244600"/>
                </a:lnTo>
                <a:lnTo>
                  <a:pt x="93958" y="1231900"/>
                </a:lnTo>
                <a:close/>
              </a:path>
              <a:path w="6036944" h="1409700">
                <a:moveTo>
                  <a:pt x="131208" y="1270822"/>
                </a:moveTo>
                <a:lnTo>
                  <a:pt x="115808" y="1282700"/>
                </a:lnTo>
                <a:lnTo>
                  <a:pt x="131131" y="1282700"/>
                </a:lnTo>
                <a:lnTo>
                  <a:pt x="131208" y="1270822"/>
                </a:lnTo>
                <a:close/>
              </a:path>
              <a:path w="6036944" h="1409700">
                <a:moveTo>
                  <a:pt x="4627248" y="1219200"/>
                </a:moveTo>
                <a:lnTo>
                  <a:pt x="4614388" y="1219200"/>
                </a:lnTo>
                <a:lnTo>
                  <a:pt x="4602356" y="1244600"/>
                </a:lnTo>
                <a:lnTo>
                  <a:pt x="4599649" y="1257300"/>
                </a:lnTo>
                <a:lnTo>
                  <a:pt x="4610827" y="1282700"/>
                </a:lnTo>
                <a:lnTo>
                  <a:pt x="4819991" y="1282700"/>
                </a:lnTo>
                <a:lnTo>
                  <a:pt x="4797034" y="1270000"/>
                </a:lnTo>
                <a:lnTo>
                  <a:pt x="4623582" y="1270000"/>
                </a:lnTo>
                <a:lnTo>
                  <a:pt x="4636965" y="1257300"/>
                </a:lnTo>
                <a:lnTo>
                  <a:pt x="4639693" y="1231900"/>
                </a:lnTo>
                <a:lnTo>
                  <a:pt x="4627248" y="1219200"/>
                </a:lnTo>
                <a:close/>
              </a:path>
              <a:path w="6036944" h="1409700">
                <a:moveTo>
                  <a:pt x="5731615" y="1231900"/>
                </a:moveTo>
                <a:lnTo>
                  <a:pt x="5596540" y="1231900"/>
                </a:lnTo>
                <a:lnTo>
                  <a:pt x="5581485" y="1244600"/>
                </a:lnTo>
                <a:lnTo>
                  <a:pt x="5558024" y="1257300"/>
                </a:lnTo>
                <a:lnTo>
                  <a:pt x="5526764" y="1270000"/>
                </a:lnTo>
                <a:lnTo>
                  <a:pt x="5458692" y="1270000"/>
                </a:lnTo>
                <a:lnTo>
                  <a:pt x="5438503" y="1282700"/>
                </a:lnTo>
                <a:lnTo>
                  <a:pt x="5649551" y="1282700"/>
                </a:lnTo>
                <a:lnTo>
                  <a:pt x="5679148" y="1257300"/>
                </a:lnTo>
                <a:lnTo>
                  <a:pt x="5707483" y="1244600"/>
                </a:lnTo>
                <a:lnTo>
                  <a:pt x="5731615" y="1231900"/>
                </a:lnTo>
                <a:close/>
              </a:path>
              <a:path w="6036944" h="1409700">
                <a:moveTo>
                  <a:pt x="156573" y="1231900"/>
                </a:moveTo>
                <a:lnTo>
                  <a:pt x="93958" y="1231900"/>
                </a:lnTo>
                <a:lnTo>
                  <a:pt x="115522" y="1244600"/>
                </a:lnTo>
                <a:lnTo>
                  <a:pt x="131295" y="1257300"/>
                </a:lnTo>
                <a:lnTo>
                  <a:pt x="131208" y="1270822"/>
                </a:lnTo>
                <a:lnTo>
                  <a:pt x="132274" y="1270000"/>
                </a:lnTo>
                <a:lnTo>
                  <a:pt x="143722" y="1257300"/>
                </a:lnTo>
                <a:lnTo>
                  <a:pt x="151038" y="1244600"/>
                </a:lnTo>
                <a:lnTo>
                  <a:pt x="156573" y="1231900"/>
                </a:lnTo>
                <a:close/>
              </a:path>
              <a:path w="6036944" h="1409700">
                <a:moveTo>
                  <a:pt x="4600680" y="1206500"/>
                </a:moveTo>
                <a:lnTo>
                  <a:pt x="4468932" y="1206500"/>
                </a:lnTo>
                <a:lnTo>
                  <a:pt x="4488905" y="1219200"/>
                </a:lnTo>
                <a:lnTo>
                  <a:pt x="4505227" y="1231900"/>
                </a:lnTo>
                <a:lnTo>
                  <a:pt x="4518615" y="1231900"/>
                </a:lnTo>
                <a:lnTo>
                  <a:pt x="4531406" y="1244600"/>
                </a:lnTo>
                <a:lnTo>
                  <a:pt x="4556928" y="1244600"/>
                </a:lnTo>
                <a:lnTo>
                  <a:pt x="4569272" y="1257300"/>
                </a:lnTo>
                <a:lnTo>
                  <a:pt x="4580665" y="1257300"/>
                </a:lnTo>
                <a:lnTo>
                  <a:pt x="4591972" y="1270000"/>
                </a:lnTo>
                <a:lnTo>
                  <a:pt x="4605238" y="1270000"/>
                </a:lnTo>
                <a:lnTo>
                  <a:pt x="4599649" y="1257300"/>
                </a:lnTo>
                <a:lnTo>
                  <a:pt x="4602356" y="1244600"/>
                </a:lnTo>
                <a:lnTo>
                  <a:pt x="4614388" y="1219200"/>
                </a:lnTo>
                <a:lnTo>
                  <a:pt x="4613909" y="1219200"/>
                </a:lnTo>
                <a:lnTo>
                  <a:pt x="4600680" y="1206500"/>
                </a:lnTo>
                <a:close/>
              </a:path>
              <a:path w="6036944" h="1409700">
                <a:moveTo>
                  <a:pt x="4648348" y="1219200"/>
                </a:moveTo>
                <a:lnTo>
                  <a:pt x="4627248" y="1219200"/>
                </a:lnTo>
                <a:lnTo>
                  <a:pt x="4639693" y="1231900"/>
                </a:lnTo>
                <a:lnTo>
                  <a:pt x="4636965" y="1257300"/>
                </a:lnTo>
                <a:lnTo>
                  <a:pt x="4623582" y="1270000"/>
                </a:lnTo>
                <a:lnTo>
                  <a:pt x="4756858" y="1270000"/>
                </a:lnTo>
                <a:lnTo>
                  <a:pt x="4736517" y="1257300"/>
                </a:lnTo>
                <a:lnTo>
                  <a:pt x="4716698" y="1257300"/>
                </a:lnTo>
                <a:lnTo>
                  <a:pt x="4698178" y="1244600"/>
                </a:lnTo>
                <a:lnTo>
                  <a:pt x="4681193" y="1231900"/>
                </a:lnTo>
                <a:lnTo>
                  <a:pt x="4664801" y="1231900"/>
                </a:lnTo>
                <a:lnTo>
                  <a:pt x="4648348" y="1219200"/>
                </a:lnTo>
                <a:close/>
              </a:path>
              <a:path w="6036944" h="1409700">
                <a:moveTo>
                  <a:pt x="494757" y="711200"/>
                </a:moveTo>
                <a:lnTo>
                  <a:pt x="492217" y="711200"/>
                </a:lnTo>
                <a:lnTo>
                  <a:pt x="481887" y="723900"/>
                </a:lnTo>
                <a:lnTo>
                  <a:pt x="472127" y="736600"/>
                </a:lnTo>
                <a:lnTo>
                  <a:pt x="460579" y="749300"/>
                </a:lnTo>
                <a:lnTo>
                  <a:pt x="444884" y="762000"/>
                </a:lnTo>
                <a:lnTo>
                  <a:pt x="429985" y="774700"/>
                </a:lnTo>
                <a:lnTo>
                  <a:pt x="419986" y="800100"/>
                </a:lnTo>
                <a:lnTo>
                  <a:pt x="411444" y="812800"/>
                </a:lnTo>
                <a:lnTo>
                  <a:pt x="400917" y="825500"/>
                </a:lnTo>
                <a:lnTo>
                  <a:pt x="386376" y="838200"/>
                </a:lnTo>
                <a:lnTo>
                  <a:pt x="369661" y="850900"/>
                </a:lnTo>
                <a:lnTo>
                  <a:pt x="353095" y="876300"/>
                </a:lnTo>
                <a:lnTo>
                  <a:pt x="339004" y="889000"/>
                </a:lnTo>
                <a:lnTo>
                  <a:pt x="327971" y="901700"/>
                </a:lnTo>
                <a:lnTo>
                  <a:pt x="318091" y="914400"/>
                </a:lnTo>
                <a:lnTo>
                  <a:pt x="307786" y="927100"/>
                </a:lnTo>
                <a:lnTo>
                  <a:pt x="295481" y="939800"/>
                </a:lnTo>
                <a:lnTo>
                  <a:pt x="274308" y="977900"/>
                </a:lnTo>
                <a:lnTo>
                  <a:pt x="245186" y="1003300"/>
                </a:lnTo>
                <a:lnTo>
                  <a:pt x="217650" y="1028700"/>
                </a:lnTo>
                <a:lnTo>
                  <a:pt x="201235" y="1054100"/>
                </a:lnTo>
                <a:lnTo>
                  <a:pt x="191710" y="1066800"/>
                </a:lnTo>
                <a:lnTo>
                  <a:pt x="168432" y="1117600"/>
                </a:lnTo>
                <a:lnTo>
                  <a:pt x="159058" y="1130300"/>
                </a:lnTo>
                <a:lnTo>
                  <a:pt x="145068" y="1155700"/>
                </a:lnTo>
                <a:lnTo>
                  <a:pt x="122722" y="1181100"/>
                </a:lnTo>
                <a:lnTo>
                  <a:pt x="98877" y="1219200"/>
                </a:lnTo>
                <a:lnTo>
                  <a:pt x="84622" y="1238790"/>
                </a:lnTo>
                <a:lnTo>
                  <a:pt x="93958" y="1231900"/>
                </a:lnTo>
                <a:lnTo>
                  <a:pt x="156573" y="1231900"/>
                </a:lnTo>
                <a:lnTo>
                  <a:pt x="162678" y="1219200"/>
                </a:lnTo>
                <a:lnTo>
                  <a:pt x="173352" y="1206500"/>
                </a:lnTo>
                <a:lnTo>
                  <a:pt x="187739" y="1181100"/>
                </a:lnTo>
                <a:lnTo>
                  <a:pt x="201191" y="1155700"/>
                </a:lnTo>
                <a:lnTo>
                  <a:pt x="209058" y="1143000"/>
                </a:lnTo>
                <a:lnTo>
                  <a:pt x="223621" y="1117600"/>
                </a:lnTo>
                <a:lnTo>
                  <a:pt x="253094" y="1079500"/>
                </a:lnTo>
                <a:lnTo>
                  <a:pt x="286327" y="1041400"/>
                </a:lnTo>
                <a:lnTo>
                  <a:pt x="312169" y="1003300"/>
                </a:lnTo>
                <a:lnTo>
                  <a:pt x="322443" y="990600"/>
                </a:lnTo>
                <a:lnTo>
                  <a:pt x="334931" y="965200"/>
                </a:lnTo>
                <a:lnTo>
                  <a:pt x="349252" y="952500"/>
                </a:lnTo>
                <a:lnTo>
                  <a:pt x="365027" y="939800"/>
                </a:lnTo>
                <a:lnTo>
                  <a:pt x="383464" y="927100"/>
                </a:lnTo>
                <a:lnTo>
                  <a:pt x="403605" y="901700"/>
                </a:lnTo>
                <a:lnTo>
                  <a:pt x="421814" y="876300"/>
                </a:lnTo>
                <a:lnTo>
                  <a:pt x="434458" y="863600"/>
                </a:lnTo>
                <a:lnTo>
                  <a:pt x="444457" y="850900"/>
                </a:lnTo>
                <a:lnTo>
                  <a:pt x="456700" y="838200"/>
                </a:lnTo>
                <a:lnTo>
                  <a:pt x="470275" y="825500"/>
                </a:lnTo>
                <a:lnTo>
                  <a:pt x="484267" y="812800"/>
                </a:lnTo>
                <a:lnTo>
                  <a:pt x="497147" y="800100"/>
                </a:lnTo>
                <a:lnTo>
                  <a:pt x="508951" y="787400"/>
                </a:lnTo>
                <a:lnTo>
                  <a:pt x="521291" y="774700"/>
                </a:lnTo>
                <a:lnTo>
                  <a:pt x="535778" y="762000"/>
                </a:lnTo>
                <a:lnTo>
                  <a:pt x="521228" y="762000"/>
                </a:lnTo>
                <a:lnTo>
                  <a:pt x="502520" y="749300"/>
                </a:lnTo>
                <a:lnTo>
                  <a:pt x="490998" y="723900"/>
                </a:lnTo>
                <a:lnTo>
                  <a:pt x="494757" y="711200"/>
                </a:lnTo>
                <a:close/>
              </a:path>
              <a:path w="6036944" h="1409700">
                <a:moveTo>
                  <a:pt x="5812387" y="1193800"/>
                </a:moveTo>
                <a:lnTo>
                  <a:pt x="5681367" y="1193800"/>
                </a:lnTo>
                <a:lnTo>
                  <a:pt x="5656812" y="1206500"/>
                </a:lnTo>
                <a:lnTo>
                  <a:pt x="5636641" y="1219200"/>
                </a:lnTo>
                <a:lnTo>
                  <a:pt x="5620696" y="1219200"/>
                </a:lnTo>
                <a:lnTo>
                  <a:pt x="5609252" y="1231900"/>
                </a:lnTo>
                <a:lnTo>
                  <a:pt x="5753862" y="1231900"/>
                </a:lnTo>
                <a:lnTo>
                  <a:pt x="5776620" y="1219200"/>
                </a:lnTo>
                <a:lnTo>
                  <a:pt x="5797069" y="1206500"/>
                </a:lnTo>
                <a:lnTo>
                  <a:pt x="5812387" y="1193800"/>
                </a:lnTo>
                <a:close/>
              </a:path>
              <a:path w="6036944" h="1409700">
                <a:moveTo>
                  <a:pt x="4078563" y="850900"/>
                </a:moveTo>
                <a:lnTo>
                  <a:pt x="4057744" y="863600"/>
                </a:lnTo>
                <a:lnTo>
                  <a:pt x="4045880" y="876300"/>
                </a:lnTo>
                <a:lnTo>
                  <a:pt x="4051722" y="901700"/>
                </a:lnTo>
                <a:lnTo>
                  <a:pt x="4071377" y="914400"/>
                </a:lnTo>
                <a:lnTo>
                  <a:pt x="4097344" y="939800"/>
                </a:lnTo>
                <a:lnTo>
                  <a:pt x="4147290" y="990600"/>
                </a:lnTo>
                <a:lnTo>
                  <a:pt x="4161427" y="1003300"/>
                </a:lnTo>
                <a:lnTo>
                  <a:pt x="4179950" y="1016000"/>
                </a:lnTo>
                <a:lnTo>
                  <a:pt x="4199627" y="1041400"/>
                </a:lnTo>
                <a:lnTo>
                  <a:pt x="4217229" y="1054100"/>
                </a:lnTo>
                <a:lnTo>
                  <a:pt x="4256427" y="1079500"/>
                </a:lnTo>
                <a:lnTo>
                  <a:pt x="4282262" y="1092200"/>
                </a:lnTo>
                <a:lnTo>
                  <a:pt x="4301625" y="1117600"/>
                </a:lnTo>
                <a:lnTo>
                  <a:pt x="4321407" y="1130300"/>
                </a:lnTo>
                <a:lnTo>
                  <a:pt x="4346171" y="1143000"/>
                </a:lnTo>
                <a:lnTo>
                  <a:pt x="4374007" y="1168400"/>
                </a:lnTo>
                <a:lnTo>
                  <a:pt x="4401581" y="1181100"/>
                </a:lnTo>
                <a:lnTo>
                  <a:pt x="4425560" y="1193800"/>
                </a:lnTo>
                <a:lnTo>
                  <a:pt x="4447189" y="1206500"/>
                </a:lnTo>
                <a:lnTo>
                  <a:pt x="4587450" y="1206500"/>
                </a:lnTo>
                <a:lnTo>
                  <a:pt x="4574111" y="1193800"/>
                </a:lnTo>
                <a:lnTo>
                  <a:pt x="4561948" y="1193800"/>
                </a:lnTo>
                <a:lnTo>
                  <a:pt x="4549635" y="1181100"/>
                </a:lnTo>
                <a:lnTo>
                  <a:pt x="4536403" y="1181100"/>
                </a:lnTo>
                <a:lnTo>
                  <a:pt x="4521483" y="1168400"/>
                </a:lnTo>
                <a:lnTo>
                  <a:pt x="4496875" y="1168400"/>
                </a:lnTo>
                <a:lnTo>
                  <a:pt x="4485233" y="1155700"/>
                </a:lnTo>
                <a:lnTo>
                  <a:pt x="4469819" y="1143000"/>
                </a:lnTo>
                <a:lnTo>
                  <a:pt x="4458385" y="1143000"/>
                </a:lnTo>
                <a:lnTo>
                  <a:pt x="4445343" y="1130300"/>
                </a:lnTo>
                <a:lnTo>
                  <a:pt x="4428696" y="1130300"/>
                </a:lnTo>
                <a:lnTo>
                  <a:pt x="4406446" y="1104900"/>
                </a:lnTo>
                <a:lnTo>
                  <a:pt x="4388058" y="1104900"/>
                </a:lnTo>
                <a:lnTo>
                  <a:pt x="4372137" y="1092200"/>
                </a:lnTo>
                <a:lnTo>
                  <a:pt x="4359769" y="1092200"/>
                </a:lnTo>
                <a:lnTo>
                  <a:pt x="4352039" y="1079500"/>
                </a:lnTo>
                <a:lnTo>
                  <a:pt x="4330872" y="1079500"/>
                </a:lnTo>
                <a:lnTo>
                  <a:pt x="4309688" y="1066800"/>
                </a:lnTo>
                <a:lnTo>
                  <a:pt x="4283891" y="1041400"/>
                </a:lnTo>
                <a:lnTo>
                  <a:pt x="4266228" y="1028700"/>
                </a:lnTo>
                <a:lnTo>
                  <a:pt x="4254802" y="1016000"/>
                </a:lnTo>
                <a:lnTo>
                  <a:pt x="4245833" y="1003300"/>
                </a:lnTo>
                <a:lnTo>
                  <a:pt x="4235542" y="990600"/>
                </a:lnTo>
                <a:lnTo>
                  <a:pt x="4219828" y="977900"/>
                </a:lnTo>
                <a:lnTo>
                  <a:pt x="4200524" y="965200"/>
                </a:lnTo>
                <a:lnTo>
                  <a:pt x="4182355" y="952500"/>
                </a:lnTo>
                <a:lnTo>
                  <a:pt x="4170048" y="939800"/>
                </a:lnTo>
                <a:lnTo>
                  <a:pt x="4158066" y="927100"/>
                </a:lnTo>
                <a:lnTo>
                  <a:pt x="4132275" y="901700"/>
                </a:lnTo>
                <a:lnTo>
                  <a:pt x="4068360" y="901700"/>
                </a:lnTo>
                <a:lnTo>
                  <a:pt x="4088290" y="889000"/>
                </a:lnTo>
                <a:lnTo>
                  <a:pt x="4099723" y="876300"/>
                </a:lnTo>
                <a:lnTo>
                  <a:pt x="4096415" y="861683"/>
                </a:lnTo>
                <a:lnTo>
                  <a:pt x="4078563" y="850900"/>
                </a:lnTo>
                <a:close/>
              </a:path>
              <a:path w="6036944" h="1409700">
                <a:moveTo>
                  <a:pt x="5846748" y="1168400"/>
                </a:moveTo>
                <a:lnTo>
                  <a:pt x="5741785" y="1168400"/>
                </a:lnTo>
                <a:lnTo>
                  <a:pt x="5722979" y="1181100"/>
                </a:lnTo>
                <a:lnTo>
                  <a:pt x="5710711" y="1181100"/>
                </a:lnTo>
                <a:lnTo>
                  <a:pt x="5698087" y="1193800"/>
                </a:lnTo>
                <a:lnTo>
                  <a:pt x="5823952" y="1193800"/>
                </a:lnTo>
                <a:lnTo>
                  <a:pt x="5835279" y="1181100"/>
                </a:lnTo>
                <a:lnTo>
                  <a:pt x="5846748" y="1168400"/>
                </a:lnTo>
                <a:close/>
              </a:path>
              <a:path w="6036944" h="1409700">
                <a:moveTo>
                  <a:pt x="5871287" y="1155700"/>
                </a:moveTo>
                <a:lnTo>
                  <a:pt x="5763538" y="1155700"/>
                </a:lnTo>
                <a:lnTo>
                  <a:pt x="5753602" y="1168400"/>
                </a:lnTo>
                <a:lnTo>
                  <a:pt x="5858742" y="1168400"/>
                </a:lnTo>
                <a:lnTo>
                  <a:pt x="5871287" y="1155700"/>
                </a:lnTo>
                <a:close/>
              </a:path>
              <a:path w="6036944" h="1409700">
                <a:moveTo>
                  <a:pt x="5881729" y="1092200"/>
                </a:moveTo>
                <a:lnTo>
                  <a:pt x="5875252" y="1092200"/>
                </a:lnTo>
                <a:lnTo>
                  <a:pt x="5863907" y="1104900"/>
                </a:lnTo>
                <a:lnTo>
                  <a:pt x="5853646" y="1104900"/>
                </a:lnTo>
                <a:lnTo>
                  <a:pt x="5842694" y="1117600"/>
                </a:lnTo>
                <a:lnTo>
                  <a:pt x="5829278" y="1117600"/>
                </a:lnTo>
                <a:lnTo>
                  <a:pt x="5816366" y="1130300"/>
                </a:lnTo>
                <a:lnTo>
                  <a:pt x="5804370" y="1130300"/>
                </a:lnTo>
                <a:lnTo>
                  <a:pt x="5791684" y="1143000"/>
                </a:lnTo>
                <a:lnTo>
                  <a:pt x="5776700" y="1155700"/>
                </a:lnTo>
                <a:lnTo>
                  <a:pt x="5896425" y="1155700"/>
                </a:lnTo>
                <a:lnTo>
                  <a:pt x="5908399" y="1143000"/>
                </a:lnTo>
                <a:lnTo>
                  <a:pt x="5895695" y="1143000"/>
                </a:lnTo>
                <a:lnTo>
                  <a:pt x="5879983" y="1130300"/>
                </a:lnTo>
                <a:lnTo>
                  <a:pt x="5873748" y="1104900"/>
                </a:lnTo>
                <a:lnTo>
                  <a:pt x="5881729" y="1092200"/>
                </a:lnTo>
                <a:close/>
              </a:path>
              <a:path w="6036944" h="1409700">
                <a:moveTo>
                  <a:pt x="6008626" y="1003300"/>
                </a:moveTo>
                <a:lnTo>
                  <a:pt x="5970891" y="1003300"/>
                </a:lnTo>
                <a:lnTo>
                  <a:pt x="5948404" y="1016000"/>
                </a:lnTo>
                <a:lnTo>
                  <a:pt x="5932057" y="1028700"/>
                </a:lnTo>
                <a:lnTo>
                  <a:pt x="5923258" y="1041400"/>
                </a:lnTo>
                <a:lnTo>
                  <a:pt x="5910363" y="1066800"/>
                </a:lnTo>
                <a:lnTo>
                  <a:pt x="5881729" y="1092200"/>
                </a:lnTo>
                <a:lnTo>
                  <a:pt x="5873748" y="1104900"/>
                </a:lnTo>
                <a:lnTo>
                  <a:pt x="5879983" y="1130300"/>
                </a:lnTo>
                <a:lnTo>
                  <a:pt x="5895695" y="1143000"/>
                </a:lnTo>
                <a:lnTo>
                  <a:pt x="5908399" y="1143000"/>
                </a:lnTo>
                <a:lnTo>
                  <a:pt x="5917650" y="1130300"/>
                </a:lnTo>
                <a:lnTo>
                  <a:pt x="5911161" y="1104900"/>
                </a:lnTo>
                <a:lnTo>
                  <a:pt x="5895004" y="1092200"/>
                </a:lnTo>
                <a:lnTo>
                  <a:pt x="6008729" y="1092200"/>
                </a:lnTo>
                <a:lnTo>
                  <a:pt x="6027362" y="1079500"/>
                </a:lnTo>
                <a:lnTo>
                  <a:pt x="6036732" y="1054100"/>
                </a:lnTo>
                <a:lnTo>
                  <a:pt x="6036197" y="1041400"/>
                </a:lnTo>
                <a:lnTo>
                  <a:pt x="6025112" y="1016000"/>
                </a:lnTo>
                <a:lnTo>
                  <a:pt x="6008626" y="1003300"/>
                </a:lnTo>
                <a:close/>
              </a:path>
              <a:path w="6036944" h="1409700">
                <a:moveTo>
                  <a:pt x="6008729" y="1092200"/>
                </a:moveTo>
                <a:lnTo>
                  <a:pt x="5895004" y="1092200"/>
                </a:lnTo>
                <a:lnTo>
                  <a:pt x="5911161" y="1104900"/>
                </a:lnTo>
                <a:lnTo>
                  <a:pt x="5917650" y="1130300"/>
                </a:lnTo>
                <a:lnTo>
                  <a:pt x="5908399" y="1143000"/>
                </a:lnTo>
                <a:lnTo>
                  <a:pt x="5916146" y="1143000"/>
                </a:lnTo>
                <a:lnTo>
                  <a:pt x="5948650" y="1117600"/>
                </a:lnTo>
                <a:lnTo>
                  <a:pt x="5970819" y="1117600"/>
                </a:lnTo>
                <a:lnTo>
                  <a:pt x="5988798" y="1104900"/>
                </a:lnTo>
                <a:lnTo>
                  <a:pt x="6008729" y="1092200"/>
                </a:lnTo>
                <a:close/>
              </a:path>
              <a:path w="6036944" h="1409700">
                <a:moveTo>
                  <a:pt x="3588617" y="406400"/>
                </a:moveTo>
                <a:lnTo>
                  <a:pt x="3575027" y="406400"/>
                </a:lnTo>
                <a:lnTo>
                  <a:pt x="3557851" y="419100"/>
                </a:lnTo>
                <a:lnTo>
                  <a:pt x="3550086" y="444500"/>
                </a:lnTo>
                <a:lnTo>
                  <a:pt x="3557603" y="457200"/>
                </a:lnTo>
                <a:lnTo>
                  <a:pt x="3577205" y="469900"/>
                </a:lnTo>
                <a:lnTo>
                  <a:pt x="3591430" y="482600"/>
                </a:lnTo>
                <a:lnTo>
                  <a:pt x="3602616" y="482600"/>
                </a:lnTo>
                <a:lnTo>
                  <a:pt x="3613102" y="495300"/>
                </a:lnTo>
                <a:lnTo>
                  <a:pt x="3627757" y="508000"/>
                </a:lnTo>
                <a:lnTo>
                  <a:pt x="3666048" y="533400"/>
                </a:lnTo>
                <a:lnTo>
                  <a:pt x="3681289" y="546100"/>
                </a:lnTo>
                <a:lnTo>
                  <a:pt x="3703363" y="558800"/>
                </a:lnTo>
                <a:lnTo>
                  <a:pt x="3739404" y="584200"/>
                </a:lnTo>
                <a:lnTo>
                  <a:pt x="3779626" y="622300"/>
                </a:lnTo>
                <a:lnTo>
                  <a:pt x="3814245" y="647700"/>
                </a:lnTo>
                <a:lnTo>
                  <a:pt x="3829528" y="660400"/>
                </a:lnTo>
                <a:lnTo>
                  <a:pt x="3845932" y="673100"/>
                </a:lnTo>
                <a:lnTo>
                  <a:pt x="3862240" y="698500"/>
                </a:lnTo>
                <a:lnTo>
                  <a:pt x="3877237" y="711200"/>
                </a:lnTo>
                <a:lnTo>
                  <a:pt x="3892769" y="723900"/>
                </a:lnTo>
                <a:lnTo>
                  <a:pt x="3910459" y="749300"/>
                </a:lnTo>
                <a:lnTo>
                  <a:pt x="3928727" y="774700"/>
                </a:lnTo>
                <a:lnTo>
                  <a:pt x="3945995" y="787400"/>
                </a:lnTo>
                <a:lnTo>
                  <a:pt x="3960246" y="800100"/>
                </a:lnTo>
                <a:lnTo>
                  <a:pt x="3971625" y="812800"/>
                </a:lnTo>
                <a:lnTo>
                  <a:pt x="3981987" y="825500"/>
                </a:lnTo>
                <a:lnTo>
                  <a:pt x="3993188" y="838200"/>
                </a:lnTo>
                <a:lnTo>
                  <a:pt x="4005732" y="850900"/>
                </a:lnTo>
                <a:lnTo>
                  <a:pt x="4018952" y="863600"/>
                </a:lnTo>
                <a:lnTo>
                  <a:pt x="4033145" y="876300"/>
                </a:lnTo>
                <a:lnTo>
                  <a:pt x="4048611" y="901700"/>
                </a:lnTo>
                <a:lnTo>
                  <a:pt x="4051722" y="901700"/>
                </a:lnTo>
                <a:lnTo>
                  <a:pt x="4045880" y="876300"/>
                </a:lnTo>
                <a:lnTo>
                  <a:pt x="4057744" y="863600"/>
                </a:lnTo>
                <a:lnTo>
                  <a:pt x="4078563" y="850900"/>
                </a:lnTo>
                <a:lnTo>
                  <a:pt x="4082975" y="850900"/>
                </a:lnTo>
                <a:lnTo>
                  <a:pt x="4071465" y="838200"/>
                </a:lnTo>
                <a:lnTo>
                  <a:pt x="4059564" y="825500"/>
                </a:lnTo>
                <a:lnTo>
                  <a:pt x="4047392" y="800100"/>
                </a:lnTo>
                <a:lnTo>
                  <a:pt x="4033215" y="787400"/>
                </a:lnTo>
                <a:lnTo>
                  <a:pt x="4000736" y="762000"/>
                </a:lnTo>
                <a:lnTo>
                  <a:pt x="3987016" y="749300"/>
                </a:lnTo>
                <a:lnTo>
                  <a:pt x="3973804" y="736600"/>
                </a:lnTo>
                <a:lnTo>
                  <a:pt x="3958484" y="723900"/>
                </a:lnTo>
                <a:lnTo>
                  <a:pt x="3942694" y="698500"/>
                </a:lnTo>
                <a:lnTo>
                  <a:pt x="3928075" y="685800"/>
                </a:lnTo>
                <a:lnTo>
                  <a:pt x="3916287" y="673100"/>
                </a:lnTo>
                <a:lnTo>
                  <a:pt x="3905706" y="660400"/>
                </a:lnTo>
                <a:lnTo>
                  <a:pt x="3892840" y="660400"/>
                </a:lnTo>
                <a:lnTo>
                  <a:pt x="3874202" y="635000"/>
                </a:lnTo>
                <a:lnTo>
                  <a:pt x="3848245" y="622300"/>
                </a:lnTo>
                <a:lnTo>
                  <a:pt x="3819716" y="584200"/>
                </a:lnTo>
                <a:lnTo>
                  <a:pt x="3794335" y="558800"/>
                </a:lnTo>
                <a:lnTo>
                  <a:pt x="3777821" y="546100"/>
                </a:lnTo>
                <a:lnTo>
                  <a:pt x="3761725" y="533400"/>
                </a:lnTo>
                <a:lnTo>
                  <a:pt x="3738383" y="520700"/>
                </a:lnTo>
                <a:lnTo>
                  <a:pt x="3714472" y="508000"/>
                </a:lnTo>
                <a:lnTo>
                  <a:pt x="3696668" y="495300"/>
                </a:lnTo>
                <a:lnTo>
                  <a:pt x="3677932" y="482600"/>
                </a:lnTo>
                <a:lnTo>
                  <a:pt x="3650820" y="457200"/>
                </a:lnTo>
                <a:lnTo>
                  <a:pt x="3575833" y="457200"/>
                </a:lnTo>
                <a:lnTo>
                  <a:pt x="3592325" y="444500"/>
                </a:lnTo>
                <a:lnTo>
                  <a:pt x="3598368" y="419100"/>
                </a:lnTo>
                <a:lnTo>
                  <a:pt x="3588617" y="406400"/>
                </a:lnTo>
                <a:close/>
              </a:path>
              <a:path w="6036944" h="1409700">
                <a:moveTo>
                  <a:pt x="4096415" y="861683"/>
                </a:moveTo>
                <a:lnTo>
                  <a:pt x="4099723" y="876300"/>
                </a:lnTo>
                <a:lnTo>
                  <a:pt x="4088290" y="889000"/>
                </a:lnTo>
                <a:lnTo>
                  <a:pt x="4068360" y="901700"/>
                </a:lnTo>
                <a:lnTo>
                  <a:pt x="4132275" y="901700"/>
                </a:lnTo>
                <a:lnTo>
                  <a:pt x="4119379" y="889000"/>
                </a:lnTo>
                <a:lnTo>
                  <a:pt x="4099589" y="863600"/>
                </a:lnTo>
                <a:lnTo>
                  <a:pt x="4096415" y="861683"/>
                </a:lnTo>
                <a:close/>
              </a:path>
              <a:path w="6036944" h="1409700">
                <a:moveTo>
                  <a:pt x="4093975" y="850900"/>
                </a:moveTo>
                <a:lnTo>
                  <a:pt x="4078563" y="850900"/>
                </a:lnTo>
                <a:lnTo>
                  <a:pt x="4096415" y="861683"/>
                </a:lnTo>
                <a:lnTo>
                  <a:pt x="4093975" y="850900"/>
                </a:lnTo>
                <a:close/>
              </a:path>
              <a:path w="6036944" h="1409700">
                <a:moveTo>
                  <a:pt x="1032970" y="317500"/>
                </a:moveTo>
                <a:lnTo>
                  <a:pt x="1024576" y="317500"/>
                </a:lnTo>
                <a:lnTo>
                  <a:pt x="1004462" y="330200"/>
                </a:lnTo>
                <a:lnTo>
                  <a:pt x="985226" y="342900"/>
                </a:lnTo>
                <a:lnTo>
                  <a:pt x="967803" y="355600"/>
                </a:lnTo>
                <a:lnTo>
                  <a:pt x="953126" y="355600"/>
                </a:lnTo>
                <a:lnTo>
                  <a:pt x="934017" y="368300"/>
                </a:lnTo>
                <a:lnTo>
                  <a:pt x="919650" y="381000"/>
                </a:lnTo>
                <a:lnTo>
                  <a:pt x="908743" y="381000"/>
                </a:lnTo>
                <a:lnTo>
                  <a:pt x="900014" y="393700"/>
                </a:lnTo>
                <a:lnTo>
                  <a:pt x="888358" y="406400"/>
                </a:lnTo>
                <a:lnTo>
                  <a:pt x="871365" y="419100"/>
                </a:lnTo>
                <a:lnTo>
                  <a:pt x="852021" y="431800"/>
                </a:lnTo>
                <a:lnTo>
                  <a:pt x="833314" y="444500"/>
                </a:lnTo>
                <a:lnTo>
                  <a:pt x="816826" y="457200"/>
                </a:lnTo>
                <a:lnTo>
                  <a:pt x="777201" y="482600"/>
                </a:lnTo>
                <a:lnTo>
                  <a:pt x="760949" y="495300"/>
                </a:lnTo>
                <a:lnTo>
                  <a:pt x="746836" y="508000"/>
                </a:lnTo>
                <a:lnTo>
                  <a:pt x="727724" y="520700"/>
                </a:lnTo>
                <a:lnTo>
                  <a:pt x="706476" y="533400"/>
                </a:lnTo>
                <a:lnTo>
                  <a:pt x="685956" y="546100"/>
                </a:lnTo>
                <a:lnTo>
                  <a:pt x="666963" y="558800"/>
                </a:lnTo>
                <a:lnTo>
                  <a:pt x="648765" y="571500"/>
                </a:lnTo>
                <a:lnTo>
                  <a:pt x="631751" y="596900"/>
                </a:lnTo>
                <a:lnTo>
                  <a:pt x="616309" y="609600"/>
                </a:lnTo>
                <a:lnTo>
                  <a:pt x="599879" y="622300"/>
                </a:lnTo>
                <a:lnTo>
                  <a:pt x="583006" y="635000"/>
                </a:lnTo>
                <a:lnTo>
                  <a:pt x="566367" y="647700"/>
                </a:lnTo>
                <a:lnTo>
                  <a:pt x="536096" y="673100"/>
                </a:lnTo>
                <a:lnTo>
                  <a:pt x="522254" y="685800"/>
                </a:lnTo>
                <a:lnTo>
                  <a:pt x="508634" y="698500"/>
                </a:lnTo>
                <a:lnTo>
                  <a:pt x="494757" y="711200"/>
                </a:lnTo>
                <a:lnTo>
                  <a:pt x="490998" y="723900"/>
                </a:lnTo>
                <a:lnTo>
                  <a:pt x="502520" y="749300"/>
                </a:lnTo>
                <a:lnTo>
                  <a:pt x="521228" y="762000"/>
                </a:lnTo>
                <a:lnTo>
                  <a:pt x="538735" y="749510"/>
                </a:lnTo>
                <a:lnTo>
                  <a:pt x="541791" y="736600"/>
                </a:lnTo>
                <a:lnTo>
                  <a:pt x="531505" y="723900"/>
                </a:lnTo>
                <a:lnTo>
                  <a:pt x="512465" y="711200"/>
                </a:lnTo>
                <a:lnTo>
                  <a:pt x="580152" y="711200"/>
                </a:lnTo>
                <a:lnTo>
                  <a:pt x="620307" y="673100"/>
                </a:lnTo>
                <a:lnTo>
                  <a:pt x="633873" y="660400"/>
                </a:lnTo>
                <a:lnTo>
                  <a:pt x="646955" y="647700"/>
                </a:lnTo>
                <a:lnTo>
                  <a:pt x="687353" y="609600"/>
                </a:lnTo>
                <a:lnTo>
                  <a:pt x="721613" y="584200"/>
                </a:lnTo>
                <a:lnTo>
                  <a:pt x="742143" y="571500"/>
                </a:lnTo>
                <a:lnTo>
                  <a:pt x="761864" y="558800"/>
                </a:lnTo>
                <a:lnTo>
                  <a:pt x="784834" y="533400"/>
                </a:lnTo>
                <a:lnTo>
                  <a:pt x="812384" y="520700"/>
                </a:lnTo>
                <a:lnTo>
                  <a:pt x="837905" y="508000"/>
                </a:lnTo>
                <a:lnTo>
                  <a:pt x="854789" y="495300"/>
                </a:lnTo>
                <a:lnTo>
                  <a:pt x="873149" y="482600"/>
                </a:lnTo>
                <a:lnTo>
                  <a:pt x="901252" y="457200"/>
                </a:lnTo>
                <a:lnTo>
                  <a:pt x="929699" y="444500"/>
                </a:lnTo>
                <a:lnTo>
                  <a:pt x="949087" y="431800"/>
                </a:lnTo>
                <a:lnTo>
                  <a:pt x="967826" y="419100"/>
                </a:lnTo>
                <a:lnTo>
                  <a:pt x="996171" y="406400"/>
                </a:lnTo>
                <a:lnTo>
                  <a:pt x="1027399" y="381000"/>
                </a:lnTo>
                <a:lnTo>
                  <a:pt x="1054789" y="368300"/>
                </a:lnTo>
                <a:lnTo>
                  <a:pt x="1039402" y="368300"/>
                </a:lnTo>
                <a:lnTo>
                  <a:pt x="1024142" y="355600"/>
                </a:lnTo>
                <a:lnTo>
                  <a:pt x="1020035" y="330200"/>
                </a:lnTo>
                <a:lnTo>
                  <a:pt x="1032970" y="317500"/>
                </a:lnTo>
                <a:close/>
              </a:path>
              <a:path w="6036944" h="1409700">
                <a:moveTo>
                  <a:pt x="538735" y="749510"/>
                </a:moveTo>
                <a:lnTo>
                  <a:pt x="521228" y="762000"/>
                </a:lnTo>
                <a:lnTo>
                  <a:pt x="535778" y="762000"/>
                </a:lnTo>
                <a:lnTo>
                  <a:pt x="538735" y="749510"/>
                </a:lnTo>
                <a:close/>
              </a:path>
              <a:path w="6036944" h="1409700">
                <a:moveTo>
                  <a:pt x="580152" y="711200"/>
                </a:moveTo>
                <a:lnTo>
                  <a:pt x="512465" y="711200"/>
                </a:lnTo>
                <a:lnTo>
                  <a:pt x="531505" y="723900"/>
                </a:lnTo>
                <a:lnTo>
                  <a:pt x="541791" y="736600"/>
                </a:lnTo>
                <a:lnTo>
                  <a:pt x="538735" y="749510"/>
                </a:lnTo>
                <a:lnTo>
                  <a:pt x="539029" y="749300"/>
                </a:lnTo>
                <a:lnTo>
                  <a:pt x="551155" y="736600"/>
                </a:lnTo>
                <a:lnTo>
                  <a:pt x="560210" y="736600"/>
                </a:lnTo>
                <a:lnTo>
                  <a:pt x="568955" y="723900"/>
                </a:lnTo>
                <a:lnTo>
                  <a:pt x="580152" y="711200"/>
                </a:lnTo>
                <a:close/>
              </a:path>
              <a:path w="6036944" h="1409700">
                <a:moveTo>
                  <a:pt x="3472667" y="330200"/>
                </a:moveTo>
                <a:lnTo>
                  <a:pt x="3349450" y="330200"/>
                </a:lnTo>
                <a:lnTo>
                  <a:pt x="3369650" y="342900"/>
                </a:lnTo>
                <a:lnTo>
                  <a:pt x="3400824" y="368300"/>
                </a:lnTo>
                <a:lnTo>
                  <a:pt x="3432466" y="381000"/>
                </a:lnTo>
                <a:lnTo>
                  <a:pt x="3454073" y="393700"/>
                </a:lnTo>
                <a:lnTo>
                  <a:pt x="3472830" y="406400"/>
                </a:lnTo>
                <a:lnTo>
                  <a:pt x="3499464" y="419100"/>
                </a:lnTo>
                <a:lnTo>
                  <a:pt x="3528445" y="444500"/>
                </a:lnTo>
                <a:lnTo>
                  <a:pt x="3554238" y="457200"/>
                </a:lnTo>
                <a:lnTo>
                  <a:pt x="3557603" y="457200"/>
                </a:lnTo>
                <a:lnTo>
                  <a:pt x="3550086" y="444500"/>
                </a:lnTo>
                <a:lnTo>
                  <a:pt x="3557851" y="419100"/>
                </a:lnTo>
                <a:lnTo>
                  <a:pt x="3575027" y="406400"/>
                </a:lnTo>
                <a:lnTo>
                  <a:pt x="3588617" y="406400"/>
                </a:lnTo>
                <a:lnTo>
                  <a:pt x="3548826" y="381000"/>
                </a:lnTo>
                <a:lnTo>
                  <a:pt x="3530433" y="368300"/>
                </a:lnTo>
                <a:lnTo>
                  <a:pt x="3514893" y="355600"/>
                </a:lnTo>
                <a:lnTo>
                  <a:pt x="3495987" y="355600"/>
                </a:lnTo>
                <a:lnTo>
                  <a:pt x="3483020" y="342900"/>
                </a:lnTo>
                <a:lnTo>
                  <a:pt x="3472667" y="330200"/>
                </a:lnTo>
                <a:close/>
              </a:path>
              <a:path w="6036944" h="1409700">
                <a:moveTo>
                  <a:pt x="3595742" y="406400"/>
                </a:moveTo>
                <a:lnTo>
                  <a:pt x="3588617" y="406400"/>
                </a:lnTo>
                <a:lnTo>
                  <a:pt x="3598368" y="419100"/>
                </a:lnTo>
                <a:lnTo>
                  <a:pt x="3592325" y="444500"/>
                </a:lnTo>
                <a:lnTo>
                  <a:pt x="3575833" y="457200"/>
                </a:lnTo>
                <a:lnTo>
                  <a:pt x="3650820" y="457200"/>
                </a:lnTo>
                <a:lnTo>
                  <a:pt x="3621400" y="431800"/>
                </a:lnTo>
                <a:lnTo>
                  <a:pt x="3595742" y="406400"/>
                </a:lnTo>
                <a:close/>
              </a:path>
              <a:path w="6036944" h="1409700">
                <a:moveTo>
                  <a:pt x="1341127" y="228600"/>
                </a:moveTo>
                <a:lnTo>
                  <a:pt x="1207024" y="228600"/>
                </a:lnTo>
                <a:lnTo>
                  <a:pt x="1188254" y="241300"/>
                </a:lnTo>
                <a:lnTo>
                  <a:pt x="1166562" y="254000"/>
                </a:lnTo>
                <a:lnTo>
                  <a:pt x="1146441" y="266700"/>
                </a:lnTo>
                <a:lnTo>
                  <a:pt x="1132386" y="266700"/>
                </a:lnTo>
                <a:lnTo>
                  <a:pt x="1115884" y="279400"/>
                </a:lnTo>
                <a:lnTo>
                  <a:pt x="1089622" y="292100"/>
                </a:lnTo>
                <a:lnTo>
                  <a:pt x="1059888" y="304800"/>
                </a:lnTo>
                <a:lnTo>
                  <a:pt x="1032970" y="317500"/>
                </a:lnTo>
                <a:lnTo>
                  <a:pt x="1020035" y="330200"/>
                </a:lnTo>
                <a:lnTo>
                  <a:pt x="1024142" y="355600"/>
                </a:lnTo>
                <a:lnTo>
                  <a:pt x="1039402" y="368300"/>
                </a:lnTo>
                <a:lnTo>
                  <a:pt x="1054789" y="368300"/>
                </a:lnTo>
                <a:lnTo>
                  <a:pt x="1066911" y="355600"/>
                </a:lnTo>
                <a:lnTo>
                  <a:pt x="1061376" y="330200"/>
                </a:lnTo>
                <a:lnTo>
                  <a:pt x="1044993" y="317500"/>
                </a:lnTo>
                <a:lnTo>
                  <a:pt x="1140610" y="317500"/>
                </a:lnTo>
                <a:lnTo>
                  <a:pt x="1166232" y="304800"/>
                </a:lnTo>
                <a:lnTo>
                  <a:pt x="1182813" y="304800"/>
                </a:lnTo>
                <a:lnTo>
                  <a:pt x="1204508" y="292100"/>
                </a:lnTo>
                <a:lnTo>
                  <a:pt x="1226762" y="279400"/>
                </a:lnTo>
                <a:lnTo>
                  <a:pt x="1245022" y="266700"/>
                </a:lnTo>
                <a:lnTo>
                  <a:pt x="1284957" y="254000"/>
                </a:lnTo>
                <a:lnTo>
                  <a:pt x="1315685" y="241300"/>
                </a:lnTo>
                <a:lnTo>
                  <a:pt x="1341127" y="228600"/>
                </a:lnTo>
                <a:close/>
              </a:path>
              <a:path w="6036944" h="1409700">
                <a:moveTo>
                  <a:pt x="1140610" y="317500"/>
                </a:moveTo>
                <a:lnTo>
                  <a:pt x="1044993" y="317500"/>
                </a:lnTo>
                <a:lnTo>
                  <a:pt x="1061376" y="330200"/>
                </a:lnTo>
                <a:lnTo>
                  <a:pt x="1066911" y="355600"/>
                </a:lnTo>
                <a:lnTo>
                  <a:pt x="1054789" y="368300"/>
                </a:lnTo>
                <a:lnTo>
                  <a:pt x="1059920" y="368300"/>
                </a:lnTo>
                <a:lnTo>
                  <a:pt x="1082405" y="355600"/>
                </a:lnTo>
                <a:lnTo>
                  <a:pt x="1110985" y="342900"/>
                </a:lnTo>
                <a:lnTo>
                  <a:pt x="1140610" y="317500"/>
                </a:lnTo>
                <a:close/>
              </a:path>
              <a:path w="6036944" h="1409700">
                <a:moveTo>
                  <a:pt x="3346112" y="266700"/>
                </a:moveTo>
                <a:lnTo>
                  <a:pt x="3226000" y="266700"/>
                </a:lnTo>
                <a:lnTo>
                  <a:pt x="3250302" y="279400"/>
                </a:lnTo>
                <a:lnTo>
                  <a:pt x="3278067" y="292100"/>
                </a:lnTo>
                <a:lnTo>
                  <a:pt x="3307048" y="304800"/>
                </a:lnTo>
                <a:lnTo>
                  <a:pt x="3332444" y="330200"/>
                </a:lnTo>
                <a:lnTo>
                  <a:pt x="3445228" y="330200"/>
                </a:lnTo>
                <a:lnTo>
                  <a:pt x="3423863" y="317500"/>
                </a:lnTo>
                <a:lnTo>
                  <a:pt x="3401807" y="304800"/>
                </a:lnTo>
                <a:lnTo>
                  <a:pt x="3383359" y="292100"/>
                </a:lnTo>
                <a:lnTo>
                  <a:pt x="3367335" y="279400"/>
                </a:lnTo>
                <a:lnTo>
                  <a:pt x="3346112" y="266700"/>
                </a:lnTo>
                <a:close/>
              </a:path>
              <a:path w="6036944" h="1409700">
                <a:moveTo>
                  <a:pt x="3227162" y="203200"/>
                </a:moveTo>
                <a:lnTo>
                  <a:pt x="3083648" y="203200"/>
                </a:lnTo>
                <a:lnTo>
                  <a:pt x="3101940" y="215900"/>
                </a:lnTo>
                <a:lnTo>
                  <a:pt x="3116684" y="215900"/>
                </a:lnTo>
                <a:lnTo>
                  <a:pt x="3130796" y="228600"/>
                </a:lnTo>
                <a:lnTo>
                  <a:pt x="3146415" y="241300"/>
                </a:lnTo>
                <a:lnTo>
                  <a:pt x="3165681" y="241300"/>
                </a:lnTo>
                <a:lnTo>
                  <a:pt x="3183954" y="254000"/>
                </a:lnTo>
                <a:lnTo>
                  <a:pt x="3203972" y="266700"/>
                </a:lnTo>
                <a:lnTo>
                  <a:pt x="3324272" y="266700"/>
                </a:lnTo>
                <a:lnTo>
                  <a:pt x="3306397" y="254000"/>
                </a:lnTo>
                <a:lnTo>
                  <a:pt x="3291190" y="241300"/>
                </a:lnTo>
                <a:lnTo>
                  <a:pt x="3270690" y="228600"/>
                </a:lnTo>
                <a:lnTo>
                  <a:pt x="3248235" y="215900"/>
                </a:lnTo>
                <a:lnTo>
                  <a:pt x="3227162" y="203200"/>
                </a:lnTo>
                <a:close/>
              </a:path>
              <a:path w="6036944" h="1409700">
                <a:moveTo>
                  <a:pt x="1472289" y="177800"/>
                </a:moveTo>
                <a:lnTo>
                  <a:pt x="1339075" y="177800"/>
                </a:lnTo>
                <a:lnTo>
                  <a:pt x="1324508" y="190500"/>
                </a:lnTo>
                <a:lnTo>
                  <a:pt x="1301993" y="190500"/>
                </a:lnTo>
                <a:lnTo>
                  <a:pt x="1272238" y="203200"/>
                </a:lnTo>
                <a:lnTo>
                  <a:pt x="1250085" y="215900"/>
                </a:lnTo>
                <a:lnTo>
                  <a:pt x="1234254" y="215900"/>
                </a:lnTo>
                <a:lnTo>
                  <a:pt x="1221112" y="228600"/>
                </a:lnTo>
                <a:lnTo>
                  <a:pt x="1365202" y="228600"/>
                </a:lnTo>
                <a:lnTo>
                  <a:pt x="1391847" y="215900"/>
                </a:lnTo>
                <a:lnTo>
                  <a:pt x="1420489" y="203200"/>
                </a:lnTo>
                <a:lnTo>
                  <a:pt x="1448259" y="190500"/>
                </a:lnTo>
                <a:lnTo>
                  <a:pt x="1472289" y="177800"/>
                </a:lnTo>
                <a:close/>
              </a:path>
              <a:path w="6036944" h="1409700">
                <a:moveTo>
                  <a:pt x="3159488" y="177800"/>
                </a:moveTo>
                <a:lnTo>
                  <a:pt x="3002742" y="177800"/>
                </a:lnTo>
                <a:lnTo>
                  <a:pt x="3014754" y="190500"/>
                </a:lnTo>
                <a:lnTo>
                  <a:pt x="3026693" y="190500"/>
                </a:lnTo>
                <a:lnTo>
                  <a:pt x="3042520" y="203200"/>
                </a:lnTo>
                <a:lnTo>
                  <a:pt x="3205969" y="203200"/>
                </a:lnTo>
                <a:lnTo>
                  <a:pt x="3159488" y="177800"/>
                </a:lnTo>
                <a:close/>
              </a:path>
              <a:path w="6036944" h="1409700">
                <a:moveTo>
                  <a:pt x="1517855" y="165100"/>
                </a:moveTo>
                <a:lnTo>
                  <a:pt x="1351668" y="165100"/>
                </a:lnTo>
                <a:lnTo>
                  <a:pt x="1344984" y="177800"/>
                </a:lnTo>
                <a:lnTo>
                  <a:pt x="1494725" y="177800"/>
                </a:lnTo>
                <a:lnTo>
                  <a:pt x="1517855" y="165100"/>
                </a:lnTo>
                <a:close/>
              </a:path>
              <a:path w="6036944" h="1409700">
                <a:moveTo>
                  <a:pt x="2985087" y="114300"/>
                </a:moveTo>
                <a:lnTo>
                  <a:pt x="2779208" y="114300"/>
                </a:lnTo>
                <a:lnTo>
                  <a:pt x="2802456" y="127000"/>
                </a:lnTo>
                <a:lnTo>
                  <a:pt x="2825802" y="127000"/>
                </a:lnTo>
                <a:lnTo>
                  <a:pt x="2847061" y="139700"/>
                </a:lnTo>
                <a:lnTo>
                  <a:pt x="2890788" y="139700"/>
                </a:lnTo>
                <a:lnTo>
                  <a:pt x="2903729" y="152400"/>
                </a:lnTo>
                <a:lnTo>
                  <a:pt x="2929649" y="152400"/>
                </a:lnTo>
                <a:lnTo>
                  <a:pt x="2941395" y="165100"/>
                </a:lnTo>
                <a:lnTo>
                  <a:pt x="2952962" y="165100"/>
                </a:lnTo>
                <a:lnTo>
                  <a:pt x="2965123" y="177800"/>
                </a:lnTo>
                <a:lnTo>
                  <a:pt x="2969284" y="175052"/>
                </a:lnTo>
                <a:lnTo>
                  <a:pt x="2960064" y="165100"/>
                </a:lnTo>
                <a:lnTo>
                  <a:pt x="2961410" y="139700"/>
                </a:lnTo>
                <a:lnTo>
                  <a:pt x="2972331" y="127000"/>
                </a:lnTo>
                <a:lnTo>
                  <a:pt x="2986969" y="116038"/>
                </a:lnTo>
                <a:lnTo>
                  <a:pt x="2985087" y="114300"/>
                </a:lnTo>
                <a:close/>
              </a:path>
              <a:path w="6036944" h="1409700">
                <a:moveTo>
                  <a:pt x="2989291" y="114300"/>
                </a:moveTo>
                <a:lnTo>
                  <a:pt x="2986969" y="116038"/>
                </a:lnTo>
                <a:lnTo>
                  <a:pt x="2998827" y="127000"/>
                </a:lnTo>
                <a:lnTo>
                  <a:pt x="2997089" y="152400"/>
                </a:lnTo>
                <a:lnTo>
                  <a:pt x="2984359" y="165100"/>
                </a:lnTo>
                <a:lnTo>
                  <a:pt x="2969284" y="175052"/>
                </a:lnTo>
                <a:lnTo>
                  <a:pt x="2971829" y="177800"/>
                </a:lnTo>
                <a:lnTo>
                  <a:pt x="3139316" y="177800"/>
                </a:lnTo>
                <a:lnTo>
                  <a:pt x="3119213" y="165100"/>
                </a:lnTo>
                <a:lnTo>
                  <a:pt x="3098702" y="165100"/>
                </a:lnTo>
                <a:lnTo>
                  <a:pt x="3078562" y="152400"/>
                </a:lnTo>
                <a:lnTo>
                  <a:pt x="3059573" y="139700"/>
                </a:lnTo>
                <a:lnTo>
                  <a:pt x="3041985" y="139700"/>
                </a:lnTo>
                <a:lnTo>
                  <a:pt x="3024856" y="127000"/>
                </a:lnTo>
                <a:lnTo>
                  <a:pt x="3007515" y="127000"/>
                </a:lnTo>
                <a:lnTo>
                  <a:pt x="2989291" y="114300"/>
                </a:lnTo>
                <a:close/>
              </a:path>
              <a:path w="6036944" h="1409700">
                <a:moveTo>
                  <a:pt x="2986969" y="116038"/>
                </a:moveTo>
                <a:lnTo>
                  <a:pt x="2972331" y="127000"/>
                </a:lnTo>
                <a:lnTo>
                  <a:pt x="2961410" y="139700"/>
                </a:lnTo>
                <a:lnTo>
                  <a:pt x="2960064" y="165100"/>
                </a:lnTo>
                <a:lnTo>
                  <a:pt x="2969284" y="175052"/>
                </a:lnTo>
                <a:lnTo>
                  <a:pt x="2984359" y="165100"/>
                </a:lnTo>
                <a:lnTo>
                  <a:pt x="2997089" y="152400"/>
                </a:lnTo>
                <a:lnTo>
                  <a:pt x="2998827" y="127000"/>
                </a:lnTo>
                <a:lnTo>
                  <a:pt x="2986969" y="116038"/>
                </a:lnTo>
                <a:close/>
              </a:path>
              <a:path w="6036944" h="1409700">
                <a:moveTo>
                  <a:pt x="1555106" y="152400"/>
                </a:moveTo>
                <a:lnTo>
                  <a:pt x="1379690" y="152400"/>
                </a:lnTo>
                <a:lnTo>
                  <a:pt x="1363309" y="165100"/>
                </a:lnTo>
                <a:lnTo>
                  <a:pt x="1538906" y="165100"/>
                </a:lnTo>
                <a:lnTo>
                  <a:pt x="1555106" y="152400"/>
                </a:lnTo>
                <a:close/>
              </a:path>
              <a:path w="6036944" h="1409700">
                <a:moveTo>
                  <a:pt x="2022264" y="63500"/>
                </a:moveTo>
                <a:lnTo>
                  <a:pt x="1667169" y="63500"/>
                </a:lnTo>
                <a:lnTo>
                  <a:pt x="1648489" y="76200"/>
                </a:lnTo>
                <a:lnTo>
                  <a:pt x="1636526" y="88900"/>
                </a:lnTo>
                <a:lnTo>
                  <a:pt x="1637071" y="101600"/>
                </a:lnTo>
                <a:lnTo>
                  <a:pt x="1647371" y="127000"/>
                </a:lnTo>
                <a:lnTo>
                  <a:pt x="1444176" y="127000"/>
                </a:lnTo>
                <a:lnTo>
                  <a:pt x="1426309" y="139700"/>
                </a:lnTo>
                <a:lnTo>
                  <a:pt x="1400597" y="152400"/>
                </a:lnTo>
                <a:lnTo>
                  <a:pt x="1580058" y="152400"/>
                </a:lnTo>
                <a:lnTo>
                  <a:pt x="1592571" y="139700"/>
                </a:lnTo>
                <a:lnTo>
                  <a:pt x="1657976" y="139700"/>
                </a:lnTo>
                <a:lnTo>
                  <a:pt x="1672194" y="114300"/>
                </a:lnTo>
                <a:lnTo>
                  <a:pt x="1673377" y="101600"/>
                </a:lnTo>
                <a:lnTo>
                  <a:pt x="1663383" y="76200"/>
                </a:lnTo>
                <a:lnTo>
                  <a:pt x="1988721" y="76200"/>
                </a:lnTo>
                <a:lnTo>
                  <a:pt x="2022264" y="63500"/>
                </a:lnTo>
                <a:close/>
              </a:path>
              <a:path w="6036944" h="1409700">
                <a:moveTo>
                  <a:pt x="1648489" y="76200"/>
                </a:moveTo>
                <a:lnTo>
                  <a:pt x="1617321" y="76200"/>
                </a:lnTo>
                <a:lnTo>
                  <a:pt x="1603980" y="88900"/>
                </a:lnTo>
                <a:lnTo>
                  <a:pt x="1574469" y="88900"/>
                </a:lnTo>
                <a:lnTo>
                  <a:pt x="1560876" y="101600"/>
                </a:lnTo>
                <a:lnTo>
                  <a:pt x="1529769" y="101600"/>
                </a:lnTo>
                <a:lnTo>
                  <a:pt x="1515086" y="114300"/>
                </a:lnTo>
                <a:lnTo>
                  <a:pt x="1490979" y="114300"/>
                </a:lnTo>
                <a:lnTo>
                  <a:pt x="1471095" y="127000"/>
                </a:lnTo>
                <a:lnTo>
                  <a:pt x="1647371" y="127000"/>
                </a:lnTo>
                <a:lnTo>
                  <a:pt x="1637071" y="101600"/>
                </a:lnTo>
                <a:lnTo>
                  <a:pt x="1636526" y="88900"/>
                </a:lnTo>
                <a:lnTo>
                  <a:pt x="1648489" y="76200"/>
                </a:lnTo>
                <a:close/>
              </a:path>
              <a:path w="6036944" h="1409700">
                <a:moveTo>
                  <a:pt x="1907565" y="76200"/>
                </a:moveTo>
                <a:lnTo>
                  <a:pt x="1663383" y="76200"/>
                </a:lnTo>
                <a:lnTo>
                  <a:pt x="1673377" y="101600"/>
                </a:lnTo>
                <a:lnTo>
                  <a:pt x="1672194" y="114300"/>
                </a:lnTo>
                <a:lnTo>
                  <a:pt x="1665085" y="127000"/>
                </a:lnTo>
                <a:lnTo>
                  <a:pt x="1694982" y="127000"/>
                </a:lnTo>
                <a:lnTo>
                  <a:pt x="1707079" y="114300"/>
                </a:lnTo>
                <a:lnTo>
                  <a:pt x="1757205" y="114300"/>
                </a:lnTo>
                <a:lnTo>
                  <a:pt x="1777326" y="101600"/>
                </a:lnTo>
                <a:lnTo>
                  <a:pt x="1795974" y="101600"/>
                </a:lnTo>
                <a:lnTo>
                  <a:pt x="1812296" y="88900"/>
                </a:lnTo>
                <a:lnTo>
                  <a:pt x="1884530" y="88900"/>
                </a:lnTo>
                <a:lnTo>
                  <a:pt x="1907565" y="76200"/>
                </a:lnTo>
                <a:close/>
              </a:path>
              <a:path w="6036944" h="1409700">
                <a:moveTo>
                  <a:pt x="2942896" y="101600"/>
                </a:moveTo>
                <a:lnTo>
                  <a:pt x="2692642" y="101600"/>
                </a:lnTo>
                <a:lnTo>
                  <a:pt x="2723434" y="114300"/>
                </a:lnTo>
                <a:lnTo>
                  <a:pt x="2957005" y="114300"/>
                </a:lnTo>
                <a:lnTo>
                  <a:pt x="2942896" y="101600"/>
                </a:lnTo>
                <a:close/>
              </a:path>
              <a:path w="6036944" h="1409700">
                <a:moveTo>
                  <a:pt x="2901229" y="88900"/>
                </a:moveTo>
                <a:lnTo>
                  <a:pt x="2640221" y="88900"/>
                </a:lnTo>
                <a:lnTo>
                  <a:pt x="2664412" y="101600"/>
                </a:lnTo>
                <a:lnTo>
                  <a:pt x="2914773" y="101600"/>
                </a:lnTo>
                <a:lnTo>
                  <a:pt x="2901229" y="88900"/>
                </a:lnTo>
                <a:close/>
              </a:path>
              <a:path w="6036944" h="1409700">
                <a:moveTo>
                  <a:pt x="2854796" y="76200"/>
                </a:moveTo>
                <a:lnTo>
                  <a:pt x="2582974" y="76200"/>
                </a:lnTo>
                <a:lnTo>
                  <a:pt x="2615229" y="88900"/>
                </a:lnTo>
                <a:lnTo>
                  <a:pt x="2869860" y="88900"/>
                </a:lnTo>
                <a:lnTo>
                  <a:pt x="2854796" y="76200"/>
                </a:lnTo>
                <a:close/>
              </a:path>
              <a:path w="6036944" h="1409700">
                <a:moveTo>
                  <a:pt x="2810780" y="63500"/>
                </a:moveTo>
                <a:lnTo>
                  <a:pt x="2466867" y="63500"/>
                </a:lnTo>
                <a:lnTo>
                  <a:pt x="2490930" y="76200"/>
                </a:lnTo>
                <a:lnTo>
                  <a:pt x="2829487" y="76200"/>
                </a:lnTo>
                <a:lnTo>
                  <a:pt x="2810780" y="63500"/>
                </a:lnTo>
                <a:close/>
              </a:path>
              <a:path w="6036944" h="1409700">
                <a:moveTo>
                  <a:pt x="2317245" y="0"/>
                </a:moveTo>
                <a:lnTo>
                  <a:pt x="2166064" y="0"/>
                </a:lnTo>
                <a:lnTo>
                  <a:pt x="2149344" y="12700"/>
                </a:lnTo>
                <a:lnTo>
                  <a:pt x="2011146" y="12700"/>
                </a:lnTo>
                <a:lnTo>
                  <a:pt x="1990906" y="25400"/>
                </a:lnTo>
                <a:lnTo>
                  <a:pt x="1876039" y="25400"/>
                </a:lnTo>
                <a:lnTo>
                  <a:pt x="1851573" y="38100"/>
                </a:lnTo>
                <a:lnTo>
                  <a:pt x="1807150" y="38100"/>
                </a:lnTo>
                <a:lnTo>
                  <a:pt x="1785732" y="50800"/>
                </a:lnTo>
                <a:lnTo>
                  <a:pt x="1742324" y="50800"/>
                </a:lnTo>
                <a:lnTo>
                  <a:pt x="1703276" y="63500"/>
                </a:lnTo>
                <a:lnTo>
                  <a:pt x="2315366" y="63500"/>
                </a:lnTo>
                <a:lnTo>
                  <a:pt x="2318598" y="61474"/>
                </a:lnTo>
                <a:lnTo>
                  <a:pt x="2303110" y="50800"/>
                </a:lnTo>
                <a:lnTo>
                  <a:pt x="2297956" y="25400"/>
                </a:lnTo>
                <a:lnTo>
                  <a:pt x="2306006" y="12700"/>
                </a:lnTo>
                <a:lnTo>
                  <a:pt x="2321857" y="3197"/>
                </a:lnTo>
                <a:lnTo>
                  <a:pt x="2317245" y="0"/>
                </a:lnTo>
                <a:close/>
              </a:path>
              <a:path w="6036944" h="1409700">
                <a:moveTo>
                  <a:pt x="2358132" y="0"/>
                </a:moveTo>
                <a:lnTo>
                  <a:pt x="2327189" y="0"/>
                </a:lnTo>
                <a:lnTo>
                  <a:pt x="2321857" y="3197"/>
                </a:lnTo>
                <a:lnTo>
                  <a:pt x="2335563" y="12700"/>
                </a:lnTo>
                <a:lnTo>
                  <a:pt x="2342028" y="38100"/>
                </a:lnTo>
                <a:lnTo>
                  <a:pt x="2335631" y="50800"/>
                </a:lnTo>
                <a:lnTo>
                  <a:pt x="2318598" y="61474"/>
                </a:lnTo>
                <a:lnTo>
                  <a:pt x="2321538" y="63500"/>
                </a:lnTo>
                <a:lnTo>
                  <a:pt x="2763512" y="63500"/>
                </a:lnTo>
                <a:lnTo>
                  <a:pt x="2736828" y="50800"/>
                </a:lnTo>
                <a:lnTo>
                  <a:pt x="2650188" y="50800"/>
                </a:lnTo>
                <a:lnTo>
                  <a:pt x="2624860" y="38100"/>
                </a:lnTo>
                <a:lnTo>
                  <a:pt x="2569000" y="38100"/>
                </a:lnTo>
                <a:lnTo>
                  <a:pt x="2552810" y="25400"/>
                </a:lnTo>
                <a:lnTo>
                  <a:pt x="2524700" y="25400"/>
                </a:lnTo>
                <a:lnTo>
                  <a:pt x="2503659" y="12700"/>
                </a:lnTo>
                <a:lnTo>
                  <a:pt x="2391259" y="12700"/>
                </a:lnTo>
                <a:lnTo>
                  <a:pt x="2358132" y="0"/>
                </a:lnTo>
                <a:close/>
              </a:path>
              <a:path w="6036944" h="1409700">
                <a:moveTo>
                  <a:pt x="2321857" y="3197"/>
                </a:moveTo>
                <a:lnTo>
                  <a:pt x="2306006" y="12700"/>
                </a:lnTo>
                <a:lnTo>
                  <a:pt x="2297956" y="25400"/>
                </a:lnTo>
                <a:lnTo>
                  <a:pt x="2303110" y="50800"/>
                </a:lnTo>
                <a:lnTo>
                  <a:pt x="2318598" y="61474"/>
                </a:lnTo>
                <a:lnTo>
                  <a:pt x="2335631" y="50800"/>
                </a:lnTo>
                <a:lnTo>
                  <a:pt x="2342028" y="38100"/>
                </a:lnTo>
                <a:lnTo>
                  <a:pt x="2335563" y="12700"/>
                </a:lnTo>
                <a:lnTo>
                  <a:pt x="2321857" y="3197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1177" y="2747492"/>
            <a:ext cx="991235" cy="805815"/>
          </a:xfrm>
          <a:custGeom>
            <a:avLst/>
            <a:gdLst/>
            <a:ahLst/>
            <a:cxnLst/>
            <a:rect l="l" t="t" r="r" b="b"/>
            <a:pathLst>
              <a:path w="991234" h="805814">
                <a:moveTo>
                  <a:pt x="12436" y="723724"/>
                </a:moveTo>
                <a:lnTo>
                  <a:pt x="9242" y="726922"/>
                </a:lnTo>
                <a:lnTo>
                  <a:pt x="0" y="745904"/>
                </a:lnTo>
                <a:lnTo>
                  <a:pt x="385" y="765498"/>
                </a:lnTo>
                <a:lnTo>
                  <a:pt x="11329" y="785291"/>
                </a:lnTo>
                <a:lnTo>
                  <a:pt x="27736" y="799841"/>
                </a:lnTo>
                <a:lnTo>
                  <a:pt x="45554" y="805221"/>
                </a:lnTo>
                <a:lnTo>
                  <a:pt x="65542" y="801004"/>
                </a:lnTo>
                <a:lnTo>
                  <a:pt x="70757" y="797763"/>
                </a:lnTo>
                <a:lnTo>
                  <a:pt x="12436" y="723724"/>
                </a:lnTo>
                <a:close/>
              </a:path>
              <a:path w="991234" h="805814">
                <a:moveTo>
                  <a:pt x="22099" y="735990"/>
                </a:moveTo>
                <a:lnTo>
                  <a:pt x="70757" y="797763"/>
                </a:lnTo>
                <a:lnTo>
                  <a:pt x="22099" y="735990"/>
                </a:lnTo>
                <a:close/>
              </a:path>
              <a:path w="991234" h="805814">
                <a:moveTo>
                  <a:pt x="120030" y="661785"/>
                </a:moveTo>
                <a:lnTo>
                  <a:pt x="115279" y="662647"/>
                </a:lnTo>
                <a:lnTo>
                  <a:pt x="85083" y="683104"/>
                </a:lnTo>
                <a:lnTo>
                  <a:pt x="63923" y="691807"/>
                </a:lnTo>
                <a:lnTo>
                  <a:pt x="46417" y="697509"/>
                </a:lnTo>
                <a:lnTo>
                  <a:pt x="27179" y="708964"/>
                </a:lnTo>
                <a:lnTo>
                  <a:pt x="12442" y="723724"/>
                </a:lnTo>
                <a:lnTo>
                  <a:pt x="70758" y="797763"/>
                </a:lnTo>
                <a:lnTo>
                  <a:pt x="88457" y="786764"/>
                </a:lnTo>
                <a:lnTo>
                  <a:pt x="105249" y="769798"/>
                </a:lnTo>
                <a:lnTo>
                  <a:pt x="114079" y="754627"/>
                </a:lnTo>
                <a:lnTo>
                  <a:pt x="126490" y="736637"/>
                </a:lnTo>
                <a:lnTo>
                  <a:pt x="154027" y="711212"/>
                </a:lnTo>
                <a:lnTo>
                  <a:pt x="155406" y="707545"/>
                </a:lnTo>
                <a:lnTo>
                  <a:pt x="143615" y="707545"/>
                </a:lnTo>
                <a:lnTo>
                  <a:pt x="126604" y="693764"/>
                </a:lnTo>
                <a:lnTo>
                  <a:pt x="116351" y="674661"/>
                </a:lnTo>
                <a:lnTo>
                  <a:pt x="120030" y="661785"/>
                </a:lnTo>
                <a:close/>
              </a:path>
              <a:path w="991234" h="805814">
                <a:moveTo>
                  <a:pt x="22100" y="735990"/>
                </a:moveTo>
                <a:lnTo>
                  <a:pt x="22290" y="736231"/>
                </a:lnTo>
                <a:lnTo>
                  <a:pt x="22100" y="735990"/>
                </a:lnTo>
                <a:close/>
              </a:path>
              <a:path w="991234" h="805814">
                <a:moveTo>
                  <a:pt x="12439" y="723720"/>
                </a:moveTo>
                <a:lnTo>
                  <a:pt x="22098" y="735990"/>
                </a:lnTo>
                <a:lnTo>
                  <a:pt x="12439" y="723720"/>
                </a:lnTo>
                <a:close/>
              </a:path>
              <a:path w="991234" h="805814">
                <a:moveTo>
                  <a:pt x="135328" y="659007"/>
                </a:moveTo>
                <a:lnTo>
                  <a:pt x="120030" y="661785"/>
                </a:lnTo>
                <a:lnTo>
                  <a:pt x="116351" y="674661"/>
                </a:lnTo>
                <a:lnTo>
                  <a:pt x="126604" y="693764"/>
                </a:lnTo>
                <a:lnTo>
                  <a:pt x="143615" y="707545"/>
                </a:lnTo>
                <a:lnTo>
                  <a:pt x="155417" y="707516"/>
                </a:lnTo>
                <a:lnTo>
                  <a:pt x="160667" y="693557"/>
                </a:lnTo>
                <a:lnTo>
                  <a:pt x="152446" y="672733"/>
                </a:lnTo>
                <a:lnTo>
                  <a:pt x="135328" y="659007"/>
                </a:lnTo>
                <a:close/>
              </a:path>
              <a:path w="991234" h="805814">
                <a:moveTo>
                  <a:pt x="155414" y="707524"/>
                </a:moveTo>
                <a:lnTo>
                  <a:pt x="143615" y="707545"/>
                </a:lnTo>
                <a:lnTo>
                  <a:pt x="155406" y="707545"/>
                </a:lnTo>
                <a:close/>
              </a:path>
              <a:path w="991234" h="805814">
                <a:moveTo>
                  <a:pt x="216510" y="659007"/>
                </a:moveTo>
                <a:lnTo>
                  <a:pt x="135328" y="659007"/>
                </a:lnTo>
                <a:lnTo>
                  <a:pt x="152446" y="672733"/>
                </a:lnTo>
                <a:lnTo>
                  <a:pt x="160667" y="693557"/>
                </a:lnTo>
                <a:lnTo>
                  <a:pt x="155414" y="707524"/>
                </a:lnTo>
                <a:lnTo>
                  <a:pt x="159335" y="707516"/>
                </a:lnTo>
                <a:lnTo>
                  <a:pt x="171607" y="697328"/>
                </a:lnTo>
                <a:lnTo>
                  <a:pt x="183230" y="686941"/>
                </a:lnTo>
                <a:lnTo>
                  <a:pt x="193740" y="677247"/>
                </a:lnTo>
                <a:lnTo>
                  <a:pt x="202668" y="669137"/>
                </a:lnTo>
                <a:lnTo>
                  <a:pt x="214752" y="660025"/>
                </a:lnTo>
                <a:lnTo>
                  <a:pt x="216510" y="659007"/>
                </a:lnTo>
                <a:close/>
              </a:path>
              <a:path w="991234" h="805814">
                <a:moveTo>
                  <a:pt x="474956" y="379844"/>
                </a:moveTo>
                <a:lnTo>
                  <a:pt x="465814" y="388143"/>
                </a:lnTo>
                <a:lnTo>
                  <a:pt x="459125" y="395324"/>
                </a:lnTo>
                <a:lnTo>
                  <a:pt x="452617" y="401102"/>
                </a:lnTo>
                <a:lnTo>
                  <a:pt x="444018" y="405193"/>
                </a:lnTo>
                <a:lnTo>
                  <a:pt x="434032" y="411735"/>
                </a:lnTo>
                <a:lnTo>
                  <a:pt x="424495" y="422584"/>
                </a:lnTo>
                <a:lnTo>
                  <a:pt x="415040" y="434288"/>
                </a:lnTo>
                <a:lnTo>
                  <a:pt x="405296" y="443395"/>
                </a:lnTo>
                <a:lnTo>
                  <a:pt x="386370" y="455212"/>
                </a:lnTo>
                <a:lnTo>
                  <a:pt x="376925" y="462265"/>
                </a:lnTo>
                <a:lnTo>
                  <a:pt x="366777" y="472097"/>
                </a:lnTo>
                <a:lnTo>
                  <a:pt x="356020" y="480706"/>
                </a:lnTo>
                <a:lnTo>
                  <a:pt x="342261" y="488826"/>
                </a:lnTo>
                <a:lnTo>
                  <a:pt x="327638" y="498178"/>
                </a:lnTo>
                <a:lnTo>
                  <a:pt x="298882" y="524686"/>
                </a:lnTo>
                <a:lnTo>
                  <a:pt x="279825" y="537694"/>
                </a:lnTo>
                <a:lnTo>
                  <a:pt x="238373" y="566147"/>
                </a:lnTo>
                <a:lnTo>
                  <a:pt x="201988" y="598801"/>
                </a:lnTo>
                <a:lnTo>
                  <a:pt x="189701" y="610260"/>
                </a:lnTo>
                <a:lnTo>
                  <a:pt x="177585" y="619599"/>
                </a:lnTo>
                <a:lnTo>
                  <a:pt x="138514" y="645977"/>
                </a:lnTo>
                <a:lnTo>
                  <a:pt x="120905" y="658723"/>
                </a:lnTo>
                <a:lnTo>
                  <a:pt x="120030" y="661785"/>
                </a:lnTo>
                <a:lnTo>
                  <a:pt x="135328" y="659007"/>
                </a:lnTo>
                <a:lnTo>
                  <a:pt x="216510" y="659007"/>
                </a:lnTo>
                <a:lnTo>
                  <a:pt x="224258" y="654523"/>
                </a:lnTo>
                <a:lnTo>
                  <a:pt x="231411" y="649920"/>
                </a:lnTo>
                <a:lnTo>
                  <a:pt x="236437" y="643508"/>
                </a:lnTo>
                <a:lnTo>
                  <a:pt x="242815" y="633417"/>
                </a:lnTo>
                <a:lnTo>
                  <a:pt x="252876" y="621299"/>
                </a:lnTo>
                <a:lnTo>
                  <a:pt x="264982" y="609872"/>
                </a:lnTo>
                <a:lnTo>
                  <a:pt x="277496" y="601852"/>
                </a:lnTo>
                <a:lnTo>
                  <a:pt x="288733" y="595213"/>
                </a:lnTo>
                <a:lnTo>
                  <a:pt x="301926" y="585452"/>
                </a:lnTo>
                <a:lnTo>
                  <a:pt x="335443" y="560199"/>
                </a:lnTo>
                <a:lnTo>
                  <a:pt x="377775" y="533831"/>
                </a:lnTo>
                <a:lnTo>
                  <a:pt x="391047" y="524800"/>
                </a:lnTo>
                <a:lnTo>
                  <a:pt x="403390" y="513262"/>
                </a:lnTo>
                <a:lnTo>
                  <a:pt x="414853" y="501465"/>
                </a:lnTo>
                <a:lnTo>
                  <a:pt x="425489" y="491655"/>
                </a:lnTo>
                <a:lnTo>
                  <a:pt x="461297" y="465253"/>
                </a:lnTo>
                <a:lnTo>
                  <a:pt x="483470" y="450162"/>
                </a:lnTo>
                <a:lnTo>
                  <a:pt x="493680" y="443045"/>
                </a:lnTo>
                <a:lnTo>
                  <a:pt x="503765" y="435690"/>
                </a:lnTo>
                <a:lnTo>
                  <a:pt x="514072" y="427774"/>
                </a:lnTo>
                <a:lnTo>
                  <a:pt x="514185" y="426943"/>
                </a:lnTo>
                <a:lnTo>
                  <a:pt x="499896" y="426943"/>
                </a:lnTo>
                <a:lnTo>
                  <a:pt x="483520" y="412719"/>
                </a:lnTo>
                <a:lnTo>
                  <a:pt x="473743" y="393297"/>
                </a:lnTo>
                <a:lnTo>
                  <a:pt x="476976" y="379984"/>
                </a:lnTo>
                <a:lnTo>
                  <a:pt x="474956" y="379844"/>
                </a:lnTo>
                <a:close/>
              </a:path>
              <a:path w="991234" h="805814">
                <a:moveTo>
                  <a:pt x="476976" y="379984"/>
                </a:moveTo>
                <a:lnTo>
                  <a:pt x="473743" y="393297"/>
                </a:lnTo>
                <a:lnTo>
                  <a:pt x="483520" y="412719"/>
                </a:lnTo>
                <a:lnTo>
                  <a:pt x="499896" y="426943"/>
                </a:lnTo>
                <a:lnTo>
                  <a:pt x="514228" y="426631"/>
                </a:lnTo>
                <a:lnTo>
                  <a:pt x="515954" y="413991"/>
                </a:lnTo>
                <a:lnTo>
                  <a:pt x="505344" y="395284"/>
                </a:lnTo>
                <a:lnTo>
                  <a:pt x="489319" y="380839"/>
                </a:lnTo>
                <a:lnTo>
                  <a:pt x="476976" y="379984"/>
                </a:lnTo>
                <a:close/>
              </a:path>
              <a:path w="991234" h="805814">
                <a:moveTo>
                  <a:pt x="514228" y="426631"/>
                </a:moveTo>
                <a:lnTo>
                  <a:pt x="499896" y="426943"/>
                </a:lnTo>
                <a:lnTo>
                  <a:pt x="514185" y="426943"/>
                </a:lnTo>
                <a:lnTo>
                  <a:pt x="514228" y="426631"/>
                </a:lnTo>
                <a:close/>
              </a:path>
              <a:path w="991234" h="805814">
                <a:moveTo>
                  <a:pt x="833058" y="97294"/>
                </a:moveTo>
                <a:lnTo>
                  <a:pt x="820827" y="107746"/>
                </a:lnTo>
                <a:lnTo>
                  <a:pt x="812846" y="115835"/>
                </a:lnTo>
                <a:lnTo>
                  <a:pt x="806826" y="122378"/>
                </a:lnTo>
                <a:lnTo>
                  <a:pt x="800482" y="128193"/>
                </a:lnTo>
                <a:lnTo>
                  <a:pt x="789949" y="135596"/>
                </a:lnTo>
                <a:lnTo>
                  <a:pt x="775936" y="145156"/>
                </a:lnTo>
                <a:lnTo>
                  <a:pt x="762738" y="155298"/>
                </a:lnTo>
                <a:lnTo>
                  <a:pt x="754648" y="164452"/>
                </a:lnTo>
                <a:lnTo>
                  <a:pt x="740710" y="177112"/>
                </a:lnTo>
                <a:lnTo>
                  <a:pt x="683332" y="217501"/>
                </a:lnTo>
                <a:lnTo>
                  <a:pt x="660007" y="237362"/>
                </a:lnTo>
                <a:lnTo>
                  <a:pt x="627755" y="265952"/>
                </a:lnTo>
                <a:lnTo>
                  <a:pt x="599003" y="281885"/>
                </a:lnTo>
                <a:lnTo>
                  <a:pt x="582287" y="291399"/>
                </a:lnTo>
                <a:lnTo>
                  <a:pt x="567280" y="302055"/>
                </a:lnTo>
                <a:lnTo>
                  <a:pt x="556998" y="313423"/>
                </a:lnTo>
                <a:lnTo>
                  <a:pt x="548959" y="323253"/>
                </a:lnTo>
                <a:lnTo>
                  <a:pt x="539153" y="330407"/>
                </a:lnTo>
                <a:lnTo>
                  <a:pt x="507068" y="350987"/>
                </a:lnTo>
                <a:lnTo>
                  <a:pt x="488496" y="368555"/>
                </a:lnTo>
                <a:lnTo>
                  <a:pt x="477445" y="378053"/>
                </a:lnTo>
                <a:lnTo>
                  <a:pt x="476976" y="379984"/>
                </a:lnTo>
                <a:lnTo>
                  <a:pt x="489319" y="380839"/>
                </a:lnTo>
                <a:lnTo>
                  <a:pt x="505344" y="395284"/>
                </a:lnTo>
                <a:lnTo>
                  <a:pt x="515954" y="413991"/>
                </a:lnTo>
                <a:lnTo>
                  <a:pt x="514228" y="426631"/>
                </a:lnTo>
                <a:lnTo>
                  <a:pt x="515989" y="426592"/>
                </a:lnTo>
                <a:lnTo>
                  <a:pt x="523616" y="419427"/>
                </a:lnTo>
                <a:lnTo>
                  <a:pt x="530804" y="411637"/>
                </a:lnTo>
                <a:lnTo>
                  <a:pt x="539478" y="403749"/>
                </a:lnTo>
                <a:lnTo>
                  <a:pt x="551562" y="396290"/>
                </a:lnTo>
                <a:lnTo>
                  <a:pt x="563010" y="387239"/>
                </a:lnTo>
                <a:lnTo>
                  <a:pt x="570530" y="375943"/>
                </a:lnTo>
                <a:lnTo>
                  <a:pt x="576972" y="364760"/>
                </a:lnTo>
                <a:lnTo>
                  <a:pt x="585192" y="356044"/>
                </a:lnTo>
                <a:lnTo>
                  <a:pt x="610247" y="340258"/>
                </a:lnTo>
                <a:lnTo>
                  <a:pt x="623652" y="331530"/>
                </a:lnTo>
                <a:lnTo>
                  <a:pt x="635160" y="323239"/>
                </a:lnTo>
                <a:lnTo>
                  <a:pt x="644188" y="316592"/>
                </a:lnTo>
                <a:lnTo>
                  <a:pt x="652341" y="310676"/>
                </a:lnTo>
                <a:lnTo>
                  <a:pt x="660978" y="303118"/>
                </a:lnTo>
                <a:lnTo>
                  <a:pt x="671475" y="291528"/>
                </a:lnTo>
                <a:lnTo>
                  <a:pt x="689665" y="277047"/>
                </a:lnTo>
                <a:lnTo>
                  <a:pt x="714709" y="263364"/>
                </a:lnTo>
                <a:lnTo>
                  <a:pt x="738473" y="251918"/>
                </a:lnTo>
                <a:lnTo>
                  <a:pt x="752819" y="244144"/>
                </a:lnTo>
                <a:lnTo>
                  <a:pt x="761783" y="234715"/>
                </a:lnTo>
                <a:lnTo>
                  <a:pt x="773163" y="220400"/>
                </a:lnTo>
                <a:lnTo>
                  <a:pt x="784635" y="205702"/>
                </a:lnTo>
                <a:lnTo>
                  <a:pt x="793878" y="195122"/>
                </a:lnTo>
                <a:lnTo>
                  <a:pt x="807228" y="185885"/>
                </a:lnTo>
                <a:lnTo>
                  <a:pt x="851262" y="160320"/>
                </a:lnTo>
                <a:lnTo>
                  <a:pt x="869519" y="148132"/>
                </a:lnTo>
                <a:lnTo>
                  <a:pt x="869756" y="147171"/>
                </a:lnTo>
                <a:lnTo>
                  <a:pt x="854648" y="147171"/>
                </a:lnTo>
                <a:lnTo>
                  <a:pt x="836604" y="134202"/>
                </a:lnTo>
                <a:lnTo>
                  <a:pt x="827443" y="114235"/>
                </a:lnTo>
                <a:lnTo>
                  <a:pt x="834177" y="97374"/>
                </a:lnTo>
                <a:lnTo>
                  <a:pt x="833058" y="97294"/>
                </a:lnTo>
                <a:close/>
              </a:path>
              <a:path w="991234" h="805814">
                <a:moveTo>
                  <a:pt x="834177" y="97374"/>
                </a:moveTo>
                <a:lnTo>
                  <a:pt x="827443" y="114235"/>
                </a:lnTo>
                <a:lnTo>
                  <a:pt x="836604" y="134202"/>
                </a:lnTo>
                <a:lnTo>
                  <a:pt x="854648" y="147171"/>
                </a:lnTo>
                <a:lnTo>
                  <a:pt x="870344" y="144779"/>
                </a:lnTo>
                <a:lnTo>
                  <a:pt x="873309" y="132718"/>
                </a:lnTo>
                <a:lnTo>
                  <a:pt x="863461" y="113126"/>
                </a:lnTo>
                <a:lnTo>
                  <a:pt x="847527" y="98328"/>
                </a:lnTo>
                <a:lnTo>
                  <a:pt x="834177" y="97374"/>
                </a:lnTo>
                <a:close/>
              </a:path>
              <a:path w="991234" h="805814">
                <a:moveTo>
                  <a:pt x="870344" y="144779"/>
                </a:moveTo>
                <a:lnTo>
                  <a:pt x="854648" y="147171"/>
                </a:lnTo>
                <a:lnTo>
                  <a:pt x="869756" y="147171"/>
                </a:lnTo>
                <a:lnTo>
                  <a:pt x="870344" y="144779"/>
                </a:lnTo>
                <a:close/>
              </a:path>
              <a:path w="991234" h="805814">
                <a:moveTo>
                  <a:pt x="938291" y="0"/>
                </a:moveTo>
                <a:lnTo>
                  <a:pt x="921162" y="7079"/>
                </a:lnTo>
                <a:lnTo>
                  <a:pt x="906184" y="17437"/>
                </a:lnTo>
                <a:lnTo>
                  <a:pt x="888827" y="34610"/>
                </a:lnTo>
                <a:lnTo>
                  <a:pt x="879092" y="49985"/>
                </a:lnTo>
                <a:lnTo>
                  <a:pt x="865018" y="68777"/>
                </a:lnTo>
                <a:lnTo>
                  <a:pt x="834645" y="96202"/>
                </a:lnTo>
                <a:lnTo>
                  <a:pt x="834177" y="97374"/>
                </a:lnTo>
                <a:lnTo>
                  <a:pt x="847527" y="98328"/>
                </a:lnTo>
                <a:lnTo>
                  <a:pt x="863461" y="113126"/>
                </a:lnTo>
                <a:lnTo>
                  <a:pt x="873309" y="132718"/>
                </a:lnTo>
                <a:lnTo>
                  <a:pt x="870344" y="144779"/>
                </a:lnTo>
                <a:lnTo>
                  <a:pt x="874091" y="144208"/>
                </a:lnTo>
                <a:lnTo>
                  <a:pt x="911888" y="118151"/>
                </a:lnTo>
                <a:lnTo>
                  <a:pt x="935026" y="108088"/>
                </a:lnTo>
                <a:lnTo>
                  <a:pt x="951344" y="103394"/>
                </a:lnTo>
                <a:lnTo>
                  <a:pt x="968681" y="93446"/>
                </a:lnTo>
                <a:lnTo>
                  <a:pt x="984518" y="75028"/>
                </a:lnTo>
                <a:lnTo>
                  <a:pt x="991052" y="53544"/>
                </a:lnTo>
                <a:lnTo>
                  <a:pt x="987965" y="31501"/>
                </a:lnTo>
                <a:lnTo>
                  <a:pt x="974942" y="11404"/>
                </a:lnTo>
                <a:lnTo>
                  <a:pt x="956557" y="131"/>
                </a:lnTo>
                <a:lnTo>
                  <a:pt x="938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25144" y="3354900"/>
            <a:ext cx="302895" cy="281305"/>
          </a:xfrm>
          <a:custGeom>
            <a:avLst/>
            <a:gdLst/>
            <a:ahLst/>
            <a:cxnLst/>
            <a:rect l="l" t="t" r="r" b="b"/>
            <a:pathLst>
              <a:path w="302895" h="281304">
                <a:moveTo>
                  <a:pt x="104397" y="0"/>
                </a:moveTo>
                <a:lnTo>
                  <a:pt x="77142" y="28143"/>
                </a:lnTo>
                <a:lnTo>
                  <a:pt x="76561" y="41513"/>
                </a:lnTo>
                <a:lnTo>
                  <a:pt x="77198" y="51836"/>
                </a:lnTo>
                <a:lnTo>
                  <a:pt x="76397" y="59473"/>
                </a:lnTo>
                <a:lnTo>
                  <a:pt x="73112" y="67165"/>
                </a:lnTo>
                <a:lnTo>
                  <a:pt x="69193" y="75171"/>
                </a:lnTo>
                <a:lnTo>
                  <a:pt x="66492" y="83751"/>
                </a:lnTo>
                <a:lnTo>
                  <a:pt x="65420" y="92407"/>
                </a:lnTo>
                <a:lnTo>
                  <a:pt x="64173" y="100598"/>
                </a:lnTo>
                <a:lnTo>
                  <a:pt x="61590" y="108265"/>
                </a:lnTo>
                <a:lnTo>
                  <a:pt x="56510" y="115349"/>
                </a:lnTo>
                <a:lnTo>
                  <a:pt x="52092" y="123761"/>
                </a:lnTo>
                <a:lnTo>
                  <a:pt x="50255" y="134126"/>
                </a:lnTo>
                <a:lnTo>
                  <a:pt x="48323" y="144195"/>
                </a:lnTo>
                <a:lnTo>
                  <a:pt x="43619" y="151722"/>
                </a:lnTo>
                <a:lnTo>
                  <a:pt x="37794" y="160259"/>
                </a:lnTo>
                <a:lnTo>
                  <a:pt x="33780" y="172539"/>
                </a:lnTo>
                <a:lnTo>
                  <a:pt x="30828" y="185049"/>
                </a:lnTo>
                <a:lnTo>
                  <a:pt x="28189" y="194279"/>
                </a:lnTo>
                <a:lnTo>
                  <a:pt x="27412" y="200505"/>
                </a:lnTo>
                <a:lnTo>
                  <a:pt x="28406" y="206563"/>
                </a:lnTo>
                <a:lnTo>
                  <a:pt x="27955" y="212789"/>
                </a:lnTo>
                <a:lnTo>
                  <a:pt x="22842" y="219514"/>
                </a:lnTo>
                <a:lnTo>
                  <a:pt x="16046" y="225354"/>
                </a:lnTo>
                <a:lnTo>
                  <a:pt x="11749" y="229601"/>
                </a:lnTo>
                <a:lnTo>
                  <a:pt x="8451" y="234177"/>
                </a:lnTo>
                <a:lnTo>
                  <a:pt x="4656" y="241003"/>
                </a:lnTo>
                <a:lnTo>
                  <a:pt x="743" y="248281"/>
                </a:lnTo>
                <a:lnTo>
                  <a:pt x="0" y="254869"/>
                </a:lnTo>
                <a:lnTo>
                  <a:pt x="4997" y="263332"/>
                </a:lnTo>
                <a:lnTo>
                  <a:pt x="18308" y="276232"/>
                </a:lnTo>
                <a:lnTo>
                  <a:pt x="30930" y="280721"/>
                </a:lnTo>
                <a:lnTo>
                  <a:pt x="45016" y="277887"/>
                </a:lnTo>
                <a:lnTo>
                  <a:pt x="58474" y="272486"/>
                </a:lnTo>
                <a:lnTo>
                  <a:pt x="69210" y="269273"/>
                </a:lnTo>
                <a:lnTo>
                  <a:pt x="109262" y="266965"/>
                </a:lnTo>
                <a:lnTo>
                  <a:pt x="134354" y="266222"/>
                </a:lnTo>
                <a:lnTo>
                  <a:pt x="176574" y="266211"/>
                </a:lnTo>
                <a:lnTo>
                  <a:pt x="189100" y="263622"/>
                </a:lnTo>
                <a:lnTo>
                  <a:pt x="202166" y="260726"/>
                </a:lnTo>
                <a:lnTo>
                  <a:pt x="215400" y="259277"/>
                </a:lnTo>
                <a:lnTo>
                  <a:pt x="298626" y="259277"/>
                </a:lnTo>
                <a:lnTo>
                  <a:pt x="299994" y="258097"/>
                </a:lnTo>
                <a:lnTo>
                  <a:pt x="302331" y="249367"/>
                </a:lnTo>
                <a:lnTo>
                  <a:pt x="299451" y="239366"/>
                </a:lnTo>
                <a:lnTo>
                  <a:pt x="292318" y="229377"/>
                </a:lnTo>
                <a:lnTo>
                  <a:pt x="281897" y="220683"/>
                </a:lnTo>
                <a:lnTo>
                  <a:pt x="272064" y="212364"/>
                </a:lnTo>
                <a:lnTo>
                  <a:pt x="265109" y="203493"/>
                </a:lnTo>
                <a:lnTo>
                  <a:pt x="259328" y="194994"/>
                </a:lnTo>
                <a:lnTo>
                  <a:pt x="253017" y="187790"/>
                </a:lnTo>
                <a:lnTo>
                  <a:pt x="247740" y="181884"/>
                </a:lnTo>
                <a:lnTo>
                  <a:pt x="244470" y="175764"/>
                </a:lnTo>
                <a:lnTo>
                  <a:pt x="240705" y="167485"/>
                </a:lnTo>
                <a:lnTo>
                  <a:pt x="233941" y="155100"/>
                </a:lnTo>
                <a:lnTo>
                  <a:pt x="223705" y="138222"/>
                </a:lnTo>
                <a:lnTo>
                  <a:pt x="220540" y="131686"/>
                </a:lnTo>
                <a:lnTo>
                  <a:pt x="215374" y="119286"/>
                </a:lnTo>
                <a:lnTo>
                  <a:pt x="207718" y="106580"/>
                </a:lnTo>
                <a:lnTo>
                  <a:pt x="199796" y="100368"/>
                </a:lnTo>
                <a:lnTo>
                  <a:pt x="192862" y="97410"/>
                </a:lnTo>
                <a:lnTo>
                  <a:pt x="188171" y="94470"/>
                </a:lnTo>
                <a:lnTo>
                  <a:pt x="183637" y="89475"/>
                </a:lnTo>
                <a:lnTo>
                  <a:pt x="168977" y="74614"/>
                </a:lnTo>
                <a:lnTo>
                  <a:pt x="160993" y="65933"/>
                </a:lnTo>
                <a:lnTo>
                  <a:pt x="154786" y="57961"/>
                </a:lnTo>
                <a:lnTo>
                  <a:pt x="150294" y="51373"/>
                </a:lnTo>
                <a:lnTo>
                  <a:pt x="145710" y="45784"/>
                </a:lnTo>
                <a:lnTo>
                  <a:pt x="139225" y="40813"/>
                </a:lnTo>
                <a:lnTo>
                  <a:pt x="132665" y="35913"/>
                </a:lnTo>
                <a:lnTo>
                  <a:pt x="128555" y="30478"/>
                </a:lnTo>
                <a:lnTo>
                  <a:pt x="125586" y="23314"/>
                </a:lnTo>
                <a:lnTo>
                  <a:pt x="122448" y="13228"/>
                </a:lnTo>
                <a:lnTo>
                  <a:pt x="115466" y="3983"/>
                </a:lnTo>
                <a:lnTo>
                  <a:pt x="104397" y="0"/>
                </a:lnTo>
                <a:close/>
              </a:path>
              <a:path w="302895" h="281304">
                <a:moveTo>
                  <a:pt x="176472" y="266222"/>
                </a:moveTo>
                <a:lnTo>
                  <a:pt x="134354" y="266222"/>
                </a:lnTo>
                <a:lnTo>
                  <a:pt x="164417" y="267625"/>
                </a:lnTo>
                <a:lnTo>
                  <a:pt x="176472" y="266222"/>
                </a:lnTo>
                <a:close/>
              </a:path>
              <a:path w="302895" h="281304">
                <a:moveTo>
                  <a:pt x="298626" y="259277"/>
                </a:moveTo>
                <a:lnTo>
                  <a:pt x="215400" y="259277"/>
                </a:lnTo>
                <a:lnTo>
                  <a:pt x="228742" y="259853"/>
                </a:lnTo>
                <a:lnTo>
                  <a:pt x="242516" y="261804"/>
                </a:lnTo>
                <a:lnTo>
                  <a:pt x="257043" y="264485"/>
                </a:lnTo>
                <a:lnTo>
                  <a:pt x="271253" y="266689"/>
                </a:lnTo>
                <a:lnTo>
                  <a:pt x="283455" y="266689"/>
                </a:lnTo>
                <a:lnTo>
                  <a:pt x="293149" y="264001"/>
                </a:lnTo>
                <a:lnTo>
                  <a:pt x="298626" y="259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82300" y="2095500"/>
            <a:ext cx="137287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0320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solidFill>
                  <a:srgbClr val="0A7E99"/>
                </a:solidFill>
                <a:latin typeface="DejaVu Sans"/>
                <a:cs typeface="DejaVu Sans"/>
              </a:rPr>
              <a:t>Initial  </a:t>
            </a:r>
            <a:r>
              <a:rPr sz="2600" spc="150" dirty="0">
                <a:solidFill>
                  <a:srgbClr val="0A7E99"/>
                </a:solidFill>
                <a:latin typeface="DejaVu Sans"/>
                <a:cs typeface="DejaVu Sans"/>
              </a:rPr>
              <a:t>P</a:t>
            </a:r>
            <a:r>
              <a:rPr sz="2600" spc="30" dirty="0">
                <a:solidFill>
                  <a:srgbClr val="0A7E99"/>
                </a:solidFill>
                <a:latin typeface="DejaVu Sans"/>
                <a:cs typeface="DejaVu Sans"/>
              </a:rPr>
              <a:t>osition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98139" y="3650067"/>
            <a:ext cx="226397" cy="207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23536" y="3662765"/>
            <a:ext cx="175593" cy="156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80602" y="4056556"/>
            <a:ext cx="226397" cy="207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06002" y="4069254"/>
            <a:ext cx="175602" cy="156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826" y="3707460"/>
            <a:ext cx="774065" cy="408305"/>
          </a:xfrm>
          <a:custGeom>
            <a:avLst/>
            <a:gdLst/>
            <a:ahLst/>
            <a:cxnLst/>
            <a:rect l="l" t="t" r="r" b="b"/>
            <a:pathLst>
              <a:path w="774065" h="408304">
                <a:moveTo>
                  <a:pt x="773886" y="0"/>
                </a:moveTo>
                <a:lnTo>
                  <a:pt x="0" y="407808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56400" y="5486400"/>
            <a:ext cx="718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89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47077" y="1475714"/>
            <a:ext cx="6901357" cy="5250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760200" y="8763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23730" y="3694988"/>
            <a:ext cx="0" cy="2052955"/>
          </a:xfrm>
          <a:custGeom>
            <a:avLst/>
            <a:gdLst/>
            <a:ahLst/>
            <a:cxnLst/>
            <a:rect l="l" t="t" r="r" b="b"/>
            <a:pathLst>
              <a:path h="2052954">
                <a:moveTo>
                  <a:pt x="0" y="2052815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44171" y="4227233"/>
            <a:ext cx="1443661" cy="2815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75700" y="3086100"/>
            <a:ext cx="38417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210" dirty="0">
                <a:latin typeface="Trebuchet MS"/>
                <a:cs typeface="Trebuchet MS"/>
              </a:rPr>
              <a:t>γ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97800" y="7023100"/>
            <a:ext cx="578167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65" dirty="0">
                <a:latin typeface="DejaVu Sans"/>
                <a:cs typeface="DejaVu Sans"/>
              </a:rPr>
              <a:t>p</a:t>
            </a:r>
            <a:r>
              <a:rPr sz="4575" spc="97" baseline="-5464" dirty="0">
                <a:latin typeface="DejaVu Sans"/>
                <a:cs typeface="DejaVu Sans"/>
              </a:rPr>
              <a:t>u </a:t>
            </a:r>
            <a:r>
              <a:rPr sz="4600" spc="-940" dirty="0">
                <a:latin typeface="DejaVu Sans"/>
                <a:cs typeface="DejaVu Sans"/>
              </a:rPr>
              <a:t>= </a:t>
            </a:r>
            <a:r>
              <a:rPr sz="4600" spc="-270" dirty="0">
                <a:latin typeface="DejaVu Sans"/>
                <a:cs typeface="DejaVu Sans"/>
              </a:rPr>
              <a:t>p</a:t>
            </a:r>
            <a:r>
              <a:rPr sz="4575" spc="-405" baseline="-5464" dirty="0">
                <a:latin typeface="DejaVu Sans"/>
                <a:cs typeface="DejaVu Sans"/>
              </a:rPr>
              <a:t>u</a:t>
            </a:r>
            <a:r>
              <a:rPr sz="4600" spc="-270" dirty="0">
                <a:latin typeface="DejaVu Sans"/>
                <a:cs typeface="DejaVu Sans"/>
              </a:rPr>
              <a:t>+ </a:t>
            </a:r>
            <a:r>
              <a:rPr sz="4600" b="1" spc="210" dirty="0">
                <a:latin typeface="Trebuchet MS"/>
                <a:cs typeface="Trebuchet MS"/>
              </a:rPr>
              <a:t>γ </a:t>
            </a:r>
            <a:r>
              <a:rPr sz="4600" spc="225" dirty="0">
                <a:latin typeface="DejaVu Sans"/>
                <a:cs typeface="DejaVu Sans"/>
              </a:rPr>
              <a:t>( </a:t>
            </a:r>
            <a:r>
              <a:rPr sz="4600" spc="75" dirty="0">
                <a:solidFill>
                  <a:srgbClr val="F15B2A"/>
                </a:solidFill>
                <a:latin typeface="DejaVu Sans"/>
                <a:cs typeface="DejaVu Sans"/>
              </a:rPr>
              <a:t>-slope</a:t>
            </a:r>
            <a:r>
              <a:rPr sz="4600" spc="-790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225" dirty="0"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08692" y="3630972"/>
            <a:ext cx="6036945" cy="1409700"/>
          </a:xfrm>
          <a:custGeom>
            <a:avLst/>
            <a:gdLst/>
            <a:ahLst/>
            <a:cxnLst/>
            <a:rect l="l" t="t" r="r" b="b"/>
            <a:pathLst>
              <a:path w="6036944" h="1409700">
                <a:moveTo>
                  <a:pt x="84622" y="1238790"/>
                </a:moveTo>
                <a:lnTo>
                  <a:pt x="76749" y="1244600"/>
                </a:lnTo>
                <a:lnTo>
                  <a:pt x="50549" y="1282700"/>
                </a:lnTo>
                <a:lnTo>
                  <a:pt x="32604" y="1308100"/>
                </a:lnTo>
                <a:lnTo>
                  <a:pt x="19374" y="1320800"/>
                </a:lnTo>
                <a:lnTo>
                  <a:pt x="7318" y="1333500"/>
                </a:lnTo>
                <a:lnTo>
                  <a:pt x="0" y="1358900"/>
                </a:lnTo>
                <a:lnTo>
                  <a:pt x="2688" y="1384300"/>
                </a:lnTo>
                <a:lnTo>
                  <a:pt x="14546" y="1397000"/>
                </a:lnTo>
                <a:lnTo>
                  <a:pt x="34738" y="1409700"/>
                </a:lnTo>
                <a:lnTo>
                  <a:pt x="73079" y="1409700"/>
                </a:lnTo>
                <a:lnTo>
                  <a:pt x="85933" y="1397000"/>
                </a:lnTo>
                <a:lnTo>
                  <a:pt x="95456" y="1384300"/>
                </a:lnTo>
                <a:lnTo>
                  <a:pt x="104318" y="1358900"/>
                </a:lnTo>
                <a:lnTo>
                  <a:pt x="107088" y="1333500"/>
                </a:lnTo>
                <a:lnTo>
                  <a:pt x="112960" y="1308100"/>
                </a:lnTo>
                <a:lnTo>
                  <a:pt x="131131" y="1282700"/>
                </a:lnTo>
                <a:lnTo>
                  <a:pt x="94652" y="1282700"/>
                </a:lnTo>
                <a:lnTo>
                  <a:pt x="79337" y="1257300"/>
                </a:lnTo>
                <a:lnTo>
                  <a:pt x="80394" y="1244600"/>
                </a:lnTo>
                <a:lnTo>
                  <a:pt x="84622" y="1238790"/>
                </a:lnTo>
                <a:close/>
              </a:path>
              <a:path w="6036944" h="1409700">
                <a:moveTo>
                  <a:pt x="5266795" y="1358900"/>
                </a:moveTo>
                <a:lnTo>
                  <a:pt x="5000682" y="1358900"/>
                </a:lnTo>
                <a:lnTo>
                  <a:pt x="5020796" y="1371600"/>
                </a:lnTo>
                <a:lnTo>
                  <a:pt x="5234350" y="1371600"/>
                </a:lnTo>
                <a:lnTo>
                  <a:pt x="5266795" y="1358900"/>
                </a:lnTo>
                <a:close/>
              </a:path>
              <a:path w="6036944" h="1409700">
                <a:moveTo>
                  <a:pt x="5251227" y="1308100"/>
                </a:moveTo>
                <a:lnTo>
                  <a:pt x="5117951" y="1308100"/>
                </a:lnTo>
                <a:lnTo>
                  <a:pt x="5101741" y="1320800"/>
                </a:lnTo>
                <a:lnTo>
                  <a:pt x="4775481" y="1320800"/>
                </a:lnTo>
                <a:lnTo>
                  <a:pt x="4792268" y="1333500"/>
                </a:lnTo>
                <a:lnTo>
                  <a:pt x="4832608" y="1333500"/>
                </a:lnTo>
                <a:lnTo>
                  <a:pt x="4855077" y="1346200"/>
                </a:lnTo>
                <a:lnTo>
                  <a:pt x="4906242" y="1346200"/>
                </a:lnTo>
                <a:lnTo>
                  <a:pt x="4937071" y="1358900"/>
                </a:lnTo>
                <a:lnTo>
                  <a:pt x="5253382" y="1358900"/>
                </a:lnTo>
                <a:lnTo>
                  <a:pt x="5245887" y="1333500"/>
                </a:lnTo>
                <a:lnTo>
                  <a:pt x="5251227" y="1308100"/>
                </a:lnTo>
                <a:close/>
              </a:path>
              <a:path w="6036944" h="1409700">
                <a:moveTo>
                  <a:pt x="5279654" y="1308100"/>
                </a:moveTo>
                <a:lnTo>
                  <a:pt x="5251227" y="1308100"/>
                </a:lnTo>
                <a:lnTo>
                  <a:pt x="5245887" y="1333500"/>
                </a:lnTo>
                <a:lnTo>
                  <a:pt x="5253382" y="1358900"/>
                </a:lnTo>
                <a:lnTo>
                  <a:pt x="5285686" y="1358900"/>
                </a:lnTo>
                <a:lnTo>
                  <a:pt x="5288956" y="1333500"/>
                </a:lnTo>
                <a:lnTo>
                  <a:pt x="5279654" y="1308100"/>
                </a:lnTo>
                <a:close/>
              </a:path>
              <a:path w="6036944" h="1409700">
                <a:moveTo>
                  <a:pt x="5569071" y="1295400"/>
                </a:moveTo>
                <a:lnTo>
                  <a:pt x="5299628" y="1295400"/>
                </a:lnTo>
                <a:lnTo>
                  <a:pt x="5270224" y="1308100"/>
                </a:lnTo>
                <a:lnTo>
                  <a:pt x="5279654" y="1308100"/>
                </a:lnTo>
                <a:lnTo>
                  <a:pt x="5288956" y="1333500"/>
                </a:lnTo>
                <a:lnTo>
                  <a:pt x="5285686" y="1358900"/>
                </a:lnTo>
                <a:lnTo>
                  <a:pt x="5334216" y="1358900"/>
                </a:lnTo>
                <a:lnTo>
                  <a:pt x="5399637" y="1346200"/>
                </a:lnTo>
                <a:lnTo>
                  <a:pt x="5418562" y="1333500"/>
                </a:lnTo>
                <a:lnTo>
                  <a:pt x="5443214" y="1333500"/>
                </a:lnTo>
                <a:lnTo>
                  <a:pt x="5468556" y="1320800"/>
                </a:lnTo>
                <a:lnTo>
                  <a:pt x="5489553" y="1320800"/>
                </a:lnTo>
                <a:lnTo>
                  <a:pt x="5535176" y="1308100"/>
                </a:lnTo>
                <a:lnTo>
                  <a:pt x="5569071" y="1295400"/>
                </a:lnTo>
                <a:close/>
              </a:path>
              <a:path w="6036944" h="1409700">
                <a:moveTo>
                  <a:pt x="5016571" y="1308100"/>
                </a:moveTo>
                <a:lnTo>
                  <a:pt x="4744545" y="1308100"/>
                </a:lnTo>
                <a:lnTo>
                  <a:pt x="4760283" y="1320800"/>
                </a:lnTo>
                <a:lnTo>
                  <a:pt x="5034893" y="1320800"/>
                </a:lnTo>
                <a:lnTo>
                  <a:pt x="5016571" y="1308100"/>
                </a:lnTo>
                <a:close/>
              </a:path>
              <a:path w="6036944" h="1409700">
                <a:moveTo>
                  <a:pt x="4912068" y="1295400"/>
                </a:moveTo>
                <a:lnTo>
                  <a:pt x="4666669" y="1295400"/>
                </a:lnTo>
                <a:lnTo>
                  <a:pt x="4682988" y="1308100"/>
                </a:lnTo>
                <a:lnTo>
                  <a:pt x="4934057" y="1308100"/>
                </a:lnTo>
                <a:lnTo>
                  <a:pt x="4912068" y="1295400"/>
                </a:lnTo>
                <a:close/>
              </a:path>
              <a:path w="6036944" h="1409700">
                <a:moveTo>
                  <a:pt x="4865602" y="1282700"/>
                </a:moveTo>
                <a:lnTo>
                  <a:pt x="4642063" y="1282700"/>
                </a:lnTo>
                <a:lnTo>
                  <a:pt x="4654343" y="1295400"/>
                </a:lnTo>
                <a:lnTo>
                  <a:pt x="4888055" y="1295400"/>
                </a:lnTo>
                <a:lnTo>
                  <a:pt x="4865602" y="1282700"/>
                </a:lnTo>
                <a:close/>
              </a:path>
              <a:path w="6036944" h="1409700">
                <a:moveTo>
                  <a:pt x="5621633" y="1282700"/>
                </a:moveTo>
                <a:lnTo>
                  <a:pt x="5414718" y="1282700"/>
                </a:lnTo>
                <a:lnTo>
                  <a:pt x="5392505" y="1295400"/>
                </a:lnTo>
                <a:lnTo>
                  <a:pt x="5596227" y="1295400"/>
                </a:lnTo>
                <a:lnTo>
                  <a:pt x="5621633" y="1282700"/>
                </a:lnTo>
                <a:close/>
              </a:path>
              <a:path w="6036944" h="1409700">
                <a:moveTo>
                  <a:pt x="93958" y="1231900"/>
                </a:moveTo>
                <a:lnTo>
                  <a:pt x="84622" y="1238790"/>
                </a:lnTo>
                <a:lnTo>
                  <a:pt x="80394" y="1244600"/>
                </a:lnTo>
                <a:lnTo>
                  <a:pt x="79337" y="1257300"/>
                </a:lnTo>
                <a:lnTo>
                  <a:pt x="94652" y="1282700"/>
                </a:lnTo>
                <a:lnTo>
                  <a:pt x="115808" y="1282700"/>
                </a:lnTo>
                <a:lnTo>
                  <a:pt x="131208" y="1270822"/>
                </a:lnTo>
                <a:lnTo>
                  <a:pt x="131295" y="1257300"/>
                </a:lnTo>
                <a:lnTo>
                  <a:pt x="115522" y="1244600"/>
                </a:lnTo>
                <a:lnTo>
                  <a:pt x="93958" y="1231900"/>
                </a:lnTo>
                <a:close/>
              </a:path>
              <a:path w="6036944" h="1409700">
                <a:moveTo>
                  <a:pt x="131208" y="1270822"/>
                </a:moveTo>
                <a:lnTo>
                  <a:pt x="115808" y="1282700"/>
                </a:lnTo>
                <a:lnTo>
                  <a:pt x="131131" y="1282700"/>
                </a:lnTo>
                <a:lnTo>
                  <a:pt x="131208" y="1270822"/>
                </a:lnTo>
                <a:close/>
              </a:path>
              <a:path w="6036944" h="1409700">
                <a:moveTo>
                  <a:pt x="4627248" y="1219200"/>
                </a:moveTo>
                <a:lnTo>
                  <a:pt x="4614388" y="1219200"/>
                </a:lnTo>
                <a:lnTo>
                  <a:pt x="4602356" y="1244600"/>
                </a:lnTo>
                <a:lnTo>
                  <a:pt x="4599649" y="1257300"/>
                </a:lnTo>
                <a:lnTo>
                  <a:pt x="4610827" y="1282700"/>
                </a:lnTo>
                <a:lnTo>
                  <a:pt x="4819991" y="1282700"/>
                </a:lnTo>
                <a:lnTo>
                  <a:pt x="4797034" y="1270000"/>
                </a:lnTo>
                <a:lnTo>
                  <a:pt x="4623582" y="1270000"/>
                </a:lnTo>
                <a:lnTo>
                  <a:pt x="4636965" y="1257300"/>
                </a:lnTo>
                <a:lnTo>
                  <a:pt x="4639693" y="1231900"/>
                </a:lnTo>
                <a:lnTo>
                  <a:pt x="4627248" y="1219200"/>
                </a:lnTo>
                <a:close/>
              </a:path>
              <a:path w="6036944" h="1409700">
                <a:moveTo>
                  <a:pt x="5731615" y="1231900"/>
                </a:moveTo>
                <a:lnTo>
                  <a:pt x="5596540" y="1231900"/>
                </a:lnTo>
                <a:lnTo>
                  <a:pt x="5581485" y="1244600"/>
                </a:lnTo>
                <a:lnTo>
                  <a:pt x="5558024" y="1257300"/>
                </a:lnTo>
                <a:lnTo>
                  <a:pt x="5526764" y="1270000"/>
                </a:lnTo>
                <a:lnTo>
                  <a:pt x="5458692" y="1270000"/>
                </a:lnTo>
                <a:lnTo>
                  <a:pt x="5438503" y="1282700"/>
                </a:lnTo>
                <a:lnTo>
                  <a:pt x="5649551" y="1282700"/>
                </a:lnTo>
                <a:lnTo>
                  <a:pt x="5679148" y="1257300"/>
                </a:lnTo>
                <a:lnTo>
                  <a:pt x="5707483" y="1244600"/>
                </a:lnTo>
                <a:lnTo>
                  <a:pt x="5731615" y="1231900"/>
                </a:lnTo>
                <a:close/>
              </a:path>
              <a:path w="6036944" h="1409700">
                <a:moveTo>
                  <a:pt x="156573" y="1231900"/>
                </a:moveTo>
                <a:lnTo>
                  <a:pt x="93958" y="1231900"/>
                </a:lnTo>
                <a:lnTo>
                  <a:pt x="115522" y="1244600"/>
                </a:lnTo>
                <a:lnTo>
                  <a:pt x="131295" y="1257300"/>
                </a:lnTo>
                <a:lnTo>
                  <a:pt x="131208" y="1270822"/>
                </a:lnTo>
                <a:lnTo>
                  <a:pt x="132274" y="1270000"/>
                </a:lnTo>
                <a:lnTo>
                  <a:pt x="143722" y="1257300"/>
                </a:lnTo>
                <a:lnTo>
                  <a:pt x="151038" y="1244600"/>
                </a:lnTo>
                <a:lnTo>
                  <a:pt x="156573" y="1231900"/>
                </a:lnTo>
                <a:close/>
              </a:path>
              <a:path w="6036944" h="1409700">
                <a:moveTo>
                  <a:pt x="4600680" y="1206500"/>
                </a:moveTo>
                <a:lnTo>
                  <a:pt x="4468932" y="1206500"/>
                </a:lnTo>
                <a:lnTo>
                  <a:pt x="4488905" y="1219200"/>
                </a:lnTo>
                <a:lnTo>
                  <a:pt x="4505227" y="1231900"/>
                </a:lnTo>
                <a:lnTo>
                  <a:pt x="4518615" y="1231900"/>
                </a:lnTo>
                <a:lnTo>
                  <a:pt x="4531406" y="1244600"/>
                </a:lnTo>
                <a:lnTo>
                  <a:pt x="4556928" y="1244600"/>
                </a:lnTo>
                <a:lnTo>
                  <a:pt x="4569272" y="1257300"/>
                </a:lnTo>
                <a:lnTo>
                  <a:pt x="4580665" y="1257300"/>
                </a:lnTo>
                <a:lnTo>
                  <a:pt x="4591972" y="1270000"/>
                </a:lnTo>
                <a:lnTo>
                  <a:pt x="4605238" y="1270000"/>
                </a:lnTo>
                <a:lnTo>
                  <a:pt x="4599649" y="1257300"/>
                </a:lnTo>
                <a:lnTo>
                  <a:pt x="4602356" y="1244600"/>
                </a:lnTo>
                <a:lnTo>
                  <a:pt x="4614388" y="1219200"/>
                </a:lnTo>
                <a:lnTo>
                  <a:pt x="4613909" y="1219200"/>
                </a:lnTo>
                <a:lnTo>
                  <a:pt x="4600680" y="1206500"/>
                </a:lnTo>
                <a:close/>
              </a:path>
              <a:path w="6036944" h="1409700">
                <a:moveTo>
                  <a:pt x="4648348" y="1219200"/>
                </a:moveTo>
                <a:lnTo>
                  <a:pt x="4627248" y="1219200"/>
                </a:lnTo>
                <a:lnTo>
                  <a:pt x="4639693" y="1231900"/>
                </a:lnTo>
                <a:lnTo>
                  <a:pt x="4636965" y="1257300"/>
                </a:lnTo>
                <a:lnTo>
                  <a:pt x="4623582" y="1270000"/>
                </a:lnTo>
                <a:lnTo>
                  <a:pt x="4756858" y="1270000"/>
                </a:lnTo>
                <a:lnTo>
                  <a:pt x="4736517" y="1257300"/>
                </a:lnTo>
                <a:lnTo>
                  <a:pt x="4716698" y="1257300"/>
                </a:lnTo>
                <a:lnTo>
                  <a:pt x="4698178" y="1244600"/>
                </a:lnTo>
                <a:lnTo>
                  <a:pt x="4681193" y="1231900"/>
                </a:lnTo>
                <a:lnTo>
                  <a:pt x="4664801" y="1231900"/>
                </a:lnTo>
                <a:lnTo>
                  <a:pt x="4648348" y="1219200"/>
                </a:lnTo>
                <a:close/>
              </a:path>
              <a:path w="6036944" h="1409700">
                <a:moveTo>
                  <a:pt x="494757" y="711200"/>
                </a:moveTo>
                <a:lnTo>
                  <a:pt x="492217" y="711200"/>
                </a:lnTo>
                <a:lnTo>
                  <a:pt x="481887" y="723900"/>
                </a:lnTo>
                <a:lnTo>
                  <a:pt x="472127" y="736600"/>
                </a:lnTo>
                <a:lnTo>
                  <a:pt x="460579" y="749300"/>
                </a:lnTo>
                <a:lnTo>
                  <a:pt x="444884" y="762000"/>
                </a:lnTo>
                <a:lnTo>
                  <a:pt x="429985" y="774700"/>
                </a:lnTo>
                <a:lnTo>
                  <a:pt x="419986" y="800100"/>
                </a:lnTo>
                <a:lnTo>
                  <a:pt x="411444" y="812800"/>
                </a:lnTo>
                <a:lnTo>
                  <a:pt x="400917" y="825500"/>
                </a:lnTo>
                <a:lnTo>
                  <a:pt x="386376" y="838200"/>
                </a:lnTo>
                <a:lnTo>
                  <a:pt x="369661" y="850900"/>
                </a:lnTo>
                <a:lnTo>
                  <a:pt x="353095" y="876300"/>
                </a:lnTo>
                <a:lnTo>
                  <a:pt x="339004" y="889000"/>
                </a:lnTo>
                <a:lnTo>
                  <a:pt x="327971" y="901700"/>
                </a:lnTo>
                <a:lnTo>
                  <a:pt x="318091" y="914400"/>
                </a:lnTo>
                <a:lnTo>
                  <a:pt x="307786" y="927100"/>
                </a:lnTo>
                <a:lnTo>
                  <a:pt x="295481" y="939800"/>
                </a:lnTo>
                <a:lnTo>
                  <a:pt x="274308" y="977900"/>
                </a:lnTo>
                <a:lnTo>
                  <a:pt x="245186" y="1003300"/>
                </a:lnTo>
                <a:lnTo>
                  <a:pt x="217650" y="1028700"/>
                </a:lnTo>
                <a:lnTo>
                  <a:pt x="201235" y="1054100"/>
                </a:lnTo>
                <a:lnTo>
                  <a:pt x="191710" y="1066800"/>
                </a:lnTo>
                <a:lnTo>
                  <a:pt x="168432" y="1117600"/>
                </a:lnTo>
                <a:lnTo>
                  <a:pt x="159058" y="1130300"/>
                </a:lnTo>
                <a:lnTo>
                  <a:pt x="145068" y="1155700"/>
                </a:lnTo>
                <a:lnTo>
                  <a:pt x="122722" y="1181100"/>
                </a:lnTo>
                <a:lnTo>
                  <a:pt x="98877" y="1219200"/>
                </a:lnTo>
                <a:lnTo>
                  <a:pt x="84622" y="1238790"/>
                </a:lnTo>
                <a:lnTo>
                  <a:pt x="93958" y="1231900"/>
                </a:lnTo>
                <a:lnTo>
                  <a:pt x="156573" y="1231900"/>
                </a:lnTo>
                <a:lnTo>
                  <a:pt x="162678" y="1219200"/>
                </a:lnTo>
                <a:lnTo>
                  <a:pt x="173352" y="1206500"/>
                </a:lnTo>
                <a:lnTo>
                  <a:pt x="187739" y="1181100"/>
                </a:lnTo>
                <a:lnTo>
                  <a:pt x="201191" y="1155700"/>
                </a:lnTo>
                <a:lnTo>
                  <a:pt x="209058" y="1143000"/>
                </a:lnTo>
                <a:lnTo>
                  <a:pt x="223621" y="1117600"/>
                </a:lnTo>
                <a:lnTo>
                  <a:pt x="253094" y="1079500"/>
                </a:lnTo>
                <a:lnTo>
                  <a:pt x="286327" y="1041400"/>
                </a:lnTo>
                <a:lnTo>
                  <a:pt x="312169" y="1003300"/>
                </a:lnTo>
                <a:lnTo>
                  <a:pt x="322443" y="990600"/>
                </a:lnTo>
                <a:lnTo>
                  <a:pt x="334931" y="965200"/>
                </a:lnTo>
                <a:lnTo>
                  <a:pt x="349252" y="952500"/>
                </a:lnTo>
                <a:lnTo>
                  <a:pt x="365027" y="939800"/>
                </a:lnTo>
                <a:lnTo>
                  <a:pt x="383464" y="927100"/>
                </a:lnTo>
                <a:lnTo>
                  <a:pt x="403605" y="901700"/>
                </a:lnTo>
                <a:lnTo>
                  <a:pt x="421814" y="876300"/>
                </a:lnTo>
                <a:lnTo>
                  <a:pt x="434458" y="863600"/>
                </a:lnTo>
                <a:lnTo>
                  <a:pt x="444457" y="850900"/>
                </a:lnTo>
                <a:lnTo>
                  <a:pt x="456700" y="838200"/>
                </a:lnTo>
                <a:lnTo>
                  <a:pt x="470275" y="825500"/>
                </a:lnTo>
                <a:lnTo>
                  <a:pt x="484267" y="812800"/>
                </a:lnTo>
                <a:lnTo>
                  <a:pt x="497147" y="800100"/>
                </a:lnTo>
                <a:lnTo>
                  <a:pt x="508951" y="787400"/>
                </a:lnTo>
                <a:lnTo>
                  <a:pt x="521291" y="774700"/>
                </a:lnTo>
                <a:lnTo>
                  <a:pt x="535778" y="762000"/>
                </a:lnTo>
                <a:lnTo>
                  <a:pt x="521228" y="762000"/>
                </a:lnTo>
                <a:lnTo>
                  <a:pt x="502520" y="749300"/>
                </a:lnTo>
                <a:lnTo>
                  <a:pt x="490998" y="723900"/>
                </a:lnTo>
                <a:lnTo>
                  <a:pt x="494757" y="711200"/>
                </a:lnTo>
                <a:close/>
              </a:path>
              <a:path w="6036944" h="1409700">
                <a:moveTo>
                  <a:pt x="5812387" y="1193800"/>
                </a:moveTo>
                <a:lnTo>
                  <a:pt x="5681367" y="1193800"/>
                </a:lnTo>
                <a:lnTo>
                  <a:pt x="5656812" y="1206500"/>
                </a:lnTo>
                <a:lnTo>
                  <a:pt x="5636641" y="1219200"/>
                </a:lnTo>
                <a:lnTo>
                  <a:pt x="5620696" y="1219200"/>
                </a:lnTo>
                <a:lnTo>
                  <a:pt x="5609252" y="1231900"/>
                </a:lnTo>
                <a:lnTo>
                  <a:pt x="5753862" y="1231900"/>
                </a:lnTo>
                <a:lnTo>
                  <a:pt x="5776620" y="1219200"/>
                </a:lnTo>
                <a:lnTo>
                  <a:pt x="5797069" y="1206500"/>
                </a:lnTo>
                <a:lnTo>
                  <a:pt x="5812387" y="1193800"/>
                </a:lnTo>
                <a:close/>
              </a:path>
              <a:path w="6036944" h="1409700">
                <a:moveTo>
                  <a:pt x="4078563" y="850900"/>
                </a:moveTo>
                <a:lnTo>
                  <a:pt x="4057744" y="863600"/>
                </a:lnTo>
                <a:lnTo>
                  <a:pt x="4045880" y="876300"/>
                </a:lnTo>
                <a:lnTo>
                  <a:pt x="4051722" y="901700"/>
                </a:lnTo>
                <a:lnTo>
                  <a:pt x="4071377" y="914400"/>
                </a:lnTo>
                <a:lnTo>
                  <a:pt x="4097344" y="939800"/>
                </a:lnTo>
                <a:lnTo>
                  <a:pt x="4147290" y="990600"/>
                </a:lnTo>
                <a:lnTo>
                  <a:pt x="4161427" y="1003300"/>
                </a:lnTo>
                <a:lnTo>
                  <a:pt x="4179950" y="1016000"/>
                </a:lnTo>
                <a:lnTo>
                  <a:pt x="4199627" y="1041400"/>
                </a:lnTo>
                <a:lnTo>
                  <a:pt x="4217229" y="1054100"/>
                </a:lnTo>
                <a:lnTo>
                  <a:pt x="4256427" y="1079500"/>
                </a:lnTo>
                <a:lnTo>
                  <a:pt x="4282262" y="1092200"/>
                </a:lnTo>
                <a:lnTo>
                  <a:pt x="4301625" y="1117600"/>
                </a:lnTo>
                <a:lnTo>
                  <a:pt x="4321407" y="1130300"/>
                </a:lnTo>
                <a:lnTo>
                  <a:pt x="4346171" y="1143000"/>
                </a:lnTo>
                <a:lnTo>
                  <a:pt x="4374007" y="1168400"/>
                </a:lnTo>
                <a:lnTo>
                  <a:pt x="4401581" y="1181100"/>
                </a:lnTo>
                <a:lnTo>
                  <a:pt x="4425560" y="1193800"/>
                </a:lnTo>
                <a:lnTo>
                  <a:pt x="4447189" y="1206500"/>
                </a:lnTo>
                <a:lnTo>
                  <a:pt x="4587450" y="1206500"/>
                </a:lnTo>
                <a:lnTo>
                  <a:pt x="4574111" y="1193800"/>
                </a:lnTo>
                <a:lnTo>
                  <a:pt x="4561948" y="1193800"/>
                </a:lnTo>
                <a:lnTo>
                  <a:pt x="4549635" y="1181100"/>
                </a:lnTo>
                <a:lnTo>
                  <a:pt x="4536403" y="1181100"/>
                </a:lnTo>
                <a:lnTo>
                  <a:pt x="4521483" y="1168400"/>
                </a:lnTo>
                <a:lnTo>
                  <a:pt x="4496875" y="1168400"/>
                </a:lnTo>
                <a:lnTo>
                  <a:pt x="4485233" y="1155700"/>
                </a:lnTo>
                <a:lnTo>
                  <a:pt x="4469819" y="1143000"/>
                </a:lnTo>
                <a:lnTo>
                  <a:pt x="4458385" y="1143000"/>
                </a:lnTo>
                <a:lnTo>
                  <a:pt x="4445343" y="1130300"/>
                </a:lnTo>
                <a:lnTo>
                  <a:pt x="4428696" y="1130300"/>
                </a:lnTo>
                <a:lnTo>
                  <a:pt x="4406446" y="1104900"/>
                </a:lnTo>
                <a:lnTo>
                  <a:pt x="4388058" y="1104900"/>
                </a:lnTo>
                <a:lnTo>
                  <a:pt x="4372137" y="1092200"/>
                </a:lnTo>
                <a:lnTo>
                  <a:pt x="4359769" y="1092200"/>
                </a:lnTo>
                <a:lnTo>
                  <a:pt x="4352039" y="1079500"/>
                </a:lnTo>
                <a:lnTo>
                  <a:pt x="4330872" y="1079500"/>
                </a:lnTo>
                <a:lnTo>
                  <a:pt x="4309688" y="1066800"/>
                </a:lnTo>
                <a:lnTo>
                  <a:pt x="4283891" y="1041400"/>
                </a:lnTo>
                <a:lnTo>
                  <a:pt x="4266228" y="1028700"/>
                </a:lnTo>
                <a:lnTo>
                  <a:pt x="4254802" y="1016000"/>
                </a:lnTo>
                <a:lnTo>
                  <a:pt x="4245833" y="1003300"/>
                </a:lnTo>
                <a:lnTo>
                  <a:pt x="4235542" y="990600"/>
                </a:lnTo>
                <a:lnTo>
                  <a:pt x="4219828" y="977900"/>
                </a:lnTo>
                <a:lnTo>
                  <a:pt x="4200524" y="965200"/>
                </a:lnTo>
                <a:lnTo>
                  <a:pt x="4182355" y="952500"/>
                </a:lnTo>
                <a:lnTo>
                  <a:pt x="4170048" y="939800"/>
                </a:lnTo>
                <a:lnTo>
                  <a:pt x="4158066" y="927100"/>
                </a:lnTo>
                <a:lnTo>
                  <a:pt x="4132275" y="901700"/>
                </a:lnTo>
                <a:lnTo>
                  <a:pt x="4068360" y="901700"/>
                </a:lnTo>
                <a:lnTo>
                  <a:pt x="4088290" y="889000"/>
                </a:lnTo>
                <a:lnTo>
                  <a:pt x="4099723" y="876300"/>
                </a:lnTo>
                <a:lnTo>
                  <a:pt x="4096415" y="861683"/>
                </a:lnTo>
                <a:lnTo>
                  <a:pt x="4078563" y="850900"/>
                </a:lnTo>
                <a:close/>
              </a:path>
              <a:path w="6036944" h="1409700">
                <a:moveTo>
                  <a:pt x="5846748" y="1168400"/>
                </a:moveTo>
                <a:lnTo>
                  <a:pt x="5741785" y="1168400"/>
                </a:lnTo>
                <a:lnTo>
                  <a:pt x="5722979" y="1181100"/>
                </a:lnTo>
                <a:lnTo>
                  <a:pt x="5710711" y="1181100"/>
                </a:lnTo>
                <a:lnTo>
                  <a:pt x="5698087" y="1193800"/>
                </a:lnTo>
                <a:lnTo>
                  <a:pt x="5823952" y="1193800"/>
                </a:lnTo>
                <a:lnTo>
                  <a:pt x="5835279" y="1181100"/>
                </a:lnTo>
                <a:lnTo>
                  <a:pt x="5846748" y="1168400"/>
                </a:lnTo>
                <a:close/>
              </a:path>
              <a:path w="6036944" h="1409700">
                <a:moveTo>
                  <a:pt x="5871287" y="1155700"/>
                </a:moveTo>
                <a:lnTo>
                  <a:pt x="5763538" y="1155700"/>
                </a:lnTo>
                <a:lnTo>
                  <a:pt x="5753602" y="1168400"/>
                </a:lnTo>
                <a:lnTo>
                  <a:pt x="5858742" y="1168400"/>
                </a:lnTo>
                <a:lnTo>
                  <a:pt x="5871287" y="1155700"/>
                </a:lnTo>
                <a:close/>
              </a:path>
              <a:path w="6036944" h="1409700">
                <a:moveTo>
                  <a:pt x="5881729" y="1092200"/>
                </a:moveTo>
                <a:lnTo>
                  <a:pt x="5875252" y="1092200"/>
                </a:lnTo>
                <a:lnTo>
                  <a:pt x="5863907" y="1104900"/>
                </a:lnTo>
                <a:lnTo>
                  <a:pt x="5853646" y="1104900"/>
                </a:lnTo>
                <a:lnTo>
                  <a:pt x="5842694" y="1117600"/>
                </a:lnTo>
                <a:lnTo>
                  <a:pt x="5829278" y="1117600"/>
                </a:lnTo>
                <a:lnTo>
                  <a:pt x="5816366" y="1130300"/>
                </a:lnTo>
                <a:lnTo>
                  <a:pt x="5804370" y="1130300"/>
                </a:lnTo>
                <a:lnTo>
                  <a:pt x="5791684" y="1143000"/>
                </a:lnTo>
                <a:lnTo>
                  <a:pt x="5776700" y="1155700"/>
                </a:lnTo>
                <a:lnTo>
                  <a:pt x="5896425" y="1155700"/>
                </a:lnTo>
                <a:lnTo>
                  <a:pt x="5908399" y="1143000"/>
                </a:lnTo>
                <a:lnTo>
                  <a:pt x="5895695" y="1143000"/>
                </a:lnTo>
                <a:lnTo>
                  <a:pt x="5879983" y="1130300"/>
                </a:lnTo>
                <a:lnTo>
                  <a:pt x="5873748" y="1104900"/>
                </a:lnTo>
                <a:lnTo>
                  <a:pt x="5881729" y="1092200"/>
                </a:lnTo>
                <a:close/>
              </a:path>
              <a:path w="6036944" h="1409700">
                <a:moveTo>
                  <a:pt x="6008626" y="1003300"/>
                </a:moveTo>
                <a:lnTo>
                  <a:pt x="5970891" y="1003300"/>
                </a:lnTo>
                <a:lnTo>
                  <a:pt x="5948404" y="1016000"/>
                </a:lnTo>
                <a:lnTo>
                  <a:pt x="5932057" y="1028700"/>
                </a:lnTo>
                <a:lnTo>
                  <a:pt x="5923258" y="1041400"/>
                </a:lnTo>
                <a:lnTo>
                  <a:pt x="5910363" y="1066800"/>
                </a:lnTo>
                <a:lnTo>
                  <a:pt x="5881729" y="1092200"/>
                </a:lnTo>
                <a:lnTo>
                  <a:pt x="5873748" y="1104900"/>
                </a:lnTo>
                <a:lnTo>
                  <a:pt x="5879983" y="1130300"/>
                </a:lnTo>
                <a:lnTo>
                  <a:pt x="5895695" y="1143000"/>
                </a:lnTo>
                <a:lnTo>
                  <a:pt x="5908399" y="1143000"/>
                </a:lnTo>
                <a:lnTo>
                  <a:pt x="5917650" y="1130300"/>
                </a:lnTo>
                <a:lnTo>
                  <a:pt x="5911161" y="1104900"/>
                </a:lnTo>
                <a:lnTo>
                  <a:pt x="5895004" y="1092200"/>
                </a:lnTo>
                <a:lnTo>
                  <a:pt x="6008729" y="1092200"/>
                </a:lnTo>
                <a:lnTo>
                  <a:pt x="6027362" y="1079500"/>
                </a:lnTo>
                <a:lnTo>
                  <a:pt x="6036732" y="1054100"/>
                </a:lnTo>
                <a:lnTo>
                  <a:pt x="6036197" y="1041400"/>
                </a:lnTo>
                <a:lnTo>
                  <a:pt x="6025112" y="1016000"/>
                </a:lnTo>
                <a:lnTo>
                  <a:pt x="6008626" y="1003300"/>
                </a:lnTo>
                <a:close/>
              </a:path>
              <a:path w="6036944" h="1409700">
                <a:moveTo>
                  <a:pt x="6008729" y="1092200"/>
                </a:moveTo>
                <a:lnTo>
                  <a:pt x="5895004" y="1092200"/>
                </a:lnTo>
                <a:lnTo>
                  <a:pt x="5911161" y="1104900"/>
                </a:lnTo>
                <a:lnTo>
                  <a:pt x="5917650" y="1130300"/>
                </a:lnTo>
                <a:lnTo>
                  <a:pt x="5908399" y="1143000"/>
                </a:lnTo>
                <a:lnTo>
                  <a:pt x="5916146" y="1143000"/>
                </a:lnTo>
                <a:lnTo>
                  <a:pt x="5948650" y="1117600"/>
                </a:lnTo>
                <a:lnTo>
                  <a:pt x="5970819" y="1117600"/>
                </a:lnTo>
                <a:lnTo>
                  <a:pt x="5988798" y="1104900"/>
                </a:lnTo>
                <a:lnTo>
                  <a:pt x="6008729" y="1092200"/>
                </a:lnTo>
                <a:close/>
              </a:path>
              <a:path w="6036944" h="1409700">
                <a:moveTo>
                  <a:pt x="3588617" y="406400"/>
                </a:moveTo>
                <a:lnTo>
                  <a:pt x="3575027" y="406400"/>
                </a:lnTo>
                <a:lnTo>
                  <a:pt x="3557851" y="419100"/>
                </a:lnTo>
                <a:lnTo>
                  <a:pt x="3550086" y="444500"/>
                </a:lnTo>
                <a:lnTo>
                  <a:pt x="3557603" y="457200"/>
                </a:lnTo>
                <a:lnTo>
                  <a:pt x="3577205" y="469900"/>
                </a:lnTo>
                <a:lnTo>
                  <a:pt x="3591430" y="482600"/>
                </a:lnTo>
                <a:lnTo>
                  <a:pt x="3602616" y="482600"/>
                </a:lnTo>
                <a:lnTo>
                  <a:pt x="3613102" y="495300"/>
                </a:lnTo>
                <a:lnTo>
                  <a:pt x="3627757" y="508000"/>
                </a:lnTo>
                <a:lnTo>
                  <a:pt x="3666048" y="533400"/>
                </a:lnTo>
                <a:lnTo>
                  <a:pt x="3681289" y="546100"/>
                </a:lnTo>
                <a:lnTo>
                  <a:pt x="3703363" y="558800"/>
                </a:lnTo>
                <a:lnTo>
                  <a:pt x="3739404" y="584200"/>
                </a:lnTo>
                <a:lnTo>
                  <a:pt x="3779626" y="622300"/>
                </a:lnTo>
                <a:lnTo>
                  <a:pt x="3814245" y="647700"/>
                </a:lnTo>
                <a:lnTo>
                  <a:pt x="3829528" y="660400"/>
                </a:lnTo>
                <a:lnTo>
                  <a:pt x="3845932" y="673100"/>
                </a:lnTo>
                <a:lnTo>
                  <a:pt x="3862240" y="698500"/>
                </a:lnTo>
                <a:lnTo>
                  <a:pt x="3877237" y="711200"/>
                </a:lnTo>
                <a:lnTo>
                  <a:pt x="3892769" y="723900"/>
                </a:lnTo>
                <a:lnTo>
                  <a:pt x="3910459" y="749300"/>
                </a:lnTo>
                <a:lnTo>
                  <a:pt x="3928727" y="774700"/>
                </a:lnTo>
                <a:lnTo>
                  <a:pt x="3945995" y="787400"/>
                </a:lnTo>
                <a:lnTo>
                  <a:pt x="3960246" y="800100"/>
                </a:lnTo>
                <a:lnTo>
                  <a:pt x="3971625" y="812800"/>
                </a:lnTo>
                <a:lnTo>
                  <a:pt x="3981987" y="825500"/>
                </a:lnTo>
                <a:lnTo>
                  <a:pt x="3993188" y="838200"/>
                </a:lnTo>
                <a:lnTo>
                  <a:pt x="4005732" y="850900"/>
                </a:lnTo>
                <a:lnTo>
                  <a:pt x="4018952" y="863600"/>
                </a:lnTo>
                <a:lnTo>
                  <a:pt x="4033145" y="876300"/>
                </a:lnTo>
                <a:lnTo>
                  <a:pt x="4048611" y="901700"/>
                </a:lnTo>
                <a:lnTo>
                  <a:pt x="4051722" y="901700"/>
                </a:lnTo>
                <a:lnTo>
                  <a:pt x="4045880" y="876300"/>
                </a:lnTo>
                <a:lnTo>
                  <a:pt x="4057744" y="863600"/>
                </a:lnTo>
                <a:lnTo>
                  <a:pt x="4078563" y="850900"/>
                </a:lnTo>
                <a:lnTo>
                  <a:pt x="4082975" y="850900"/>
                </a:lnTo>
                <a:lnTo>
                  <a:pt x="4071465" y="838200"/>
                </a:lnTo>
                <a:lnTo>
                  <a:pt x="4059564" y="825500"/>
                </a:lnTo>
                <a:lnTo>
                  <a:pt x="4047392" y="800100"/>
                </a:lnTo>
                <a:lnTo>
                  <a:pt x="4033215" y="787400"/>
                </a:lnTo>
                <a:lnTo>
                  <a:pt x="4000736" y="762000"/>
                </a:lnTo>
                <a:lnTo>
                  <a:pt x="3987016" y="749300"/>
                </a:lnTo>
                <a:lnTo>
                  <a:pt x="3973804" y="736600"/>
                </a:lnTo>
                <a:lnTo>
                  <a:pt x="3958484" y="723900"/>
                </a:lnTo>
                <a:lnTo>
                  <a:pt x="3942694" y="698500"/>
                </a:lnTo>
                <a:lnTo>
                  <a:pt x="3928075" y="685800"/>
                </a:lnTo>
                <a:lnTo>
                  <a:pt x="3916287" y="673100"/>
                </a:lnTo>
                <a:lnTo>
                  <a:pt x="3905706" y="660400"/>
                </a:lnTo>
                <a:lnTo>
                  <a:pt x="3892840" y="660400"/>
                </a:lnTo>
                <a:lnTo>
                  <a:pt x="3874202" y="635000"/>
                </a:lnTo>
                <a:lnTo>
                  <a:pt x="3848245" y="622300"/>
                </a:lnTo>
                <a:lnTo>
                  <a:pt x="3819716" y="584200"/>
                </a:lnTo>
                <a:lnTo>
                  <a:pt x="3794335" y="558800"/>
                </a:lnTo>
                <a:lnTo>
                  <a:pt x="3777821" y="546100"/>
                </a:lnTo>
                <a:lnTo>
                  <a:pt x="3761725" y="533400"/>
                </a:lnTo>
                <a:lnTo>
                  <a:pt x="3738383" y="520700"/>
                </a:lnTo>
                <a:lnTo>
                  <a:pt x="3714472" y="508000"/>
                </a:lnTo>
                <a:lnTo>
                  <a:pt x="3696668" y="495300"/>
                </a:lnTo>
                <a:lnTo>
                  <a:pt x="3677932" y="482600"/>
                </a:lnTo>
                <a:lnTo>
                  <a:pt x="3650820" y="457200"/>
                </a:lnTo>
                <a:lnTo>
                  <a:pt x="3575833" y="457200"/>
                </a:lnTo>
                <a:lnTo>
                  <a:pt x="3592325" y="444500"/>
                </a:lnTo>
                <a:lnTo>
                  <a:pt x="3598368" y="419100"/>
                </a:lnTo>
                <a:lnTo>
                  <a:pt x="3588617" y="406400"/>
                </a:lnTo>
                <a:close/>
              </a:path>
              <a:path w="6036944" h="1409700">
                <a:moveTo>
                  <a:pt x="4096415" y="861683"/>
                </a:moveTo>
                <a:lnTo>
                  <a:pt x="4099723" y="876300"/>
                </a:lnTo>
                <a:lnTo>
                  <a:pt x="4088290" y="889000"/>
                </a:lnTo>
                <a:lnTo>
                  <a:pt x="4068360" y="901700"/>
                </a:lnTo>
                <a:lnTo>
                  <a:pt x="4132275" y="901700"/>
                </a:lnTo>
                <a:lnTo>
                  <a:pt x="4119379" y="889000"/>
                </a:lnTo>
                <a:lnTo>
                  <a:pt x="4099589" y="863600"/>
                </a:lnTo>
                <a:lnTo>
                  <a:pt x="4096415" y="861683"/>
                </a:lnTo>
                <a:close/>
              </a:path>
              <a:path w="6036944" h="1409700">
                <a:moveTo>
                  <a:pt x="4093975" y="850900"/>
                </a:moveTo>
                <a:lnTo>
                  <a:pt x="4078563" y="850900"/>
                </a:lnTo>
                <a:lnTo>
                  <a:pt x="4096415" y="861683"/>
                </a:lnTo>
                <a:lnTo>
                  <a:pt x="4093975" y="850900"/>
                </a:lnTo>
                <a:close/>
              </a:path>
              <a:path w="6036944" h="1409700">
                <a:moveTo>
                  <a:pt x="1032970" y="317500"/>
                </a:moveTo>
                <a:lnTo>
                  <a:pt x="1024576" y="317500"/>
                </a:lnTo>
                <a:lnTo>
                  <a:pt x="1004462" y="330200"/>
                </a:lnTo>
                <a:lnTo>
                  <a:pt x="985226" y="342900"/>
                </a:lnTo>
                <a:lnTo>
                  <a:pt x="967803" y="355600"/>
                </a:lnTo>
                <a:lnTo>
                  <a:pt x="953126" y="355600"/>
                </a:lnTo>
                <a:lnTo>
                  <a:pt x="934017" y="368300"/>
                </a:lnTo>
                <a:lnTo>
                  <a:pt x="919650" y="381000"/>
                </a:lnTo>
                <a:lnTo>
                  <a:pt x="908743" y="381000"/>
                </a:lnTo>
                <a:lnTo>
                  <a:pt x="900014" y="393700"/>
                </a:lnTo>
                <a:lnTo>
                  <a:pt x="888358" y="406400"/>
                </a:lnTo>
                <a:lnTo>
                  <a:pt x="871365" y="419100"/>
                </a:lnTo>
                <a:lnTo>
                  <a:pt x="852021" y="431800"/>
                </a:lnTo>
                <a:lnTo>
                  <a:pt x="833314" y="444500"/>
                </a:lnTo>
                <a:lnTo>
                  <a:pt x="816826" y="457200"/>
                </a:lnTo>
                <a:lnTo>
                  <a:pt x="777201" y="482600"/>
                </a:lnTo>
                <a:lnTo>
                  <a:pt x="760949" y="495300"/>
                </a:lnTo>
                <a:lnTo>
                  <a:pt x="746836" y="508000"/>
                </a:lnTo>
                <a:lnTo>
                  <a:pt x="727724" y="520700"/>
                </a:lnTo>
                <a:lnTo>
                  <a:pt x="706476" y="533400"/>
                </a:lnTo>
                <a:lnTo>
                  <a:pt x="685956" y="546100"/>
                </a:lnTo>
                <a:lnTo>
                  <a:pt x="666963" y="558800"/>
                </a:lnTo>
                <a:lnTo>
                  <a:pt x="648765" y="571500"/>
                </a:lnTo>
                <a:lnTo>
                  <a:pt x="631751" y="596900"/>
                </a:lnTo>
                <a:lnTo>
                  <a:pt x="616309" y="609600"/>
                </a:lnTo>
                <a:lnTo>
                  <a:pt x="599879" y="622300"/>
                </a:lnTo>
                <a:lnTo>
                  <a:pt x="583006" y="635000"/>
                </a:lnTo>
                <a:lnTo>
                  <a:pt x="566367" y="647700"/>
                </a:lnTo>
                <a:lnTo>
                  <a:pt x="536096" y="673100"/>
                </a:lnTo>
                <a:lnTo>
                  <a:pt x="522254" y="685800"/>
                </a:lnTo>
                <a:lnTo>
                  <a:pt x="508634" y="698500"/>
                </a:lnTo>
                <a:lnTo>
                  <a:pt x="494757" y="711200"/>
                </a:lnTo>
                <a:lnTo>
                  <a:pt x="490998" y="723900"/>
                </a:lnTo>
                <a:lnTo>
                  <a:pt x="502520" y="749300"/>
                </a:lnTo>
                <a:lnTo>
                  <a:pt x="521228" y="762000"/>
                </a:lnTo>
                <a:lnTo>
                  <a:pt x="538735" y="749510"/>
                </a:lnTo>
                <a:lnTo>
                  <a:pt x="541791" y="736600"/>
                </a:lnTo>
                <a:lnTo>
                  <a:pt x="531505" y="723900"/>
                </a:lnTo>
                <a:lnTo>
                  <a:pt x="512465" y="711200"/>
                </a:lnTo>
                <a:lnTo>
                  <a:pt x="580152" y="711200"/>
                </a:lnTo>
                <a:lnTo>
                  <a:pt x="620307" y="673100"/>
                </a:lnTo>
                <a:lnTo>
                  <a:pt x="633873" y="660400"/>
                </a:lnTo>
                <a:lnTo>
                  <a:pt x="646955" y="647700"/>
                </a:lnTo>
                <a:lnTo>
                  <a:pt x="687353" y="609600"/>
                </a:lnTo>
                <a:lnTo>
                  <a:pt x="721613" y="584200"/>
                </a:lnTo>
                <a:lnTo>
                  <a:pt x="742143" y="571500"/>
                </a:lnTo>
                <a:lnTo>
                  <a:pt x="761864" y="558800"/>
                </a:lnTo>
                <a:lnTo>
                  <a:pt x="784834" y="533400"/>
                </a:lnTo>
                <a:lnTo>
                  <a:pt x="812384" y="520700"/>
                </a:lnTo>
                <a:lnTo>
                  <a:pt x="837905" y="508000"/>
                </a:lnTo>
                <a:lnTo>
                  <a:pt x="854789" y="495300"/>
                </a:lnTo>
                <a:lnTo>
                  <a:pt x="873149" y="482600"/>
                </a:lnTo>
                <a:lnTo>
                  <a:pt x="901252" y="457200"/>
                </a:lnTo>
                <a:lnTo>
                  <a:pt x="929699" y="444500"/>
                </a:lnTo>
                <a:lnTo>
                  <a:pt x="949087" y="431800"/>
                </a:lnTo>
                <a:lnTo>
                  <a:pt x="967826" y="419100"/>
                </a:lnTo>
                <a:lnTo>
                  <a:pt x="996171" y="406400"/>
                </a:lnTo>
                <a:lnTo>
                  <a:pt x="1027399" y="381000"/>
                </a:lnTo>
                <a:lnTo>
                  <a:pt x="1054789" y="368300"/>
                </a:lnTo>
                <a:lnTo>
                  <a:pt x="1039402" y="368300"/>
                </a:lnTo>
                <a:lnTo>
                  <a:pt x="1024142" y="355600"/>
                </a:lnTo>
                <a:lnTo>
                  <a:pt x="1020035" y="330200"/>
                </a:lnTo>
                <a:lnTo>
                  <a:pt x="1032970" y="317500"/>
                </a:lnTo>
                <a:close/>
              </a:path>
              <a:path w="6036944" h="1409700">
                <a:moveTo>
                  <a:pt x="538735" y="749510"/>
                </a:moveTo>
                <a:lnTo>
                  <a:pt x="521228" y="762000"/>
                </a:lnTo>
                <a:lnTo>
                  <a:pt x="535778" y="762000"/>
                </a:lnTo>
                <a:lnTo>
                  <a:pt x="538735" y="749510"/>
                </a:lnTo>
                <a:close/>
              </a:path>
              <a:path w="6036944" h="1409700">
                <a:moveTo>
                  <a:pt x="580152" y="711200"/>
                </a:moveTo>
                <a:lnTo>
                  <a:pt x="512465" y="711200"/>
                </a:lnTo>
                <a:lnTo>
                  <a:pt x="531505" y="723900"/>
                </a:lnTo>
                <a:lnTo>
                  <a:pt x="541791" y="736600"/>
                </a:lnTo>
                <a:lnTo>
                  <a:pt x="538735" y="749510"/>
                </a:lnTo>
                <a:lnTo>
                  <a:pt x="539029" y="749300"/>
                </a:lnTo>
                <a:lnTo>
                  <a:pt x="551155" y="736600"/>
                </a:lnTo>
                <a:lnTo>
                  <a:pt x="560210" y="736600"/>
                </a:lnTo>
                <a:lnTo>
                  <a:pt x="568955" y="723900"/>
                </a:lnTo>
                <a:lnTo>
                  <a:pt x="580152" y="711200"/>
                </a:lnTo>
                <a:close/>
              </a:path>
              <a:path w="6036944" h="1409700">
                <a:moveTo>
                  <a:pt x="3472667" y="330200"/>
                </a:moveTo>
                <a:lnTo>
                  <a:pt x="3349450" y="330200"/>
                </a:lnTo>
                <a:lnTo>
                  <a:pt x="3369650" y="342900"/>
                </a:lnTo>
                <a:lnTo>
                  <a:pt x="3400824" y="368300"/>
                </a:lnTo>
                <a:lnTo>
                  <a:pt x="3432466" y="381000"/>
                </a:lnTo>
                <a:lnTo>
                  <a:pt x="3454073" y="393700"/>
                </a:lnTo>
                <a:lnTo>
                  <a:pt x="3472830" y="406400"/>
                </a:lnTo>
                <a:lnTo>
                  <a:pt x="3499464" y="419100"/>
                </a:lnTo>
                <a:lnTo>
                  <a:pt x="3528445" y="444500"/>
                </a:lnTo>
                <a:lnTo>
                  <a:pt x="3554238" y="457200"/>
                </a:lnTo>
                <a:lnTo>
                  <a:pt x="3557603" y="457200"/>
                </a:lnTo>
                <a:lnTo>
                  <a:pt x="3550086" y="444500"/>
                </a:lnTo>
                <a:lnTo>
                  <a:pt x="3557851" y="419100"/>
                </a:lnTo>
                <a:lnTo>
                  <a:pt x="3575027" y="406400"/>
                </a:lnTo>
                <a:lnTo>
                  <a:pt x="3588617" y="406400"/>
                </a:lnTo>
                <a:lnTo>
                  <a:pt x="3548826" y="381000"/>
                </a:lnTo>
                <a:lnTo>
                  <a:pt x="3530433" y="368300"/>
                </a:lnTo>
                <a:lnTo>
                  <a:pt x="3514893" y="355600"/>
                </a:lnTo>
                <a:lnTo>
                  <a:pt x="3495987" y="355600"/>
                </a:lnTo>
                <a:lnTo>
                  <a:pt x="3483020" y="342900"/>
                </a:lnTo>
                <a:lnTo>
                  <a:pt x="3472667" y="330200"/>
                </a:lnTo>
                <a:close/>
              </a:path>
              <a:path w="6036944" h="1409700">
                <a:moveTo>
                  <a:pt x="3595742" y="406400"/>
                </a:moveTo>
                <a:lnTo>
                  <a:pt x="3588617" y="406400"/>
                </a:lnTo>
                <a:lnTo>
                  <a:pt x="3598368" y="419100"/>
                </a:lnTo>
                <a:lnTo>
                  <a:pt x="3592325" y="444500"/>
                </a:lnTo>
                <a:lnTo>
                  <a:pt x="3575833" y="457200"/>
                </a:lnTo>
                <a:lnTo>
                  <a:pt x="3650820" y="457200"/>
                </a:lnTo>
                <a:lnTo>
                  <a:pt x="3621400" y="431800"/>
                </a:lnTo>
                <a:lnTo>
                  <a:pt x="3595742" y="406400"/>
                </a:lnTo>
                <a:close/>
              </a:path>
              <a:path w="6036944" h="1409700">
                <a:moveTo>
                  <a:pt x="1341127" y="228600"/>
                </a:moveTo>
                <a:lnTo>
                  <a:pt x="1207024" y="228600"/>
                </a:lnTo>
                <a:lnTo>
                  <a:pt x="1188254" y="241300"/>
                </a:lnTo>
                <a:lnTo>
                  <a:pt x="1166562" y="254000"/>
                </a:lnTo>
                <a:lnTo>
                  <a:pt x="1146441" y="266700"/>
                </a:lnTo>
                <a:lnTo>
                  <a:pt x="1132386" y="266700"/>
                </a:lnTo>
                <a:lnTo>
                  <a:pt x="1115884" y="279400"/>
                </a:lnTo>
                <a:lnTo>
                  <a:pt x="1089622" y="292100"/>
                </a:lnTo>
                <a:lnTo>
                  <a:pt x="1059888" y="304800"/>
                </a:lnTo>
                <a:lnTo>
                  <a:pt x="1032970" y="317500"/>
                </a:lnTo>
                <a:lnTo>
                  <a:pt x="1020035" y="330200"/>
                </a:lnTo>
                <a:lnTo>
                  <a:pt x="1024142" y="355600"/>
                </a:lnTo>
                <a:lnTo>
                  <a:pt x="1039402" y="368300"/>
                </a:lnTo>
                <a:lnTo>
                  <a:pt x="1054789" y="368300"/>
                </a:lnTo>
                <a:lnTo>
                  <a:pt x="1066911" y="355600"/>
                </a:lnTo>
                <a:lnTo>
                  <a:pt x="1061376" y="330200"/>
                </a:lnTo>
                <a:lnTo>
                  <a:pt x="1044993" y="317500"/>
                </a:lnTo>
                <a:lnTo>
                  <a:pt x="1140610" y="317500"/>
                </a:lnTo>
                <a:lnTo>
                  <a:pt x="1166232" y="304800"/>
                </a:lnTo>
                <a:lnTo>
                  <a:pt x="1182813" y="304800"/>
                </a:lnTo>
                <a:lnTo>
                  <a:pt x="1204508" y="292100"/>
                </a:lnTo>
                <a:lnTo>
                  <a:pt x="1226762" y="279400"/>
                </a:lnTo>
                <a:lnTo>
                  <a:pt x="1245022" y="266700"/>
                </a:lnTo>
                <a:lnTo>
                  <a:pt x="1284957" y="254000"/>
                </a:lnTo>
                <a:lnTo>
                  <a:pt x="1315685" y="241300"/>
                </a:lnTo>
                <a:lnTo>
                  <a:pt x="1341127" y="228600"/>
                </a:lnTo>
                <a:close/>
              </a:path>
              <a:path w="6036944" h="1409700">
                <a:moveTo>
                  <a:pt x="1140610" y="317500"/>
                </a:moveTo>
                <a:lnTo>
                  <a:pt x="1044993" y="317500"/>
                </a:lnTo>
                <a:lnTo>
                  <a:pt x="1061376" y="330200"/>
                </a:lnTo>
                <a:lnTo>
                  <a:pt x="1066911" y="355600"/>
                </a:lnTo>
                <a:lnTo>
                  <a:pt x="1054789" y="368300"/>
                </a:lnTo>
                <a:lnTo>
                  <a:pt x="1059920" y="368300"/>
                </a:lnTo>
                <a:lnTo>
                  <a:pt x="1082405" y="355600"/>
                </a:lnTo>
                <a:lnTo>
                  <a:pt x="1110985" y="342900"/>
                </a:lnTo>
                <a:lnTo>
                  <a:pt x="1140610" y="317500"/>
                </a:lnTo>
                <a:close/>
              </a:path>
              <a:path w="6036944" h="1409700">
                <a:moveTo>
                  <a:pt x="3346112" y="266700"/>
                </a:moveTo>
                <a:lnTo>
                  <a:pt x="3226000" y="266700"/>
                </a:lnTo>
                <a:lnTo>
                  <a:pt x="3250302" y="279400"/>
                </a:lnTo>
                <a:lnTo>
                  <a:pt x="3278067" y="292100"/>
                </a:lnTo>
                <a:lnTo>
                  <a:pt x="3307048" y="304800"/>
                </a:lnTo>
                <a:lnTo>
                  <a:pt x="3332444" y="330200"/>
                </a:lnTo>
                <a:lnTo>
                  <a:pt x="3445228" y="330200"/>
                </a:lnTo>
                <a:lnTo>
                  <a:pt x="3423863" y="317500"/>
                </a:lnTo>
                <a:lnTo>
                  <a:pt x="3401807" y="304800"/>
                </a:lnTo>
                <a:lnTo>
                  <a:pt x="3383359" y="292100"/>
                </a:lnTo>
                <a:lnTo>
                  <a:pt x="3367335" y="279400"/>
                </a:lnTo>
                <a:lnTo>
                  <a:pt x="3346112" y="266700"/>
                </a:lnTo>
                <a:close/>
              </a:path>
              <a:path w="6036944" h="1409700">
                <a:moveTo>
                  <a:pt x="3227162" y="203200"/>
                </a:moveTo>
                <a:lnTo>
                  <a:pt x="3083648" y="203200"/>
                </a:lnTo>
                <a:lnTo>
                  <a:pt x="3101940" y="215900"/>
                </a:lnTo>
                <a:lnTo>
                  <a:pt x="3116684" y="215900"/>
                </a:lnTo>
                <a:lnTo>
                  <a:pt x="3130796" y="228600"/>
                </a:lnTo>
                <a:lnTo>
                  <a:pt x="3146415" y="241300"/>
                </a:lnTo>
                <a:lnTo>
                  <a:pt x="3165681" y="241300"/>
                </a:lnTo>
                <a:lnTo>
                  <a:pt x="3183954" y="254000"/>
                </a:lnTo>
                <a:lnTo>
                  <a:pt x="3203972" y="266700"/>
                </a:lnTo>
                <a:lnTo>
                  <a:pt x="3324272" y="266700"/>
                </a:lnTo>
                <a:lnTo>
                  <a:pt x="3306397" y="254000"/>
                </a:lnTo>
                <a:lnTo>
                  <a:pt x="3291190" y="241300"/>
                </a:lnTo>
                <a:lnTo>
                  <a:pt x="3270690" y="228600"/>
                </a:lnTo>
                <a:lnTo>
                  <a:pt x="3248235" y="215900"/>
                </a:lnTo>
                <a:lnTo>
                  <a:pt x="3227162" y="203200"/>
                </a:lnTo>
                <a:close/>
              </a:path>
              <a:path w="6036944" h="1409700">
                <a:moveTo>
                  <a:pt x="1472289" y="177800"/>
                </a:moveTo>
                <a:lnTo>
                  <a:pt x="1339075" y="177800"/>
                </a:lnTo>
                <a:lnTo>
                  <a:pt x="1324508" y="190500"/>
                </a:lnTo>
                <a:lnTo>
                  <a:pt x="1301993" y="190500"/>
                </a:lnTo>
                <a:lnTo>
                  <a:pt x="1272238" y="203200"/>
                </a:lnTo>
                <a:lnTo>
                  <a:pt x="1250085" y="215900"/>
                </a:lnTo>
                <a:lnTo>
                  <a:pt x="1234254" y="215900"/>
                </a:lnTo>
                <a:lnTo>
                  <a:pt x="1221112" y="228600"/>
                </a:lnTo>
                <a:lnTo>
                  <a:pt x="1365202" y="228600"/>
                </a:lnTo>
                <a:lnTo>
                  <a:pt x="1391847" y="215900"/>
                </a:lnTo>
                <a:lnTo>
                  <a:pt x="1420489" y="203200"/>
                </a:lnTo>
                <a:lnTo>
                  <a:pt x="1448259" y="190500"/>
                </a:lnTo>
                <a:lnTo>
                  <a:pt x="1472289" y="177800"/>
                </a:lnTo>
                <a:close/>
              </a:path>
              <a:path w="6036944" h="1409700">
                <a:moveTo>
                  <a:pt x="3159488" y="177800"/>
                </a:moveTo>
                <a:lnTo>
                  <a:pt x="3002742" y="177800"/>
                </a:lnTo>
                <a:lnTo>
                  <a:pt x="3014754" y="190500"/>
                </a:lnTo>
                <a:lnTo>
                  <a:pt x="3026693" y="190500"/>
                </a:lnTo>
                <a:lnTo>
                  <a:pt x="3042520" y="203200"/>
                </a:lnTo>
                <a:lnTo>
                  <a:pt x="3205969" y="203200"/>
                </a:lnTo>
                <a:lnTo>
                  <a:pt x="3159488" y="177800"/>
                </a:lnTo>
                <a:close/>
              </a:path>
              <a:path w="6036944" h="1409700">
                <a:moveTo>
                  <a:pt x="1517855" y="165100"/>
                </a:moveTo>
                <a:lnTo>
                  <a:pt x="1351668" y="165100"/>
                </a:lnTo>
                <a:lnTo>
                  <a:pt x="1344984" y="177800"/>
                </a:lnTo>
                <a:lnTo>
                  <a:pt x="1494725" y="177800"/>
                </a:lnTo>
                <a:lnTo>
                  <a:pt x="1517855" y="165100"/>
                </a:lnTo>
                <a:close/>
              </a:path>
              <a:path w="6036944" h="1409700">
                <a:moveTo>
                  <a:pt x="2985087" y="114300"/>
                </a:moveTo>
                <a:lnTo>
                  <a:pt x="2779208" y="114300"/>
                </a:lnTo>
                <a:lnTo>
                  <a:pt x="2802456" y="127000"/>
                </a:lnTo>
                <a:lnTo>
                  <a:pt x="2825802" y="127000"/>
                </a:lnTo>
                <a:lnTo>
                  <a:pt x="2847061" y="139700"/>
                </a:lnTo>
                <a:lnTo>
                  <a:pt x="2890788" y="139700"/>
                </a:lnTo>
                <a:lnTo>
                  <a:pt x="2903729" y="152400"/>
                </a:lnTo>
                <a:lnTo>
                  <a:pt x="2929649" y="152400"/>
                </a:lnTo>
                <a:lnTo>
                  <a:pt x="2941395" y="165100"/>
                </a:lnTo>
                <a:lnTo>
                  <a:pt x="2952962" y="165100"/>
                </a:lnTo>
                <a:lnTo>
                  <a:pt x="2965123" y="177800"/>
                </a:lnTo>
                <a:lnTo>
                  <a:pt x="2969284" y="175052"/>
                </a:lnTo>
                <a:lnTo>
                  <a:pt x="2960064" y="165100"/>
                </a:lnTo>
                <a:lnTo>
                  <a:pt x="2961410" y="139700"/>
                </a:lnTo>
                <a:lnTo>
                  <a:pt x="2972331" y="127000"/>
                </a:lnTo>
                <a:lnTo>
                  <a:pt x="2986969" y="116038"/>
                </a:lnTo>
                <a:lnTo>
                  <a:pt x="2985087" y="114300"/>
                </a:lnTo>
                <a:close/>
              </a:path>
              <a:path w="6036944" h="1409700">
                <a:moveTo>
                  <a:pt x="2989291" y="114300"/>
                </a:moveTo>
                <a:lnTo>
                  <a:pt x="2986969" y="116038"/>
                </a:lnTo>
                <a:lnTo>
                  <a:pt x="2998827" y="127000"/>
                </a:lnTo>
                <a:lnTo>
                  <a:pt x="2997089" y="152400"/>
                </a:lnTo>
                <a:lnTo>
                  <a:pt x="2984359" y="165100"/>
                </a:lnTo>
                <a:lnTo>
                  <a:pt x="2969284" y="175052"/>
                </a:lnTo>
                <a:lnTo>
                  <a:pt x="2971829" y="177800"/>
                </a:lnTo>
                <a:lnTo>
                  <a:pt x="3139316" y="177800"/>
                </a:lnTo>
                <a:lnTo>
                  <a:pt x="3119213" y="165100"/>
                </a:lnTo>
                <a:lnTo>
                  <a:pt x="3098702" y="165100"/>
                </a:lnTo>
                <a:lnTo>
                  <a:pt x="3078562" y="152400"/>
                </a:lnTo>
                <a:lnTo>
                  <a:pt x="3059573" y="139700"/>
                </a:lnTo>
                <a:lnTo>
                  <a:pt x="3041985" y="139700"/>
                </a:lnTo>
                <a:lnTo>
                  <a:pt x="3024856" y="127000"/>
                </a:lnTo>
                <a:lnTo>
                  <a:pt x="3007515" y="127000"/>
                </a:lnTo>
                <a:lnTo>
                  <a:pt x="2989291" y="114300"/>
                </a:lnTo>
                <a:close/>
              </a:path>
              <a:path w="6036944" h="1409700">
                <a:moveTo>
                  <a:pt x="2986969" y="116038"/>
                </a:moveTo>
                <a:lnTo>
                  <a:pt x="2972331" y="127000"/>
                </a:lnTo>
                <a:lnTo>
                  <a:pt x="2961410" y="139700"/>
                </a:lnTo>
                <a:lnTo>
                  <a:pt x="2960064" y="165100"/>
                </a:lnTo>
                <a:lnTo>
                  <a:pt x="2969284" y="175052"/>
                </a:lnTo>
                <a:lnTo>
                  <a:pt x="2984359" y="165100"/>
                </a:lnTo>
                <a:lnTo>
                  <a:pt x="2997089" y="152400"/>
                </a:lnTo>
                <a:lnTo>
                  <a:pt x="2998827" y="127000"/>
                </a:lnTo>
                <a:lnTo>
                  <a:pt x="2986969" y="116038"/>
                </a:lnTo>
                <a:close/>
              </a:path>
              <a:path w="6036944" h="1409700">
                <a:moveTo>
                  <a:pt x="1555106" y="152400"/>
                </a:moveTo>
                <a:lnTo>
                  <a:pt x="1379690" y="152400"/>
                </a:lnTo>
                <a:lnTo>
                  <a:pt x="1363309" y="165100"/>
                </a:lnTo>
                <a:lnTo>
                  <a:pt x="1538906" y="165100"/>
                </a:lnTo>
                <a:lnTo>
                  <a:pt x="1555106" y="152400"/>
                </a:lnTo>
                <a:close/>
              </a:path>
              <a:path w="6036944" h="1409700">
                <a:moveTo>
                  <a:pt x="2022264" y="63500"/>
                </a:moveTo>
                <a:lnTo>
                  <a:pt x="1667169" y="63500"/>
                </a:lnTo>
                <a:lnTo>
                  <a:pt x="1648489" y="76200"/>
                </a:lnTo>
                <a:lnTo>
                  <a:pt x="1636526" y="88900"/>
                </a:lnTo>
                <a:lnTo>
                  <a:pt x="1637071" y="101600"/>
                </a:lnTo>
                <a:lnTo>
                  <a:pt x="1647371" y="127000"/>
                </a:lnTo>
                <a:lnTo>
                  <a:pt x="1444176" y="127000"/>
                </a:lnTo>
                <a:lnTo>
                  <a:pt x="1426309" y="139700"/>
                </a:lnTo>
                <a:lnTo>
                  <a:pt x="1400597" y="152400"/>
                </a:lnTo>
                <a:lnTo>
                  <a:pt x="1580058" y="152400"/>
                </a:lnTo>
                <a:lnTo>
                  <a:pt x="1592571" y="139700"/>
                </a:lnTo>
                <a:lnTo>
                  <a:pt x="1657976" y="139700"/>
                </a:lnTo>
                <a:lnTo>
                  <a:pt x="1672194" y="114300"/>
                </a:lnTo>
                <a:lnTo>
                  <a:pt x="1673377" y="101600"/>
                </a:lnTo>
                <a:lnTo>
                  <a:pt x="1663383" y="76200"/>
                </a:lnTo>
                <a:lnTo>
                  <a:pt x="1988721" y="76200"/>
                </a:lnTo>
                <a:lnTo>
                  <a:pt x="2022264" y="63500"/>
                </a:lnTo>
                <a:close/>
              </a:path>
              <a:path w="6036944" h="1409700">
                <a:moveTo>
                  <a:pt x="1648489" y="76200"/>
                </a:moveTo>
                <a:lnTo>
                  <a:pt x="1617321" y="76200"/>
                </a:lnTo>
                <a:lnTo>
                  <a:pt x="1603980" y="88900"/>
                </a:lnTo>
                <a:lnTo>
                  <a:pt x="1574469" y="88900"/>
                </a:lnTo>
                <a:lnTo>
                  <a:pt x="1560876" y="101600"/>
                </a:lnTo>
                <a:lnTo>
                  <a:pt x="1529769" y="101600"/>
                </a:lnTo>
                <a:lnTo>
                  <a:pt x="1515086" y="114300"/>
                </a:lnTo>
                <a:lnTo>
                  <a:pt x="1490979" y="114300"/>
                </a:lnTo>
                <a:lnTo>
                  <a:pt x="1471095" y="127000"/>
                </a:lnTo>
                <a:lnTo>
                  <a:pt x="1647371" y="127000"/>
                </a:lnTo>
                <a:lnTo>
                  <a:pt x="1637071" y="101600"/>
                </a:lnTo>
                <a:lnTo>
                  <a:pt x="1636526" y="88900"/>
                </a:lnTo>
                <a:lnTo>
                  <a:pt x="1648489" y="76200"/>
                </a:lnTo>
                <a:close/>
              </a:path>
              <a:path w="6036944" h="1409700">
                <a:moveTo>
                  <a:pt x="1907565" y="76200"/>
                </a:moveTo>
                <a:lnTo>
                  <a:pt x="1663383" y="76200"/>
                </a:lnTo>
                <a:lnTo>
                  <a:pt x="1673377" y="101600"/>
                </a:lnTo>
                <a:lnTo>
                  <a:pt x="1672194" y="114300"/>
                </a:lnTo>
                <a:lnTo>
                  <a:pt x="1665085" y="127000"/>
                </a:lnTo>
                <a:lnTo>
                  <a:pt x="1694982" y="127000"/>
                </a:lnTo>
                <a:lnTo>
                  <a:pt x="1707079" y="114300"/>
                </a:lnTo>
                <a:lnTo>
                  <a:pt x="1757205" y="114300"/>
                </a:lnTo>
                <a:lnTo>
                  <a:pt x="1777326" y="101600"/>
                </a:lnTo>
                <a:lnTo>
                  <a:pt x="1795974" y="101600"/>
                </a:lnTo>
                <a:lnTo>
                  <a:pt x="1812296" y="88900"/>
                </a:lnTo>
                <a:lnTo>
                  <a:pt x="1884530" y="88900"/>
                </a:lnTo>
                <a:lnTo>
                  <a:pt x="1907565" y="76200"/>
                </a:lnTo>
                <a:close/>
              </a:path>
              <a:path w="6036944" h="1409700">
                <a:moveTo>
                  <a:pt x="2942896" y="101600"/>
                </a:moveTo>
                <a:lnTo>
                  <a:pt x="2692642" y="101600"/>
                </a:lnTo>
                <a:lnTo>
                  <a:pt x="2723434" y="114300"/>
                </a:lnTo>
                <a:lnTo>
                  <a:pt x="2957005" y="114300"/>
                </a:lnTo>
                <a:lnTo>
                  <a:pt x="2942896" y="101600"/>
                </a:lnTo>
                <a:close/>
              </a:path>
              <a:path w="6036944" h="1409700">
                <a:moveTo>
                  <a:pt x="2901229" y="88900"/>
                </a:moveTo>
                <a:lnTo>
                  <a:pt x="2640221" y="88900"/>
                </a:lnTo>
                <a:lnTo>
                  <a:pt x="2664412" y="101600"/>
                </a:lnTo>
                <a:lnTo>
                  <a:pt x="2914773" y="101600"/>
                </a:lnTo>
                <a:lnTo>
                  <a:pt x="2901229" y="88900"/>
                </a:lnTo>
                <a:close/>
              </a:path>
              <a:path w="6036944" h="1409700">
                <a:moveTo>
                  <a:pt x="2854796" y="76200"/>
                </a:moveTo>
                <a:lnTo>
                  <a:pt x="2582974" y="76200"/>
                </a:lnTo>
                <a:lnTo>
                  <a:pt x="2615229" y="88900"/>
                </a:lnTo>
                <a:lnTo>
                  <a:pt x="2869860" y="88900"/>
                </a:lnTo>
                <a:lnTo>
                  <a:pt x="2854796" y="76200"/>
                </a:lnTo>
                <a:close/>
              </a:path>
              <a:path w="6036944" h="1409700">
                <a:moveTo>
                  <a:pt x="2810780" y="63500"/>
                </a:moveTo>
                <a:lnTo>
                  <a:pt x="2466867" y="63500"/>
                </a:lnTo>
                <a:lnTo>
                  <a:pt x="2490930" y="76200"/>
                </a:lnTo>
                <a:lnTo>
                  <a:pt x="2829487" y="76200"/>
                </a:lnTo>
                <a:lnTo>
                  <a:pt x="2810780" y="63500"/>
                </a:lnTo>
                <a:close/>
              </a:path>
              <a:path w="6036944" h="1409700">
                <a:moveTo>
                  <a:pt x="2317245" y="0"/>
                </a:moveTo>
                <a:lnTo>
                  <a:pt x="2166064" y="0"/>
                </a:lnTo>
                <a:lnTo>
                  <a:pt x="2149344" y="12700"/>
                </a:lnTo>
                <a:lnTo>
                  <a:pt x="2011146" y="12700"/>
                </a:lnTo>
                <a:lnTo>
                  <a:pt x="1990906" y="25400"/>
                </a:lnTo>
                <a:lnTo>
                  <a:pt x="1876039" y="25400"/>
                </a:lnTo>
                <a:lnTo>
                  <a:pt x="1851573" y="38100"/>
                </a:lnTo>
                <a:lnTo>
                  <a:pt x="1807150" y="38100"/>
                </a:lnTo>
                <a:lnTo>
                  <a:pt x="1785732" y="50800"/>
                </a:lnTo>
                <a:lnTo>
                  <a:pt x="1742324" y="50800"/>
                </a:lnTo>
                <a:lnTo>
                  <a:pt x="1703276" y="63500"/>
                </a:lnTo>
                <a:lnTo>
                  <a:pt x="2315366" y="63500"/>
                </a:lnTo>
                <a:lnTo>
                  <a:pt x="2318598" y="61474"/>
                </a:lnTo>
                <a:lnTo>
                  <a:pt x="2303110" y="50800"/>
                </a:lnTo>
                <a:lnTo>
                  <a:pt x="2297956" y="25400"/>
                </a:lnTo>
                <a:lnTo>
                  <a:pt x="2306006" y="12700"/>
                </a:lnTo>
                <a:lnTo>
                  <a:pt x="2321857" y="3197"/>
                </a:lnTo>
                <a:lnTo>
                  <a:pt x="2317245" y="0"/>
                </a:lnTo>
                <a:close/>
              </a:path>
              <a:path w="6036944" h="1409700">
                <a:moveTo>
                  <a:pt x="2358132" y="0"/>
                </a:moveTo>
                <a:lnTo>
                  <a:pt x="2327189" y="0"/>
                </a:lnTo>
                <a:lnTo>
                  <a:pt x="2321857" y="3197"/>
                </a:lnTo>
                <a:lnTo>
                  <a:pt x="2335563" y="12700"/>
                </a:lnTo>
                <a:lnTo>
                  <a:pt x="2342028" y="38100"/>
                </a:lnTo>
                <a:lnTo>
                  <a:pt x="2335631" y="50800"/>
                </a:lnTo>
                <a:lnTo>
                  <a:pt x="2318598" y="61474"/>
                </a:lnTo>
                <a:lnTo>
                  <a:pt x="2321538" y="63500"/>
                </a:lnTo>
                <a:lnTo>
                  <a:pt x="2763512" y="63500"/>
                </a:lnTo>
                <a:lnTo>
                  <a:pt x="2736828" y="50800"/>
                </a:lnTo>
                <a:lnTo>
                  <a:pt x="2650188" y="50800"/>
                </a:lnTo>
                <a:lnTo>
                  <a:pt x="2624860" y="38100"/>
                </a:lnTo>
                <a:lnTo>
                  <a:pt x="2569000" y="38100"/>
                </a:lnTo>
                <a:lnTo>
                  <a:pt x="2552810" y="25400"/>
                </a:lnTo>
                <a:lnTo>
                  <a:pt x="2524700" y="25400"/>
                </a:lnTo>
                <a:lnTo>
                  <a:pt x="2503659" y="12700"/>
                </a:lnTo>
                <a:lnTo>
                  <a:pt x="2391259" y="12700"/>
                </a:lnTo>
                <a:lnTo>
                  <a:pt x="2358132" y="0"/>
                </a:lnTo>
                <a:close/>
              </a:path>
              <a:path w="6036944" h="1409700">
                <a:moveTo>
                  <a:pt x="2321857" y="3197"/>
                </a:moveTo>
                <a:lnTo>
                  <a:pt x="2306006" y="12700"/>
                </a:lnTo>
                <a:lnTo>
                  <a:pt x="2297956" y="25400"/>
                </a:lnTo>
                <a:lnTo>
                  <a:pt x="2303110" y="50800"/>
                </a:lnTo>
                <a:lnTo>
                  <a:pt x="2318598" y="61474"/>
                </a:lnTo>
                <a:lnTo>
                  <a:pt x="2335631" y="50800"/>
                </a:lnTo>
                <a:lnTo>
                  <a:pt x="2342028" y="38100"/>
                </a:lnTo>
                <a:lnTo>
                  <a:pt x="2335563" y="12700"/>
                </a:lnTo>
                <a:lnTo>
                  <a:pt x="2321857" y="3197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1177" y="2747492"/>
            <a:ext cx="991235" cy="805815"/>
          </a:xfrm>
          <a:custGeom>
            <a:avLst/>
            <a:gdLst/>
            <a:ahLst/>
            <a:cxnLst/>
            <a:rect l="l" t="t" r="r" b="b"/>
            <a:pathLst>
              <a:path w="991234" h="805814">
                <a:moveTo>
                  <a:pt x="12436" y="723724"/>
                </a:moveTo>
                <a:lnTo>
                  <a:pt x="9242" y="726922"/>
                </a:lnTo>
                <a:lnTo>
                  <a:pt x="0" y="745904"/>
                </a:lnTo>
                <a:lnTo>
                  <a:pt x="385" y="765498"/>
                </a:lnTo>
                <a:lnTo>
                  <a:pt x="11329" y="785291"/>
                </a:lnTo>
                <a:lnTo>
                  <a:pt x="27736" y="799841"/>
                </a:lnTo>
                <a:lnTo>
                  <a:pt x="45554" y="805221"/>
                </a:lnTo>
                <a:lnTo>
                  <a:pt x="65542" y="801004"/>
                </a:lnTo>
                <a:lnTo>
                  <a:pt x="70757" y="797763"/>
                </a:lnTo>
                <a:lnTo>
                  <a:pt x="12436" y="723724"/>
                </a:lnTo>
                <a:close/>
              </a:path>
              <a:path w="991234" h="805814">
                <a:moveTo>
                  <a:pt x="22099" y="735990"/>
                </a:moveTo>
                <a:lnTo>
                  <a:pt x="70757" y="797763"/>
                </a:lnTo>
                <a:lnTo>
                  <a:pt x="22099" y="735990"/>
                </a:lnTo>
                <a:close/>
              </a:path>
              <a:path w="991234" h="805814">
                <a:moveTo>
                  <a:pt x="120030" y="661785"/>
                </a:moveTo>
                <a:lnTo>
                  <a:pt x="115279" y="662647"/>
                </a:lnTo>
                <a:lnTo>
                  <a:pt x="85083" y="683104"/>
                </a:lnTo>
                <a:lnTo>
                  <a:pt x="63923" y="691807"/>
                </a:lnTo>
                <a:lnTo>
                  <a:pt x="46417" y="697509"/>
                </a:lnTo>
                <a:lnTo>
                  <a:pt x="27179" y="708964"/>
                </a:lnTo>
                <a:lnTo>
                  <a:pt x="12442" y="723724"/>
                </a:lnTo>
                <a:lnTo>
                  <a:pt x="70758" y="797763"/>
                </a:lnTo>
                <a:lnTo>
                  <a:pt x="88457" y="786764"/>
                </a:lnTo>
                <a:lnTo>
                  <a:pt x="105249" y="769798"/>
                </a:lnTo>
                <a:lnTo>
                  <a:pt x="114079" y="754627"/>
                </a:lnTo>
                <a:lnTo>
                  <a:pt x="126490" y="736637"/>
                </a:lnTo>
                <a:lnTo>
                  <a:pt x="154027" y="711212"/>
                </a:lnTo>
                <a:lnTo>
                  <a:pt x="155406" y="707545"/>
                </a:lnTo>
                <a:lnTo>
                  <a:pt x="143615" y="707545"/>
                </a:lnTo>
                <a:lnTo>
                  <a:pt x="126604" y="693764"/>
                </a:lnTo>
                <a:lnTo>
                  <a:pt x="116351" y="674661"/>
                </a:lnTo>
                <a:lnTo>
                  <a:pt x="120030" y="661785"/>
                </a:lnTo>
                <a:close/>
              </a:path>
              <a:path w="991234" h="805814">
                <a:moveTo>
                  <a:pt x="22100" y="735990"/>
                </a:moveTo>
                <a:lnTo>
                  <a:pt x="22290" y="736231"/>
                </a:lnTo>
                <a:lnTo>
                  <a:pt x="22100" y="735990"/>
                </a:lnTo>
                <a:close/>
              </a:path>
              <a:path w="991234" h="805814">
                <a:moveTo>
                  <a:pt x="12439" y="723720"/>
                </a:moveTo>
                <a:lnTo>
                  <a:pt x="22098" y="735990"/>
                </a:lnTo>
                <a:lnTo>
                  <a:pt x="12439" y="723720"/>
                </a:lnTo>
                <a:close/>
              </a:path>
              <a:path w="991234" h="805814">
                <a:moveTo>
                  <a:pt x="135328" y="659007"/>
                </a:moveTo>
                <a:lnTo>
                  <a:pt x="120030" y="661785"/>
                </a:lnTo>
                <a:lnTo>
                  <a:pt x="116351" y="674661"/>
                </a:lnTo>
                <a:lnTo>
                  <a:pt x="126604" y="693764"/>
                </a:lnTo>
                <a:lnTo>
                  <a:pt x="143615" y="707545"/>
                </a:lnTo>
                <a:lnTo>
                  <a:pt x="155417" y="707516"/>
                </a:lnTo>
                <a:lnTo>
                  <a:pt x="160667" y="693557"/>
                </a:lnTo>
                <a:lnTo>
                  <a:pt x="152446" y="672733"/>
                </a:lnTo>
                <a:lnTo>
                  <a:pt x="135328" y="659007"/>
                </a:lnTo>
                <a:close/>
              </a:path>
              <a:path w="991234" h="805814">
                <a:moveTo>
                  <a:pt x="155414" y="707524"/>
                </a:moveTo>
                <a:lnTo>
                  <a:pt x="143615" y="707545"/>
                </a:lnTo>
                <a:lnTo>
                  <a:pt x="155406" y="707545"/>
                </a:lnTo>
                <a:close/>
              </a:path>
              <a:path w="991234" h="805814">
                <a:moveTo>
                  <a:pt x="216510" y="659007"/>
                </a:moveTo>
                <a:lnTo>
                  <a:pt x="135328" y="659007"/>
                </a:lnTo>
                <a:lnTo>
                  <a:pt x="152446" y="672733"/>
                </a:lnTo>
                <a:lnTo>
                  <a:pt x="160667" y="693557"/>
                </a:lnTo>
                <a:lnTo>
                  <a:pt x="155414" y="707524"/>
                </a:lnTo>
                <a:lnTo>
                  <a:pt x="159335" y="707516"/>
                </a:lnTo>
                <a:lnTo>
                  <a:pt x="171607" y="697328"/>
                </a:lnTo>
                <a:lnTo>
                  <a:pt x="183230" y="686941"/>
                </a:lnTo>
                <a:lnTo>
                  <a:pt x="193740" y="677247"/>
                </a:lnTo>
                <a:lnTo>
                  <a:pt x="202668" y="669137"/>
                </a:lnTo>
                <a:lnTo>
                  <a:pt x="214752" y="660025"/>
                </a:lnTo>
                <a:lnTo>
                  <a:pt x="216510" y="659007"/>
                </a:lnTo>
                <a:close/>
              </a:path>
              <a:path w="991234" h="805814">
                <a:moveTo>
                  <a:pt x="474956" y="379844"/>
                </a:moveTo>
                <a:lnTo>
                  <a:pt x="465814" y="388143"/>
                </a:lnTo>
                <a:lnTo>
                  <a:pt x="459125" y="395324"/>
                </a:lnTo>
                <a:lnTo>
                  <a:pt x="452617" y="401102"/>
                </a:lnTo>
                <a:lnTo>
                  <a:pt x="444018" y="405193"/>
                </a:lnTo>
                <a:lnTo>
                  <a:pt x="434032" y="411735"/>
                </a:lnTo>
                <a:lnTo>
                  <a:pt x="424495" y="422584"/>
                </a:lnTo>
                <a:lnTo>
                  <a:pt x="415040" y="434288"/>
                </a:lnTo>
                <a:lnTo>
                  <a:pt x="405296" y="443395"/>
                </a:lnTo>
                <a:lnTo>
                  <a:pt x="386370" y="455212"/>
                </a:lnTo>
                <a:lnTo>
                  <a:pt x="376925" y="462265"/>
                </a:lnTo>
                <a:lnTo>
                  <a:pt x="366777" y="472097"/>
                </a:lnTo>
                <a:lnTo>
                  <a:pt x="356020" y="480706"/>
                </a:lnTo>
                <a:lnTo>
                  <a:pt x="342261" y="488826"/>
                </a:lnTo>
                <a:lnTo>
                  <a:pt x="327638" y="498178"/>
                </a:lnTo>
                <a:lnTo>
                  <a:pt x="298882" y="524686"/>
                </a:lnTo>
                <a:lnTo>
                  <a:pt x="279825" y="537694"/>
                </a:lnTo>
                <a:lnTo>
                  <a:pt x="238373" y="566147"/>
                </a:lnTo>
                <a:lnTo>
                  <a:pt x="201988" y="598801"/>
                </a:lnTo>
                <a:lnTo>
                  <a:pt x="189701" y="610260"/>
                </a:lnTo>
                <a:lnTo>
                  <a:pt x="177585" y="619599"/>
                </a:lnTo>
                <a:lnTo>
                  <a:pt x="138514" y="645977"/>
                </a:lnTo>
                <a:lnTo>
                  <a:pt x="120905" y="658723"/>
                </a:lnTo>
                <a:lnTo>
                  <a:pt x="120030" y="661785"/>
                </a:lnTo>
                <a:lnTo>
                  <a:pt x="135328" y="659007"/>
                </a:lnTo>
                <a:lnTo>
                  <a:pt x="216510" y="659007"/>
                </a:lnTo>
                <a:lnTo>
                  <a:pt x="224258" y="654523"/>
                </a:lnTo>
                <a:lnTo>
                  <a:pt x="231411" y="649920"/>
                </a:lnTo>
                <a:lnTo>
                  <a:pt x="236437" y="643508"/>
                </a:lnTo>
                <a:lnTo>
                  <a:pt x="242815" y="633417"/>
                </a:lnTo>
                <a:lnTo>
                  <a:pt x="252876" y="621299"/>
                </a:lnTo>
                <a:lnTo>
                  <a:pt x="264982" y="609872"/>
                </a:lnTo>
                <a:lnTo>
                  <a:pt x="277496" y="601852"/>
                </a:lnTo>
                <a:lnTo>
                  <a:pt x="288733" y="595213"/>
                </a:lnTo>
                <a:lnTo>
                  <a:pt x="301926" y="585452"/>
                </a:lnTo>
                <a:lnTo>
                  <a:pt x="335443" y="560199"/>
                </a:lnTo>
                <a:lnTo>
                  <a:pt x="377775" y="533831"/>
                </a:lnTo>
                <a:lnTo>
                  <a:pt x="391047" y="524800"/>
                </a:lnTo>
                <a:lnTo>
                  <a:pt x="403390" y="513262"/>
                </a:lnTo>
                <a:lnTo>
                  <a:pt x="414853" y="501465"/>
                </a:lnTo>
                <a:lnTo>
                  <a:pt x="425489" y="491655"/>
                </a:lnTo>
                <a:lnTo>
                  <a:pt x="461297" y="465253"/>
                </a:lnTo>
                <a:lnTo>
                  <a:pt x="483470" y="450162"/>
                </a:lnTo>
                <a:lnTo>
                  <a:pt x="493680" y="443045"/>
                </a:lnTo>
                <a:lnTo>
                  <a:pt x="503765" y="435690"/>
                </a:lnTo>
                <a:lnTo>
                  <a:pt x="514072" y="427774"/>
                </a:lnTo>
                <a:lnTo>
                  <a:pt x="514185" y="426943"/>
                </a:lnTo>
                <a:lnTo>
                  <a:pt x="499896" y="426943"/>
                </a:lnTo>
                <a:lnTo>
                  <a:pt x="483520" y="412719"/>
                </a:lnTo>
                <a:lnTo>
                  <a:pt x="473743" y="393297"/>
                </a:lnTo>
                <a:lnTo>
                  <a:pt x="476976" y="379984"/>
                </a:lnTo>
                <a:lnTo>
                  <a:pt x="474956" y="379844"/>
                </a:lnTo>
                <a:close/>
              </a:path>
              <a:path w="991234" h="805814">
                <a:moveTo>
                  <a:pt x="476976" y="379984"/>
                </a:moveTo>
                <a:lnTo>
                  <a:pt x="473743" y="393297"/>
                </a:lnTo>
                <a:lnTo>
                  <a:pt x="483520" y="412719"/>
                </a:lnTo>
                <a:lnTo>
                  <a:pt x="499896" y="426943"/>
                </a:lnTo>
                <a:lnTo>
                  <a:pt x="514228" y="426631"/>
                </a:lnTo>
                <a:lnTo>
                  <a:pt x="515954" y="413991"/>
                </a:lnTo>
                <a:lnTo>
                  <a:pt x="505344" y="395284"/>
                </a:lnTo>
                <a:lnTo>
                  <a:pt x="489319" y="380839"/>
                </a:lnTo>
                <a:lnTo>
                  <a:pt x="476976" y="379984"/>
                </a:lnTo>
                <a:close/>
              </a:path>
              <a:path w="991234" h="805814">
                <a:moveTo>
                  <a:pt x="514228" y="426631"/>
                </a:moveTo>
                <a:lnTo>
                  <a:pt x="499896" y="426943"/>
                </a:lnTo>
                <a:lnTo>
                  <a:pt x="514185" y="426943"/>
                </a:lnTo>
                <a:lnTo>
                  <a:pt x="514228" y="426631"/>
                </a:lnTo>
                <a:close/>
              </a:path>
              <a:path w="991234" h="805814">
                <a:moveTo>
                  <a:pt x="833058" y="97294"/>
                </a:moveTo>
                <a:lnTo>
                  <a:pt x="820827" y="107746"/>
                </a:lnTo>
                <a:lnTo>
                  <a:pt x="812846" y="115835"/>
                </a:lnTo>
                <a:lnTo>
                  <a:pt x="806826" y="122378"/>
                </a:lnTo>
                <a:lnTo>
                  <a:pt x="800482" y="128193"/>
                </a:lnTo>
                <a:lnTo>
                  <a:pt x="789949" y="135596"/>
                </a:lnTo>
                <a:lnTo>
                  <a:pt x="775936" y="145156"/>
                </a:lnTo>
                <a:lnTo>
                  <a:pt x="762738" y="155298"/>
                </a:lnTo>
                <a:lnTo>
                  <a:pt x="754648" y="164452"/>
                </a:lnTo>
                <a:lnTo>
                  <a:pt x="740710" y="177112"/>
                </a:lnTo>
                <a:lnTo>
                  <a:pt x="683332" y="217501"/>
                </a:lnTo>
                <a:lnTo>
                  <a:pt x="660007" y="237362"/>
                </a:lnTo>
                <a:lnTo>
                  <a:pt x="627755" y="265952"/>
                </a:lnTo>
                <a:lnTo>
                  <a:pt x="599003" y="281885"/>
                </a:lnTo>
                <a:lnTo>
                  <a:pt x="582287" y="291399"/>
                </a:lnTo>
                <a:lnTo>
                  <a:pt x="567280" y="302055"/>
                </a:lnTo>
                <a:lnTo>
                  <a:pt x="556998" y="313423"/>
                </a:lnTo>
                <a:lnTo>
                  <a:pt x="548959" y="323253"/>
                </a:lnTo>
                <a:lnTo>
                  <a:pt x="539153" y="330407"/>
                </a:lnTo>
                <a:lnTo>
                  <a:pt x="507068" y="350987"/>
                </a:lnTo>
                <a:lnTo>
                  <a:pt x="488496" y="368555"/>
                </a:lnTo>
                <a:lnTo>
                  <a:pt x="477445" y="378053"/>
                </a:lnTo>
                <a:lnTo>
                  <a:pt x="476976" y="379984"/>
                </a:lnTo>
                <a:lnTo>
                  <a:pt x="489319" y="380839"/>
                </a:lnTo>
                <a:lnTo>
                  <a:pt x="505344" y="395284"/>
                </a:lnTo>
                <a:lnTo>
                  <a:pt x="515954" y="413991"/>
                </a:lnTo>
                <a:lnTo>
                  <a:pt x="514228" y="426631"/>
                </a:lnTo>
                <a:lnTo>
                  <a:pt x="515989" y="426592"/>
                </a:lnTo>
                <a:lnTo>
                  <a:pt x="523616" y="419427"/>
                </a:lnTo>
                <a:lnTo>
                  <a:pt x="530804" y="411637"/>
                </a:lnTo>
                <a:lnTo>
                  <a:pt x="539478" y="403749"/>
                </a:lnTo>
                <a:lnTo>
                  <a:pt x="551562" y="396290"/>
                </a:lnTo>
                <a:lnTo>
                  <a:pt x="563010" y="387239"/>
                </a:lnTo>
                <a:lnTo>
                  <a:pt x="570530" y="375943"/>
                </a:lnTo>
                <a:lnTo>
                  <a:pt x="576972" y="364760"/>
                </a:lnTo>
                <a:lnTo>
                  <a:pt x="585192" y="356044"/>
                </a:lnTo>
                <a:lnTo>
                  <a:pt x="610247" y="340258"/>
                </a:lnTo>
                <a:lnTo>
                  <a:pt x="623652" y="331530"/>
                </a:lnTo>
                <a:lnTo>
                  <a:pt x="635160" y="323239"/>
                </a:lnTo>
                <a:lnTo>
                  <a:pt x="644188" y="316592"/>
                </a:lnTo>
                <a:lnTo>
                  <a:pt x="652341" y="310676"/>
                </a:lnTo>
                <a:lnTo>
                  <a:pt x="660978" y="303118"/>
                </a:lnTo>
                <a:lnTo>
                  <a:pt x="671475" y="291528"/>
                </a:lnTo>
                <a:lnTo>
                  <a:pt x="689665" y="277047"/>
                </a:lnTo>
                <a:lnTo>
                  <a:pt x="714709" y="263364"/>
                </a:lnTo>
                <a:lnTo>
                  <a:pt x="738473" y="251918"/>
                </a:lnTo>
                <a:lnTo>
                  <a:pt x="752819" y="244144"/>
                </a:lnTo>
                <a:lnTo>
                  <a:pt x="761783" y="234715"/>
                </a:lnTo>
                <a:lnTo>
                  <a:pt x="773163" y="220400"/>
                </a:lnTo>
                <a:lnTo>
                  <a:pt x="784635" y="205702"/>
                </a:lnTo>
                <a:lnTo>
                  <a:pt x="793878" y="195122"/>
                </a:lnTo>
                <a:lnTo>
                  <a:pt x="807228" y="185885"/>
                </a:lnTo>
                <a:lnTo>
                  <a:pt x="851262" y="160320"/>
                </a:lnTo>
                <a:lnTo>
                  <a:pt x="869519" y="148132"/>
                </a:lnTo>
                <a:lnTo>
                  <a:pt x="869756" y="147171"/>
                </a:lnTo>
                <a:lnTo>
                  <a:pt x="854648" y="147171"/>
                </a:lnTo>
                <a:lnTo>
                  <a:pt x="836604" y="134202"/>
                </a:lnTo>
                <a:lnTo>
                  <a:pt x="827443" y="114235"/>
                </a:lnTo>
                <a:lnTo>
                  <a:pt x="834177" y="97374"/>
                </a:lnTo>
                <a:lnTo>
                  <a:pt x="833058" y="97294"/>
                </a:lnTo>
                <a:close/>
              </a:path>
              <a:path w="991234" h="805814">
                <a:moveTo>
                  <a:pt x="834177" y="97374"/>
                </a:moveTo>
                <a:lnTo>
                  <a:pt x="827443" y="114235"/>
                </a:lnTo>
                <a:lnTo>
                  <a:pt x="836604" y="134202"/>
                </a:lnTo>
                <a:lnTo>
                  <a:pt x="854648" y="147171"/>
                </a:lnTo>
                <a:lnTo>
                  <a:pt x="870344" y="144779"/>
                </a:lnTo>
                <a:lnTo>
                  <a:pt x="873309" y="132718"/>
                </a:lnTo>
                <a:lnTo>
                  <a:pt x="863461" y="113126"/>
                </a:lnTo>
                <a:lnTo>
                  <a:pt x="847527" y="98328"/>
                </a:lnTo>
                <a:lnTo>
                  <a:pt x="834177" y="97374"/>
                </a:lnTo>
                <a:close/>
              </a:path>
              <a:path w="991234" h="805814">
                <a:moveTo>
                  <a:pt x="870344" y="144779"/>
                </a:moveTo>
                <a:lnTo>
                  <a:pt x="854648" y="147171"/>
                </a:lnTo>
                <a:lnTo>
                  <a:pt x="869756" y="147171"/>
                </a:lnTo>
                <a:lnTo>
                  <a:pt x="870344" y="144779"/>
                </a:lnTo>
                <a:close/>
              </a:path>
              <a:path w="991234" h="805814">
                <a:moveTo>
                  <a:pt x="938291" y="0"/>
                </a:moveTo>
                <a:lnTo>
                  <a:pt x="921162" y="7079"/>
                </a:lnTo>
                <a:lnTo>
                  <a:pt x="906184" y="17437"/>
                </a:lnTo>
                <a:lnTo>
                  <a:pt x="888827" y="34610"/>
                </a:lnTo>
                <a:lnTo>
                  <a:pt x="879092" y="49985"/>
                </a:lnTo>
                <a:lnTo>
                  <a:pt x="865018" y="68777"/>
                </a:lnTo>
                <a:lnTo>
                  <a:pt x="834645" y="96202"/>
                </a:lnTo>
                <a:lnTo>
                  <a:pt x="834177" y="97374"/>
                </a:lnTo>
                <a:lnTo>
                  <a:pt x="847527" y="98328"/>
                </a:lnTo>
                <a:lnTo>
                  <a:pt x="863461" y="113126"/>
                </a:lnTo>
                <a:lnTo>
                  <a:pt x="873309" y="132718"/>
                </a:lnTo>
                <a:lnTo>
                  <a:pt x="870344" y="144779"/>
                </a:lnTo>
                <a:lnTo>
                  <a:pt x="874091" y="144208"/>
                </a:lnTo>
                <a:lnTo>
                  <a:pt x="911888" y="118151"/>
                </a:lnTo>
                <a:lnTo>
                  <a:pt x="935026" y="108088"/>
                </a:lnTo>
                <a:lnTo>
                  <a:pt x="951344" y="103394"/>
                </a:lnTo>
                <a:lnTo>
                  <a:pt x="968681" y="93446"/>
                </a:lnTo>
                <a:lnTo>
                  <a:pt x="984518" y="75028"/>
                </a:lnTo>
                <a:lnTo>
                  <a:pt x="991052" y="53544"/>
                </a:lnTo>
                <a:lnTo>
                  <a:pt x="987965" y="31501"/>
                </a:lnTo>
                <a:lnTo>
                  <a:pt x="974942" y="11404"/>
                </a:lnTo>
                <a:lnTo>
                  <a:pt x="956557" y="131"/>
                </a:lnTo>
                <a:lnTo>
                  <a:pt x="938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25144" y="3354900"/>
            <a:ext cx="302895" cy="281305"/>
          </a:xfrm>
          <a:custGeom>
            <a:avLst/>
            <a:gdLst/>
            <a:ahLst/>
            <a:cxnLst/>
            <a:rect l="l" t="t" r="r" b="b"/>
            <a:pathLst>
              <a:path w="302895" h="281304">
                <a:moveTo>
                  <a:pt x="104397" y="0"/>
                </a:moveTo>
                <a:lnTo>
                  <a:pt x="77142" y="28143"/>
                </a:lnTo>
                <a:lnTo>
                  <a:pt x="76561" y="41513"/>
                </a:lnTo>
                <a:lnTo>
                  <a:pt x="77198" y="51836"/>
                </a:lnTo>
                <a:lnTo>
                  <a:pt x="76397" y="59473"/>
                </a:lnTo>
                <a:lnTo>
                  <a:pt x="73112" y="67165"/>
                </a:lnTo>
                <a:lnTo>
                  <a:pt x="69193" y="75171"/>
                </a:lnTo>
                <a:lnTo>
                  <a:pt x="66492" y="83751"/>
                </a:lnTo>
                <a:lnTo>
                  <a:pt x="65420" y="92407"/>
                </a:lnTo>
                <a:lnTo>
                  <a:pt x="64173" y="100598"/>
                </a:lnTo>
                <a:lnTo>
                  <a:pt x="61590" y="108265"/>
                </a:lnTo>
                <a:lnTo>
                  <a:pt x="56510" y="115349"/>
                </a:lnTo>
                <a:lnTo>
                  <a:pt x="52092" y="123761"/>
                </a:lnTo>
                <a:lnTo>
                  <a:pt x="50255" y="134126"/>
                </a:lnTo>
                <a:lnTo>
                  <a:pt x="48323" y="144195"/>
                </a:lnTo>
                <a:lnTo>
                  <a:pt x="43619" y="151722"/>
                </a:lnTo>
                <a:lnTo>
                  <a:pt x="37794" y="160259"/>
                </a:lnTo>
                <a:lnTo>
                  <a:pt x="33780" y="172539"/>
                </a:lnTo>
                <a:lnTo>
                  <a:pt x="30828" y="185049"/>
                </a:lnTo>
                <a:lnTo>
                  <a:pt x="28189" y="194279"/>
                </a:lnTo>
                <a:lnTo>
                  <a:pt x="27412" y="200505"/>
                </a:lnTo>
                <a:lnTo>
                  <a:pt x="28406" y="206563"/>
                </a:lnTo>
                <a:lnTo>
                  <a:pt x="27955" y="212789"/>
                </a:lnTo>
                <a:lnTo>
                  <a:pt x="22842" y="219514"/>
                </a:lnTo>
                <a:lnTo>
                  <a:pt x="16046" y="225354"/>
                </a:lnTo>
                <a:lnTo>
                  <a:pt x="11749" y="229601"/>
                </a:lnTo>
                <a:lnTo>
                  <a:pt x="8451" y="234177"/>
                </a:lnTo>
                <a:lnTo>
                  <a:pt x="4656" y="241003"/>
                </a:lnTo>
                <a:lnTo>
                  <a:pt x="743" y="248281"/>
                </a:lnTo>
                <a:lnTo>
                  <a:pt x="0" y="254869"/>
                </a:lnTo>
                <a:lnTo>
                  <a:pt x="4997" y="263332"/>
                </a:lnTo>
                <a:lnTo>
                  <a:pt x="18308" y="276232"/>
                </a:lnTo>
                <a:lnTo>
                  <a:pt x="30930" y="280721"/>
                </a:lnTo>
                <a:lnTo>
                  <a:pt x="45016" y="277887"/>
                </a:lnTo>
                <a:lnTo>
                  <a:pt x="58474" y="272486"/>
                </a:lnTo>
                <a:lnTo>
                  <a:pt x="69210" y="269273"/>
                </a:lnTo>
                <a:lnTo>
                  <a:pt x="109262" y="266965"/>
                </a:lnTo>
                <a:lnTo>
                  <a:pt x="134354" y="266222"/>
                </a:lnTo>
                <a:lnTo>
                  <a:pt x="176574" y="266211"/>
                </a:lnTo>
                <a:lnTo>
                  <a:pt x="189100" y="263622"/>
                </a:lnTo>
                <a:lnTo>
                  <a:pt x="202166" y="260726"/>
                </a:lnTo>
                <a:lnTo>
                  <a:pt x="215400" y="259277"/>
                </a:lnTo>
                <a:lnTo>
                  <a:pt x="298626" y="259277"/>
                </a:lnTo>
                <a:lnTo>
                  <a:pt x="299994" y="258097"/>
                </a:lnTo>
                <a:lnTo>
                  <a:pt x="302331" y="249367"/>
                </a:lnTo>
                <a:lnTo>
                  <a:pt x="299451" y="239366"/>
                </a:lnTo>
                <a:lnTo>
                  <a:pt x="292318" y="229377"/>
                </a:lnTo>
                <a:lnTo>
                  <a:pt x="281897" y="220683"/>
                </a:lnTo>
                <a:lnTo>
                  <a:pt x="272064" y="212364"/>
                </a:lnTo>
                <a:lnTo>
                  <a:pt x="265109" y="203493"/>
                </a:lnTo>
                <a:lnTo>
                  <a:pt x="259328" y="194994"/>
                </a:lnTo>
                <a:lnTo>
                  <a:pt x="253017" y="187790"/>
                </a:lnTo>
                <a:lnTo>
                  <a:pt x="247740" y="181884"/>
                </a:lnTo>
                <a:lnTo>
                  <a:pt x="244470" y="175764"/>
                </a:lnTo>
                <a:lnTo>
                  <a:pt x="240705" y="167485"/>
                </a:lnTo>
                <a:lnTo>
                  <a:pt x="233941" y="155100"/>
                </a:lnTo>
                <a:lnTo>
                  <a:pt x="223705" y="138222"/>
                </a:lnTo>
                <a:lnTo>
                  <a:pt x="220540" y="131686"/>
                </a:lnTo>
                <a:lnTo>
                  <a:pt x="215374" y="119286"/>
                </a:lnTo>
                <a:lnTo>
                  <a:pt x="207718" y="106580"/>
                </a:lnTo>
                <a:lnTo>
                  <a:pt x="199796" y="100368"/>
                </a:lnTo>
                <a:lnTo>
                  <a:pt x="192862" y="97410"/>
                </a:lnTo>
                <a:lnTo>
                  <a:pt x="188171" y="94470"/>
                </a:lnTo>
                <a:lnTo>
                  <a:pt x="183637" y="89475"/>
                </a:lnTo>
                <a:lnTo>
                  <a:pt x="168977" y="74614"/>
                </a:lnTo>
                <a:lnTo>
                  <a:pt x="160993" y="65933"/>
                </a:lnTo>
                <a:lnTo>
                  <a:pt x="154786" y="57961"/>
                </a:lnTo>
                <a:lnTo>
                  <a:pt x="150294" y="51373"/>
                </a:lnTo>
                <a:lnTo>
                  <a:pt x="145710" y="45784"/>
                </a:lnTo>
                <a:lnTo>
                  <a:pt x="139225" y="40813"/>
                </a:lnTo>
                <a:lnTo>
                  <a:pt x="132665" y="35913"/>
                </a:lnTo>
                <a:lnTo>
                  <a:pt x="128555" y="30478"/>
                </a:lnTo>
                <a:lnTo>
                  <a:pt x="125586" y="23314"/>
                </a:lnTo>
                <a:lnTo>
                  <a:pt x="122448" y="13228"/>
                </a:lnTo>
                <a:lnTo>
                  <a:pt x="115466" y="3983"/>
                </a:lnTo>
                <a:lnTo>
                  <a:pt x="104397" y="0"/>
                </a:lnTo>
                <a:close/>
              </a:path>
              <a:path w="302895" h="281304">
                <a:moveTo>
                  <a:pt x="176472" y="266222"/>
                </a:moveTo>
                <a:lnTo>
                  <a:pt x="134354" y="266222"/>
                </a:lnTo>
                <a:lnTo>
                  <a:pt x="164417" y="267625"/>
                </a:lnTo>
                <a:lnTo>
                  <a:pt x="176472" y="266222"/>
                </a:lnTo>
                <a:close/>
              </a:path>
              <a:path w="302895" h="281304">
                <a:moveTo>
                  <a:pt x="298626" y="259277"/>
                </a:moveTo>
                <a:lnTo>
                  <a:pt x="215400" y="259277"/>
                </a:lnTo>
                <a:lnTo>
                  <a:pt x="228742" y="259853"/>
                </a:lnTo>
                <a:lnTo>
                  <a:pt x="242516" y="261804"/>
                </a:lnTo>
                <a:lnTo>
                  <a:pt x="257043" y="264485"/>
                </a:lnTo>
                <a:lnTo>
                  <a:pt x="271253" y="266689"/>
                </a:lnTo>
                <a:lnTo>
                  <a:pt x="283455" y="266689"/>
                </a:lnTo>
                <a:lnTo>
                  <a:pt x="293149" y="264001"/>
                </a:lnTo>
                <a:lnTo>
                  <a:pt x="298626" y="259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82300" y="2095500"/>
            <a:ext cx="137287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0320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solidFill>
                  <a:srgbClr val="0A7E99"/>
                </a:solidFill>
                <a:latin typeface="DejaVu Sans"/>
                <a:cs typeface="DejaVu Sans"/>
              </a:rPr>
              <a:t>Initial  </a:t>
            </a:r>
            <a:r>
              <a:rPr sz="2600" spc="150" dirty="0">
                <a:solidFill>
                  <a:srgbClr val="0A7E99"/>
                </a:solidFill>
                <a:latin typeface="DejaVu Sans"/>
                <a:cs typeface="DejaVu Sans"/>
              </a:rPr>
              <a:t>P</a:t>
            </a:r>
            <a:r>
              <a:rPr sz="2600" spc="30" dirty="0">
                <a:solidFill>
                  <a:srgbClr val="0A7E99"/>
                </a:solidFill>
                <a:latin typeface="DejaVu Sans"/>
                <a:cs typeface="DejaVu Sans"/>
              </a:rPr>
              <a:t>osition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98139" y="3650067"/>
            <a:ext cx="226397" cy="207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23536" y="3662765"/>
            <a:ext cx="175593" cy="156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80602" y="4056556"/>
            <a:ext cx="226397" cy="207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06002" y="4069254"/>
            <a:ext cx="175602" cy="156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826" y="3707460"/>
            <a:ext cx="774065" cy="408305"/>
          </a:xfrm>
          <a:custGeom>
            <a:avLst/>
            <a:gdLst/>
            <a:ahLst/>
            <a:cxnLst/>
            <a:rect l="l" t="t" r="r" b="b"/>
            <a:pathLst>
              <a:path w="774065" h="408304">
                <a:moveTo>
                  <a:pt x="773886" y="0"/>
                </a:moveTo>
                <a:lnTo>
                  <a:pt x="0" y="407808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56400" y="5486400"/>
            <a:ext cx="718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89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47077" y="1475714"/>
            <a:ext cx="6901357" cy="5250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760200" y="8763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23730" y="3694988"/>
            <a:ext cx="0" cy="2052955"/>
          </a:xfrm>
          <a:custGeom>
            <a:avLst/>
            <a:gdLst/>
            <a:ahLst/>
            <a:cxnLst/>
            <a:rect l="l" t="t" r="r" b="b"/>
            <a:pathLst>
              <a:path h="2052954">
                <a:moveTo>
                  <a:pt x="0" y="2052815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44171" y="4227233"/>
            <a:ext cx="1443661" cy="2815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75700" y="3086100"/>
            <a:ext cx="38417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210" dirty="0">
                <a:latin typeface="Trebuchet MS"/>
                <a:cs typeface="Trebuchet MS"/>
              </a:rPr>
              <a:t>γ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722277" y="7686014"/>
            <a:ext cx="2804160" cy="0"/>
          </a:xfrm>
          <a:custGeom>
            <a:avLst/>
            <a:gdLst/>
            <a:ahLst/>
            <a:cxnLst/>
            <a:rect l="l" t="t" r="r" b="b"/>
            <a:pathLst>
              <a:path w="2804159">
                <a:moveTo>
                  <a:pt x="0" y="0"/>
                </a:moveTo>
                <a:lnTo>
                  <a:pt x="2804160" y="0"/>
                </a:lnTo>
              </a:path>
            </a:pathLst>
          </a:custGeom>
          <a:ln w="54914">
            <a:solidFill>
              <a:srgbClr val="F05A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97800" y="7023100"/>
            <a:ext cx="717423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0"/>
              </a:lnSpc>
              <a:spcBef>
                <a:spcPts val="100"/>
              </a:spcBef>
            </a:pPr>
            <a:r>
              <a:rPr sz="4600" spc="65" dirty="0">
                <a:latin typeface="DejaVu Sans"/>
                <a:cs typeface="DejaVu Sans"/>
              </a:rPr>
              <a:t>p</a:t>
            </a:r>
            <a:r>
              <a:rPr sz="4575" spc="97" baseline="-5464" dirty="0">
                <a:latin typeface="DejaVu Sans"/>
                <a:cs typeface="DejaVu Sans"/>
              </a:rPr>
              <a:t>u </a:t>
            </a:r>
            <a:r>
              <a:rPr sz="4600" spc="-940" dirty="0">
                <a:latin typeface="DejaVu Sans"/>
                <a:cs typeface="DejaVu Sans"/>
              </a:rPr>
              <a:t>= </a:t>
            </a:r>
            <a:r>
              <a:rPr sz="4600" spc="-270" dirty="0">
                <a:latin typeface="DejaVu Sans"/>
                <a:cs typeface="DejaVu Sans"/>
              </a:rPr>
              <a:t>p</a:t>
            </a:r>
            <a:r>
              <a:rPr sz="4575" spc="-405" baseline="-5464" dirty="0">
                <a:latin typeface="DejaVu Sans"/>
                <a:cs typeface="DejaVu Sans"/>
              </a:rPr>
              <a:t>u</a:t>
            </a:r>
            <a:r>
              <a:rPr sz="4600" spc="-270" dirty="0">
                <a:latin typeface="DejaVu Sans"/>
                <a:cs typeface="DejaVu Sans"/>
              </a:rPr>
              <a:t>+ </a:t>
            </a:r>
            <a:r>
              <a:rPr sz="4600" b="1" spc="210" dirty="0">
                <a:latin typeface="Trebuchet MS"/>
                <a:cs typeface="Trebuchet MS"/>
              </a:rPr>
              <a:t>γ </a:t>
            </a:r>
            <a:r>
              <a:rPr sz="4600" spc="225" dirty="0">
                <a:latin typeface="DejaVu Sans"/>
                <a:cs typeface="DejaVu Sans"/>
              </a:rPr>
              <a:t>( </a:t>
            </a:r>
            <a:r>
              <a:rPr sz="4600" spc="215" dirty="0">
                <a:solidFill>
                  <a:srgbClr val="F15B2A"/>
                </a:solidFill>
                <a:latin typeface="DejaVu Sans"/>
                <a:cs typeface="DejaVu Sans"/>
              </a:rPr>
              <a:t>- </a:t>
            </a:r>
            <a:r>
              <a:rPr sz="6900" b="1" spc="135" baseline="7246" dirty="0">
                <a:solidFill>
                  <a:srgbClr val="F15B2A"/>
                </a:solidFill>
                <a:latin typeface="Trebuchet MS"/>
                <a:cs typeface="Trebuchet MS"/>
              </a:rPr>
              <a:t>∂</a:t>
            </a:r>
            <a:r>
              <a:rPr sz="6900" spc="135" baseline="7246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135" baseline="5464" dirty="0">
                <a:solidFill>
                  <a:srgbClr val="F15B2A"/>
                </a:solidFill>
                <a:latin typeface="DejaVu Sans"/>
                <a:cs typeface="DejaVu Sans"/>
              </a:rPr>
              <a:t>u</a:t>
            </a:r>
            <a:r>
              <a:rPr sz="6900" spc="135" baseline="7246" dirty="0">
                <a:solidFill>
                  <a:srgbClr val="F15B2A"/>
                </a:solidFill>
                <a:latin typeface="DejaVu Sans"/>
                <a:cs typeface="DejaVu Sans"/>
              </a:rPr>
              <a:t>, </a:t>
            </a:r>
            <a:r>
              <a:rPr sz="6900" spc="209" baseline="7246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6900" spc="209" baseline="7246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r>
              <a:rPr sz="6900" spc="-1230" baseline="7246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225" dirty="0"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  <a:p>
            <a:pPr marR="1333500" algn="r">
              <a:lnSpc>
                <a:spcPts val="5010"/>
              </a:lnSpc>
            </a:pPr>
            <a:r>
              <a:rPr sz="4600" b="1" spc="240" dirty="0">
                <a:solidFill>
                  <a:srgbClr val="F15B2A"/>
                </a:solidFill>
                <a:latin typeface="Trebuchet MS"/>
                <a:cs typeface="Trebuchet MS"/>
              </a:rPr>
              <a:t>∂</a:t>
            </a:r>
            <a:r>
              <a:rPr sz="4600" spc="160" dirty="0">
                <a:solidFill>
                  <a:srgbClr val="F15B2A"/>
                </a:solidFill>
                <a:latin typeface="DejaVu Sans"/>
                <a:cs typeface="DejaVu Sans"/>
              </a:rPr>
              <a:t>p</a:t>
            </a:r>
            <a:r>
              <a:rPr sz="4575" spc="-52" baseline="-5464" dirty="0">
                <a:solidFill>
                  <a:srgbClr val="F15B2A"/>
                </a:solidFill>
                <a:latin typeface="DejaVu Sans"/>
                <a:cs typeface="DejaVu Sans"/>
              </a:rPr>
              <a:t>u</a:t>
            </a:r>
            <a:endParaRPr sz="4575" baseline="-5464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47590" y="6983386"/>
            <a:ext cx="35663" cy="9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1157" y="2290582"/>
            <a:ext cx="5880842" cy="4568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3822" y="5584977"/>
            <a:ext cx="45651" cy="903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3300" y="4285450"/>
            <a:ext cx="45858" cy="100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3300" y="2999544"/>
            <a:ext cx="50188" cy="99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90901" y="2252413"/>
            <a:ext cx="1070610" cy="1450340"/>
          </a:xfrm>
          <a:custGeom>
            <a:avLst/>
            <a:gdLst/>
            <a:ahLst/>
            <a:cxnLst/>
            <a:rect l="l" t="t" r="r" b="b"/>
            <a:pathLst>
              <a:path w="1070609" h="1450339">
                <a:moveTo>
                  <a:pt x="5869" y="1380639"/>
                </a:moveTo>
                <a:lnTo>
                  <a:pt x="3670" y="1384601"/>
                </a:lnTo>
                <a:lnTo>
                  <a:pt x="0" y="1405391"/>
                </a:lnTo>
                <a:lnTo>
                  <a:pt x="5756" y="1424126"/>
                </a:lnTo>
                <a:lnTo>
                  <a:pt x="21724" y="1440149"/>
                </a:lnTo>
                <a:lnTo>
                  <a:pt x="41488" y="1449638"/>
                </a:lnTo>
                <a:lnTo>
                  <a:pt x="60094" y="1449917"/>
                </a:lnTo>
                <a:lnTo>
                  <a:pt x="78153" y="1440369"/>
                </a:lnTo>
                <a:lnTo>
                  <a:pt x="82283" y="1435812"/>
                </a:lnTo>
                <a:lnTo>
                  <a:pt x="18524" y="1389781"/>
                </a:lnTo>
                <a:lnTo>
                  <a:pt x="5869" y="1380639"/>
                </a:lnTo>
                <a:close/>
              </a:path>
              <a:path w="1070609" h="1450339">
                <a:moveTo>
                  <a:pt x="82283" y="1435812"/>
                </a:moveTo>
                <a:lnTo>
                  <a:pt x="84158" y="1437165"/>
                </a:lnTo>
                <a:lnTo>
                  <a:pt x="82283" y="1435812"/>
                </a:lnTo>
                <a:close/>
              </a:path>
              <a:path w="1070609" h="1450339">
                <a:moveTo>
                  <a:pt x="92354" y="1291529"/>
                </a:moveTo>
                <a:lnTo>
                  <a:pt x="87993" y="1293680"/>
                </a:lnTo>
                <a:lnTo>
                  <a:pt x="64570" y="1321640"/>
                </a:lnTo>
                <a:lnTo>
                  <a:pt x="46612" y="1335819"/>
                </a:lnTo>
                <a:lnTo>
                  <a:pt x="31341" y="1346112"/>
                </a:lnTo>
                <a:lnTo>
                  <a:pt x="15984" y="1362413"/>
                </a:lnTo>
                <a:lnTo>
                  <a:pt x="5876" y="1380639"/>
                </a:lnTo>
                <a:lnTo>
                  <a:pt x="82283" y="1435812"/>
                </a:lnTo>
                <a:lnTo>
                  <a:pt x="96273" y="1420375"/>
                </a:lnTo>
                <a:lnTo>
                  <a:pt x="107764" y="1399453"/>
                </a:lnTo>
                <a:lnTo>
                  <a:pt x="112087" y="1382442"/>
                </a:lnTo>
                <a:lnTo>
                  <a:pt x="119078" y="1361738"/>
                </a:lnTo>
                <a:lnTo>
                  <a:pt x="136245" y="1333562"/>
                </a:lnTo>
                <a:lnTo>
                  <a:pt x="124308" y="1333562"/>
                </a:lnTo>
                <a:lnTo>
                  <a:pt x="102533" y="1327245"/>
                </a:lnTo>
                <a:lnTo>
                  <a:pt x="88699" y="1309933"/>
                </a:lnTo>
                <a:lnTo>
                  <a:pt x="92354" y="1291529"/>
                </a:lnTo>
                <a:close/>
              </a:path>
              <a:path w="1070609" h="1450339">
                <a:moveTo>
                  <a:pt x="18531" y="1389781"/>
                </a:moveTo>
                <a:lnTo>
                  <a:pt x="18751" y="1389940"/>
                </a:lnTo>
                <a:lnTo>
                  <a:pt x="18531" y="1389781"/>
                </a:lnTo>
                <a:close/>
              </a:path>
              <a:path w="1070609" h="1450339">
                <a:moveTo>
                  <a:pt x="106262" y="1284669"/>
                </a:moveTo>
                <a:lnTo>
                  <a:pt x="92354" y="1291529"/>
                </a:lnTo>
                <a:lnTo>
                  <a:pt x="88699" y="1309933"/>
                </a:lnTo>
                <a:lnTo>
                  <a:pt x="102533" y="1327245"/>
                </a:lnTo>
                <a:lnTo>
                  <a:pt x="124308" y="1333562"/>
                </a:lnTo>
                <a:lnTo>
                  <a:pt x="138889" y="1325906"/>
                </a:lnTo>
                <a:lnTo>
                  <a:pt x="140110" y="1310929"/>
                </a:lnTo>
                <a:lnTo>
                  <a:pt x="126487" y="1293163"/>
                </a:lnTo>
                <a:lnTo>
                  <a:pt x="106262" y="1284669"/>
                </a:lnTo>
                <a:close/>
              </a:path>
              <a:path w="1070609" h="1450339">
                <a:moveTo>
                  <a:pt x="138889" y="1325906"/>
                </a:moveTo>
                <a:lnTo>
                  <a:pt x="124308" y="1333562"/>
                </a:lnTo>
                <a:lnTo>
                  <a:pt x="136245" y="1333562"/>
                </a:lnTo>
                <a:lnTo>
                  <a:pt x="138577" y="1329736"/>
                </a:lnTo>
                <a:lnTo>
                  <a:pt x="138889" y="1325906"/>
                </a:lnTo>
                <a:close/>
              </a:path>
              <a:path w="1070609" h="1450339">
                <a:moveTo>
                  <a:pt x="170016" y="1284669"/>
                </a:moveTo>
                <a:lnTo>
                  <a:pt x="106262" y="1284669"/>
                </a:lnTo>
                <a:lnTo>
                  <a:pt x="126487" y="1293163"/>
                </a:lnTo>
                <a:lnTo>
                  <a:pt x="140110" y="1310929"/>
                </a:lnTo>
                <a:lnTo>
                  <a:pt x="138889" y="1325906"/>
                </a:lnTo>
                <a:lnTo>
                  <a:pt x="143594" y="1323436"/>
                </a:lnTo>
                <a:lnTo>
                  <a:pt x="157974" y="1302812"/>
                </a:lnTo>
                <a:lnTo>
                  <a:pt x="170016" y="1284669"/>
                </a:lnTo>
                <a:close/>
              </a:path>
              <a:path w="1070609" h="1450339">
                <a:moveTo>
                  <a:pt x="511799" y="709756"/>
                </a:moveTo>
                <a:lnTo>
                  <a:pt x="509316" y="710877"/>
                </a:lnTo>
                <a:lnTo>
                  <a:pt x="498567" y="727260"/>
                </a:lnTo>
                <a:lnTo>
                  <a:pt x="490910" y="740398"/>
                </a:lnTo>
                <a:lnTo>
                  <a:pt x="483302" y="751807"/>
                </a:lnTo>
                <a:lnTo>
                  <a:pt x="473019" y="762452"/>
                </a:lnTo>
                <a:lnTo>
                  <a:pt x="461195" y="777042"/>
                </a:lnTo>
                <a:lnTo>
                  <a:pt x="450207" y="796736"/>
                </a:lnTo>
                <a:lnTo>
                  <a:pt x="439375" y="817448"/>
                </a:lnTo>
                <a:lnTo>
                  <a:pt x="428023" y="835096"/>
                </a:lnTo>
                <a:lnTo>
                  <a:pt x="405577" y="862031"/>
                </a:lnTo>
                <a:lnTo>
                  <a:pt x="394453" y="876921"/>
                </a:lnTo>
                <a:lnTo>
                  <a:pt x="382646" y="895738"/>
                </a:lnTo>
                <a:lnTo>
                  <a:pt x="370017" y="913414"/>
                </a:lnTo>
                <a:lnTo>
                  <a:pt x="353671" y="932405"/>
                </a:lnTo>
                <a:lnTo>
                  <a:pt x="336344" y="953494"/>
                </a:lnTo>
                <a:lnTo>
                  <a:pt x="302801" y="1005119"/>
                </a:lnTo>
                <a:lnTo>
                  <a:pt x="280273" y="1033630"/>
                </a:lnTo>
                <a:lnTo>
                  <a:pt x="245346" y="1075329"/>
                </a:lnTo>
                <a:lnTo>
                  <a:pt x="210072" y="1127664"/>
                </a:lnTo>
                <a:lnTo>
                  <a:pt x="188778" y="1160056"/>
                </a:lnTo>
                <a:lnTo>
                  <a:pt x="174455" y="1182276"/>
                </a:lnTo>
                <a:lnTo>
                  <a:pt x="160204" y="1201741"/>
                </a:lnTo>
                <a:lnTo>
                  <a:pt x="114004" y="1259825"/>
                </a:lnTo>
                <a:lnTo>
                  <a:pt x="93238" y="1287076"/>
                </a:lnTo>
                <a:lnTo>
                  <a:pt x="92354" y="1291529"/>
                </a:lnTo>
                <a:lnTo>
                  <a:pt x="106262" y="1284669"/>
                </a:lnTo>
                <a:lnTo>
                  <a:pt x="170016" y="1284669"/>
                </a:lnTo>
                <a:lnTo>
                  <a:pt x="171550" y="1282358"/>
                </a:lnTo>
                <a:lnTo>
                  <a:pt x="183806" y="1263486"/>
                </a:lnTo>
                <a:lnTo>
                  <a:pt x="194229" y="1247605"/>
                </a:lnTo>
                <a:lnTo>
                  <a:pt x="208459" y="1228447"/>
                </a:lnTo>
                <a:lnTo>
                  <a:pt x="219763" y="1215461"/>
                </a:lnTo>
                <a:lnTo>
                  <a:pt x="228242" y="1205114"/>
                </a:lnTo>
                <a:lnTo>
                  <a:pt x="233992" y="1193871"/>
                </a:lnTo>
                <a:lnTo>
                  <a:pt x="241148" y="1177143"/>
                </a:lnTo>
                <a:lnTo>
                  <a:pt x="252690" y="1155523"/>
                </a:lnTo>
                <a:lnTo>
                  <a:pt x="266789" y="1133456"/>
                </a:lnTo>
                <a:lnTo>
                  <a:pt x="281617" y="1115385"/>
                </a:lnTo>
                <a:lnTo>
                  <a:pt x="294970" y="1099863"/>
                </a:lnTo>
                <a:lnTo>
                  <a:pt x="310518" y="1079182"/>
                </a:lnTo>
                <a:lnTo>
                  <a:pt x="338628" y="1040607"/>
                </a:lnTo>
                <a:lnTo>
                  <a:pt x="365512" y="1006594"/>
                </a:lnTo>
                <a:lnTo>
                  <a:pt x="400197" y="965893"/>
                </a:lnTo>
                <a:lnTo>
                  <a:pt x="415887" y="946083"/>
                </a:lnTo>
                <a:lnTo>
                  <a:pt x="430272" y="923728"/>
                </a:lnTo>
                <a:lnTo>
                  <a:pt x="443565" y="901608"/>
                </a:lnTo>
                <a:lnTo>
                  <a:pt x="455976" y="882505"/>
                </a:lnTo>
                <a:lnTo>
                  <a:pt x="483947" y="844915"/>
                </a:lnTo>
                <a:lnTo>
                  <a:pt x="511729" y="809239"/>
                </a:lnTo>
                <a:lnTo>
                  <a:pt x="524372" y="793366"/>
                </a:lnTo>
                <a:lnTo>
                  <a:pt x="536436" y="777905"/>
                </a:lnTo>
                <a:lnTo>
                  <a:pt x="548330" y="762229"/>
                </a:lnTo>
                <a:lnTo>
                  <a:pt x="554540" y="753772"/>
                </a:lnTo>
                <a:lnTo>
                  <a:pt x="543010" y="753772"/>
                </a:lnTo>
                <a:lnTo>
                  <a:pt x="521984" y="746493"/>
                </a:lnTo>
                <a:lnTo>
                  <a:pt x="508711" y="728476"/>
                </a:lnTo>
                <a:lnTo>
                  <a:pt x="511799" y="709756"/>
                </a:lnTo>
                <a:close/>
              </a:path>
              <a:path w="1070609" h="1450339">
                <a:moveTo>
                  <a:pt x="527001" y="702892"/>
                </a:moveTo>
                <a:lnTo>
                  <a:pt x="511799" y="709756"/>
                </a:lnTo>
                <a:lnTo>
                  <a:pt x="508711" y="728476"/>
                </a:lnTo>
                <a:lnTo>
                  <a:pt x="521984" y="746493"/>
                </a:lnTo>
                <a:lnTo>
                  <a:pt x="543010" y="753772"/>
                </a:lnTo>
                <a:lnTo>
                  <a:pt x="560575" y="744186"/>
                </a:lnTo>
                <a:lnTo>
                  <a:pt x="561769" y="728476"/>
                </a:lnTo>
                <a:lnTo>
                  <a:pt x="561744" y="727123"/>
                </a:lnTo>
                <a:lnTo>
                  <a:pt x="547612" y="710669"/>
                </a:lnTo>
                <a:lnTo>
                  <a:pt x="527001" y="702892"/>
                </a:lnTo>
                <a:close/>
              </a:path>
              <a:path w="1070609" h="1450339">
                <a:moveTo>
                  <a:pt x="560575" y="744186"/>
                </a:moveTo>
                <a:lnTo>
                  <a:pt x="543010" y="753772"/>
                </a:lnTo>
                <a:lnTo>
                  <a:pt x="554540" y="753772"/>
                </a:lnTo>
                <a:lnTo>
                  <a:pt x="560458" y="745713"/>
                </a:lnTo>
                <a:lnTo>
                  <a:pt x="560575" y="744186"/>
                </a:lnTo>
                <a:close/>
              </a:path>
              <a:path w="1070609" h="1450339">
                <a:moveTo>
                  <a:pt x="587718" y="702892"/>
                </a:moveTo>
                <a:lnTo>
                  <a:pt x="527001" y="702892"/>
                </a:lnTo>
                <a:lnTo>
                  <a:pt x="547612" y="710669"/>
                </a:lnTo>
                <a:lnTo>
                  <a:pt x="561744" y="727123"/>
                </a:lnTo>
                <a:lnTo>
                  <a:pt x="561769" y="728476"/>
                </a:lnTo>
                <a:lnTo>
                  <a:pt x="560575" y="744186"/>
                </a:lnTo>
                <a:lnTo>
                  <a:pt x="562732" y="743008"/>
                </a:lnTo>
                <a:lnTo>
                  <a:pt x="571616" y="729143"/>
                </a:lnTo>
                <a:lnTo>
                  <a:pt x="579920" y="714784"/>
                </a:lnTo>
                <a:lnTo>
                  <a:pt x="587718" y="702892"/>
                </a:lnTo>
                <a:close/>
              </a:path>
              <a:path w="1070609" h="1450339">
                <a:moveTo>
                  <a:pt x="931330" y="126926"/>
                </a:moveTo>
                <a:lnTo>
                  <a:pt x="930130" y="127465"/>
                </a:lnTo>
                <a:lnTo>
                  <a:pt x="915807" y="148392"/>
                </a:lnTo>
                <a:lnTo>
                  <a:pt x="906548" y="163633"/>
                </a:lnTo>
                <a:lnTo>
                  <a:pt x="899596" y="175680"/>
                </a:lnTo>
                <a:lnTo>
                  <a:pt x="892195" y="187028"/>
                </a:lnTo>
                <a:lnTo>
                  <a:pt x="879752" y="203057"/>
                </a:lnTo>
                <a:lnTo>
                  <a:pt x="863184" y="224015"/>
                </a:lnTo>
                <a:lnTo>
                  <a:pt x="847656" y="245180"/>
                </a:lnTo>
                <a:lnTo>
                  <a:pt x="838334" y="261831"/>
                </a:lnTo>
                <a:lnTo>
                  <a:pt x="822068" y="286613"/>
                </a:lnTo>
                <a:lnTo>
                  <a:pt x="754317" y="373979"/>
                </a:lnTo>
                <a:lnTo>
                  <a:pt x="727006" y="413799"/>
                </a:lnTo>
                <a:lnTo>
                  <a:pt x="703759" y="450719"/>
                </a:lnTo>
                <a:lnTo>
                  <a:pt x="673463" y="488830"/>
                </a:lnTo>
                <a:lnTo>
                  <a:pt x="655079" y="508672"/>
                </a:lnTo>
                <a:lnTo>
                  <a:pt x="635198" y="531309"/>
                </a:lnTo>
                <a:lnTo>
                  <a:pt x="617488" y="554274"/>
                </a:lnTo>
                <a:lnTo>
                  <a:pt x="605620" y="575102"/>
                </a:lnTo>
                <a:lnTo>
                  <a:pt x="596425" y="592525"/>
                </a:lnTo>
                <a:lnTo>
                  <a:pt x="584841" y="607801"/>
                </a:lnTo>
                <a:lnTo>
                  <a:pt x="558719" y="637852"/>
                </a:lnTo>
                <a:lnTo>
                  <a:pt x="536179" y="670650"/>
                </a:lnTo>
                <a:lnTo>
                  <a:pt x="525186" y="688048"/>
                </a:lnTo>
                <a:lnTo>
                  <a:pt x="512249" y="707029"/>
                </a:lnTo>
                <a:lnTo>
                  <a:pt x="511799" y="709756"/>
                </a:lnTo>
                <a:lnTo>
                  <a:pt x="527001" y="702892"/>
                </a:lnTo>
                <a:lnTo>
                  <a:pt x="587718" y="702892"/>
                </a:lnTo>
                <a:lnTo>
                  <a:pt x="590041" y="699351"/>
                </a:lnTo>
                <a:lnTo>
                  <a:pt x="604375" y="682264"/>
                </a:lnTo>
                <a:lnTo>
                  <a:pt x="617834" y="663586"/>
                </a:lnTo>
                <a:lnTo>
                  <a:pt x="626321" y="644625"/>
                </a:lnTo>
                <a:lnTo>
                  <a:pt x="633493" y="626496"/>
                </a:lnTo>
                <a:lnTo>
                  <a:pt x="643008" y="610319"/>
                </a:lnTo>
                <a:lnTo>
                  <a:pt x="672715" y="574474"/>
                </a:lnTo>
                <a:lnTo>
                  <a:pt x="688584" y="554953"/>
                </a:lnTo>
                <a:lnTo>
                  <a:pt x="702127" y="537230"/>
                </a:lnTo>
                <a:lnTo>
                  <a:pt x="712789" y="523078"/>
                </a:lnTo>
                <a:lnTo>
                  <a:pt x="722404" y="510439"/>
                </a:lnTo>
                <a:lnTo>
                  <a:pt x="732508" y="495439"/>
                </a:lnTo>
                <a:lnTo>
                  <a:pt x="744634" y="474200"/>
                </a:lnTo>
                <a:lnTo>
                  <a:pt x="766001" y="444404"/>
                </a:lnTo>
                <a:lnTo>
                  <a:pt x="795829" y="411208"/>
                </a:lnTo>
                <a:lnTo>
                  <a:pt x="824231" y="381631"/>
                </a:lnTo>
                <a:lnTo>
                  <a:pt x="841319" y="362694"/>
                </a:lnTo>
                <a:lnTo>
                  <a:pt x="851694" y="345143"/>
                </a:lnTo>
                <a:lnTo>
                  <a:pt x="864716" y="319928"/>
                </a:lnTo>
                <a:lnTo>
                  <a:pt x="877827" y="294173"/>
                </a:lnTo>
                <a:lnTo>
                  <a:pt x="888474" y="275001"/>
                </a:lnTo>
                <a:lnTo>
                  <a:pt x="904247" y="254873"/>
                </a:lnTo>
                <a:lnTo>
                  <a:pt x="956597" y="194624"/>
                </a:lnTo>
                <a:lnTo>
                  <a:pt x="976821" y="169381"/>
                </a:lnTo>
                <a:lnTo>
                  <a:pt x="964671" y="169381"/>
                </a:lnTo>
                <a:lnTo>
                  <a:pt x="943757" y="161866"/>
                </a:lnTo>
                <a:lnTo>
                  <a:pt x="929463" y="145183"/>
                </a:lnTo>
                <a:lnTo>
                  <a:pt x="931330" y="126926"/>
                </a:lnTo>
                <a:close/>
              </a:path>
              <a:path w="1070609" h="1450339">
                <a:moveTo>
                  <a:pt x="947948" y="119470"/>
                </a:moveTo>
                <a:lnTo>
                  <a:pt x="931330" y="126926"/>
                </a:lnTo>
                <a:lnTo>
                  <a:pt x="929463" y="145183"/>
                </a:lnTo>
                <a:lnTo>
                  <a:pt x="943757" y="161866"/>
                </a:lnTo>
                <a:lnTo>
                  <a:pt x="964671" y="169381"/>
                </a:lnTo>
                <a:lnTo>
                  <a:pt x="979010" y="162818"/>
                </a:lnTo>
                <a:lnTo>
                  <a:pt x="981835" y="145944"/>
                </a:lnTo>
                <a:lnTo>
                  <a:pt x="968467" y="127755"/>
                </a:lnTo>
                <a:lnTo>
                  <a:pt x="947948" y="119470"/>
                </a:lnTo>
                <a:close/>
              </a:path>
              <a:path w="1070609" h="1450339">
                <a:moveTo>
                  <a:pt x="979010" y="162818"/>
                </a:moveTo>
                <a:lnTo>
                  <a:pt x="964671" y="169381"/>
                </a:lnTo>
                <a:lnTo>
                  <a:pt x="976821" y="169381"/>
                </a:lnTo>
                <a:lnTo>
                  <a:pt x="978200" y="167660"/>
                </a:lnTo>
                <a:lnTo>
                  <a:pt x="979010" y="162818"/>
                </a:lnTo>
                <a:close/>
              </a:path>
              <a:path w="1070609" h="1450339">
                <a:moveTo>
                  <a:pt x="1019374" y="119470"/>
                </a:moveTo>
                <a:lnTo>
                  <a:pt x="947948" y="119470"/>
                </a:lnTo>
                <a:lnTo>
                  <a:pt x="968467" y="127755"/>
                </a:lnTo>
                <a:lnTo>
                  <a:pt x="981835" y="145944"/>
                </a:lnTo>
                <a:lnTo>
                  <a:pt x="979010" y="162818"/>
                </a:lnTo>
                <a:lnTo>
                  <a:pt x="982556" y="161196"/>
                </a:lnTo>
                <a:lnTo>
                  <a:pt x="1011741" y="125752"/>
                </a:lnTo>
                <a:lnTo>
                  <a:pt x="1019374" y="119470"/>
                </a:lnTo>
                <a:close/>
              </a:path>
              <a:path w="1070609" h="1450339">
                <a:moveTo>
                  <a:pt x="1022279" y="0"/>
                </a:moveTo>
                <a:lnTo>
                  <a:pt x="978593" y="30475"/>
                </a:lnTo>
                <a:lnTo>
                  <a:pt x="961483" y="69216"/>
                </a:lnTo>
                <a:lnTo>
                  <a:pt x="953111" y="91154"/>
                </a:lnTo>
                <a:lnTo>
                  <a:pt x="931438" y="125864"/>
                </a:lnTo>
                <a:lnTo>
                  <a:pt x="931330" y="126926"/>
                </a:lnTo>
                <a:lnTo>
                  <a:pt x="947948" y="119470"/>
                </a:lnTo>
                <a:lnTo>
                  <a:pt x="1019374" y="119470"/>
                </a:lnTo>
                <a:lnTo>
                  <a:pt x="1031225" y="109718"/>
                </a:lnTo>
                <a:lnTo>
                  <a:pt x="1045628" y="100726"/>
                </a:lnTo>
                <a:lnTo>
                  <a:pt x="1059568" y="86406"/>
                </a:lnTo>
                <a:lnTo>
                  <a:pt x="1069731" y="64340"/>
                </a:lnTo>
                <a:lnTo>
                  <a:pt x="1070111" y="41886"/>
                </a:lnTo>
                <a:lnTo>
                  <a:pt x="1061092" y="21537"/>
                </a:lnTo>
                <a:lnTo>
                  <a:pt x="1043058" y="5786"/>
                </a:lnTo>
                <a:lnTo>
                  <a:pt x="1022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10195" y="3527826"/>
            <a:ext cx="290830" cy="290195"/>
          </a:xfrm>
          <a:custGeom>
            <a:avLst/>
            <a:gdLst/>
            <a:ahLst/>
            <a:cxnLst/>
            <a:rect l="l" t="t" r="r" b="b"/>
            <a:pathLst>
              <a:path w="290829" h="290195">
                <a:moveTo>
                  <a:pt x="31479" y="0"/>
                </a:moveTo>
                <a:lnTo>
                  <a:pt x="20518" y="3858"/>
                </a:lnTo>
                <a:lnTo>
                  <a:pt x="13594" y="10837"/>
                </a:lnTo>
                <a:lnTo>
                  <a:pt x="11673" y="21299"/>
                </a:lnTo>
                <a:lnTo>
                  <a:pt x="12997" y="34548"/>
                </a:lnTo>
                <a:lnTo>
                  <a:pt x="16112" y="47560"/>
                </a:lnTo>
                <a:lnTo>
                  <a:pt x="19563" y="57307"/>
                </a:lnTo>
                <a:lnTo>
                  <a:pt x="20886" y="64874"/>
                </a:lnTo>
                <a:lnTo>
                  <a:pt x="19838" y="73175"/>
                </a:lnTo>
                <a:lnTo>
                  <a:pt x="18268" y="81953"/>
                </a:lnTo>
                <a:lnTo>
                  <a:pt x="18026" y="90949"/>
                </a:lnTo>
                <a:lnTo>
                  <a:pt x="19378" y="99560"/>
                </a:lnTo>
                <a:lnTo>
                  <a:pt x="20431" y="107776"/>
                </a:lnTo>
                <a:lnTo>
                  <a:pt x="20053" y="115859"/>
                </a:lnTo>
                <a:lnTo>
                  <a:pt x="17112" y="124071"/>
                </a:lnTo>
                <a:lnTo>
                  <a:pt x="15170" y="133372"/>
                </a:lnTo>
                <a:lnTo>
                  <a:pt x="16248" y="143843"/>
                </a:lnTo>
                <a:lnTo>
                  <a:pt x="17155" y="154055"/>
                </a:lnTo>
                <a:lnTo>
                  <a:pt x="14699" y="162577"/>
                </a:lnTo>
                <a:lnTo>
                  <a:pt x="11444" y="172387"/>
                </a:lnTo>
                <a:lnTo>
                  <a:pt x="10964" y="185417"/>
                </a:lnTo>
                <a:lnTo>
                  <a:pt x="11559" y="198142"/>
                </a:lnTo>
                <a:lnTo>
                  <a:pt x="11562" y="207738"/>
                </a:lnTo>
                <a:lnTo>
                  <a:pt x="12524" y="213939"/>
                </a:lnTo>
                <a:lnTo>
                  <a:pt x="15142" y="219494"/>
                </a:lnTo>
                <a:lnTo>
                  <a:pt x="16414" y="225603"/>
                </a:lnTo>
                <a:lnTo>
                  <a:pt x="13340" y="233468"/>
                </a:lnTo>
                <a:lnTo>
                  <a:pt x="8416" y="240956"/>
                </a:lnTo>
                <a:lnTo>
                  <a:pt x="5453" y="246219"/>
                </a:lnTo>
                <a:lnTo>
                  <a:pt x="3539" y="251521"/>
                </a:lnTo>
                <a:lnTo>
                  <a:pt x="1758" y="259122"/>
                </a:lnTo>
                <a:lnTo>
                  <a:pt x="0" y="267200"/>
                </a:lnTo>
                <a:lnTo>
                  <a:pt x="1094" y="273743"/>
                </a:lnTo>
                <a:lnTo>
                  <a:pt x="8223" y="280511"/>
                </a:lnTo>
                <a:lnTo>
                  <a:pt x="24567" y="289259"/>
                </a:lnTo>
                <a:lnTo>
                  <a:pt x="37934" y="290101"/>
                </a:lnTo>
                <a:lnTo>
                  <a:pt x="50700" y="283503"/>
                </a:lnTo>
                <a:lnTo>
                  <a:pt x="62157" y="274615"/>
                </a:lnTo>
                <a:lnTo>
                  <a:pt x="71595" y="268584"/>
                </a:lnTo>
                <a:lnTo>
                  <a:pt x="109479" y="255365"/>
                </a:lnTo>
                <a:lnTo>
                  <a:pt x="133403" y="247758"/>
                </a:lnTo>
                <a:lnTo>
                  <a:pt x="151021" y="243527"/>
                </a:lnTo>
                <a:lnTo>
                  <a:pt x="162687" y="240848"/>
                </a:lnTo>
                <a:lnTo>
                  <a:pt x="173987" y="236153"/>
                </a:lnTo>
                <a:lnTo>
                  <a:pt x="185323" y="230227"/>
                </a:lnTo>
                <a:lnTo>
                  <a:pt x="197096" y="223854"/>
                </a:lnTo>
                <a:lnTo>
                  <a:pt x="209422" y="218828"/>
                </a:lnTo>
                <a:lnTo>
                  <a:pt x="222409" y="215715"/>
                </a:lnTo>
                <a:lnTo>
                  <a:pt x="236189" y="213805"/>
                </a:lnTo>
                <a:lnTo>
                  <a:pt x="250894" y="212386"/>
                </a:lnTo>
                <a:lnTo>
                  <a:pt x="265165" y="210608"/>
                </a:lnTo>
                <a:lnTo>
                  <a:pt x="276873" y="207273"/>
                </a:lnTo>
                <a:lnTo>
                  <a:pt x="285478" y="202012"/>
                </a:lnTo>
                <a:lnTo>
                  <a:pt x="290441" y="194454"/>
                </a:lnTo>
                <a:lnTo>
                  <a:pt x="290293" y="185417"/>
                </a:lnTo>
                <a:lnTo>
                  <a:pt x="284776" y="176591"/>
                </a:lnTo>
                <a:lnTo>
                  <a:pt x="275170" y="168947"/>
                </a:lnTo>
                <a:lnTo>
                  <a:pt x="251018" y="158150"/>
                </a:lnTo>
                <a:lnTo>
                  <a:pt x="241897" y="151528"/>
                </a:lnTo>
                <a:lnTo>
                  <a:pt x="234007" y="144944"/>
                </a:lnTo>
                <a:lnTo>
                  <a:pt x="225963" y="139755"/>
                </a:lnTo>
                <a:lnTo>
                  <a:pt x="219268" y="135524"/>
                </a:lnTo>
                <a:lnTo>
                  <a:pt x="214443" y="130536"/>
                </a:lnTo>
                <a:lnTo>
                  <a:pt x="208549" y="123608"/>
                </a:lnTo>
                <a:lnTo>
                  <a:pt x="198646" y="113555"/>
                </a:lnTo>
                <a:lnTo>
                  <a:pt x="184165" y="100134"/>
                </a:lnTo>
                <a:lnTo>
                  <a:pt x="179329" y="94720"/>
                </a:lnTo>
                <a:lnTo>
                  <a:pt x="170960" y="84218"/>
                </a:lnTo>
                <a:lnTo>
                  <a:pt x="160104" y="74105"/>
                </a:lnTo>
                <a:lnTo>
                  <a:pt x="150778" y="70307"/>
                </a:lnTo>
                <a:lnTo>
                  <a:pt x="143297" y="69368"/>
                </a:lnTo>
                <a:lnTo>
                  <a:pt x="137978" y="67835"/>
                </a:lnTo>
                <a:lnTo>
                  <a:pt x="132250" y="64276"/>
                </a:lnTo>
                <a:lnTo>
                  <a:pt x="114070" y="54010"/>
                </a:lnTo>
                <a:lnTo>
                  <a:pt x="104005" y="47858"/>
                </a:lnTo>
                <a:lnTo>
                  <a:pt x="95850" y="41893"/>
                </a:lnTo>
                <a:lnTo>
                  <a:pt x="89721" y="36788"/>
                </a:lnTo>
                <a:lnTo>
                  <a:pt x="83778" y="32672"/>
                </a:lnTo>
                <a:lnTo>
                  <a:pt x="76180" y="29671"/>
                </a:lnTo>
                <a:lnTo>
                  <a:pt x="68526" y="26766"/>
                </a:lnTo>
                <a:lnTo>
                  <a:pt x="63081" y="22671"/>
                </a:lnTo>
                <a:lnTo>
                  <a:pt x="58258" y="16598"/>
                </a:lnTo>
                <a:lnTo>
                  <a:pt x="52469" y="7764"/>
                </a:lnTo>
                <a:lnTo>
                  <a:pt x="43216" y="791"/>
                </a:lnTo>
                <a:lnTo>
                  <a:pt x="31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7300" y="1752600"/>
            <a:ext cx="137287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1590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solidFill>
                  <a:srgbClr val="0A7E99"/>
                </a:solidFill>
                <a:latin typeface="DejaVu Sans"/>
                <a:cs typeface="DejaVu Sans"/>
              </a:rPr>
              <a:t>Initial  </a:t>
            </a:r>
            <a:r>
              <a:rPr sz="2600" spc="150" dirty="0">
                <a:solidFill>
                  <a:srgbClr val="0A7E99"/>
                </a:solidFill>
                <a:latin typeface="DejaVu Sans"/>
                <a:cs typeface="DejaVu Sans"/>
              </a:rPr>
              <a:t>P</a:t>
            </a:r>
            <a:r>
              <a:rPr sz="2600" spc="30" dirty="0">
                <a:solidFill>
                  <a:srgbClr val="0A7E99"/>
                </a:solidFill>
                <a:latin typeface="DejaVu Sans"/>
                <a:cs typeface="DejaVu Sans"/>
              </a:rPr>
              <a:t>osition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51196" y="386826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76593" y="388096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43728" y="416591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69128" y="417861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83670" y="3985501"/>
            <a:ext cx="144780" cy="248285"/>
          </a:xfrm>
          <a:custGeom>
            <a:avLst/>
            <a:gdLst/>
            <a:ahLst/>
            <a:cxnLst/>
            <a:rect l="l" t="t" r="r" b="b"/>
            <a:pathLst>
              <a:path w="144779" h="248285">
                <a:moveTo>
                  <a:pt x="0" y="0"/>
                </a:moveTo>
                <a:lnTo>
                  <a:pt x="144657" y="248143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66800" y="5651500"/>
            <a:ext cx="582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q</a:t>
            </a:r>
            <a:r>
              <a:rPr sz="4950" b="1" spc="127" baseline="-5892" dirty="0">
                <a:solidFill>
                  <a:srgbClr val="F15B2A"/>
                </a:solidFill>
                <a:latin typeface="Arial"/>
                <a:cs typeface="Arial"/>
              </a:rPr>
              <a:t>i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56400" y="5486400"/>
            <a:ext cx="718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89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26830" y="5221071"/>
            <a:ext cx="1988185" cy="566420"/>
          </a:xfrm>
          <a:custGeom>
            <a:avLst/>
            <a:gdLst/>
            <a:ahLst/>
            <a:cxnLst/>
            <a:rect l="l" t="t" r="r" b="b"/>
            <a:pathLst>
              <a:path w="1988184" h="566420">
                <a:moveTo>
                  <a:pt x="13635" y="520069"/>
                </a:moveTo>
                <a:lnTo>
                  <a:pt x="11684" y="520700"/>
                </a:lnTo>
                <a:lnTo>
                  <a:pt x="3690" y="528320"/>
                </a:lnTo>
                <a:lnTo>
                  <a:pt x="0" y="537210"/>
                </a:lnTo>
                <a:lnTo>
                  <a:pt x="1120" y="548640"/>
                </a:lnTo>
                <a:lnTo>
                  <a:pt x="5780" y="558800"/>
                </a:lnTo>
                <a:lnTo>
                  <a:pt x="12903" y="563880"/>
                </a:lnTo>
                <a:lnTo>
                  <a:pt x="22916" y="566420"/>
                </a:lnTo>
                <a:lnTo>
                  <a:pt x="26088" y="565815"/>
                </a:lnTo>
                <a:lnTo>
                  <a:pt x="15801" y="528320"/>
                </a:lnTo>
                <a:lnTo>
                  <a:pt x="13635" y="520069"/>
                </a:lnTo>
                <a:close/>
              </a:path>
              <a:path w="1988184" h="566420">
                <a:moveTo>
                  <a:pt x="26089" y="565815"/>
                </a:moveTo>
                <a:lnTo>
                  <a:pt x="26253" y="566420"/>
                </a:lnTo>
                <a:lnTo>
                  <a:pt x="26089" y="565815"/>
                </a:lnTo>
                <a:close/>
              </a:path>
              <a:path w="1988184" h="566420">
                <a:moveTo>
                  <a:pt x="13719" y="520042"/>
                </a:moveTo>
                <a:lnTo>
                  <a:pt x="26090" y="565815"/>
                </a:lnTo>
                <a:lnTo>
                  <a:pt x="13719" y="520042"/>
                </a:lnTo>
                <a:close/>
              </a:path>
              <a:path w="1988184" h="566420">
                <a:moveTo>
                  <a:pt x="73091" y="513080"/>
                </a:moveTo>
                <a:lnTo>
                  <a:pt x="55176" y="515620"/>
                </a:lnTo>
                <a:lnTo>
                  <a:pt x="34572" y="515620"/>
                </a:lnTo>
                <a:lnTo>
                  <a:pt x="23472" y="516890"/>
                </a:lnTo>
                <a:lnTo>
                  <a:pt x="13719" y="520042"/>
                </a:lnTo>
                <a:lnTo>
                  <a:pt x="26090" y="565815"/>
                </a:lnTo>
                <a:lnTo>
                  <a:pt x="36248" y="563880"/>
                </a:lnTo>
                <a:lnTo>
                  <a:pt x="47314" y="560070"/>
                </a:lnTo>
                <a:lnTo>
                  <a:pt x="54366" y="554990"/>
                </a:lnTo>
                <a:lnTo>
                  <a:pt x="63621" y="548640"/>
                </a:lnTo>
                <a:lnTo>
                  <a:pt x="81295" y="542290"/>
                </a:lnTo>
                <a:lnTo>
                  <a:pt x="82088" y="541520"/>
                </a:lnTo>
                <a:lnTo>
                  <a:pt x="75437" y="539750"/>
                </a:lnTo>
                <a:lnTo>
                  <a:pt x="69440" y="529590"/>
                </a:lnTo>
                <a:lnTo>
                  <a:pt x="69205" y="519430"/>
                </a:lnTo>
                <a:lnTo>
                  <a:pt x="75365" y="513370"/>
                </a:lnTo>
                <a:lnTo>
                  <a:pt x="73091" y="513080"/>
                </a:lnTo>
                <a:close/>
              </a:path>
              <a:path w="1988184" h="566420">
                <a:moveTo>
                  <a:pt x="378907" y="430530"/>
                </a:moveTo>
                <a:lnTo>
                  <a:pt x="370773" y="434340"/>
                </a:lnTo>
                <a:lnTo>
                  <a:pt x="364470" y="435610"/>
                </a:lnTo>
                <a:lnTo>
                  <a:pt x="358715" y="438150"/>
                </a:lnTo>
                <a:lnTo>
                  <a:pt x="352224" y="438150"/>
                </a:lnTo>
                <a:lnTo>
                  <a:pt x="344121" y="440690"/>
                </a:lnTo>
                <a:lnTo>
                  <a:pt x="325539" y="448310"/>
                </a:lnTo>
                <a:lnTo>
                  <a:pt x="316779" y="450850"/>
                </a:lnTo>
                <a:lnTo>
                  <a:pt x="301612" y="454660"/>
                </a:lnTo>
                <a:lnTo>
                  <a:pt x="293679" y="455930"/>
                </a:lnTo>
                <a:lnTo>
                  <a:pt x="284444" y="459740"/>
                </a:lnTo>
                <a:lnTo>
                  <a:pt x="275232" y="462280"/>
                </a:lnTo>
                <a:lnTo>
                  <a:pt x="264348" y="463550"/>
                </a:lnTo>
                <a:lnTo>
                  <a:pt x="252553" y="466090"/>
                </a:lnTo>
                <a:lnTo>
                  <a:pt x="226820" y="473710"/>
                </a:lnTo>
                <a:lnTo>
                  <a:pt x="211196" y="477520"/>
                </a:lnTo>
                <a:lnTo>
                  <a:pt x="197036" y="480060"/>
                </a:lnTo>
                <a:lnTo>
                  <a:pt x="187645" y="481330"/>
                </a:lnTo>
                <a:lnTo>
                  <a:pt x="177155" y="485140"/>
                </a:lnTo>
                <a:lnTo>
                  <a:pt x="144868" y="495300"/>
                </a:lnTo>
                <a:lnTo>
                  <a:pt x="133835" y="499110"/>
                </a:lnTo>
                <a:lnTo>
                  <a:pt x="108327" y="505460"/>
                </a:lnTo>
                <a:lnTo>
                  <a:pt x="91623" y="508000"/>
                </a:lnTo>
                <a:lnTo>
                  <a:pt x="76952" y="511810"/>
                </a:lnTo>
                <a:lnTo>
                  <a:pt x="75365" y="513370"/>
                </a:lnTo>
                <a:lnTo>
                  <a:pt x="83019" y="514350"/>
                </a:lnTo>
                <a:lnTo>
                  <a:pt x="88171" y="524510"/>
                </a:lnTo>
                <a:lnTo>
                  <a:pt x="87834" y="535940"/>
                </a:lnTo>
                <a:lnTo>
                  <a:pt x="82088" y="541520"/>
                </a:lnTo>
                <a:lnTo>
                  <a:pt x="84978" y="542290"/>
                </a:lnTo>
                <a:lnTo>
                  <a:pt x="95603" y="538480"/>
                </a:lnTo>
                <a:lnTo>
                  <a:pt x="105898" y="535940"/>
                </a:lnTo>
                <a:lnTo>
                  <a:pt x="115303" y="532130"/>
                </a:lnTo>
                <a:lnTo>
                  <a:pt x="123256" y="529590"/>
                </a:lnTo>
                <a:lnTo>
                  <a:pt x="133438" y="527050"/>
                </a:lnTo>
                <a:lnTo>
                  <a:pt x="140925" y="525780"/>
                </a:lnTo>
                <a:lnTo>
                  <a:pt x="146702" y="524510"/>
                </a:lnTo>
                <a:lnTo>
                  <a:pt x="151755" y="523240"/>
                </a:lnTo>
                <a:lnTo>
                  <a:pt x="158782" y="518160"/>
                </a:lnTo>
                <a:lnTo>
                  <a:pt x="168674" y="514350"/>
                </a:lnTo>
                <a:lnTo>
                  <a:pt x="179590" y="510540"/>
                </a:lnTo>
                <a:lnTo>
                  <a:pt x="189690" y="509270"/>
                </a:lnTo>
                <a:lnTo>
                  <a:pt x="198578" y="506730"/>
                </a:lnTo>
                <a:lnTo>
                  <a:pt x="220776" y="501650"/>
                </a:lnTo>
                <a:lnTo>
                  <a:pt x="229936" y="499110"/>
                </a:lnTo>
                <a:lnTo>
                  <a:pt x="237860" y="497840"/>
                </a:lnTo>
                <a:lnTo>
                  <a:pt x="248583" y="495300"/>
                </a:lnTo>
                <a:lnTo>
                  <a:pt x="260443" y="492760"/>
                </a:lnTo>
                <a:lnTo>
                  <a:pt x="271782" y="491490"/>
                </a:lnTo>
                <a:lnTo>
                  <a:pt x="282653" y="488950"/>
                </a:lnTo>
                <a:lnTo>
                  <a:pt x="293747" y="485140"/>
                </a:lnTo>
                <a:lnTo>
                  <a:pt x="304394" y="481330"/>
                </a:lnTo>
                <a:lnTo>
                  <a:pt x="313921" y="477520"/>
                </a:lnTo>
                <a:lnTo>
                  <a:pt x="323786" y="474980"/>
                </a:lnTo>
                <a:lnTo>
                  <a:pt x="333909" y="473710"/>
                </a:lnTo>
                <a:lnTo>
                  <a:pt x="343887" y="471170"/>
                </a:lnTo>
                <a:lnTo>
                  <a:pt x="353316" y="468630"/>
                </a:lnTo>
                <a:lnTo>
                  <a:pt x="362055" y="467360"/>
                </a:lnTo>
                <a:lnTo>
                  <a:pt x="370477" y="464820"/>
                </a:lnTo>
                <a:lnTo>
                  <a:pt x="378895" y="463550"/>
                </a:lnTo>
                <a:lnTo>
                  <a:pt x="387619" y="461010"/>
                </a:lnTo>
                <a:lnTo>
                  <a:pt x="388014" y="460550"/>
                </a:lnTo>
                <a:lnTo>
                  <a:pt x="380440" y="458470"/>
                </a:lnTo>
                <a:lnTo>
                  <a:pt x="375318" y="448310"/>
                </a:lnTo>
                <a:lnTo>
                  <a:pt x="375489" y="436880"/>
                </a:lnTo>
                <a:lnTo>
                  <a:pt x="381087" y="431518"/>
                </a:lnTo>
                <a:lnTo>
                  <a:pt x="378907" y="430530"/>
                </a:lnTo>
                <a:close/>
              </a:path>
              <a:path w="1988184" h="566420">
                <a:moveTo>
                  <a:pt x="75365" y="513370"/>
                </a:moveTo>
                <a:lnTo>
                  <a:pt x="69205" y="519430"/>
                </a:lnTo>
                <a:lnTo>
                  <a:pt x="69440" y="529590"/>
                </a:lnTo>
                <a:lnTo>
                  <a:pt x="75437" y="539750"/>
                </a:lnTo>
                <a:lnTo>
                  <a:pt x="82088" y="541520"/>
                </a:lnTo>
                <a:lnTo>
                  <a:pt x="87834" y="535940"/>
                </a:lnTo>
                <a:lnTo>
                  <a:pt x="88171" y="524510"/>
                </a:lnTo>
                <a:lnTo>
                  <a:pt x="83019" y="514350"/>
                </a:lnTo>
                <a:lnTo>
                  <a:pt x="75365" y="513370"/>
                </a:lnTo>
                <a:close/>
              </a:path>
              <a:path w="1988184" h="566420">
                <a:moveTo>
                  <a:pt x="683758" y="349250"/>
                </a:moveTo>
                <a:lnTo>
                  <a:pt x="671677" y="353060"/>
                </a:lnTo>
                <a:lnTo>
                  <a:pt x="656335" y="358140"/>
                </a:lnTo>
                <a:lnTo>
                  <a:pt x="640513" y="363220"/>
                </a:lnTo>
                <a:lnTo>
                  <a:pt x="626989" y="367030"/>
                </a:lnTo>
                <a:lnTo>
                  <a:pt x="618401" y="369570"/>
                </a:lnTo>
                <a:lnTo>
                  <a:pt x="595724" y="374650"/>
                </a:lnTo>
                <a:lnTo>
                  <a:pt x="586222" y="378460"/>
                </a:lnTo>
                <a:lnTo>
                  <a:pt x="565532" y="386080"/>
                </a:lnTo>
                <a:lnTo>
                  <a:pt x="550082" y="388620"/>
                </a:lnTo>
                <a:lnTo>
                  <a:pt x="525668" y="391160"/>
                </a:lnTo>
                <a:lnTo>
                  <a:pt x="512347" y="394970"/>
                </a:lnTo>
                <a:lnTo>
                  <a:pt x="498041" y="398780"/>
                </a:lnTo>
                <a:lnTo>
                  <a:pt x="484204" y="403860"/>
                </a:lnTo>
                <a:lnTo>
                  <a:pt x="472290" y="407670"/>
                </a:lnTo>
                <a:lnTo>
                  <a:pt x="449949" y="412750"/>
                </a:lnTo>
                <a:lnTo>
                  <a:pt x="439681" y="415290"/>
                </a:lnTo>
                <a:lnTo>
                  <a:pt x="431790" y="417830"/>
                </a:lnTo>
                <a:lnTo>
                  <a:pt x="413634" y="425450"/>
                </a:lnTo>
                <a:lnTo>
                  <a:pt x="400894" y="427990"/>
                </a:lnTo>
                <a:lnTo>
                  <a:pt x="388329" y="429260"/>
                </a:lnTo>
                <a:lnTo>
                  <a:pt x="382120" y="430530"/>
                </a:lnTo>
                <a:lnTo>
                  <a:pt x="381087" y="431518"/>
                </a:lnTo>
                <a:lnTo>
                  <a:pt x="387308" y="434340"/>
                </a:lnTo>
                <a:lnTo>
                  <a:pt x="392502" y="443230"/>
                </a:lnTo>
                <a:lnTo>
                  <a:pt x="393077" y="454660"/>
                </a:lnTo>
                <a:lnTo>
                  <a:pt x="388014" y="460550"/>
                </a:lnTo>
                <a:lnTo>
                  <a:pt x="389689" y="461010"/>
                </a:lnTo>
                <a:lnTo>
                  <a:pt x="396168" y="458470"/>
                </a:lnTo>
                <a:lnTo>
                  <a:pt x="402194" y="455930"/>
                </a:lnTo>
                <a:lnTo>
                  <a:pt x="408451" y="453390"/>
                </a:lnTo>
                <a:lnTo>
                  <a:pt x="415623" y="452120"/>
                </a:lnTo>
                <a:lnTo>
                  <a:pt x="422381" y="450850"/>
                </a:lnTo>
                <a:lnTo>
                  <a:pt x="428812" y="448310"/>
                </a:lnTo>
                <a:lnTo>
                  <a:pt x="435632" y="447040"/>
                </a:lnTo>
                <a:lnTo>
                  <a:pt x="443563" y="444500"/>
                </a:lnTo>
                <a:lnTo>
                  <a:pt x="450558" y="443230"/>
                </a:lnTo>
                <a:lnTo>
                  <a:pt x="455909" y="440690"/>
                </a:lnTo>
                <a:lnTo>
                  <a:pt x="462081" y="439420"/>
                </a:lnTo>
                <a:lnTo>
                  <a:pt x="471541" y="438150"/>
                </a:lnTo>
                <a:lnTo>
                  <a:pt x="477869" y="436880"/>
                </a:lnTo>
                <a:lnTo>
                  <a:pt x="484477" y="434340"/>
                </a:lnTo>
                <a:lnTo>
                  <a:pt x="493117" y="431800"/>
                </a:lnTo>
                <a:lnTo>
                  <a:pt x="505539" y="429260"/>
                </a:lnTo>
                <a:lnTo>
                  <a:pt x="515698" y="426720"/>
                </a:lnTo>
                <a:lnTo>
                  <a:pt x="523760" y="422910"/>
                </a:lnTo>
                <a:lnTo>
                  <a:pt x="529560" y="420370"/>
                </a:lnTo>
                <a:lnTo>
                  <a:pt x="532933" y="417830"/>
                </a:lnTo>
                <a:lnTo>
                  <a:pt x="580188" y="403860"/>
                </a:lnTo>
                <a:lnTo>
                  <a:pt x="587959" y="402590"/>
                </a:lnTo>
                <a:lnTo>
                  <a:pt x="594400" y="402590"/>
                </a:lnTo>
                <a:lnTo>
                  <a:pt x="601373" y="401320"/>
                </a:lnTo>
                <a:lnTo>
                  <a:pt x="610868" y="398780"/>
                </a:lnTo>
                <a:lnTo>
                  <a:pt x="621993" y="394970"/>
                </a:lnTo>
                <a:lnTo>
                  <a:pt x="632368" y="391160"/>
                </a:lnTo>
                <a:lnTo>
                  <a:pt x="639613" y="389890"/>
                </a:lnTo>
                <a:lnTo>
                  <a:pt x="647957" y="387350"/>
                </a:lnTo>
                <a:lnTo>
                  <a:pt x="661199" y="386080"/>
                </a:lnTo>
                <a:lnTo>
                  <a:pt x="676285" y="383540"/>
                </a:lnTo>
                <a:lnTo>
                  <a:pt x="690159" y="379730"/>
                </a:lnTo>
                <a:lnTo>
                  <a:pt x="692461" y="377906"/>
                </a:lnTo>
                <a:lnTo>
                  <a:pt x="685007" y="375920"/>
                </a:lnTo>
                <a:lnTo>
                  <a:pt x="679013" y="367030"/>
                </a:lnTo>
                <a:lnTo>
                  <a:pt x="678779" y="355600"/>
                </a:lnTo>
                <a:lnTo>
                  <a:pt x="685855" y="349800"/>
                </a:lnTo>
                <a:lnTo>
                  <a:pt x="683758" y="349250"/>
                </a:lnTo>
                <a:close/>
              </a:path>
              <a:path w="1988184" h="566420">
                <a:moveTo>
                  <a:pt x="381087" y="431518"/>
                </a:moveTo>
                <a:lnTo>
                  <a:pt x="375489" y="436880"/>
                </a:lnTo>
                <a:lnTo>
                  <a:pt x="375318" y="448310"/>
                </a:lnTo>
                <a:lnTo>
                  <a:pt x="380440" y="458470"/>
                </a:lnTo>
                <a:lnTo>
                  <a:pt x="388014" y="460550"/>
                </a:lnTo>
                <a:lnTo>
                  <a:pt x="393077" y="454660"/>
                </a:lnTo>
                <a:lnTo>
                  <a:pt x="392502" y="443230"/>
                </a:lnTo>
                <a:lnTo>
                  <a:pt x="387308" y="434340"/>
                </a:lnTo>
                <a:lnTo>
                  <a:pt x="381087" y="431518"/>
                </a:lnTo>
                <a:close/>
              </a:path>
              <a:path w="1988184" h="566420">
                <a:moveTo>
                  <a:pt x="988482" y="267970"/>
                </a:moveTo>
                <a:lnTo>
                  <a:pt x="980348" y="270510"/>
                </a:lnTo>
                <a:lnTo>
                  <a:pt x="974045" y="273050"/>
                </a:lnTo>
                <a:lnTo>
                  <a:pt x="968290" y="275590"/>
                </a:lnTo>
                <a:lnTo>
                  <a:pt x="961799" y="275590"/>
                </a:lnTo>
                <a:lnTo>
                  <a:pt x="953696" y="276860"/>
                </a:lnTo>
                <a:lnTo>
                  <a:pt x="944514" y="280670"/>
                </a:lnTo>
                <a:lnTo>
                  <a:pt x="935113" y="285750"/>
                </a:lnTo>
                <a:lnTo>
                  <a:pt x="926353" y="288290"/>
                </a:lnTo>
                <a:lnTo>
                  <a:pt x="911181" y="290830"/>
                </a:lnTo>
                <a:lnTo>
                  <a:pt x="903249" y="293370"/>
                </a:lnTo>
                <a:lnTo>
                  <a:pt x="884806" y="298450"/>
                </a:lnTo>
                <a:lnTo>
                  <a:pt x="873923" y="300990"/>
                </a:lnTo>
                <a:lnTo>
                  <a:pt x="862127" y="303530"/>
                </a:lnTo>
                <a:lnTo>
                  <a:pt x="836394" y="311150"/>
                </a:lnTo>
                <a:lnTo>
                  <a:pt x="820769" y="314960"/>
                </a:lnTo>
                <a:lnTo>
                  <a:pt x="806605" y="317500"/>
                </a:lnTo>
                <a:lnTo>
                  <a:pt x="797207" y="318770"/>
                </a:lnTo>
                <a:lnTo>
                  <a:pt x="786724" y="322580"/>
                </a:lnTo>
                <a:lnTo>
                  <a:pt x="754443" y="332740"/>
                </a:lnTo>
                <a:lnTo>
                  <a:pt x="743410" y="336550"/>
                </a:lnTo>
                <a:lnTo>
                  <a:pt x="733138" y="339090"/>
                </a:lnTo>
                <a:lnTo>
                  <a:pt x="717897" y="341630"/>
                </a:lnTo>
                <a:lnTo>
                  <a:pt x="701192" y="345440"/>
                </a:lnTo>
                <a:lnTo>
                  <a:pt x="686526" y="349250"/>
                </a:lnTo>
                <a:lnTo>
                  <a:pt x="685855" y="349800"/>
                </a:lnTo>
                <a:lnTo>
                  <a:pt x="693445" y="351790"/>
                </a:lnTo>
                <a:lnTo>
                  <a:pt x="698760" y="361950"/>
                </a:lnTo>
                <a:lnTo>
                  <a:pt x="698174" y="373380"/>
                </a:lnTo>
                <a:lnTo>
                  <a:pt x="692461" y="377906"/>
                </a:lnTo>
                <a:lnTo>
                  <a:pt x="694540" y="378460"/>
                </a:lnTo>
                <a:lnTo>
                  <a:pt x="705172" y="375920"/>
                </a:lnTo>
                <a:lnTo>
                  <a:pt x="715471" y="372110"/>
                </a:lnTo>
                <a:lnTo>
                  <a:pt x="724878" y="369570"/>
                </a:lnTo>
                <a:lnTo>
                  <a:pt x="732831" y="367030"/>
                </a:lnTo>
                <a:lnTo>
                  <a:pt x="743013" y="364490"/>
                </a:lnTo>
                <a:lnTo>
                  <a:pt x="750499" y="363220"/>
                </a:lnTo>
                <a:lnTo>
                  <a:pt x="756276" y="361950"/>
                </a:lnTo>
                <a:lnTo>
                  <a:pt x="761329" y="359410"/>
                </a:lnTo>
                <a:lnTo>
                  <a:pt x="768357" y="355600"/>
                </a:lnTo>
                <a:lnTo>
                  <a:pt x="778249" y="351790"/>
                </a:lnTo>
                <a:lnTo>
                  <a:pt x="789165" y="347980"/>
                </a:lnTo>
                <a:lnTo>
                  <a:pt x="799264" y="345440"/>
                </a:lnTo>
                <a:lnTo>
                  <a:pt x="808153" y="344170"/>
                </a:lnTo>
                <a:lnTo>
                  <a:pt x="830350" y="339090"/>
                </a:lnTo>
                <a:lnTo>
                  <a:pt x="839511" y="336550"/>
                </a:lnTo>
                <a:lnTo>
                  <a:pt x="847435" y="334010"/>
                </a:lnTo>
                <a:lnTo>
                  <a:pt x="858157" y="332740"/>
                </a:lnTo>
                <a:lnTo>
                  <a:pt x="870018" y="330200"/>
                </a:lnTo>
                <a:lnTo>
                  <a:pt x="881357" y="328930"/>
                </a:lnTo>
                <a:lnTo>
                  <a:pt x="892227" y="326390"/>
                </a:lnTo>
                <a:lnTo>
                  <a:pt x="903322" y="322580"/>
                </a:lnTo>
                <a:lnTo>
                  <a:pt x="913968" y="318770"/>
                </a:lnTo>
                <a:lnTo>
                  <a:pt x="923496" y="314960"/>
                </a:lnTo>
                <a:lnTo>
                  <a:pt x="943479" y="309880"/>
                </a:lnTo>
                <a:lnTo>
                  <a:pt x="953457" y="308610"/>
                </a:lnTo>
                <a:lnTo>
                  <a:pt x="962891" y="306070"/>
                </a:lnTo>
                <a:lnTo>
                  <a:pt x="971628" y="303530"/>
                </a:lnTo>
                <a:lnTo>
                  <a:pt x="980047" y="302260"/>
                </a:lnTo>
                <a:lnTo>
                  <a:pt x="988464" y="299720"/>
                </a:lnTo>
                <a:lnTo>
                  <a:pt x="997194" y="298450"/>
                </a:lnTo>
                <a:lnTo>
                  <a:pt x="998472" y="296962"/>
                </a:lnTo>
                <a:lnTo>
                  <a:pt x="990014" y="294640"/>
                </a:lnTo>
                <a:lnTo>
                  <a:pt x="984892" y="285750"/>
                </a:lnTo>
                <a:lnTo>
                  <a:pt x="985064" y="274320"/>
                </a:lnTo>
                <a:lnTo>
                  <a:pt x="990150" y="268474"/>
                </a:lnTo>
                <a:lnTo>
                  <a:pt x="988482" y="267970"/>
                </a:lnTo>
                <a:close/>
              </a:path>
              <a:path w="1988184" h="566420">
                <a:moveTo>
                  <a:pt x="685855" y="349800"/>
                </a:moveTo>
                <a:lnTo>
                  <a:pt x="678779" y="355600"/>
                </a:lnTo>
                <a:lnTo>
                  <a:pt x="679013" y="367030"/>
                </a:lnTo>
                <a:lnTo>
                  <a:pt x="685007" y="375920"/>
                </a:lnTo>
                <a:lnTo>
                  <a:pt x="692461" y="377906"/>
                </a:lnTo>
                <a:lnTo>
                  <a:pt x="698174" y="373380"/>
                </a:lnTo>
                <a:lnTo>
                  <a:pt x="698760" y="361950"/>
                </a:lnTo>
                <a:lnTo>
                  <a:pt x="693445" y="351790"/>
                </a:lnTo>
                <a:lnTo>
                  <a:pt x="685855" y="349800"/>
                </a:lnTo>
                <a:close/>
              </a:path>
              <a:path w="1988184" h="566420">
                <a:moveTo>
                  <a:pt x="1293332" y="186690"/>
                </a:moveTo>
                <a:lnTo>
                  <a:pt x="1281251" y="190500"/>
                </a:lnTo>
                <a:lnTo>
                  <a:pt x="1250088" y="200660"/>
                </a:lnTo>
                <a:lnTo>
                  <a:pt x="1236563" y="204470"/>
                </a:lnTo>
                <a:lnTo>
                  <a:pt x="1227975" y="207010"/>
                </a:lnTo>
                <a:lnTo>
                  <a:pt x="1205299" y="212090"/>
                </a:lnTo>
                <a:lnTo>
                  <a:pt x="1195796" y="215900"/>
                </a:lnTo>
                <a:lnTo>
                  <a:pt x="1175106" y="222250"/>
                </a:lnTo>
                <a:lnTo>
                  <a:pt x="1159655" y="226060"/>
                </a:lnTo>
                <a:lnTo>
                  <a:pt x="1135230" y="228600"/>
                </a:lnTo>
                <a:lnTo>
                  <a:pt x="1121916" y="232410"/>
                </a:lnTo>
                <a:lnTo>
                  <a:pt x="1107614" y="236220"/>
                </a:lnTo>
                <a:lnTo>
                  <a:pt x="1093778" y="241300"/>
                </a:lnTo>
                <a:lnTo>
                  <a:pt x="1081865" y="245110"/>
                </a:lnTo>
                <a:lnTo>
                  <a:pt x="1041364" y="255270"/>
                </a:lnTo>
                <a:lnTo>
                  <a:pt x="1029252" y="260350"/>
                </a:lnTo>
                <a:lnTo>
                  <a:pt x="1023209" y="261620"/>
                </a:lnTo>
                <a:lnTo>
                  <a:pt x="1016891" y="264160"/>
                </a:lnTo>
                <a:lnTo>
                  <a:pt x="1010468" y="265430"/>
                </a:lnTo>
                <a:lnTo>
                  <a:pt x="997903" y="266700"/>
                </a:lnTo>
                <a:lnTo>
                  <a:pt x="991695" y="266700"/>
                </a:lnTo>
                <a:lnTo>
                  <a:pt x="990150" y="268474"/>
                </a:lnTo>
                <a:lnTo>
                  <a:pt x="996883" y="270510"/>
                </a:lnTo>
                <a:lnTo>
                  <a:pt x="1002077" y="280670"/>
                </a:lnTo>
                <a:lnTo>
                  <a:pt x="1002651" y="292100"/>
                </a:lnTo>
                <a:lnTo>
                  <a:pt x="998472" y="296962"/>
                </a:lnTo>
                <a:lnTo>
                  <a:pt x="999264" y="297180"/>
                </a:lnTo>
                <a:lnTo>
                  <a:pt x="1005743" y="295910"/>
                </a:lnTo>
                <a:lnTo>
                  <a:pt x="1011769" y="292100"/>
                </a:lnTo>
                <a:lnTo>
                  <a:pt x="1018025" y="289560"/>
                </a:lnTo>
                <a:lnTo>
                  <a:pt x="1025197" y="288290"/>
                </a:lnTo>
                <a:lnTo>
                  <a:pt x="1031956" y="288290"/>
                </a:lnTo>
                <a:lnTo>
                  <a:pt x="1038386" y="285750"/>
                </a:lnTo>
                <a:lnTo>
                  <a:pt x="1045207" y="284480"/>
                </a:lnTo>
                <a:lnTo>
                  <a:pt x="1053137" y="281940"/>
                </a:lnTo>
                <a:lnTo>
                  <a:pt x="1060132" y="280670"/>
                </a:lnTo>
                <a:lnTo>
                  <a:pt x="1065483" y="278130"/>
                </a:lnTo>
                <a:lnTo>
                  <a:pt x="1071656" y="276860"/>
                </a:lnTo>
                <a:lnTo>
                  <a:pt x="1081115" y="275590"/>
                </a:lnTo>
                <a:lnTo>
                  <a:pt x="1087444" y="274320"/>
                </a:lnTo>
                <a:lnTo>
                  <a:pt x="1094052" y="271780"/>
                </a:lnTo>
                <a:lnTo>
                  <a:pt x="1102691" y="269240"/>
                </a:lnTo>
                <a:lnTo>
                  <a:pt x="1115113" y="266700"/>
                </a:lnTo>
                <a:lnTo>
                  <a:pt x="1125273" y="264160"/>
                </a:lnTo>
                <a:lnTo>
                  <a:pt x="1133335" y="260350"/>
                </a:lnTo>
                <a:lnTo>
                  <a:pt x="1139134" y="257810"/>
                </a:lnTo>
                <a:lnTo>
                  <a:pt x="1142507" y="255270"/>
                </a:lnTo>
                <a:lnTo>
                  <a:pt x="1145480" y="254000"/>
                </a:lnTo>
                <a:lnTo>
                  <a:pt x="1178804" y="242570"/>
                </a:lnTo>
                <a:lnTo>
                  <a:pt x="1189763" y="241300"/>
                </a:lnTo>
                <a:lnTo>
                  <a:pt x="1197533" y="240030"/>
                </a:lnTo>
                <a:lnTo>
                  <a:pt x="1203975" y="240030"/>
                </a:lnTo>
                <a:lnTo>
                  <a:pt x="1210947" y="238760"/>
                </a:lnTo>
                <a:lnTo>
                  <a:pt x="1220443" y="236220"/>
                </a:lnTo>
                <a:lnTo>
                  <a:pt x="1231568" y="232410"/>
                </a:lnTo>
                <a:lnTo>
                  <a:pt x="1241942" y="228600"/>
                </a:lnTo>
                <a:lnTo>
                  <a:pt x="1249187" y="226060"/>
                </a:lnTo>
                <a:lnTo>
                  <a:pt x="1257531" y="224790"/>
                </a:lnTo>
                <a:lnTo>
                  <a:pt x="1270774" y="222250"/>
                </a:lnTo>
                <a:lnTo>
                  <a:pt x="1285860" y="219710"/>
                </a:lnTo>
                <a:lnTo>
                  <a:pt x="1299733" y="217170"/>
                </a:lnTo>
                <a:lnTo>
                  <a:pt x="1301736" y="215266"/>
                </a:lnTo>
                <a:lnTo>
                  <a:pt x="1294581" y="213360"/>
                </a:lnTo>
                <a:lnTo>
                  <a:pt x="1288587" y="204470"/>
                </a:lnTo>
                <a:lnTo>
                  <a:pt x="1288354" y="193040"/>
                </a:lnTo>
                <a:lnTo>
                  <a:pt x="1295430" y="187240"/>
                </a:lnTo>
                <a:lnTo>
                  <a:pt x="1293332" y="186690"/>
                </a:lnTo>
                <a:close/>
              </a:path>
              <a:path w="1988184" h="566420">
                <a:moveTo>
                  <a:pt x="990150" y="268474"/>
                </a:moveTo>
                <a:lnTo>
                  <a:pt x="985064" y="274320"/>
                </a:lnTo>
                <a:lnTo>
                  <a:pt x="984892" y="285750"/>
                </a:lnTo>
                <a:lnTo>
                  <a:pt x="990014" y="294640"/>
                </a:lnTo>
                <a:lnTo>
                  <a:pt x="998472" y="296962"/>
                </a:lnTo>
                <a:lnTo>
                  <a:pt x="1002651" y="292100"/>
                </a:lnTo>
                <a:lnTo>
                  <a:pt x="1002077" y="280670"/>
                </a:lnTo>
                <a:lnTo>
                  <a:pt x="996883" y="270510"/>
                </a:lnTo>
                <a:lnTo>
                  <a:pt x="990150" y="268474"/>
                </a:lnTo>
                <a:close/>
              </a:path>
              <a:path w="1988184" h="566420">
                <a:moveTo>
                  <a:pt x="1598056" y="105410"/>
                </a:moveTo>
                <a:lnTo>
                  <a:pt x="1589917" y="107950"/>
                </a:lnTo>
                <a:lnTo>
                  <a:pt x="1583615" y="110490"/>
                </a:lnTo>
                <a:lnTo>
                  <a:pt x="1577863" y="111760"/>
                </a:lnTo>
                <a:lnTo>
                  <a:pt x="1571373" y="113030"/>
                </a:lnTo>
                <a:lnTo>
                  <a:pt x="1563265" y="114300"/>
                </a:lnTo>
                <a:lnTo>
                  <a:pt x="1554084" y="118110"/>
                </a:lnTo>
                <a:lnTo>
                  <a:pt x="1544686" y="123190"/>
                </a:lnTo>
                <a:lnTo>
                  <a:pt x="1535928" y="125730"/>
                </a:lnTo>
                <a:lnTo>
                  <a:pt x="1520756" y="128270"/>
                </a:lnTo>
                <a:lnTo>
                  <a:pt x="1512823" y="130810"/>
                </a:lnTo>
                <a:lnTo>
                  <a:pt x="1494381" y="135890"/>
                </a:lnTo>
                <a:lnTo>
                  <a:pt x="1483497" y="138430"/>
                </a:lnTo>
                <a:lnTo>
                  <a:pt x="1471702" y="139700"/>
                </a:lnTo>
                <a:lnTo>
                  <a:pt x="1445967" y="148590"/>
                </a:lnTo>
                <a:lnTo>
                  <a:pt x="1430338" y="152400"/>
                </a:lnTo>
                <a:lnTo>
                  <a:pt x="1416175" y="154940"/>
                </a:lnTo>
                <a:lnTo>
                  <a:pt x="1406781" y="156210"/>
                </a:lnTo>
                <a:lnTo>
                  <a:pt x="1396299" y="158750"/>
                </a:lnTo>
                <a:lnTo>
                  <a:pt x="1380250" y="163830"/>
                </a:lnTo>
                <a:lnTo>
                  <a:pt x="1364017" y="170180"/>
                </a:lnTo>
                <a:lnTo>
                  <a:pt x="1352984" y="172720"/>
                </a:lnTo>
                <a:lnTo>
                  <a:pt x="1327472" y="179070"/>
                </a:lnTo>
                <a:lnTo>
                  <a:pt x="1310767" y="182880"/>
                </a:lnTo>
                <a:lnTo>
                  <a:pt x="1296101" y="186690"/>
                </a:lnTo>
                <a:lnTo>
                  <a:pt x="1295430" y="187240"/>
                </a:lnTo>
                <a:lnTo>
                  <a:pt x="1303019" y="189230"/>
                </a:lnTo>
                <a:lnTo>
                  <a:pt x="1308334" y="199390"/>
                </a:lnTo>
                <a:lnTo>
                  <a:pt x="1307748" y="209550"/>
                </a:lnTo>
                <a:lnTo>
                  <a:pt x="1301736" y="215266"/>
                </a:lnTo>
                <a:lnTo>
                  <a:pt x="1304115" y="215900"/>
                </a:lnTo>
                <a:lnTo>
                  <a:pt x="1314746" y="213360"/>
                </a:lnTo>
                <a:lnTo>
                  <a:pt x="1325046" y="209550"/>
                </a:lnTo>
                <a:lnTo>
                  <a:pt x="1334452" y="207010"/>
                </a:lnTo>
                <a:lnTo>
                  <a:pt x="1342405" y="204470"/>
                </a:lnTo>
                <a:lnTo>
                  <a:pt x="1352586" y="201930"/>
                </a:lnTo>
                <a:lnTo>
                  <a:pt x="1360069" y="200660"/>
                </a:lnTo>
                <a:lnTo>
                  <a:pt x="1365846" y="199390"/>
                </a:lnTo>
                <a:lnTo>
                  <a:pt x="1370904" y="196850"/>
                </a:lnTo>
                <a:lnTo>
                  <a:pt x="1377931" y="193040"/>
                </a:lnTo>
                <a:lnTo>
                  <a:pt x="1387824" y="189230"/>
                </a:lnTo>
                <a:lnTo>
                  <a:pt x="1398740" y="185420"/>
                </a:lnTo>
                <a:lnTo>
                  <a:pt x="1408839" y="182880"/>
                </a:lnTo>
                <a:lnTo>
                  <a:pt x="1417728" y="181610"/>
                </a:lnTo>
                <a:lnTo>
                  <a:pt x="1428781" y="179070"/>
                </a:lnTo>
                <a:lnTo>
                  <a:pt x="1439925" y="175260"/>
                </a:lnTo>
                <a:lnTo>
                  <a:pt x="1449085" y="173990"/>
                </a:lnTo>
                <a:lnTo>
                  <a:pt x="1457010" y="171450"/>
                </a:lnTo>
                <a:lnTo>
                  <a:pt x="1467732" y="168910"/>
                </a:lnTo>
                <a:lnTo>
                  <a:pt x="1479593" y="167640"/>
                </a:lnTo>
                <a:lnTo>
                  <a:pt x="1512896" y="160020"/>
                </a:lnTo>
                <a:lnTo>
                  <a:pt x="1523543" y="154940"/>
                </a:lnTo>
                <a:lnTo>
                  <a:pt x="1542933" y="149860"/>
                </a:lnTo>
                <a:lnTo>
                  <a:pt x="1563031" y="144780"/>
                </a:lnTo>
                <a:lnTo>
                  <a:pt x="1572466" y="143510"/>
                </a:lnTo>
                <a:lnTo>
                  <a:pt x="1581203" y="140970"/>
                </a:lnTo>
                <a:lnTo>
                  <a:pt x="1589622" y="139700"/>
                </a:lnTo>
                <a:lnTo>
                  <a:pt x="1598039" y="137160"/>
                </a:lnTo>
                <a:lnTo>
                  <a:pt x="1606768" y="134620"/>
                </a:lnTo>
                <a:lnTo>
                  <a:pt x="1607044" y="134298"/>
                </a:lnTo>
                <a:lnTo>
                  <a:pt x="1598428" y="132080"/>
                </a:lnTo>
                <a:lnTo>
                  <a:pt x="1592956" y="123190"/>
                </a:lnTo>
                <a:lnTo>
                  <a:pt x="1593110" y="111760"/>
                </a:lnTo>
                <a:lnTo>
                  <a:pt x="1599608" y="105879"/>
                </a:lnTo>
                <a:lnTo>
                  <a:pt x="1598056" y="105410"/>
                </a:lnTo>
                <a:close/>
              </a:path>
              <a:path w="1988184" h="566420">
                <a:moveTo>
                  <a:pt x="1295430" y="187240"/>
                </a:moveTo>
                <a:lnTo>
                  <a:pt x="1288354" y="193040"/>
                </a:lnTo>
                <a:lnTo>
                  <a:pt x="1288587" y="204470"/>
                </a:lnTo>
                <a:lnTo>
                  <a:pt x="1294581" y="213360"/>
                </a:lnTo>
                <a:lnTo>
                  <a:pt x="1301736" y="215266"/>
                </a:lnTo>
                <a:lnTo>
                  <a:pt x="1307748" y="209550"/>
                </a:lnTo>
                <a:lnTo>
                  <a:pt x="1308334" y="199390"/>
                </a:lnTo>
                <a:lnTo>
                  <a:pt x="1303019" y="189230"/>
                </a:lnTo>
                <a:lnTo>
                  <a:pt x="1295430" y="187240"/>
                </a:lnTo>
                <a:close/>
              </a:path>
              <a:path w="1988184" h="566420">
                <a:moveTo>
                  <a:pt x="1903433" y="24176"/>
                </a:moveTo>
                <a:lnTo>
                  <a:pt x="1892941" y="26670"/>
                </a:lnTo>
                <a:lnTo>
                  <a:pt x="1885570" y="29210"/>
                </a:lnTo>
                <a:lnTo>
                  <a:pt x="1879873" y="31750"/>
                </a:lnTo>
                <a:lnTo>
                  <a:pt x="1874205" y="33020"/>
                </a:lnTo>
                <a:lnTo>
                  <a:pt x="1865503" y="35560"/>
                </a:lnTo>
                <a:lnTo>
                  <a:pt x="1842837" y="40640"/>
                </a:lnTo>
                <a:lnTo>
                  <a:pt x="1835064" y="44450"/>
                </a:lnTo>
                <a:lnTo>
                  <a:pt x="1822650" y="48260"/>
                </a:lnTo>
                <a:lnTo>
                  <a:pt x="1800259" y="53340"/>
                </a:lnTo>
                <a:lnTo>
                  <a:pt x="1775220" y="58420"/>
                </a:lnTo>
                <a:lnTo>
                  <a:pt x="1754863" y="64770"/>
                </a:lnTo>
                <a:lnTo>
                  <a:pt x="1746385" y="68580"/>
                </a:lnTo>
                <a:lnTo>
                  <a:pt x="1736723" y="71120"/>
                </a:lnTo>
                <a:lnTo>
                  <a:pt x="1726358" y="73660"/>
                </a:lnTo>
                <a:lnTo>
                  <a:pt x="1715772" y="74930"/>
                </a:lnTo>
                <a:lnTo>
                  <a:pt x="1703943" y="77470"/>
                </a:lnTo>
                <a:lnTo>
                  <a:pt x="1690830" y="78740"/>
                </a:lnTo>
                <a:lnTo>
                  <a:pt x="1678393" y="81280"/>
                </a:lnTo>
                <a:lnTo>
                  <a:pt x="1668592" y="86360"/>
                </a:lnTo>
                <a:lnTo>
                  <a:pt x="1660658" y="88900"/>
                </a:lnTo>
                <a:lnTo>
                  <a:pt x="1652458" y="91440"/>
                </a:lnTo>
                <a:lnTo>
                  <a:pt x="1635153" y="93980"/>
                </a:lnTo>
                <a:lnTo>
                  <a:pt x="1626567" y="96520"/>
                </a:lnTo>
                <a:lnTo>
                  <a:pt x="1618368" y="99060"/>
                </a:lnTo>
                <a:lnTo>
                  <a:pt x="1609805" y="101600"/>
                </a:lnTo>
                <a:lnTo>
                  <a:pt x="1600126" y="105410"/>
                </a:lnTo>
                <a:lnTo>
                  <a:pt x="1599608" y="105879"/>
                </a:lnTo>
                <a:lnTo>
                  <a:pt x="1606452" y="107950"/>
                </a:lnTo>
                <a:lnTo>
                  <a:pt x="1611647" y="118110"/>
                </a:lnTo>
                <a:lnTo>
                  <a:pt x="1612224" y="128270"/>
                </a:lnTo>
                <a:lnTo>
                  <a:pt x="1607044" y="134298"/>
                </a:lnTo>
                <a:lnTo>
                  <a:pt x="1608292" y="134620"/>
                </a:lnTo>
                <a:lnTo>
                  <a:pt x="1621956" y="129540"/>
                </a:lnTo>
                <a:lnTo>
                  <a:pt x="1629683" y="127000"/>
                </a:lnTo>
                <a:lnTo>
                  <a:pt x="1639344" y="125730"/>
                </a:lnTo>
                <a:lnTo>
                  <a:pt x="1649125" y="123190"/>
                </a:lnTo>
                <a:lnTo>
                  <a:pt x="1692471" y="107950"/>
                </a:lnTo>
                <a:lnTo>
                  <a:pt x="1703332" y="105410"/>
                </a:lnTo>
                <a:lnTo>
                  <a:pt x="1712890" y="102870"/>
                </a:lnTo>
                <a:lnTo>
                  <a:pt x="1720460" y="101600"/>
                </a:lnTo>
                <a:lnTo>
                  <a:pt x="1727253" y="99060"/>
                </a:lnTo>
                <a:lnTo>
                  <a:pt x="1734857" y="97790"/>
                </a:lnTo>
                <a:lnTo>
                  <a:pt x="1744855" y="92710"/>
                </a:lnTo>
                <a:lnTo>
                  <a:pt x="1760413" y="88900"/>
                </a:lnTo>
                <a:lnTo>
                  <a:pt x="1779877" y="86360"/>
                </a:lnTo>
                <a:lnTo>
                  <a:pt x="1797867" y="83820"/>
                </a:lnTo>
                <a:lnTo>
                  <a:pt x="1809003" y="82550"/>
                </a:lnTo>
                <a:lnTo>
                  <a:pt x="1817385" y="80010"/>
                </a:lnTo>
                <a:lnTo>
                  <a:pt x="1828763" y="74930"/>
                </a:lnTo>
                <a:lnTo>
                  <a:pt x="1840320" y="68580"/>
                </a:lnTo>
                <a:lnTo>
                  <a:pt x="1849237" y="64770"/>
                </a:lnTo>
                <a:lnTo>
                  <a:pt x="1860224" y="63500"/>
                </a:lnTo>
                <a:lnTo>
                  <a:pt x="1894928" y="57150"/>
                </a:lnTo>
                <a:lnTo>
                  <a:pt x="1909816" y="54610"/>
                </a:lnTo>
                <a:lnTo>
                  <a:pt x="1911452" y="52858"/>
                </a:lnTo>
                <a:lnTo>
                  <a:pt x="1903737" y="50800"/>
                </a:lnTo>
                <a:lnTo>
                  <a:pt x="1898010" y="40640"/>
                </a:lnTo>
                <a:lnTo>
                  <a:pt x="1897747" y="30480"/>
                </a:lnTo>
                <a:lnTo>
                  <a:pt x="1903433" y="24176"/>
                </a:lnTo>
                <a:close/>
              </a:path>
              <a:path w="1988184" h="566420">
                <a:moveTo>
                  <a:pt x="1599608" y="105879"/>
                </a:moveTo>
                <a:lnTo>
                  <a:pt x="1593110" y="111760"/>
                </a:lnTo>
                <a:lnTo>
                  <a:pt x="1592956" y="123190"/>
                </a:lnTo>
                <a:lnTo>
                  <a:pt x="1598428" y="132080"/>
                </a:lnTo>
                <a:lnTo>
                  <a:pt x="1607044" y="134298"/>
                </a:lnTo>
                <a:lnTo>
                  <a:pt x="1612224" y="128270"/>
                </a:lnTo>
                <a:lnTo>
                  <a:pt x="1611647" y="118110"/>
                </a:lnTo>
                <a:lnTo>
                  <a:pt x="1606452" y="107950"/>
                </a:lnTo>
                <a:lnTo>
                  <a:pt x="1599608" y="105879"/>
                </a:lnTo>
                <a:close/>
              </a:path>
              <a:path w="1988184" h="566420">
                <a:moveTo>
                  <a:pt x="1987822" y="24130"/>
                </a:moveTo>
                <a:lnTo>
                  <a:pt x="1903631" y="24130"/>
                </a:lnTo>
                <a:lnTo>
                  <a:pt x="1912073" y="26670"/>
                </a:lnTo>
                <a:lnTo>
                  <a:pt x="1917096" y="35560"/>
                </a:lnTo>
                <a:lnTo>
                  <a:pt x="1916933" y="46990"/>
                </a:lnTo>
                <a:lnTo>
                  <a:pt x="1911452" y="52858"/>
                </a:lnTo>
                <a:lnTo>
                  <a:pt x="1913257" y="53340"/>
                </a:lnTo>
                <a:lnTo>
                  <a:pt x="1935767" y="48260"/>
                </a:lnTo>
                <a:lnTo>
                  <a:pt x="1966737" y="48260"/>
                </a:lnTo>
                <a:lnTo>
                  <a:pt x="1977644" y="43180"/>
                </a:lnTo>
                <a:lnTo>
                  <a:pt x="1984885" y="34290"/>
                </a:lnTo>
                <a:lnTo>
                  <a:pt x="1987822" y="24130"/>
                </a:lnTo>
                <a:close/>
              </a:path>
              <a:path w="1988184" h="566420">
                <a:moveTo>
                  <a:pt x="1903631" y="24130"/>
                </a:moveTo>
                <a:lnTo>
                  <a:pt x="1903433" y="24176"/>
                </a:lnTo>
                <a:lnTo>
                  <a:pt x="1897747" y="30480"/>
                </a:lnTo>
                <a:lnTo>
                  <a:pt x="1898010" y="40640"/>
                </a:lnTo>
                <a:lnTo>
                  <a:pt x="1903737" y="50800"/>
                </a:lnTo>
                <a:lnTo>
                  <a:pt x="1911452" y="52858"/>
                </a:lnTo>
                <a:lnTo>
                  <a:pt x="1916933" y="46990"/>
                </a:lnTo>
                <a:lnTo>
                  <a:pt x="1917096" y="35560"/>
                </a:lnTo>
                <a:lnTo>
                  <a:pt x="1912073" y="26670"/>
                </a:lnTo>
                <a:lnTo>
                  <a:pt x="1903631" y="24130"/>
                </a:lnTo>
                <a:close/>
              </a:path>
              <a:path w="1988184" h="566420">
                <a:moveTo>
                  <a:pt x="1966737" y="48260"/>
                </a:moveTo>
                <a:lnTo>
                  <a:pt x="1948384" y="48260"/>
                </a:lnTo>
                <a:lnTo>
                  <a:pt x="1956808" y="49530"/>
                </a:lnTo>
                <a:lnTo>
                  <a:pt x="1966737" y="48260"/>
                </a:lnTo>
                <a:close/>
              </a:path>
              <a:path w="1988184" h="566420">
                <a:moveTo>
                  <a:pt x="1971228" y="0"/>
                </a:moveTo>
                <a:lnTo>
                  <a:pt x="1961961" y="0"/>
                </a:lnTo>
                <a:lnTo>
                  <a:pt x="1953034" y="1270"/>
                </a:lnTo>
                <a:lnTo>
                  <a:pt x="1941669" y="6350"/>
                </a:lnTo>
                <a:lnTo>
                  <a:pt x="1934162" y="11430"/>
                </a:lnTo>
                <a:lnTo>
                  <a:pt x="1923987" y="16510"/>
                </a:lnTo>
                <a:lnTo>
                  <a:pt x="1904621" y="22860"/>
                </a:lnTo>
                <a:lnTo>
                  <a:pt x="1903433" y="24176"/>
                </a:lnTo>
                <a:lnTo>
                  <a:pt x="1903631" y="24130"/>
                </a:lnTo>
                <a:lnTo>
                  <a:pt x="1987822" y="24130"/>
                </a:lnTo>
                <a:lnTo>
                  <a:pt x="1985813" y="12700"/>
                </a:lnTo>
                <a:lnTo>
                  <a:pt x="1979593" y="3810"/>
                </a:lnTo>
                <a:lnTo>
                  <a:pt x="1971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47123" y="5674315"/>
            <a:ext cx="151431" cy="1728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17311" y="1325511"/>
            <a:ext cx="178958" cy="21739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496300" y="10287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85092" y="5785060"/>
            <a:ext cx="1570990" cy="432434"/>
          </a:xfrm>
          <a:custGeom>
            <a:avLst/>
            <a:gdLst/>
            <a:ahLst/>
            <a:cxnLst/>
            <a:rect l="l" t="t" r="r" b="b"/>
            <a:pathLst>
              <a:path w="1570990" h="432435">
                <a:moveTo>
                  <a:pt x="0" y="432097"/>
                </a:moveTo>
                <a:lnTo>
                  <a:pt x="1570532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16796" y="5202377"/>
            <a:ext cx="2155190" cy="1042669"/>
          </a:xfrm>
          <a:custGeom>
            <a:avLst/>
            <a:gdLst/>
            <a:ahLst/>
            <a:cxnLst/>
            <a:rect l="l" t="t" r="r" b="b"/>
            <a:pathLst>
              <a:path w="2155190" h="1042670">
                <a:moveTo>
                  <a:pt x="0" y="0"/>
                </a:moveTo>
                <a:lnTo>
                  <a:pt x="2155102" y="1042393"/>
                </a:lnTo>
              </a:path>
            </a:pathLst>
          </a:custGeom>
          <a:ln w="634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44583" y="5248998"/>
            <a:ext cx="2466975" cy="1192530"/>
          </a:xfrm>
          <a:custGeom>
            <a:avLst/>
            <a:gdLst/>
            <a:ahLst/>
            <a:cxnLst/>
            <a:rect l="l" t="t" r="r" b="b"/>
            <a:pathLst>
              <a:path w="2466975" h="1192529">
                <a:moveTo>
                  <a:pt x="0" y="0"/>
                </a:moveTo>
                <a:lnTo>
                  <a:pt x="2466656" y="1192427"/>
                </a:lnTo>
              </a:path>
            </a:pathLst>
          </a:custGeom>
          <a:ln w="63500">
            <a:solidFill>
              <a:srgbClr val="F15B2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74055" y="4231373"/>
            <a:ext cx="0" cy="2187575"/>
          </a:xfrm>
          <a:custGeom>
            <a:avLst/>
            <a:gdLst/>
            <a:ahLst/>
            <a:cxnLst/>
            <a:rect l="l" t="t" r="r" b="b"/>
            <a:pathLst>
              <a:path h="2187575">
                <a:moveTo>
                  <a:pt x="0" y="2187422"/>
                </a:moveTo>
                <a:lnTo>
                  <a:pt x="0" y="0"/>
                </a:lnTo>
              </a:path>
            </a:pathLst>
          </a:custGeom>
          <a:ln w="63500">
            <a:solidFill>
              <a:srgbClr val="F15B2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42954" y="5197386"/>
            <a:ext cx="2028976" cy="12537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64391" y="4002773"/>
            <a:ext cx="0" cy="2187575"/>
          </a:xfrm>
          <a:custGeom>
            <a:avLst/>
            <a:gdLst/>
            <a:ahLst/>
            <a:cxnLst/>
            <a:rect l="l" t="t" r="r" b="b"/>
            <a:pathLst>
              <a:path h="2187575">
                <a:moveTo>
                  <a:pt x="0" y="2187422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43251" y="4641668"/>
            <a:ext cx="1108653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47590" y="6983386"/>
            <a:ext cx="35663" cy="9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1157" y="2290582"/>
            <a:ext cx="5880842" cy="4568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3822" y="5584977"/>
            <a:ext cx="45651" cy="903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3300" y="4285450"/>
            <a:ext cx="45858" cy="100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3300" y="2999544"/>
            <a:ext cx="50188" cy="99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90901" y="2252413"/>
            <a:ext cx="1070610" cy="1450340"/>
          </a:xfrm>
          <a:custGeom>
            <a:avLst/>
            <a:gdLst/>
            <a:ahLst/>
            <a:cxnLst/>
            <a:rect l="l" t="t" r="r" b="b"/>
            <a:pathLst>
              <a:path w="1070609" h="1450339">
                <a:moveTo>
                  <a:pt x="5869" y="1380639"/>
                </a:moveTo>
                <a:lnTo>
                  <a:pt x="3670" y="1384601"/>
                </a:lnTo>
                <a:lnTo>
                  <a:pt x="0" y="1405391"/>
                </a:lnTo>
                <a:lnTo>
                  <a:pt x="5756" y="1424126"/>
                </a:lnTo>
                <a:lnTo>
                  <a:pt x="21724" y="1440149"/>
                </a:lnTo>
                <a:lnTo>
                  <a:pt x="41488" y="1449638"/>
                </a:lnTo>
                <a:lnTo>
                  <a:pt x="60094" y="1449917"/>
                </a:lnTo>
                <a:lnTo>
                  <a:pt x="78153" y="1440369"/>
                </a:lnTo>
                <a:lnTo>
                  <a:pt x="82283" y="1435812"/>
                </a:lnTo>
                <a:lnTo>
                  <a:pt x="18524" y="1389781"/>
                </a:lnTo>
                <a:lnTo>
                  <a:pt x="5869" y="1380639"/>
                </a:lnTo>
                <a:close/>
              </a:path>
              <a:path w="1070609" h="1450339">
                <a:moveTo>
                  <a:pt x="82283" y="1435812"/>
                </a:moveTo>
                <a:lnTo>
                  <a:pt x="84158" y="1437165"/>
                </a:lnTo>
                <a:lnTo>
                  <a:pt x="82283" y="1435812"/>
                </a:lnTo>
                <a:close/>
              </a:path>
              <a:path w="1070609" h="1450339">
                <a:moveTo>
                  <a:pt x="92354" y="1291529"/>
                </a:moveTo>
                <a:lnTo>
                  <a:pt x="87993" y="1293680"/>
                </a:lnTo>
                <a:lnTo>
                  <a:pt x="64570" y="1321640"/>
                </a:lnTo>
                <a:lnTo>
                  <a:pt x="46612" y="1335819"/>
                </a:lnTo>
                <a:lnTo>
                  <a:pt x="31341" y="1346112"/>
                </a:lnTo>
                <a:lnTo>
                  <a:pt x="15984" y="1362413"/>
                </a:lnTo>
                <a:lnTo>
                  <a:pt x="5876" y="1380639"/>
                </a:lnTo>
                <a:lnTo>
                  <a:pt x="82283" y="1435812"/>
                </a:lnTo>
                <a:lnTo>
                  <a:pt x="96273" y="1420375"/>
                </a:lnTo>
                <a:lnTo>
                  <a:pt x="107764" y="1399453"/>
                </a:lnTo>
                <a:lnTo>
                  <a:pt x="112087" y="1382442"/>
                </a:lnTo>
                <a:lnTo>
                  <a:pt x="119078" y="1361738"/>
                </a:lnTo>
                <a:lnTo>
                  <a:pt x="136245" y="1333562"/>
                </a:lnTo>
                <a:lnTo>
                  <a:pt x="124308" y="1333562"/>
                </a:lnTo>
                <a:lnTo>
                  <a:pt x="102533" y="1327245"/>
                </a:lnTo>
                <a:lnTo>
                  <a:pt x="88699" y="1309933"/>
                </a:lnTo>
                <a:lnTo>
                  <a:pt x="92354" y="1291529"/>
                </a:lnTo>
                <a:close/>
              </a:path>
              <a:path w="1070609" h="1450339">
                <a:moveTo>
                  <a:pt x="18531" y="1389781"/>
                </a:moveTo>
                <a:lnTo>
                  <a:pt x="18751" y="1389940"/>
                </a:lnTo>
                <a:lnTo>
                  <a:pt x="18531" y="1389781"/>
                </a:lnTo>
                <a:close/>
              </a:path>
              <a:path w="1070609" h="1450339">
                <a:moveTo>
                  <a:pt x="106262" y="1284669"/>
                </a:moveTo>
                <a:lnTo>
                  <a:pt x="92354" y="1291529"/>
                </a:lnTo>
                <a:lnTo>
                  <a:pt x="88699" y="1309933"/>
                </a:lnTo>
                <a:lnTo>
                  <a:pt x="102533" y="1327245"/>
                </a:lnTo>
                <a:lnTo>
                  <a:pt x="124308" y="1333562"/>
                </a:lnTo>
                <a:lnTo>
                  <a:pt x="138889" y="1325906"/>
                </a:lnTo>
                <a:lnTo>
                  <a:pt x="140110" y="1310929"/>
                </a:lnTo>
                <a:lnTo>
                  <a:pt x="126487" y="1293163"/>
                </a:lnTo>
                <a:lnTo>
                  <a:pt x="106262" y="1284669"/>
                </a:lnTo>
                <a:close/>
              </a:path>
              <a:path w="1070609" h="1450339">
                <a:moveTo>
                  <a:pt x="138889" y="1325906"/>
                </a:moveTo>
                <a:lnTo>
                  <a:pt x="124308" y="1333562"/>
                </a:lnTo>
                <a:lnTo>
                  <a:pt x="136245" y="1333562"/>
                </a:lnTo>
                <a:lnTo>
                  <a:pt x="138577" y="1329736"/>
                </a:lnTo>
                <a:lnTo>
                  <a:pt x="138889" y="1325906"/>
                </a:lnTo>
                <a:close/>
              </a:path>
              <a:path w="1070609" h="1450339">
                <a:moveTo>
                  <a:pt x="170016" y="1284669"/>
                </a:moveTo>
                <a:lnTo>
                  <a:pt x="106262" y="1284669"/>
                </a:lnTo>
                <a:lnTo>
                  <a:pt x="126487" y="1293163"/>
                </a:lnTo>
                <a:lnTo>
                  <a:pt x="140110" y="1310929"/>
                </a:lnTo>
                <a:lnTo>
                  <a:pt x="138889" y="1325906"/>
                </a:lnTo>
                <a:lnTo>
                  <a:pt x="143594" y="1323436"/>
                </a:lnTo>
                <a:lnTo>
                  <a:pt x="157974" y="1302812"/>
                </a:lnTo>
                <a:lnTo>
                  <a:pt x="170016" y="1284669"/>
                </a:lnTo>
                <a:close/>
              </a:path>
              <a:path w="1070609" h="1450339">
                <a:moveTo>
                  <a:pt x="511799" y="709756"/>
                </a:moveTo>
                <a:lnTo>
                  <a:pt x="509316" y="710877"/>
                </a:lnTo>
                <a:lnTo>
                  <a:pt x="498567" y="727260"/>
                </a:lnTo>
                <a:lnTo>
                  <a:pt x="490910" y="740398"/>
                </a:lnTo>
                <a:lnTo>
                  <a:pt x="483302" y="751807"/>
                </a:lnTo>
                <a:lnTo>
                  <a:pt x="473019" y="762452"/>
                </a:lnTo>
                <a:lnTo>
                  <a:pt x="461195" y="777042"/>
                </a:lnTo>
                <a:lnTo>
                  <a:pt x="450207" y="796736"/>
                </a:lnTo>
                <a:lnTo>
                  <a:pt x="439375" y="817448"/>
                </a:lnTo>
                <a:lnTo>
                  <a:pt x="428023" y="835096"/>
                </a:lnTo>
                <a:lnTo>
                  <a:pt x="405577" y="862031"/>
                </a:lnTo>
                <a:lnTo>
                  <a:pt x="394453" y="876921"/>
                </a:lnTo>
                <a:lnTo>
                  <a:pt x="382646" y="895738"/>
                </a:lnTo>
                <a:lnTo>
                  <a:pt x="370017" y="913414"/>
                </a:lnTo>
                <a:lnTo>
                  <a:pt x="353671" y="932405"/>
                </a:lnTo>
                <a:lnTo>
                  <a:pt x="336344" y="953494"/>
                </a:lnTo>
                <a:lnTo>
                  <a:pt x="302801" y="1005119"/>
                </a:lnTo>
                <a:lnTo>
                  <a:pt x="280273" y="1033630"/>
                </a:lnTo>
                <a:lnTo>
                  <a:pt x="245346" y="1075329"/>
                </a:lnTo>
                <a:lnTo>
                  <a:pt x="210072" y="1127664"/>
                </a:lnTo>
                <a:lnTo>
                  <a:pt x="188778" y="1160056"/>
                </a:lnTo>
                <a:lnTo>
                  <a:pt x="174455" y="1182276"/>
                </a:lnTo>
                <a:lnTo>
                  <a:pt x="160204" y="1201741"/>
                </a:lnTo>
                <a:lnTo>
                  <a:pt x="114004" y="1259825"/>
                </a:lnTo>
                <a:lnTo>
                  <a:pt x="93238" y="1287076"/>
                </a:lnTo>
                <a:lnTo>
                  <a:pt x="92354" y="1291529"/>
                </a:lnTo>
                <a:lnTo>
                  <a:pt x="106262" y="1284669"/>
                </a:lnTo>
                <a:lnTo>
                  <a:pt x="170016" y="1284669"/>
                </a:lnTo>
                <a:lnTo>
                  <a:pt x="171550" y="1282358"/>
                </a:lnTo>
                <a:lnTo>
                  <a:pt x="183806" y="1263486"/>
                </a:lnTo>
                <a:lnTo>
                  <a:pt x="194229" y="1247605"/>
                </a:lnTo>
                <a:lnTo>
                  <a:pt x="208459" y="1228447"/>
                </a:lnTo>
                <a:lnTo>
                  <a:pt x="219763" y="1215461"/>
                </a:lnTo>
                <a:lnTo>
                  <a:pt x="228242" y="1205114"/>
                </a:lnTo>
                <a:lnTo>
                  <a:pt x="233992" y="1193871"/>
                </a:lnTo>
                <a:lnTo>
                  <a:pt x="241148" y="1177143"/>
                </a:lnTo>
                <a:lnTo>
                  <a:pt x="252690" y="1155523"/>
                </a:lnTo>
                <a:lnTo>
                  <a:pt x="266789" y="1133456"/>
                </a:lnTo>
                <a:lnTo>
                  <a:pt x="281617" y="1115385"/>
                </a:lnTo>
                <a:lnTo>
                  <a:pt x="294970" y="1099863"/>
                </a:lnTo>
                <a:lnTo>
                  <a:pt x="310518" y="1079182"/>
                </a:lnTo>
                <a:lnTo>
                  <a:pt x="338628" y="1040607"/>
                </a:lnTo>
                <a:lnTo>
                  <a:pt x="365512" y="1006594"/>
                </a:lnTo>
                <a:lnTo>
                  <a:pt x="400197" y="965893"/>
                </a:lnTo>
                <a:lnTo>
                  <a:pt x="415887" y="946083"/>
                </a:lnTo>
                <a:lnTo>
                  <a:pt x="430272" y="923728"/>
                </a:lnTo>
                <a:lnTo>
                  <a:pt x="443565" y="901608"/>
                </a:lnTo>
                <a:lnTo>
                  <a:pt x="455976" y="882505"/>
                </a:lnTo>
                <a:lnTo>
                  <a:pt x="483947" y="844915"/>
                </a:lnTo>
                <a:lnTo>
                  <a:pt x="511729" y="809239"/>
                </a:lnTo>
                <a:lnTo>
                  <a:pt x="524372" y="793366"/>
                </a:lnTo>
                <a:lnTo>
                  <a:pt x="536436" y="777905"/>
                </a:lnTo>
                <a:lnTo>
                  <a:pt x="548330" y="762229"/>
                </a:lnTo>
                <a:lnTo>
                  <a:pt x="554540" y="753772"/>
                </a:lnTo>
                <a:lnTo>
                  <a:pt x="543010" y="753772"/>
                </a:lnTo>
                <a:lnTo>
                  <a:pt x="521984" y="746493"/>
                </a:lnTo>
                <a:lnTo>
                  <a:pt x="508711" y="728476"/>
                </a:lnTo>
                <a:lnTo>
                  <a:pt x="511799" y="709756"/>
                </a:lnTo>
                <a:close/>
              </a:path>
              <a:path w="1070609" h="1450339">
                <a:moveTo>
                  <a:pt x="527001" y="702892"/>
                </a:moveTo>
                <a:lnTo>
                  <a:pt x="511799" y="709756"/>
                </a:lnTo>
                <a:lnTo>
                  <a:pt x="508711" y="728476"/>
                </a:lnTo>
                <a:lnTo>
                  <a:pt x="521984" y="746493"/>
                </a:lnTo>
                <a:lnTo>
                  <a:pt x="543010" y="753772"/>
                </a:lnTo>
                <a:lnTo>
                  <a:pt x="560575" y="744186"/>
                </a:lnTo>
                <a:lnTo>
                  <a:pt x="561769" y="728476"/>
                </a:lnTo>
                <a:lnTo>
                  <a:pt x="561744" y="727123"/>
                </a:lnTo>
                <a:lnTo>
                  <a:pt x="547612" y="710669"/>
                </a:lnTo>
                <a:lnTo>
                  <a:pt x="527001" y="702892"/>
                </a:lnTo>
                <a:close/>
              </a:path>
              <a:path w="1070609" h="1450339">
                <a:moveTo>
                  <a:pt x="560575" y="744186"/>
                </a:moveTo>
                <a:lnTo>
                  <a:pt x="543010" y="753772"/>
                </a:lnTo>
                <a:lnTo>
                  <a:pt x="554540" y="753772"/>
                </a:lnTo>
                <a:lnTo>
                  <a:pt x="560458" y="745713"/>
                </a:lnTo>
                <a:lnTo>
                  <a:pt x="560575" y="744186"/>
                </a:lnTo>
                <a:close/>
              </a:path>
              <a:path w="1070609" h="1450339">
                <a:moveTo>
                  <a:pt x="587718" y="702892"/>
                </a:moveTo>
                <a:lnTo>
                  <a:pt x="527001" y="702892"/>
                </a:lnTo>
                <a:lnTo>
                  <a:pt x="547612" y="710669"/>
                </a:lnTo>
                <a:lnTo>
                  <a:pt x="561744" y="727123"/>
                </a:lnTo>
                <a:lnTo>
                  <a:pt x="561769" y="728476"/>
                </a:lnTo>
                <a:lnTo>
                  <a:pt x="560575" y="744186"/>
                </a:lnTo>
                <a:lnTo>
                  <a:pt x="562732" y="743008"/>
                </a:lnTo>
                <a:lnTo>
                  <a:pt x="571616" y="729143"/>
                </a:lnTo>
                <a:lnTo>
                  <a:pt x="579920" y="714784"/>
                </a:lnTo>
                <a:lnTo>
                  <a:pt x="587718" y="702892"/>
                </a:lnTo>
                <a:close/>
              </a:path>
              <a:path w="1070609" h="1450339">
                <a:moveTo>
                  <a:pt x="931330" y="126926"/>
                </a:moveTo>
                <a:lnTo>
                  <a:pt x="930130" y="127465"/>
                </a:lnTo>
                <a:lnTo>
                  <a:pt x="915807" y="148392"/>
                </a:lnTo>
                <a:lnTo>
                  <a:pt x="906548" y="163633"/>
                </a:lnTo>
                <a:lnTo>
                  <a:pt x="899596" y="175680"/>
                </a:lnTo>
                <a:lnTo>
                  <a:pt x="892195" y="187028"/>
                </a:lnTo>
                <a:lnTo>
                  <a:pt x="879752" y="203057"/>
                </a:lnTo>
                <a:lnTo>
                  <a:pt x="863184" y="224015"/>
                </a:lnTo>
                <a:lnTo>
                  <a:pt x="847656" y="245180"/>
                </a:lnTo>
                <a:lnTo>
                  <a:pt x="838334" y="261831"/>
                </a:lnTo>
                <a:lnTo>
                  <a:pt x="822068" y="286613"/>
                </a:lnTo>
                <a:lnTo>
                  <a:pt x="754317" y="373979"/>
                </a:lnTo>
                <a:lnTo>
                  <a:pt x="727006" y="413799"/>
                </a:lnTo>
                <a:lnTo>
                  <a:pt x="703759" y="450719"/>
                </a:lnTo>
                <a:lnTo>
                  <a:pt x="673463" y="488830"/>
                </a:lnTo>
                <a:lnTo>
                  <a:pt x="655079" y="508672"/>
                </a:lnTo>
                <a:lnTo>
                  <a:pt x="635198" y="531309"/>
                </a:lnTo>
                <a:lnTo>
                  <a:pt x="617488" y="554274"/>
                </a:lnTo>
                <a:lnTo>
                  <a:pt x="605620" y="575102"/>
                </a:lnTo>
                <a:lnTo>
                  <a:pt x="596425" y="592525"/>
                </a:lnTo>
                <a:lnTo>
                  <a:pt x="584841" y="607801"/>
                </a:lnTo>
                <a:lnTo>
                  <a:pt x="558719" y="637852"/>
                </a:lnTo>
                <a:lnTo>
                  <a:pt x="536179" y="670650"/>
                </a:lnTo>
                <a:lnTo>
                  <a:pt x="525186" y="688048"/>
                </a:lnTo>
                <a:lnTo>
                  <a:pt x="512249" y="707029"/>
                </a:lnTo>
                <a:lnTo>
                  <a:pt x="511799" y="709756"/>
                </a:lnTo>
                <a:lnTo>
                  <a:pt x="527001" y="702892"/>
                </a:lnTo>
                <a:lnTo>
                  <a:pt x="587718" y="702892"/>
                </a:lnTo>
                <a:lnTo>
                  <a:pt x="590041" y="699351"/>
                </a:lnTo>
                <a:lnTo>
                  <a:pt x="604375" y="682264"/>
                </a:lnTo>
                <a:lnTo>
                  <a:pt x="617834" y="663586"/>
                </a:lnTo>
                <a:lnTo>
                  <a:pt x="626321" y="644625"/>
                </a:lnTo>
                <a:lnTo>
                  <a:pt x="633493" y="626496"/>
                </a:lnTo>
                <a:lnTo>
                  <a:pt x="643008" y="610319"/>
                </a:lnTo>
                <a:lnTo>
                  <a:pt x="672715" y="574474"/>
                </a:lnTo>
                <a:lnTo>
                  <a:pt x="688584" y="554953"/>
                </a:lnTo>
                <a:lnTo>
                  <a:pt x="702127" y="537230"/>
                </a:lnTo>
                <a:lnTo>
                  <a:pt x="712789" y="523078"/>
                </a:lnTo>
                <a:lnTo>
                  <a:pt x="722404" y="510439"/>
                </a:lnTo>
                <a:lnTo>
                  <a:pt x="732508" y="495439"/>
                </a:lnTo>
                <a:lnTo>
                  <a:pt x="744634" y="474200"/>
                </a:lnTo>
                <a:lnTo>
                  <a:pt x="766001" y="444404"/>
                </a:lnTo>
                <a:lnTo>
                  <a:pt x="795829" y="411208"/>
                </a:lnTo>
                <a:lnTo>
                  <a:pt x="824231" y="381631"/>
                </a:lnTo>
                <a:lnTo>
                  <a:pt x="841319" y="362694"/>
                </a:lnTo>
                <a:lnTo>
                  <a:pt x="851694" y="345143"/>
                </a:lnTo>
                <a:lnTo>
                  <a:pt x="864716" y="319928"/>
                </a:lnTo>
                <a:lnTo>
                  <a:pt x="877827" y="294173"/>
                </a:lnTo>
                <a:lnTo>
                  <a:pt x="888474" y="275001"/>
                </a:lnTo>
                <a:lnTo>
                  <a:pt x="904247" y="254873"/>
                </a:lnTo>
                <a:lnTo>
                  <a:pt x="956597" y="194624"/>
                </a:lnTo>
                <a:lnTo>
                  <a:pt x="976821" y="169381"/>
                </a:lnTo>
                <a:lnTo>
                  <a:pt x="964671" y="169381"/>
                </a:lnTo>
                <a:lnTo>
                  <a:pt x="943757" y="161866"/>
                </a:lnTo>
                <a:lnTo>
                  <a:pt x="929463" y="145183"/>
                </a:lnTo>
                <a:lnTo>
                  <a:pt x="931330" y="126926"/>
                </a:lnTo>
                <a:close/>
              </a:path>
              <a:path w="1070609" h="1450339">
                <a:moveTo>
                  <a:pt x="947948" y="119470"/>
                </a:moveTo>
                <a:lnTo>
                  <a:pt x="931330" y="126926"/>
                </a:lnTo>
                <a:lnTo>
                  <a:pt x="929463" y="145183"/>
                </a:lnTo>
                <a:lnTo>
                  <a:pt x="943757" y="161866"/>
                </a:lnTo>
                <a:lnTo>
                  <a:pt x="964671" y="169381"/>
                </a:lnTo>
                <a:lnTo>
                  <a:pt x="979010" y="162818"/>
                </a:lnTo>
                <a:lnTo>
                  <a:pt x="981835" y="145944"/>
                </a:lnTo>
                <a:lnTo>
                  <a:pt x="968467" y="127755"/>
                </a:lnTo>
                <a:lnTo>
                  <a:pt x="947948" y="119470"/>
                </a:lnTo>
                <a:close/>
              </a:path>
              <a:path w="1070609" h="1450339">
                <a:moveTo>
                  <a:pt x="979010" y="162818"/>
                </a:moveTo>
                <a:lnTo>
                  <a:pt x="964671" y="169381"/>
                </a:lnTo>
                <a:lnTo>
                  <a:pt x="976821" y="169381"/>
                </a:lnTo>
                <a:lnTo>
                  <a:pt x="978200" y="167660"/>
                </a:lnTo>
                <a:lnTo>
                  <a:pt x="979010" y="162818"/>
                </a:lnTo>
                <a:close/>
              </a:path>
              <a:path w="1070609" h="1450339">
                <a:moveTo>
                  <a:pt x="1019374" y="119470"/>
                </a:moveTo>
                <a:lnTo>
                  <a:pt x="947948" y="119470"/>
                </a:lnTo>
                <a:lnTo>
                  <a:pt x="968467" y="127755"/>
                </a:lnTo>
                <a:lnTo>
                  <a:pt x="981835" y="145944"/>
                </a:lnTo>
                <a:lnTo>
                  <a:pt x="979010" y="162818"/>
                </a:lnTo>
                <a:lnTo>
                  <a:pt x="982556" y="161196"/>
                </a:lnTo>
                <a:lnTo>
                  <a:pt x="1011741" y="125752"/>
                </a:lnTo>
                <a:lnTo>
                  <a:pt x="1019374" y="119470"/>
                </a:lnTo>
                <a:close/>
              </a:path>
              <a:path w="1070609" h="1450339">
                <a:moveTo>
                  <a:pt x="1022279" y="0"/>
                </a:moveTo>
                <a:lnTo>
                  <a:pt x="978593" y="30475"/>
                </a:lnTo>
                <a:lnTo>
                  <a:pt x="961483" y="69216"/>
                </a:lnTo>
                <a:lnTo>
                  <a:pt x="953111" y="91154"/>
                </a:lnTo>
                <a:lnTo>
                  <a:pt x="931438" y="125864"/>
                </a:lnTo>
                <a:lnTo>
                  <a:pt x="931330" y="126926"/>
                </a:lnTo>
                <a:lnTo>
                  <a:pt x="947948" y="119470"/>
                </a:lnTo>
                <a:lnTo>
                  <a:pt x="1019374" y="119470"/>
                </a:lnTo>
                <a:lnTo>
                  <a:pt x="1031225" y="109718"/>
                </a:lnTo>
                <a:lnTo>
                  <a:pt x="1045628" y="100726"/>
                </a:lnTo>
                <a:lnTo>
                  <a:pt x="1059568" y="86406"/>
                </a:lnTo>
                <a:lnTo>
                  <a:pt x="1069731" y="64340"/>
                </a:lnTo>
                <a:lnTo>
                  <a:pt x="1070111" y="41886"/>
                </a:lnTo>
                <a:lnTo>
                  <a:pt x="1061092" y="21537"/>
                </a:lnTo>
                <a:lnTo>
                  <a:pt x="1043058" y="5786"/>
                </a:lnTo>
                <a:lnTo>
                  <a:pt x="1022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10195" y="3527826"/>
            <a:ext cx="290830" cy="290195"/>
          </a:xfrm>
          <a:custGeom>
            <a:avLst/>
            <a:gdLst/>
            <a:ahLst/>
            <a:cxnLst/>
            <a:rect l="l" t="t" r="r" b="b"/>
            <a:pathLst>
              <a:path w="290829" h="290195">
                <a:moveTo>
                  <a:pt x="31479" y="0"/>
                </a:moveTo>
                <a:lnTo>
                  <a:pt x="20518" y="3858"/>
                </a:lnTo>
                <a:lnTo>
                  <a:pt x="13594" y="10837"/>
                </a:lnTo>
                <a:lnTo>
                  <a:pt x="11673" y="21299"/>
                </a:lnTo>
                <a:lnTo>
                  <a:pt x="12997" y="34548"/>
                </a:lnTo>
                <a:lnTo>
                  <a:pt x="16112" y="47560"/>
                </a:lnTo>
                <a:lnTo>
                  <a:pt x="19563" y="57307"/>
                </a:lnTo>
                <a:lnTo>
                  <a:pt x="20886" y="64874"/>
                </a:lnTo>
                <a:lnTo>
                  <a:pt x="19838" y="73175"/>
                </a:lnTo>
                <a:lnTo>
                  <a:pt x="18268" y="81953"/>
                </a:lnTo>
                <a:lnTo>
                  <a:pt x="18026" y="90949"/>
                </a:lnTo>
                <a:lnTo>
                  <a:pt x="19378" y="99560"/>
                </a:lnTo>
                <a:lnTo>
                  <a:pt x="20431" y="107776"/>
                </a:lnTo>
                <a:lnTo>
                  <a:pt x="20053" y="115859"/>
                </a:lnTo>
                <a:lnTo>
                  <a:pt x="17112" y="124071"/>
                </a:lnTo>
                <a:lnTo>
                  <a:pt x="15170" y="133372"/>
                </a:lnTo>
                <a:lnTo>
                  <a:pt x="16248" y="143843"/>
                </a:lnTo>
                <a:lnTo>
                  <a:pt x="17155" y="154055"/>
                </a:lnTo>
                <a:lnTo>
                  <a:pt x="14699" y="162577"/>
                </a:lnTo>
                <a:lnTo>
                  <a:pt x="11444" y="172387"/>
                </a:lnTo>
                <a:lnTo>
                  <a:pt x="10964" y="185417"/>
                </a:lnTo>
                <a:lnTo>
                  <a:pt x="11559" y="198142"/>
                </a:lnTo>
                <a:lnTo>
                  <a:pt x="11562" y="207738"/>
                </a:lnTo>
                <a:lnTo>
                  <a:pt x="12524" y="213939"/>
                </a:lnTo>
                <a:lnTo>
                  <a:pt x="15142" y="219494"/>
                </a:lnTo>
                <a:lnTo>
                  <a:pt x="16414" y="225603"/>
                </a:lnTo>
                <a:lnTo>
                  <a:pt x="13340" y="233468"/>
                </a:lnTo>
                <a:lnTo>
                  <a:pt x="8416" y="240956"/>
                </a:lnTo>
                <a:lnTo>
                  <a:pt x="5453" y="246219"/>
                </a:lnTo>
                <a:lnTo>
                  <a:pt x="3539" y="251521"/>
                </a:lnTo>
                <a:lnTo>
                  <a:pt x="1758" y="259122"/>
                </a:lnTo>
                <a:lnTo>
                  <a:pt x="0" y="267200"/>
                </a:lnTo>
                <a:lnTo>
                  <a:pt x="1094" y="273743"/>
                </a:lnTo>
                <a:lnTo>
                  <a:pt x="8223" y="280511"/>
                </a:lnTo>
                <a:lnTo>
                  <a:pt x="24567" y="289259"/>
                </a:lnTo>
                <a:lnTo>
                  <a:pt x="37934" y="290101"/>
                </a:lnTo>
                <a:lnTo>
                  <a:pt x="50700" y="283503"/>
                </a:lnTo>
                <a:lnTo>
                  <a:pt x="62157" y="274615"/>
                </a:lnTo>
                <a:lnTo>
                  <a:pt x="71595" y="268584"/>
                </a:lnTo>
                <a:lnTo>
                  <a:pt x="109479" y="255365"/>
                </a:lnTo>
                <a:lnTo>
                  <a:pt x="133403" y="247758"/>
                </a:lnTo>
                <a:lnTo>
                  <a:pt x="151021" y="243527"/>
                </a:lnTo>
                <a:lnTo>
                  <a:pt x="162687" y="240848"/>
                </a:lnTo>
                <a:lnTo>
                  <a:pt x="173987" y="236153"/>
                </a:lnTo>
                <a:lnTo>
                  <a:pt x="185323" y="230227"/>
                </a:lnTo>
                <a:lnTo>
                  <a:pt x="197096" y="223854"/>
                </a:lnTo>
                <a:lnTo>
                  <a:pt x="209422" y="218828"/>
                </a:lnTo>
                <a:lnTo>
                  <a:pt x="222409" y="215715"/>
                </a:lnTo>
                <a:lnTo>
                  <a:pt x="236189" y="213805"/>
                </a:lnTo>
                <a:lnTo>
                  <a:pt x="250894" y="212386"/>
                </a:lnTo>
                <a:lnTo>
                  <a:pt x="265165" y="210608"/>
                </a:lnTo>
                <a:lnTo>
                  <a:pt x="276873" y="207273"/>
                </a:lnTo>
                <a:lnTo>
                  <a:pt x="285478" y="202012"/>
                </a:lnTo>
                <a:lnTo>
                  <a:pt x="290441" y="194454"/>
                </a:lnTo>
                <a:lnTo>
                  <a:pt x="290293" y="185417"/>
                </a:lnTo>
                <a:lnTo>
                  <a:pt x="284776" y="176591"/>
                </a:lnTo>
                <a:lnTo>
                  <a:pt x="275170" y="168947"/>
                </a:lnTo>
                <a:lnTo>
                  <a:pt x="251018" y="158150"/>
                </a:lnTo>
                <a:lnTo>
                  <a:pt x="241897" y="151528"/>
                </a:lnTo>
                <a:lnTo>
                  <a:pt x="234007" y="144944"/>
                </a:lnTo>
                <a:lnTo>
                  <a:pt x="225963" y="139755"/>
                </a:lnTo>
                <a:lnTo>
                  <a:pt x="219268" y="135524"/>
                </a:lnTo>
                <a:lnTo>
                  <a:pt x="214443" y="130536"/>
                </a:lnTo>
                <a:lnTo>
                  <a:pt x="208549" y="123608"/>
                </a:lnTo>
                <a:lnTo>
                  <a:pt x="198646" y="113555"/>
                </a:lnTo>
                <a:lnTo>
                  <a:pt x="184165" y="100134"/>
                </a:lnTo>
                <a:lnTo>
                  <a:pt x="179329" y="94720"/>
                </a:lnTo>
                <a:lnTo>
                  <a:pt x="170960" y="84218"/>
                </a:lnTo>
                <a:lnTo>
                  <a:pt x="160104" y="74105"/>
                </a:lnTo>
                <a:lnTo>
                  <a:pt x="150778" y="70307"/>
                </a:lnTo>
                <a:lnTo>
                  <a:pt x="143297" y="69368"/>
                </a:lnTo>
                <a:lnTo>
                  <a:pt x="137978" y="67835"/>
                </a:lnTo>
                <a:lnTo>
                  <a:pt x="132250" y="64276"/>
                </a:lnTo>
                <a:lnTo>
                  <a:pt x="114070" y="54010"/>
                </a:lnTo>
                <a:lnTo>
                  <a:pt x="104005" y="47858"/>
                </a:lnTo>
                <a:lnTo>
                  <a:pt x="95850" y="41893"/>
                </a:lnTo>
                <a:lnTo>
                  <a:pt x="89721" y="36788"/>
                </a:lnTo>
                <a:lnTo>
                  <a:pt x="83778" y="32672"/>
                </a:lnTo>
                <a:lnTo>
                  <a:pt x="76180" y="29671"/>
                </a:lnTo>
                <a:lnTo>
                  <a:pt x="68526" y="26766"/>
                </a:lnTo>
                <a:lnTo>
                  <a:pt x="63081" y="22671"/>
                </a:lnTo>
                <a:lnTo>
                  <a:pt x="58258" y="16598"/>
                </a:lnTo>
                <a:lnTo>
                  <a:pt x="52469" y="7764"/>
                </a:lnTo>
                <a:lnTo>
                  <a:pt x="43216" y="791"/>
                </a:lnTo>
                <a:lnTo>
                  <a:pt x="31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7300" y="1752600"/>
            <a:ext cx="137287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1590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solidFill>
                  <a:srgbClr val="0A7E99"/>
                </a:solidFill>
                <a:latin typeface="DejaVu Sans"/>
                <a:cs typeface="DejaVu Sans"/>
              </a:rPr>
              <a:t>Initial  </a:t>
            </a:r>
            <a:r>
              <a:rPr sz="2600" spc="150" dirty="0">
                <a:solidFill>
                  <a:srgbClr val="0A7E99"/>
                </a:solidFill>
                <a:latin typeface="DejaVu Sans"/>
                <a:cs typeface="DejaVu Sans"/>
              </a:rPr>
              <a:t>P</a:t>
            </a:r>
            <a:r>
              <a:rPr sz="2600" spc="30" dirty="0">
                <a:solidFill>
                  <a:srgbClr val="0A7E99"/>
                </a:solidFill>
                <a:latin typeface="DejaVu Sans"/>
                <a:cs typeface="DejaVu Sans"/>
              </a:rPr>
              <a:t>osition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51196" y="386826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76593" y="388096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43728" y="4165916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69128" y="4178614"/>
            <a:ext cx="175593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83670" y="3985501"/>
            <a:ext cx="144780" cy="248285"/>
          </a:xfrm>
          <a:custGeom>
            <a:avLst/>
            <a:gdLst/>
            <a:ahLst/>
            <a:cxnLst/>
            <a:rect l="l" t="t" r="r" b="b"/>
            <a:pathLst>
              <a:path w="144779" h="248285">
                <a:moveTo>
                  <a:pt x="0" y="0"/>
                </a:moveTo>
                <a:lnTo>
                  <a:pt x="144657" y="248143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66800" y="5651500"/>
            <a:ext cx="582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q</a:t>
            </a:r>
            <a:r>
              <a:rPr sz="4950" b="1" spc="127" baseline="-5892" dirty="0">
                <a:solidFill>
                  <a:srgbClr val="F15B2A"/>
                </a:solidFill>
                <a:latin typeface="Arial"/>
                <a:cs typeface="Arial"/>
              </a:rPr>
              <a:t>i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56400" y="5486400"/>
            <a:ext cx="718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89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26830" y="5221071"/>
            <a:ext cx="1988185" cy="566420"/>
          </a:xfrm>
          <a:custGeom>
            <a:avLst/>
            <a:gdLst/>
            <a:ahLst/>
            <a:cxnLst/>
            <a:rect l="l" t="t" r="r" b="b"/>
            <a:pathLst>
              <a:path w="1988184" h="566420">
                <a:moveTo>
                  <a:pt x="13635" y="520069"/>
                </a:moveTo>
                <a:lnTo>
                  <a:pt x="11684" y="520700"/>
                </a:lnTo>
                <a:lnTo>
                  <a:pt x="3690" y="528320"/>
                </a:lnTo>
                <a:lnTo>
                  <a:pt x="0" y="537210"/>
                </a:lnTo>
                <a:lnTo>
                  <a:pt x="1120" y="548640"/>
                </a:lnTo>
                <a:lnTo>
                  <a:pt x="5780" y="558800"/>
                </a:lnTo>
                <a:lnTo>
                  <a:pt x="12903" y="563880"/>
                </a:lnTo>
                <a:lnTo>
                  <a:pt x="22916" y="566420"/>
                </a:lnTo>
                <a:lnTo>
                  <a:pt x="26088" y="565815"/>
                </a:lnTo>
                <a:lnTo>
                  <a:pt x="15801" y="528320"/>
                </a:lnTo>
                <a:lnTo>
                  <a:pt x="13635" y="520069"/>
                </a:lnTo>
                <a:close/>
              </a:path>
              <a:path w="1988184" h="566420">
                <a:moveTo>
                  <a:pt x="26089" y="565815"/>
                </a:moveTo>
                <a:lnTo>
                  <a:pt x="26253" y="566420"/>
                </a:lnTo>
                <a:lnTo>
                  <a:pt x="26089" y="565815"/>
                </a:lnTo>
                <a:close/>
              </a:path>
              <a:path w="1988184" h="566420">
                <a:moveTo>
                  <a:pt x="13719" y="520042"/>
                </a:moveTo>
                <a:lnTo>
                  <a:pt x="26090" y="565815"/>
                </a:lnTo>
                <a:lnTo>
                  <a:pt x="13719" y="520042"/>
                </a:lnTo>
                <a:close/>
              </a:path>
              <a:path w="1988184" h="566420">
                <a:moveTo>
                  <a:pt x="73091" y="513080"/>
                </a:moveTo>
                <a:lnTo>
                  <a:pt x="55176" y="515620"/>
                </a:lnTo>
                <a:lnTo>
                  <a:pt x="34572" y="515620"/>
                </a:lnTo>
                <a:lnTo>
                  <a:pt x="23472" y="516890"/>
                </a:lnTo>
                <a:lnTo>
                  <a:pt x="13719" y="520042"/>
                </a:lnTo>
                <a:lnTo>
                  <a:pt x="26090" y="565815"/>
                </a:lnTo>
                <a:lnTo>
                  <a:pt x="36248" y="563880"/>
                </a:lnTo>
                <a:lnTo>
                  <a:pt x="47314" y="560070"/>
                </a:lnTo>
                <a:lnTo>
                  <a:pt x="54366" y="554990"/>
                </a:lnTo>
                <a:lnTo>
                  <a:pt x="63621" y="548640"/>
                </a:lnTo>
                <a:lnTo>
                  <a:pt x="81295" y="542290"/>
                </a:lnTo>
                <a:lnTo>
                  <a:pt x="82088" y="541520"/>
                </a:lnTo>
                <a:lnTo>
                  <a:pt x="75437" y="539750"/>
                </a:lnTo>
                <a:lnTo>
                  <a:pt x="69440" y="529590"/>
                </a:lnTo>
                <a:lnTo>
                  <a:pt x="69205" y="519430"/>
                </a:lnTo>
                <a:lnTo>
                  <a:pt x="75365" y="513370"/>
                </a:lnTo>
                <a:lnTo>
                  <a:pt x="73091" y="513080"/>
                </a:lnTo>
                <a:close/>
              </a:path>
              <a:path w="1988184" h="566420">
                <a:moveTo>
                  <a:pt x="378907" y="430530"/>
                </a:moveTo>
                <a:lnTo>
                  <a:pt x="370773" y="434340"/>
                </a:lnTo>
                <a:lnTo>
                  <a:pt x="364470" y="435610"/>
                </a:lnTo>
                <a:lnTo>
                  <a:pt x="358715" y="438150"/>
                </a:lnTo>
                <a:lnTo>
                  <a:pt x="352224" y="438150"/>
                </a:lnTo>
                <a:lnTo>
                  <a:pt x="344121" y="440690"/>
                </a:lnTo>
                <a:lnTo>
                  <a:pt x="325539" y="448310"/>
                </a:lnTo>
                <a:lnTo>
                  <a:pt x="316779" y="450850"/>
                </a:lnTo>
                <a:lnTo>
                  <a:pt x="301612" y="454660"/>
                </a:lnTo>
                <a:lnTo>
                  <a:pt x="293679" y="455930"/>
                </a:lnTo>
                <a:lnTo>
                  <a:pt x="284444" y="459740"/>
                </a:lnTo>
                <a:lnTo>
                  <a:pt x="275232" y="462280"/>
                </a:lnTo>
                <a:lnTo>
                  <a:pt x="264348" y="463550"/>
                </a:lnTo>
                <a:lnTo>
                  <a:pt x="252553" y="466090"/>
                </a:lnTo>
                <a:lnTo>
                  <a:pt x="226820" y="473710"/>
                </a:lnTo>
                <a:lnTo>
                  <a:pt x="211196" y="477520"/>
                </a:lnTo>
                <a:lnTo>
                  <a:pt x="197036" y="480060"/>
                </a:lnTo>
                <a:lnTo>
                  <a:pt x="187645" y="481330"/>
                </a:lnTo>
                <a:lnTo>
                  <a:pt x="177155" y="485140"/>
                </a:lnTo>
                <a:lnTo>
                  <a:pt x="144868" y="495300"/>
                </a:lnTo>
                <a:lnTo>
                  <a:pt x="133835" y="499110"/>
                </a:lnTo>
                <a:lnTo>
                  <a:pt x="108327" y="505460"/>
                </a:lnTo>
                <a:lnTo>
                  <a:pt x="91623" y="508000"/>
                </a:lnTo>
                <a:lnTo>
                  <a:pt x="76952" y="511810"/>
                </a:lnTo>
                <a:lnTo>
                  <a:pt x="75365" y="513370"/>
                </a:lnTo>
                <a:lnTo>
                  <a:pt x="83019" y="514350"/>
                </a:lnTo>
                <a:lnTo>
                  <a:pt x="88171" y="524510"/>
                </a:lnTo>
                <a:lnTo>
                  <a:pt x="87834" y="535940"/>
                </a:lnTo>
                <a:lnTo>
                  <a:pt x="82088" y="541520"/>
                </a:lnTo>
                <a:lnTo>
                  <a:pt x="84978" y="542290"/>
                </a:lnTo>
                <a:lnTo>
                  <a:pt x="95603" y="538480"/>
                </a:lnTo>
                <a:lnTo>
                  <a:pt x="105898" y="535940"/>
                </a:lnTo>
                <a:lnTo>
                  <a:pt x="115303" y="532130"/>
                </a:lnTo>
                <a:lnTo>
                  <a:pt x="123256" y="529590"/>
                </a:lnTo>
                <a:lnTo>
                  <a:pt x="133438" y="527050"/>
                </a:lnTo>
                <a:lnTo>
                  <a:pt x="140925" y="525780"/>
                </a:lnTo>
                <a:lnTo>
                  <a:pt x="146702" y="524510"/>
                </a:lnTo>
                <a:lnTo>
                  <a:pt x="151755" y="523240"/>
                </a:lnTo>
                <a:lnTo>
                  <a:pt x="158782" y="518160"/>
                </a:lnTo>
                <a:lnTo>
                  <a:pt x="168674" y="514350"/>
                </a:lnTo>
                <a:lnTo>
                  <a:pt x="179590" y="510540"/>
                </a:lnTo>
                <a:lnTo>
                  <a:pt x="189690" y="509270"/>
                </a:lnTo>
                <a:lnTo>
                  <a:pt x="198578" y="506730"/>
                </a:lnTo>
                <a:lnTo>
                  <a:pt x="220776" y="501650"/>
                </a:lnTo>
                <a:lnTo>
                  <a:pt x="229936" y="499110"/>
                </a:lnTo>
                <a:lnTo>
                  <a:pt x="237860" y="497840"/>
                </a:lnTo>
                <a:lnTo>
                  <a:pt x="248583" y="495300"/>
                </a:lnTo>
                <a:lnTo>
                  <a:pt x="260443" y="492760"/>
                </a:lnTo>
                <a:lnTo>
                  <a:pt x="271782" y="491490"/>
                </a:lnTo>
                <a:lnTo>
                  <a:pt x="282653" y="488950"/>
                </a:lnTo>
                <a:lnTo>
                  <a:pt x="293747" y="485140"/>
                </a:lnTo>
                <a:lnTo>
                  <a:pt x="304394" y="481330"/>
                </a:lnTo>
                <a:lnTo>
                  <a:pt x="313921" y="477520"/>
                </a:lnTo>
                <a:lnTo>
                  <a:pt x="323786" y="474980"/>
                </a:lnTo>
                <a:lnTo>
                  <a:pt x="333909" y="473710"/>
                </a:lnTo>
                <a:lnTo>
                  <a:pt x="343887" y="471170"/>
                </a:lnTo>
                <a:lnTo>
                  <a:pt x="353316" y="468630"/>
                </a:lnTo>
                <a:lnTo>
                  <a:pt x="362055" y="467360"/>
                </a:lnTo>
                <a:lnTo>
                  <a:pt x="370477" y="464820"/>
                </a:lnTo>
                <a:lnTo>
                  <a:pt x="378895" y="463550"/>
                </a:lnTo>
                <a:lnTo>
                  <a:pt x="387619" y="461010"/>
                </a:lnTo>
                <a:lnTo>
                  <a:pt x="388014" y="460550"/>
                </a:lnTo>
                <a:lnTo>
                  <a:pt x="380440" y="458470"/>
                </a:lnTo>
                <a:lnTo>
                  <a:pt x="375318" y="448310"/>
                </a:lnTo>
                <a:lnTo>
                  <a:pt x="375489" y="436880"/>
                </a:lnTo>
                <a:lnTo>
                  <a:pt x="381087" y="431518"/>
                </a:lnTo>
                <a:lnTo>
                  <a:pt x="378907" y="430530"/>
                </a:lnTo>
                <a:close/>
              </a:path>
              <a:path w="1988184" h="566420">
                <a:moveTo>
                  <a:pt x="75365" y="513370"/>
                </a:moveTo>
                <a:lnTo>
                  <a:pt x="69205" y="519430"/>
                </a:lnTo>
                <a:lnTo>
                  <a:pt x="69440" y="529590"/>
                </a:lnTo>
                <a:lnTo>
                  <a:pt x="75437" y="539750"/>
                </a:lnTo>
                <a:lnTo>
                  <a:pt x="82088" y="541520"/>
                </a:lnTo>
                <a:lnTo>
                  <a:pt x="87834" y="535940"/>
                </a:lnTo>
                <a:lnTo>
                  <a:pt x="88171" y="524510"/>
                </a:lnTo>
                <a:lnTo>
                  <a:pt x="83019" y="514350"/>
                </a:lnTo>
                <a:lnTo>
                  <a:pt x="75365" y="513370"/>
                </a:lnTo>
                <a:close/>
              </a:path>
              <a:path w="1988184" h="566420">
                <a:moveTo>
                  <a:pt x="683758" y="349250"/>
                </a:moveTo>
                <a:lnTo>
                  <a:pt x="671677" y="353060"/>
                </a:lnTo>
                <a:lnTo>
                  <a:pt x="656335" y="358140"/>
                </a:lnTo>
                <a:lnTo>
                  <a:pt x="640513" y="363220"/>
                </a:lnTo>
                <a:lnTo>
                  <a:pt x="626989" y="367030"/>
                </a:lnTo>
                <a:lnTo>
                  <a:pt x="618401" y="369570"/>
                </a:lnTo>
                <a:lnTo>
                  <a:pt x="595724" y="374650"/>
                </a:lnTo>
                <a:lnTo>
                  <a:pt x="586222" y="378460"/>
                </a:lnTo>
                <a:lnTo>
                  <a:pt x="565532" y="386080"/>
                </a:lnTo>
                <a:lnTo>
                  <a:pt x="550082" y="388620"/>
                </a:lnTo>
                <a:lnTo>
                  <a:pt x="525668" y="391160"/>
                </a:lnTo>
                <a:lnTo>
                  <a:pt x="512347" y="394970"/>
                </a:lnTo>
                <a:lnTo>
                  <a:pt x="498041" y="398780"/>
                </a:lnTo>
                <a:lnTo>
                  <a:pt x="484204" y="403860"/>
                </a:lnTo>
                <a:lnTo>
                  <a:pt x="472290" y="407670"/>
                </a:lnTo>
                <a:lnTo>
                  <a:pt x="449949" y="412750"/>
                </a:lnTo>
                <a:lnTo>
                  <a:pt x="439681" y="415290"/>
                </a:lnTo>
                <a:lnTo>
                  <a:pt x="431790" y="417830"/>
                </a:lnTo>
                <a:lnTo>
                  <a:pt x="413634" y="425450"/>
                </a:lnTo>
                <a:lnTo>
                  <a:pt x="400894" y="427990"/>
                </a:lnTo>
                <a:lnTo>
                  <a:pt x="388329" y="429260"/>
                </a:lnTo>
                <a:lnTo>
                  <a:pt x="382120" y="430530"/>
                </a:lnTo>
                <a:lnTo>
                  <a:pt x="381087" y="431518"/>
                </a:lnTo>
                <a:lnTo>
                  <a:pt x="387308" y="434340"/>
                </a:lnTo>
                <a:lnTo>
                  <a:pt x="392502" y="443230"/>
                </a:lnTo>
                <a:lnTo>
                  <a:pt x="393077" y="454660"/>
                </a:lnTo>
                <a:lnTo>
                  <a:pt x="388014" y="460550"/>
                </a:lnTo>
                <a:lnTo>
                  <a:pt x="389689" y="461010"/>
                </a:lnTo>
                <a:lnTo>
                  <a:pt x="396168" y="458470"/>
                </a:lnTo>
                <a:lnTo>
                  <a:pt x="402194" y="455930"/>
                </a:lnTo>
                <a:lnTo>
                  <a:pt x="408451" y="453390"/>
                </a:lnTo>
                <a:lnTo>
                  <a:pt x="415623" y="452120"/>
                </a:lnTo>
                <a:lnTo>
                  <a:pt x="422381" y="450850"/>
                </a:lnTo>
                <a:lnTo>
                  <a:pt x="428812" y="448310"/>
                </a:lnTo>
                <a:lnTo>
                  <a:pt x="435632" y="447040"/>
                </a:lnTo>
                <a:lnTo>
                  <a:pt x="443563" y="444500"/>
                </a:lnTo>
                <a:lnTo>
                  <a:pt x="450558" y="443230"/>
                </a:lnTo>
                <a:lnTo>
                  <a:pt x="455909" y="440690"/>
                </a:lnTo>
                <a:lnTo>
                  <a:pt x="462081" y="439420"/>
                </a:lnTo>
                <a:lnTo>
                  <a:pt x="471541" y="438150"/>
                </a:lnTo>
                <a:lnTo>
                  <a:pt x="477869" y="436880"/>
                </a:lnTo>
                <a:lnTo>
                  <a:pt x="484477" y="434340"/>
                </a:lnTo>
                <a:lnTo>
                  <a:pt x="493117" y="431800"/>
                </a:lnTo>
                <a:lnTo>
                  <a:pt x="505539" y="429260"/>
                </a:lnTo>
                <a:lnTo>
                  <a:pt x="515698" y="426720"/>
                </a:lnTo>
                <a:lnTo>
                  <a:pt x="523760" y="422910"/>
                </a:lnTo>
                <a:lnTo>
                  <a:pt x="529560" y="420370"/>
                </a:lnTo>
                <a:lnTo>
                  <a:pt x="532933" y="417830"/>
                </a:lnTo>
                <a:lnTo>
                  <a:pt x="580188" y="403860"/>
                </a:lnTo>
                <a:lnTo>
                  <a:pt x="587959" y="402590"/>
                </a:lnTo>
                <a:lnTo>
                  <a:pt x="594400" y="402590"/>
                </a:lnTo>
                <a:lnTo>
                  <a:pt x="601373" y="401320"/>
                </a:lnTo>
                <a:lnTo>
                  <a:pt x="610868" y="398780"/>
                </a:lnTo>
                <a:lnTo>
                  <a:pt x="621993" y="394970"/>
                </a:lnTo>
                <a:lnTo>
                  <a:pt x="632368" y="391160"/>
                </a:lnTo>
                <a:lnTo>
                  <a:pt x="639613" y="389890"/>
                </a:lnTo>
                <a:lnTo>
                  <a:pt x="647957" y="387350"/>
                </a:lnTo>
                <a:lnTo>
                  <a:pt x="661199" y="386080"/>
                </a:lnTo>
                <a:lnTo>
                  <a:pt x="676285" y="383540"/>
                </a:lnTo>
                <a:lnTo>
                  <a:pt x="690159" y="379730"/>
                </a:lnTo>
                <a:lnTo>
                  <a:pt x="692461" y="377906"/>
                </a:lnTo>
                <a:lnTo>
                  <a:pt x="685007" y="375920"/>
                </a:lnTo>
                <a:lnTo>
                  <a:pt x="679013" y="367030"/>
                </a:lnTo>
                <a:lnTo>
                  <a:pt x="678779" y="355600"/>
                </a:lnTo>
                <a:lnTo>
                  <a:pt x="685855" y="349800"/>
                </a:lnTo>
                <a:lnTo>
                  <a:pt x="683758" y="349250"/>
                </a:lnTo>
                <a:close/>
              </a:path>
              <a:path w="1988184" h="566420">
                <a:moveTo>
                  <a:pt x="381087" y="431518"/>
                </a:moveTo>
                <a:lnTo>
                  <a:pt x="375489" y="436880"/>
                </a:lnTo>
                <a:lnTo>
                  <a:pt x="375318" y="448310"/>
                </a:lnTo>
                <a:lnTo>
                  <a:pt x="380440" y="458470"/>
                </a:lnTo>
                <a:lnTo>
                  <a:pt x="388014" y="460550"/>
                </a:lnTo>
                <a:lnTo>
                  <a:pt x="393077" y="454660"/>
                </a:lnTo>
                <a:lnTo>
                  <a:pt x="392502" y="443230"/>
                </a:lnTo>
                <a:lnTo>
                  <a:pt x="387308" y="434340"/>
                </a:lnTo>
                <a:lnTo>
                  <a:pt x="381087" y="431518"/>
                </a:lnTo>
                <a:close/>
              </a:path>
              <a:path w="1988184" h="566420">
                <a:moveTo>
                  <a:pt x="988482" y="267970"/>
                </a:moveTo>
                <a:lnTo>
                  <a:pt x="980348" y="270510"/>
                </a:lnTo>
                <a:lnTo>
                  <a:pt x="974045" y="273050"/>
                </a:lnTo>
                <a:lnTo>
                  <a:pt x="968290" y="275590"/>
                </a:lnTo>
                <a:lnTo>
                  <a:pt x="961799" y="275590"/>
                </a:lnTo>
                <a:lnTo>
                  <a:pt x="953696" y="276860"/>
                </a:lnTo>
                <a:lnTo>
                  <a:pt x="944514" y="280670"/>
                </a:lnTo>
                <a:lnTo>
                  <a:pt x="935113" y="285750"/>
                </a:lnTo>
                <a:lnTo>
                  <a:pt x="926353" y="288290"/>
                </a:lnTo>
                <a:lnTo>
                  <a:pt x="911181" y="290830"/>
                </a:lnTo>
                <a:lnTo>
                  <a:pt x="903249" y="293370"/>
                </a:lnTo>
                <a:lnTo>
                  <a:pt x="884806" y="298450"/>
                </a:lnTo>
                <a:lnTo>
                  <a:pt x="873923" y="300990"/>
                </a:lnTo>
                <a:lnTo>
                  <a:pt x="862127" y="303530"/>
                </a:lnTo>
                <a:lnTo>
                  <a:pt x="836394" y="311150"/>
                </a:lnTo>
                <a:lnTo>
                  <a:pt x="820769" y="314960"/>
                </a:lnTo>
                <a:lnTo>
                  <a:pt x="806605" y="317500"/>
                </a:lnTo>
                <a:lnTo>
                  <a:pt x="797207" y="318770"/>
                </a:lnTo>
                <a:lnTo>
                  <a:pt x="786724" y="322580"/>
                </a:lnTo>
                <a:lnTo>
                  <a:pt x="754443" y="332740"/>
                </a:lnTo>
                <a:lnTo>
                  <a:pt x="743410" y="336550"/>
                </a:lnTo>
                <a:lnTo>
                  <a:pt x="733138" y="339090"/>
                </a:lnTo>
                <a:lnTo>
                  <a:pt x="717897" y="341630"/>
                </a:lnTo>
                <a:lnTo>
                  <a:pt x="701192" y="345440"/>
                </a:lnTo>
                <a:lnTo>
                  <a:pt x="686526" y="349250"/>
                </a:lnTo>
                <a:lnTo>
                  <a:pt x="685855" y="349800"/>
                </a:lnTo>
                <a:lnTo>
                  <a:pt x="693445" y="351790"/>
                </a:lnTo>
                <a:lnTo>
                  <a:pt x="698760" y="361950"/>
                </a:lnTo>
                <a:lnTo>
                  <a:pt x="698174" y="373380"/>
                </a:lnTo>
                <a:lnTo>
                  <a:pt x="692461" y="377906"/>
                </a:lnTo>
                <a:lnTo>
                  <a:pt x="694540" y="378460"/>
                </a:lnTo>
                <a:lnTo>
                  <a:pt x="705172" y="375920"/>
                </a:lnTo>
                <a:lnTo>
                  <a:pt x="715471" y="372110"/>
                </a:lnTo>
                <a:lnTo>
                  <a:pt x="724878" y="369570"/>
                </a:lnTo>
                <a:lnTo>
                  <a:pt x="732831" y="367030"/>
                </a:lnTo>
                <a:lnTo>
                  <a:pt x="743013" y="364490"/>
                </a:lnTo>
                <a:lnTo>
                  <a:pt x="750499" y="363220"/>
                </a:lnTo>
                <a:lnTo>
                  <a:pt x="756276" y="361950"/>
                </a:lnTo>
                <a:lnTo>
                  <a:pt x="761329" y="359410"/>
                </a:lnTo>
                <a:lnTo>
                  <a:pt x="768357" y="355600"/>
                </a:lnTo>
                <a:lnTo>
                  <a:pt x="778249" y="351790"/>
                </a:lnTo>
                <a:lnTo>
                  <a:pt x="789165" y="347980"/>
                </a:lnTo>
                <a:lnTo>
                  <a:pt x="799264" y="345440"/>
                </a:lnTo>
                <a:lnTo>
                  <a:pt x="808153" y="344170"/>
                </a:lnTo>
                <a:lnTo>
                  <a:pt x="830350" y="339090"/>
                </a:lnTo>
                <a:lnTo>
                  <a:pt x="839511" y="336550"/>
                </a:lnTo>
                <a:lnTo>
                  <a:pt x="847435" y="334010"/>
                </a:lnTo>
                <a:lnTo>
                  <a:pt x="858157" y="332740"/>
                </a:lnTo>
                <a:lnTo>
                  <a:pt x="870018" y="330200"/>
                </a:lnTo>
                <a:lnTo>
                  <a:pt x="881357" y="328930"/>
                </a:lnTo>
                <a:lnTo>
                  <a:pt x="892227" y="326390"/>
                </a:lnTo>
                <a:lnTo>
                  <a:pt x="903322" y="322580"/>
                </a:lnTo>
                <a:lnTo>
                  <a:pt x="913968" y="318770"/>
                </a:lnTo>
                <a:lnTo>
                  <a:pt x="923496" y="314960"/>
                </a:lnTo>
                <a:lnTo>
                  <a:pt x="943479" y="309880"/>
                </a:lnTo>
                <a:lnTo>
                  <a:pt x="953457" y="308610"/>
                </a:lnTo>
                <a:lnTo>
                  <a:pt x="962891" y="306070"/>
                </a:lnTo>
                <a:lnTo>
                  <a:pt x="971628" y="303530"/>
                </a:lnTo>
                <a:lnTo>
                  <a:pt x="980047" y="302260"/>
                </a:lnTo>
                <a:lnTo>
                  <a:pt x="988464" y="299720"/>
                </a:lnTo>
                <a:lnTo>
                  <a:pt x="997194" y="298450"/>
                </a:lnTo>
                <a:lnTo>
                  <a:pt x="998472" y="296962"/>
                </a:lnTo>
                <a:lnTo>
                  <a:pt x="990014" y="294640"/>
                </a:lnTo>
                <a:lnTo>
                  <a:pt x="984892" y="285750"/>
                </a:lnTo>
                <a:lnTo>
                  <a:pt x="985064" y="274320"/>
                </a:lnTo>
                <a:lnTo>
                  <a:pt x="990150" y="268474"/>
                </a:lnTo>
                <a:lnTo>
                  <a:pt x="988482" y="267970"/>
                </a:lnTo>
                <a:close/>
              </a:path>
              <a:path w="1988184" h="566420">
                <a:moveTo>
                  <a:pt x="685855" y="349800"/>
                </a:moveTo>
                <a:lnTo>
                  <a:pt x="678779" y="355600"/>
                </a:lnTo>
                <a:lnTo>
                  <a:pt x="679013" y="367030"/>
                </a:lnTo>
                <a:lnTo>
                  <a:pt x="685007" y="375920"/>
                </a:lnTo>
                <a:lnTo>
                  <a:pt x="692461" y="377906"/>
                </a:lnTo>
                <a:lnTo>
                  <a:pt x="698174" y="373380"/>
                </a:lnTo>
                <a:lnTo>
                  <a:pt x="698760" y="361950"/>
                </a:lnTo>
                <a:lnTo>
                  <a:pt x="693445" y="351790"/>
                </a:lnTo>
                <a:lnTo>
                  <a:pt x="685855" y="349800"/>
                </a:lnTo>
                <a:close/>
              </a:path>
              <a:path w="1988184" h="566420">
                <a:moveTo>
                  <a:pt x="1293332" y="186690"/>
                </a:moveTo>
                <a:lnTo>
                  <a:pt x="1281251" y="190500"/>
                </a:lnTo>
                <a:lnTo>
                  <a:pt x="1250088" y="200660"/>
                </a:lnTo>
                <a:lnTo>
                  <a:pt x="1236563" y="204470"/>
                </a:lnTo>
                <a:lnTo>
                  <a:pt x="1227975" y="207010"/>
                </a:lnTo>
                <a:lnTo>
                  <a:pt x="1205299" y="212090"/>
                </a:lnTo>
                <a:lnTo>
                  <a:pt x="1195796" y="215900"/>
                </a:lnTo>
                <a:lnTo>
                  <a:pt x="1175106" y="222250"/>
                </a:lnTo>
                <a:lnTo>
                  <a:pt x="1159655" y="226060"/>
                </a:lnTo>
                <a:lnTo>
                  <a:pt x="1135230" y="228600"/>
                </a:lnTo>
                <a:lnTo>
                  <a:pt x="1121916" y="232410"/>
                </a:lnTo>
                <a:lnTo>
                  <a:pt x="1107614" y="236220"/>
                </a:lnTo>
                <a:lnTo>
                  <a:pt x="1093778" y="241300"/>
                </a:lnTo>
                <a:lnTo>
                  <a:pt x="1081865" y="245110"/>
                </a:lnTo>
                <a:lnTo>
                  <a:pt x="1041364" y="255270"/>
                </a:lnTo>
                <a:lnTo>
                  <a:pt x="1029252" y="260350"/>
                </a:lnTo>
                <a:lnTo>
                  <a:pt x="1023209" y="261620"/>
                </a:lnTo>
                <a:lnTo>
                  <a:pt x="1016891" y="264160"/>
                </a:lnTo>
                <a:lnTo>
                  <a:pt x="1010468" y="265430"/>
                </a:lnTo>
                <a:lnTo>
                  <a:pt x="997903" y="266700"/>
                </a:lnTo>
                <a:lnTo>
                  <a:pt x="991695" y="266700"/>
                </a:lnTo>
                <a:lnTo>
                  <a:pt x="990150" y="268474"/>
                </a:lnTo>
                <a:lnTo>
                  <a:pt x="996883" y="270510"/>
                </a:lnTo>
                <a:lnTo>
                  <a:pt x="1002077" y="280670"/>
                </a:lnTo>
                <a:lnTo>
                  <a:pt x="1002651" y="292100"/>
                </a:lnTo>
                <a:lnTo>
                  <a:pt x="998472" y="296962"/>
                </a:lnTo>
                <a:lnTo>
                  <a:pt x="999264" y="297180"/>
                </a:lnTo>
                <a:lnTo>
                  <a:pt x="1005743" y="295910"/>
                </a:lnTo>
                <a:lnTo>
                  <a:pt x="1011769" y="292100"/>
                </a:lnTo>
                <a:lnTo>
                  <a:pt x="1018025" y="289560"/>
                </a:lnTo>
                <a:lnTo>
                  <a:pt x="1025197" y="288290"/>
                </a:lnTo>
                <a:lnTo>
                  <a:pt x="1031956" y="288290"/>
                </a:lnTo>
                <a:lnTo>
                  <a:pt x="1038386" y="285750"/>
                </a:lnTo>
                <a:lnTo>
                  <a:pt x="1045207" y="284480"/>
                </a:lnTo>
                <a:lnTo>
                  <a:pt x="1053137" y="281940"/>
                </a:lnTo>
                <a:lnTo>
                  <a:pt x="1060132" y="280670"/>
                </a:lnTo>
                <a:lnTo>
                  <a:pt x="1065483" y="278130"/>
                </a:lnTo>
                <a:lnTo>
                  <a:pt x="1071656" y="276860"/>
                </a:lnTo>
                <a:lnTo>
                  <a:pt x="1081115" y="275590"/>
                </a:lnTo>
                <a:lnTo>
                  <a:pt x="1087444" y="274320"/>
                </a:lnTo>
                <a:lnTo>
                  <a:pt x="1094052" y="271780"/>
                </a:lnTo>
                <a:lnTo>
                  <a:pt x="1102691" y="269240"/>
                </a:lnTo>
                <a:lnTo>
                  <a:pt x="1115113" y="266700"/>
                </a:lnTo>
                <a:lnTo>
                  <a:pt x="1125273" y="264160"/>
                </a:lnTo>
                <a:lnTo>
                  <a:pt x="1133335" y="260350"/>
                </a:lnTo>
                <a:lnTo>
                  <a:pt x="1139134" y="257810"/>
                </a:lnTo>
                <a:lnTo>
                  <a:pt x="1142507" y="255270"/>
                </a:lnTo>
                <a:lnTo>
                  <a:pt x="1145480" y="254000"/>
                </a:lnTo>
                <a:lnTo>
                  <a:pt x="1178804" y="242570"/>
                </a:lnTo>
                <a:lnTo>
                  <a:pt x="1189763" y="241300"/>
                </a:lnTo>
                <a:lnTo>
                  <a:pt x="1197533" y="240030"/>
                </a:lnTo>
                <a:lnTo>
                  <a:pt x="1203975" y="240030"/>
                </a:lnTo>
                <a:lnTo>
                  <a:pt x="1210947" y="238760"/>
                </a:lnTo>
                <a:lnTo>
                  <a:pt x="1220443" y="236220"/>
                </a:lnTo>
                <a:lnTo>
                  <a:pt x="1231568" y="232410"/>
                </a:lnTo>
                <a:lnTo>
                  <a:pt x="1241942" y="228600"/>
                </a:lnTo>
                <a:lnTo>
                  <a:pt x="1249187" y="226060"/>
                </a:lnTo>
                <a:lnTo>
                  <a:pt x="1257531" y="224790"/>
                </a:lnTo>
                <a:lnTo>
                  <a:pt x="1270774" y="222250"/>
                </a:lnTo>
                <a:lnTo>
                  <a:pt x="1285860" y="219710"/>
                </a:lnTo>
                <a:lnTo>
                  <a:pt x="1299733" y="217170"/>
                </a:lnTo>
                <a:lnTo>
                  <a:pt x="1301736" y="215266"/>
                </a:lnTo>
                <a:lnTo>
                  <a:pt x="1294581" y="213360"/>
                </a:lnTo>
                <a:lnTo>
                  <a:pt x="1288587" y="204470"/>
                </a:lnTo>
                <a:lnTo>
                  <a:pt x="1288354" y="193040"/>
                </a:lnTo>
                <a:lnTo>
                  <a:pt x="1295430" y="187240"/>
                </a:lnTo>
                <a:lnTo>
                  <a:pt x="1293332" y="186690"/>
                </a:lnTo>
                <a:close/>
              </a:path>
              <a:path w="1988184" h="566420">
                <a:moveTo>
                  <a:pt x="990150" y="268474"/>
                </a:moveTo>
                <a:lnTo>
                  <a:pt x="985064" y="274320"/>
                </a:lnTo>
                <a:lnTo>
                  <a:pt x="984892" y="285750"/>
                </a:lnTo>
                <a:lnTo>
                  <a:pt x="990014" y="294640"/>
                </a:lnTo>
                <a:lnTo>
                  <a:pt x="998472" y="296962"/>
                </a:lnTo>
                <a:lnTo>
                  <a:pt x="1002651" y="292100"/>
                </a:lnTo>
                <a:lnTo>
                  <a:pt x="1002077" y="280670"/>
                </a:lnTo>
                <a:lnTo>
                  <a:pt x="996883" y="270510"/>
                </a:lnTo>
                <a:lnTo>
                  <a:pt x="990150" y="268474"/>
                </a:lnTo>
                <a:close/>
              </a:path>
              <a:path w="1988184" h="566420">
                <a:moveTo>
                  <a:pt x="1598056" y="105410"/>
                </a:moveTo>
                <a:lnTo>
                  <a:pt x="1589917" y="107950"/>
                </a:lnTo>
                <a:lnTo>
                  <a:pt x="1583615" y="110490"/>
                </a:lnTo>
                <a:lnTo>
                  <a:pt x="1577863" y="111760"/>
                </a:lnTo>
                <a:lnTo>
                  <a:pt x="1571373" y="113030"/>
                </a:lnTo>
                <a:lnTo>
                  <a:pt x="1563265" y="114300"/>
                </a:lnTo>
                <a:lnTo>
                  <a:pt x="1554084" y="118110"/>
                </a:lnTo>
                <a:lnTo>
                  <a:pt x="1544686" y="123190"/>
                </a:lnTo>
                <a:lnTo>
                  <a:pt x="1535928" y="125730"/>
                </a:lnTo>
                <a:lnTo>
                  <a:pt x="1520756" y="128270"/>
                </a:lnTo>
                <a:lnTo>
                  <a:pt x="1512823" y="130810"/>
                </a:lnTo>
                <a:lnTo>
                  <a:pt x="1494381" y="135890"/>
                </a:lnTo>
                <a:lnTo>
                  <a:pt x="1483497" y="138430"/>
                </a:lnTo>
                <a:lnTo>
                  <a:pt x="1471702" y="139700"/>
                </a:lnTo>
                <a:lnTo>
                  <a:pt x="1445967" y="148590"/>
                </a:lnTo>
                <a:lnTo>
                  <a:pt x="1430338" y="152400"/>
                </a:lnTo>
                <a:lnTo>
                  <a:pt x="1416175" y="154940"/>
                </a:lnTo>
                <a:lnTo>
                  <a:pt x="1406781" y="156210"/>
                </a:lnTo>
                <a:lnTo>
                  <a:pt x="1396299" y="158750"/>
                </a:lnTo>
                <a:lnTo>
                  <a:pt x="1380250" y="163830"/>
                </a:lnTo>
                <a:lnTo>
                  <a:pt x="1364017" y="170180"/>
                </a:lnTo>
                <a:lnTo>
                  <a:pt x="1352984" y="172720"/>
                </a:lnTo>
                <a:lnTo>
                  <a:pt x="1327472" y="179070"/>
                </a:lnTo>
                <a:lnTo>
                  <a:pt x="1310767" y="182880"/>
                </a:lnTo>
                <a:lnTo>
                  <a:pt x="1296101" y="186690"/>
                </a:lnTo>
                <a:lnTo>
                  <a:pt x="1295430" y="187240"/>
                </a:lnTo>
                <a:lnTo>
                  <a:pt x="1303019" y="189230"/>
                </a:lnTo>
                <a:lnTo>
                  <a:pt x="1308334" y="199390"/>
                </a:lnTo>
                <a:lnTo>
                  <a:pt x="1307748" y="209550"/>
                </a:lnTo>
                <a:lnTo>
                  <a:pt x="1301736" y="215266"/>
                </a:lnTo>
                <a:lnTo>
                  <a:pt x="1304115" y="215900"/>
                </a:lnTo>
                <a:lnTo>
                  <a:pt x="1314746" y="213360"/>
                </a:lnTo>
                <a:lnTo>
                  <a:pt x="1325046" y="209550"/>
                </a:lnTo>
                <a:lnTo>
                  <a:pt x="1334452" y="207010"/>
                </a:lnTo>
                <a:lnTo>
                  <a:pt x="1342405" y="204470"/>
                </a:lnTo>
                <a:lnTo>
                  <a:pt x="1352586" y="201930"/>
                </a:lnTo>
                <a:lnTo>
                  <a:pt x="1360069" y="200660"/>
                </a:lnTo>
                <a:lnTo>
                  <a:pt x="1365846" y="199390"/>
                </a:lnTo>
                <a:lnTo>
                  <a:pt x="1370904" y="196850"/>
                </a:lnTo>
                <a:lnTo>
                  <a:pt x="1377931" y="193040"/>
                </a:lnTo>
                <a:lnTo>
                  <a:pt x="1387824" y="189230"/>
                </a:lnTo>
                <a:lnTo>
                  <a:pt x="1398740" y="185420"/>
                </a:lnTo>
                <a:lnTo>
                  <a:pt x="1408839" y="182880"/>
                </a:lnTo>
                <a:lnTo>
                  <a:pt x="1417728" y="181610"/>
                </a:lnTo>
                <a:lnTo>
                  <a:pt x="1428781" y="179070"/>
                </a:lnTo>
                <a:lnTo>
                  <a:pt x="1439925" y="175260"/>
                </a:lnTo>
                <a:lnTo>
                  <a:pt x="1449085" y="173990"/>
                </a:lnTo>
                <a:lnTo>
                  <a:pt x="1457010" y="171450"/>
                </a:lnTo>
                <a:lnTo>
                  <a:pt x="1467732" y="168910"/>
                </a:lnTo>
                <a:lnTo>
                  <a:pt x="1479593" y="167640"/>
                </a:lnTo>
                <a:lnTo>
                  <a:pt x="1512896" y="160020"/>
                </a:lnTo>
                <a:lnTo>
                  <a:pt x="1523543" y="154940"/>
                </a:lnTo>
                <a:lnTo>
                  <a:pt x="1542933" y="149860"/>
                </a:lnTo>
                <a:lnTo>
                  <a:pt x="1563031" y="144780"/>
                </a:lnTo>
                <a:lnTo>
                  <a:pt x="1572466" y="143510"/>
                </a:lnTo>
                <a:lnTo>
                  <a:pt x="1581203" y="140970"/>
                </a:lnTo>
                <a:lnTo>
                  <a:pt x="1589622" y="139700"/>
                </a:lnTo>
                <a:lnTo>
                  <a:pt x="1598039" y="137160"/>
                </a:lnTo>
                <a:lnTo>
                  <a:pt x="1606768" y="134620"/>
                </a:lnTo>
                <a:lnTo>
                  <a:pt x="1607044" y="134298"/>
                </a:lnTo>
                <a:lnTo>
                  <a:pt x="1598428" y="132080"/>
                </a:lnTo>
                <a:lnTo>
                  <a:pt x="1592956" y="123190"/>
                </a:lnTo>
                <a:lnTo>
                  <a:pt x="1593110" y="111760"/>
                </a:lnTo>
                <a:lnTo>
                  <a:pt x="1599608" y="105879"/>
                </a:lnTo>
                <a:lnTo>
                  <a:pt x="1598056" y="105410"/>
                </a:lnTo>
                <a:close/>
              </a:path>
              <a:path w="1988184" h="566420">
                <a:moveTo>
                  <a:pt x="1295430" y="187240"/>
                </a:moveTo>
                <a:lnTo>
                  <a:pt x="1288354" y="193040"/>
                </a:lnTo>
                <a:lnTo>
                  <a:pt x="1288587" y="204470"/>
                </a:lnTo>
                <a:lnTo>
                  <a:pt x="1294581" y="213360"/>
                </a:lnTo>
                <a:lnTo>
                  <a:pt x="1301736" y="215266"/>
                </a:lnTo>
                <a:lnTo>
                  <a:pt x="1307748" y="209550"/>
                </a:lnTo>
                <a:lnTo>
                  <a:pt x="1308334" y="199390"/>
                </a:lnTo>
                <a:lnTo>
                  <a:pt x="1303019" y="189230"/>
                </a:lnTo>
                <a:lnTo>
                  <a:pt x="1295430" y="187240"/>
                </a:lnTo>
                <a:close/>
              </a:path>
              <a:path w="1988184" h="566420">
                <a:moveTo>
                  <a:pt x="1903433" y="24176"/>
                </a:moveTo>
                <a:lnTo>
                  <a:pt x="1892941" y="26670"/>
                </a:lnTo>
                <a:lnTo>
                  <a:pt x="1885570" y="29210"/>
                </a:lnTo>
                <a:lnTo>
                  <a:pt x="1879873" y="31750"/>
                </a:lnTo>
                <a:lnTo>
                  <a:pt x="1874205" y="33020"/>
                </a:lnTo>
                <a:lnTo>
                  <a:pt x="1865503" y="35560"/>
                </a:lnTo>
                <a:lnTo>
                  <a:pt x="1842837" y="40640"/>
                </a:lnTo>
                <a:lnTo>
                  <a:pt x="1835064" y="44450"/>
                </a:lnTo>
                <a:lnTo>
                  <a:pt x="1822650" y="48260"/>
                </a:lnTo>
                <a:lnTo>
                  <a:pt x="1800259" y="53340"/>
                </a:lnTo>
                <a:lnTo>
                  <a:pt x="1775220" y="58420"/>
                </a:lnTo>
                <a:lnTo>
                  <a:pt x="1754863" y="64770"/>
                </a:lnTo>
                <a:lnTo>
                  <a:pt x="1746385" y="68580"/>
                </a:lnTo>
                <a:lnTo>
                  <a:pt x="1736723" y="71120"/>
                </a:lnTo>
                <a:lnTo>
                  <a:pt x="1726358" y="73660"/>
                </a:lnTo>
                <a:lnTo>
                  <a:pt x="1715772" y="74930"/>
                </a:lnTo>
                <a:lnTo>
                  <a:pt x="1703943" y="77470"/>
                </a:lnTo>
                <a:lnTo>
                  <a:pt x="1690830" y="78740"/>
                </a:lnTo>
                <a:lnTo>
                  <a:pt x="1678393" y="81280"/>
                </a:lnTo>
                <a:lnTo>
                  <a:pt x="1668592" y="86360"/>
                </a:lnTo>
                <a:lnTo>
                  <a:pt x="1660658" y="88900"/>
                </a:lnTo>
                <a:lnTo>
                  <a:pt x="1652458" y="91440"/>
                </a:lnTo>
                <a:lnTo>
                  <a:pt x="1635153" y="93980"/>
                </a:lnTo>
                <a:lnTo>
                  <a:pt x="1626567" y="96520"/>
                </a:lnTo>
                <a:lnTo>
                  <a:pt x="1618368" y="99060"/>
                </a:lnTo>
                <a:lnTo>
                  <a:pt x="1609805" y="101600"/>
                </a:lnTo>
                <a:lnTo>
                  <a:pt x="1600126" y="105410"/>
                </a:lnTo>
                <a:lnTo>
                  <a:pt x="1599608" y="105879"/>
                </a:lnTo>
                <a:lnTo>
                  <a:pt x="1606452" y="107950"/>
                </a:lnTo>
                <a:lnTo>
                  <a:pt x="1611647" y="118110"/>
                </a:lnTo>
                <a:lnTo>
                  <a:pt x="1612224" y="128270"/>
                </a:lnTo>
                <a:lnTo>
                  <a:pt x="1607044" y="134298"/>
                </a:lnTo>
                <a:lnTo>
                  <a:pt x="1608292" y="134620"/>
                </a:lnTo>
                <a:lnTo>
                  <a:pt x="1621956" y="129540"/>
                </a:lnTo>
                <a:lnTo>
                  <a:pt x="1629683" y="127000"/>
                </a:lnTo>
                <a:lnTo>
                  <a:pt x="1639344" y="125730"/>
                </a:lnTo>
                <a:lnTo>
                  <a:pt x="1649125" y="123190"/>
                </a:lnTo>
                <a:lnTo>
                  <a:pt x="1692471" y="107950"/>
                </a:lnTo>
                <a:lnTo>
                  <a:pt x="1703332" y="105410"/>
                </a:lnTo>
                <a:lnTo>
                  <a:pt x="1712890" y="102870"/>
                </a:lnTo>
                <a:lnTo>
                  <a:pt x="1720460" y="101600"/>
                </a:lnTo>
                <a:lnTo>
                  <a:pt x="1727253" y="99060"/>
                </a:lnTo>
                <a:lnTo>
                  <a:pt x="1734857" y="97790"/>
                </a:lnTo>
                <a:lnTo>
                  <a:pt x="1744855" y="92710"/>
                </a:lnTo>
                <a:lnTo>
                  <a:pt x="1760413" y="88900"/>
                </a:lnTo>
                <a:lnTo>
                  <a:pt x="1779877" y="86360"/>
                </a:lnTo>
                <a:lnTo>
                  <a:pt x="1797867" y="83820"/>
                </a:lnTo>
                <a:lnTo>
                  <a:pt x="1809003" y="82550"/>
                </a:lnTo>
                <a:lnTo>
                  <a:pt x="1817385" y="80010"/>
                </a:lnTo>
                <a:lnTo>
                  <a:pt x="1828763" y="74930"/>
                </a:lnTo>
                <a:lnTo>
                  <a:pt x="1840320" y="68580"/>
                </a:lnTo>
                <a:lnTo>
                  <a:pt x="1849237" y="64770"/>
                </a:lnTo>
                <a:lnTo>
                  <a:pt x="1860224" y="63500"/>
                </a:lnTo>
                <a:lnTo>
                  <a:pt x="1894928" y="57150"/>
                </a:lnTo>
                <a:lnTo>
                  <a:pt x="1909816" y="54610"/>
                </a:lnTo>
                <a:lnTo>
                  <a:pt x="1911452" y="52858"/>
                </a:lnTo>
                <a:lnTo>
                  <a:pt x="1903737" y="50800"/>
                </a:lnTo>
                <a:lnTo>
                  <a:pt x="1898010" y="40640"/>
                </a:lnTo>
                <a:lnTo>
                  <a:pt x="1897747" y="30480"/>
                </a:lnTo>
                <a:lnTo>
                  <a:pt x="1903433" y="24176"/>
                </a:lnTo>
                <a:close/>
              </a:path>
              <a:path w="1988184" h="566420">
                <a:moveTo>
                  <a:pt x="1599608" y="105879"/>
                </a:moveTo>
                <a:lnTo>
                  <a:pt x="1593110" y="111760"/>
                </a:lnTo>
                <a:lnTo>
                  <a:pt x="1592956" y="123190"/>
                </a:lnTo>
                <a:lnTo>
                  <a:pt x="1598428" y="132080"/>
                </a:lnTo>
                <a:lnTo>
                  <a:pt x="1607044" y="134298"/>
                </a:lnTo>
                <a:lnTo>
                  <a:pt x="1612224" y="128270"/>
                </a:lnTo>
                <a:lnTo>
                  <a:pt x="1611647" y="118110"/>
                </a:lnTo>
                <a:lnTo>
                  <a:pt x="1606452" y="107950"/>
                </a:lnTo>
                <a:lnTo>
                  <a:pt x="1599608" y="105879"/>
                </a:lnTo>
                <a:close/>
              </a:path>
              <a:path w="1988184" h="566420">
                <a:moveTo>
                  <a:pt x="1987822" y="24130"/>
                </a:moveTo>
                <a:lnTo>
                  <a:pt x="1903631" y="24130"/>
                </a:lnTo>
                <a:lnTo>
                  <a:pt x="1912073" y="26670"/>
                </a:lnTo>
                <a:lnTo>
                  <a:pt x="1917096" y="35560"/>
                </a:lnTo>
                <a:lnTo>
                  <a:pt x="1916933" y="46990"/>
                </a:lnTo>
                <a:lnTo>
                  <a:pt x="1911452" y="52858"/>
                </a:lnTo>
                <a:lnTo>
                  <a:pt x="1913257" y="53340"/>
                </a:lnTo>
                <a:lnTo>
                  <a:pt x="1935767" y="48260"/>
                </a:lnTo>
                <a:lnTo>
                  <a:pt x="1966737" y="48260"/>
                </a:lnTo>
                <a:lnTo>
                  <a:pt x="1977644" y="43180"/>
                </a:lnTo>
                <a:lnTo>
                  <a:pt x="1984885" y="34290"/>
                </a:lnTo>
                <a:lnTo>
                  <a:pt x="1987822" y="24130"/>
                </a:lnTo>
                <a:close/>
              </a:path>
              <a:path w="1988184" h="566420">
                <a:moveTo>
                  <a:pt x="1903631" y="24130"/>
                </a:moveTo>
                <a:lnTo>
                  <a:pt x="1903433" y="24176"/>
                </a:lnTo>
                <a:lnTo>
                  <a:pt x="1897747" y="30480"/>
                </a:lnTo>
                <a:lnTo>
                  <a:pt x="1898010" y="40640"/>
                </a:lnTo>
                <a:lnTo>
                  <a:pt x="1903737" y="50800"/>
                </a:lnTo>
                <a:lnTo>
                  <a:pt x="1911452" y="52858"/>
                </a:lnTo>
                <a:lnTo>
                  <a:pt x="1916933" y="46990"/>
                </a:lnTo>
                <a:lnTo>
                  <a:pt x="1917096" y="35560"/>
                </a:lnTo>
                <a:lnTo>
                  <a:pt x="1912073" y="26670"/>
                </a:lnTo>
                <a:lnTo>
                  <a:pt x="1903631" y="24130"/>
                </a:lnTo>
                <a:close/>
              </a:path>
              <a:path w="1988184" h="566420">
                <a:moveTo>
                  <a:pt x="1966737" y="48260"/>
                </a:moveTo>
                <a:lnTo>
                  <a:pt x="1948384" y="48260"/>
                </a:lnTo>
                <a:lnTo>
                  <a:pt x="1956808" y="49530"/>
                </a:lnTo>
                <a:lnTo>
                  <a:pt x="1966737" y="48260"/>
                </a:lnTo>
                <a:close/>
              </a:path>
              <a:path w="1988184" h="566420">
                <a:moveTo>
                  <a:pt x="1971228" y="0"/>
                </a:moveTo>
                <a:lnTo>
                  <a:pt x="1961961" y="0"/>
                </a:lnTo>
                <a:lnTo>
                  <a:pt x="1953034" y="1270"/>
                </a:lnTo>
                <a:lnTo>
                  <a:pt x="1941669" y="6350"/>
                </a:lnTo>
                <a:lnTo>
                  <a:pt x="1934162" y="11430"/>
                </a:lnTo>
                <a:lnTo>
                  <a:pt x="1923987" y="16510"/>
                </a:lnTo>
                <a:lnTo>
                  <a:pt x="1904621" y="22860"/>
                </a:lnTo>
                <a:lnTo>
                  <a:pt x="1903433" y="24176"/>
                </a:lnTo>
                <a:lnTo>
                  <a:pt x="1903631" y="24130"/>
                </a:lnTo>
                <a:lnTo>
                  <a:pt x="1987822" y="24130"/>
                </a:lnTo>
                <a:lnTo>
                  <a:pt x="1985813" y="12700"/>
                </a:lnTo>
                <a:lnTo>
                  <a:pt x="1979593" y="3810"/>
                </a:lnTo>
                <a:lnTo>
                  <a:pt x="1971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47123" y="5674315"/>
            <a:ext cx="151431" cy="1728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17311" y="1325511"/>
            <a:ext cx="178958" cy="21739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496300" y="10287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85092" y="5785060"/>
            <a:ext cx="1570990" cy="432434"/>
          </a:xfrm>
          <a:custGeom>
            <a:avLst/>
            <a:gdLst/>
            <a:ahLst/>
            <a:cxnLst/>
            <a:rect l="l" t="t" r="r" b="b"/>
            <a:pathLst>
              <a:path w="1570990" h="432435">
                <a:moveTo>
                  <a:pt x="0" y="432097"/>
                </a:moveTo>
                <a:lnTo>
                  <a:pt x="1570532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16796" y="5202377"/>
            <a:ext cx="2155190" cy="1042669"/>
          </a:xfrm>
          <a:custGeom>
            <a:avLst/>
            <a:gdLst/>
            <a:ahLst/>
            <a:cxnLst/>
            <a:rect l="l" t="t" r="r" b="b"/>
            <a:pathLst>
              <a:path w="2155190" h="1042670">
                <a:moveTo>
                  <a:pt x="0" y="0"/>
                </a:moveTo>
                <a:lnTo>
                  <a:pt x="2155102" y="1042393"/>
                </a:lnTo>
              </a:path>
            </a:pathLst>
          </a:custGeom>
          <a:ln w="634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44583" y="5248998"/>
            <a:ext cx="2466975" cy="1192530"/>
          </a:xfrm>
          <a:custGeom>
            <a:avLst/>
            <a:gdLst/>
            <a:ahLst/>
            <a:cxnLst/>
            <a:rect l="l" t="t" r="r" b="b"/>
            <a:pathLst>
              <a:path w="2466975" h="1192529">
                <a:moveTo>
                  <a:pt x="0" y="0"/>
                </a:moveTo>
                <a:lnTo>
                  <a:pt x="2466656" y="1192427"/>
                </a:lnTo>
              </a:path>
            </a:pathLst>
          </a:custGeom>
          <a:ln w="63500">
            <a:solidFill>
              <a:srgbClr val="F15B2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74055" y="4231373"/>
            <a:ext cx="0" cy="2187575"/>
          </a:xfrm>
          <a:custGeom>
            <a:avLst/>
            <a:gdLst/>
            <a:ahLst/>
            <a:cxnLst/>
            <a:rect l="l" t="t" r="r" b="b"/>
            <a:pathLst>
              <a:path h="2187575">
                <a:moveTo>
                  <a:pt x="0" y="2187422"/>
                </a:moveTo>
                <a:lnTo>
                  <a:pt x="0" y="0"/>
                </a:lnTo>
              </a:path>
            </a:pathLst>
          </a:custGeom>
          <a:ln w="63500">
            <a:solidFill>
              <a:srgbClr val="F15B2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42954" y="5197386"/>
            <a:ext cx="2028976" cy="12537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64391" y="4002773"/>
            <a:ext cx="0" cy="2187575"/>
          </a:xfrm>
          <a:custGeom>
            <a:avLst/>
            <a:gdLst/>
            <a:ahLst/>
            <a:cxnLst/>
            <a:rect l="l" t="t" r="r" b="b"/>
            <a:pathLst>
              <a:path h="2187575">
                <a:moveTo>
                  <a:pt x="0" y="2187422"/>
                </a:moveTo>
                <a:lnTo>
                  <a:pt x="0" y="0"/>
                </a:lnTo>
              </a:path>
            </a:pathLst>
          </a:custGeom>
          <a:ln w="635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412484" y="5339602"/>
            <a:ext cx="1108657" cy="9944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347805" y="7800314"/>
            <a:ext cx="2804160" cy="0"/>
          </a:xfrm>
          <a:custGeom>
            <a:avLst/>
            <a:gdLst/>
            <a:ahLst/>
            <a:cxnLst/>
            <a:rect l="l" t="t" r="r" b="b"/>
            <a:pathLst>
              <a:path w="2804159">
                <a:moveTo>
                  <a:pt x="0" y="0"/>
                </a:moveTo>
                <a:lnTo>
                  <a:pt x="2804160" y="0"/>
                </a:lnTo>
              </a:path>
            </a:pathLst>
          </a:custGeom>
          <a:ln w="54914">
            <a:solidFill>
              <a:srgbClr val="F05A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83500" y="7137400"/>
            <a:ext cx="691388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0"/>
              </a:lnSpc>
              <a:spcBef>
                <a:spcPts val="100"/>
              </a:spcBef>
            </a:pPr>
            <a:r>
              <a:rPr sz="4600" spc="95" dirty="0">
                <a:latin typeface="DejaVu Sans"/>
                <a:cs typeface="DejaVu Sans"/>
              </a:rPr>
              <a:t>q</a:t>
            </a:r>
            <a:r>
              <a:rPr sz="4575" spc="142" baseline="-5464" dirty="0">
                <a:latin typeface="DejaVu Sans"/>
                <a:cs typeface="DejaVu Sans"/>
              </a:rPr>
              <a:t>i </a:t>
            </a:r>
            <a:r>
              <a:rPr sz="4600" spc="-940" dirty="0">
                <a:latin typeface="DejaVu Sans"/>
                <a:cs typeface="DejaVu Sans"/>
              </a:rPr>
              <a:t>= </a:t>
            </a:r>
            <a:r>
              <a:rPr sz="4600" spc="-250" dirty="0">
                <a:latin typeface="DejaVu Sans"/>
                <a:cs typeface="DejaVu Sans"/>
              </a:rPr>
              <a:t>q</a:t>
            </a:r>
            <a:r>
              <a:rPr sz="4575" spc="-375" baseline="-5464" dirty="0">
                <a:latin typeface="DejaVu Sans"/>
                <a:cs typeface="DejaVu Sans"/>
              </a:rPr>
              <a:t>i</a:t>
            </a:r>
            <a:r>
              <a:rPr sz="4600" spc="-250" dirty="0">
                <a:latin typeface="DejaVu Sans"/>
                <a:cs typeface="DejaVu Sans"/>
              </a:rPr>
              <a:t>+ </a:t>
            </a:r>
            <a:r>
              <a:rPr sz="4600" b="1" spc="210" dirty="0">
                <a:latin typeface="Trebuchet MS"/>
                <a:cs typeface="Trebuchet MS"/>
              </a:rPr>
              <a:t>γ </a:t>
            </a:r>
            <a:r>
              <a:rPr sz="4600" spc="225" dirty="0">
                <a:latin typeface="DejaVu Sans"/>
                <a:cs typeface="DejaVu Sans"/>
              </a:rPr>
              <a:t>( </a:t>
            </a:r>
            <a:r>
              <a:rPr sz="4600" spc="215" dirty="0">
                <a:solidFill>
                  <a:srgbClr val="F15B2A"/>
                </a:solidFill>
                <a:latin typeface="DejaVu Sans"/>
                <a:cs typeface="DejaVu Sans"/>
              </a:rPr>
              <a:t>- </a:t>
            </a:r>
            <a:r>
              <a:rPr sz="6900" b="1" spc="135" baseline="9661" dirty="0">
                <a:solidFill>
                  <a:srgbClr val="F15B2A"/>
                </a:solidFill>
                <a:latin typeface="Trebuchet MS"/>
                <a:cs typeface="Trebuchet MS"/>
              </a:rPr>
              <a:t>∂</a:t>
            </a:r>
            <a:r>
              <a:rPr sz="6900" spc="135" baseline="9661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135" baseline="9107" dirty="0">
                <a:solidFill>
                  <a:srgbClr val="F15B2A"/>
                </a:solidFill>
                <a:latin typeface="DejaVu Sans"/>
                <a:cs typeface="DejaVu Sans"/>
              </a:rPr>
              <a:t>u</a:t>
            </a:r>
            <a:r>
              <a:rPr sz="6900" spc="135" baseline="9661" dirty="0">
                <a:solidFill>
                  <a:srgbClr val="F15B2A"/>
                </a:solidFill>
                <a:latin typeface="DejaVu Sans"/>
                <a:cs typeface="DejaVu Sans"/>
              </a:rPr>
              <a:t>, </a:t>
            </a:r>
            <a:r>
              <a:rPr sz="6900" spc="209" baseline="9661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9107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6900" spc="209" baseline="9661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r>
              <a:rPr sz="6900" spc="-1305" baseline="9661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225" dirty="0"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  <a:p>
            <a:pPr marR="1343025" algn="r">
              <a:lnSpc>
                <a:spcPts val="5010"/>
              </a:lnSpc>
            </a:pPr>
            <a:r>
              <a:rPr sz="4600" b="1" spc="240" dirty="0">
                <a:solidFill>
                  <a:srgbClr val="F15B2A"/>
                </a:solidFill>
                <a:latin typeface="Trebuchet MS"/>
                <a:cs typeface="Trebuchet MS"/>
              </a:rPr>
              <a:t>∂</a:t>
            </a:r>
            <a:r>
              <a:rPr sz="4600" spc="16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37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endParaRPr sz="4575" baseline="-5464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7700" y="7023100"/>
            <a:ext cx="1273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80" dirty="0">
                <a:solidFill>
                  <a:srgbClr val="535353"/>
                </a:solidFill>
                <a:latin typeface="DejaVu Sans"/>
                <a:cs typeface="DejaVu Sans"/>
              </a:rPr>
              <a:t>B</a:t>
            </a:r>
            <a:r>
              <a:rPr sz="3400" spc="-20" dirty="0">
                <a:solidFill>
                  <a:srgbClr val="535353"/>
                </a:solidFill>
                <a:latin typeface="DejaVu Sans"/>
                <a:cs typeface="DejaVu Sans"/>
              </a:rPr>
              <a:t>r</a:t>
            </a:r>
            <a:r>
              <a:rPr sz="3400" spc="-40" dirty="0">
                <a:solidFill>
                  <a:srgbClr val="535353"/>
                </a:solidFill>
                <a:latin typeface="DejaVu Sans"/>
                <a:cs typeface="DejaVu Sans"/>
              </a:rPr>
              <a:t>eak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97900" y="3086100"/>
            <a:ext cx="6407150" cy="216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25" dirty="0">
                <a:solidFill>
                  <a:srgbClr val="F15B2A"/>
                </a:solidFill>
                <a:latin typeface="DejaVu Sans"/>
                <a:cs typeface="DejaVu Sans"/>
              </a:rPr>
              <a:t>For </a:t>
            </a:r>
            <a:r>
              <a:rPr sz="3400" spc="-30" dirty="0">
                <a:solidFill>
                  <a:srgbClr val="F15B2A"/>
                </a:solidFill>
                <a:latin typeface="DejaVu Sans"/>
                <a:cs typeface="DejaVu Sans"/>
              </a:rPr>
              <a:t>each </a:t>
            </a:r>
            <a:r>
              <a:rPr sz="3400" spc="-5" dirty="0">
                <a:solidFill>
                  <a:srgbClr val="F15B2A"/>
                </a:solidFill>
                <a:latin typeface="DejaVu Sans"/>
                <a:cs typeface="DejaVu Sans"/>
              </a:rPr>
              <a:t>rating</a:t>
            </a:r>
            <a:r>
              <a:rPr sz="3400" spc="-300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3400" spc="-200" dirty="0">
                <a:solidFill>
                  <a:srgbClr val="F15B2A"/>
                </a:solidFill>
                <a:latin typeface="DejaVu Sans"/>
                <a:cs typeface="DejaVu Sans"/>
              </a:rPr>
              <a:t>:</a:t>
            </a:r>
            <a:endParaRPr sz="3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1993900" marR="5080">
              <a:lnSpc>
                <a:spcPts val="3800"/>
              </a:lnSpc>
            </a:pPr>
            <a:r>
              <a:rPr sz="3200" spc="25" dirty="0">
                <a:solidFill>
                  <a:srgbClr val="4D4D4D"/>
                </a:solidFill>
                <a:latin typeface="DejaVu Sans"/>
                <a:cs typeface="DejaVu Sans"/>
              </a:rPr>
              <a:t>Update </a:t>
            </a:r>
            <a:r>
              <a:rPr sz="3200" spc="50" dirty="0">
                <a:solidFill>
                  <a:srgbClr val="4D4D4D"/>
                </a:solidFill>
                <a:latin typeface="DejaVu Sans"/>
                <a:cs typeface="DejaVu Sans"/>
              </a:rPr>
              <a:t>p</a:t>
            </a:r>
            <a:r>
              <a:rPr sz="3150" spc="75" baseline="-5291" dirty="0">
                <a:solidFill>
                  <a:srgbClr val="4D4D4D"/>
                </a:solidFill>
                <a:latin typeface="DejaVu Sans"/>
                <a:cs typeface="DejaVu Sans"/>
              </a:rPr>
              <a:t>u </a:t>
            </a:r>
            <a:r>
              <a:rPr sz="3200" spc="-5" dirty="0">
                <a:solidFill>
                  <a:srgbClr val="4D4D4D"/>
                </a:solidFill>
                <a:latin typeface="DejaVu Sans"/>
                <a:cs typeface="DejaVu Sans"/>
              </a:rPr>
              <a:t>and </a:t>
            </a:r>
            <a:r>
              <a:rPr sz="3200" spc="65" dirty="0">
                <a:solidFill>
                  <a:srgbClr val="4D4D4D"/>
                </a:solidFill>
                <a:latin typeface="DejaVu Sans"/>
                <a:cs typeface="DejaVu Sans"/>
              </a:rPr>
              <a:t>q</a:t>
            </a:r>
            <a:r>
              <a:rPr sz="3150" spc="97" baseline="-5291" dirty="0">
                <a:solidFill>
                  <a:srgbClr val="4D4D4D"/>
                </a:solidFill>
                <a:latin typeface="DejaVu Sans"/>
                <a:cs typeface="DejaVu Sans"/>
              </a:rPr>
              <a:t>i </a:t>
            </a:r>
            <a:r>
              <a:rPr sz="3200" spc="20" dirty="0">
                <a:solidFill>
                  <a:srgbClr val="4D4D4D"/>
                </a:solidFill>
                <a:latin typeface="DejaVu Sans"/>
                <a:cs typeface="DejaVu Sans"/>
              </a:rPr>
              <a:t>by </a:t>
            </a:r>
            <a:r>
              <a:rPr sz="3200" spc="-85" dirty="0">
                <a:solidFill>
                  <a:srgbClr val="4D4D4D"/>
                </a:solidFill>
                <a:latin typeface="DejaVu Sans"/>
                <a:cs typeface="DejaVu Sans"/>
              </a:rPr>
              <a:t>a  </a:t>
            </a:r>
            <a:r>
              <a:rPr sz="3200" spc="-35" dirty="0">
                <a:solidFill>
                  <a:srgbClr val="4D4D4D"/>
                </a:solidFill>
                <a:latin typeface="DejaVu Sans"/>
                <a:cs typeface="DejaVu Sans"/>
              </a:rPr>
              <a:t>small</a:t>
            </a:r>
            <a:r>
              <a:rPr sz="3200" spc="-6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3200" spc="-45" dirty="0">
                <a:solidFill>
                  <a:srgbClr val="4D4D4D"/>
                </a:solidFill>
                <a:latin typeface="DejaVu Sans"/>
                <a:cs typeface="DejaVu Sans"/>
              </a:rPr>
              <a:t>value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31100" y="1536700"/>
            <a:ext cx="4629785" cy="1064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8100">
              <a:lnSpc>
                <a:spcPct val="100499"/>
              </a:lnSpc>
              <a:spcBef>
                <a:spcPts val="80"/>
              </a:spcBef>
            </a:pPr>
            <a:r>
              <a:rPr sz="3400" spc="70" dirty="0">
                <a:solidFill>
                  <a:srgbClr val="000000"/>
                </a:solidFill>
                <a:latin typeface="DejaVu Sans"/>
                <a:cs typeface="DejaVu Sans"/>
              </a:rPr>
              <a:t>While </a:t>
            </a:r>
            <a:r>
              <a:rPr sz="3400" spc="-70" dirty="0">
                <a:solidFill>
                  <a:srgbClr val="000000"/>
                </a:solidFill>
                <a:latin typeface="DejaVu Sans"/>
                <a:cs typeface="DejaVu Sans"/>
              </a:rPr>
              <a:t>max </a:t>
            </a:r>
            <a:r>
              <a:rPr sz="3400" spc="-470" dirty="0">
                <a:solidFill>
                  <a:srgbClr val="000000"/>
                </a:solidFill>
                <a:latin typeface="DejaVu Sans"/>
                <a:cs typeface="DejaVu Sans"/>
              </a:rPr>
              <a:t># </a:t>
            </a:r>
            <a:r>
              <a:rPr sz="3400" spc="25" dirty="0">
                <a:solidFill>
                  <a:srgbClr val="000000"/>
                </a:solidFill>
                <a:latin typeface="DejaVu Sans"/>
                <a:cs typeface="DejaVu Sans"/>
              </a:rPr>
              <a:t>allowed  </a:t>
            </a:r>
            <a:r>
              <a:rPr sz="3400" spc="-20" dirty="0">
                <a:solidFill>
                  <a:srgbClr val="000000"/>
                </a:solidFill>
                <a:latin typeface="DejaVu Sans"/>
                <a:cs typeface="DejaVu Sans"/>
              </a:rPr>
              <a:t>steps </a:t>
            </a:r>
            <a:r>
              <a:rPr sz="3400" spc="-25" dirty="0">
                <a:solidFill>
                  <a:srgbClr val="000000"/>
                </a:solidFill>
                <a:latin typeface="DejaVu Sans"/>
                <a:cs typeface="DejaVu Sans"/>
              </a:rPr>
              <a:t>is </a:t>
            </a:r>
            <a:r>
              <a:rPr sz="3400" spc="55" dirty="0">
                <a:solidFill>
                  <a:srgbClr val="000000"/>
                </a:solidFill>
                <a:latin typeface="DejaVu Sans"/>
                <a:cs typeface="DejaVu Sans"/>
              </a:rPr>
              <a:t>not </a:t>
            </a:r>
            <a:r>
              <a:rPr sz="3400" spc="-15" dirty="0">
                <a:solidFill>
                  <a:srgbClr val="000000"/>
                </a:solidFill>
                <a:latin typeface="DejaVu Sans"/>
                <a:cs typeface="DejaVu Sans"/>
              </a:rPr>
              <a:t>reached</a:t>
            </a:r>
            <a:r>
              <a:rPr sz="3400" spc="-325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3400" spc="-200" dirty="0">
                <a:solidFill>
                  <a:srgbClr val="000000"/>
                </a:solidFill>
                <a:latin typeface="DejaVu Sans"/>
                <a:cs typeface="DejaVu Sans"/>
              </a:rPr>
              <a:t>: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8801" y="2657246"/>
            <a:ext cx="1260016" cy="375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21954" y="3739121"/>
            <a:ext cx="730250" cy="771525"/>
          </a:xfrm>
          <a:custGeom>
            <a:avLst/>
            <a:gdLst/>
            <a:ahLst/>
            <a:cxnLst/>
            <a:rect l="l" t="t" r="r" b="b"/>
            <a:pathLst>
              <a:path w="730250" h="771525">
                <a:moveTo>
                  <a:pt x="670405" y="672401"/>
                </a:moveTo>
                <a:lnTo>
                  <a:pt x="646715" y="675336"/>
                </a:lnTo>
                <a:lnTo>
                  <a:pt x="630391" y="681793"/>
                </a:lnTo>
                <a:lnTo>
                  <a:pt x="609508" y="688249"/>
                </a:lnTo>
                <a:lnTo>
                  <a:pt x="572145" y="691184"/>
                </a:lnTo>
                <a:lnTo>
                  <a:pt x="568748" y="693238"/>
                </a:lnTo>
                <a:lnTo>
                  <a:pt x="576790" y="700496"/>
                </a:lnTo>
                <a:lnTo>
                  <a:pt x="580882" y="721271"/>
                </a:lnTo>
                <a:lnTo>
                  <a:pt x="580913" y="722385"/>
                </a:lnTo>
                <a:lnTo>
                  <a:pt x="577722" y="743201"/>
                </a:lnTo>
                <a:lnTo>
                  <a:pt x="568281" y="751042"/>
                </a:lnTo>
                <a:lnTo>
                  <a:pt x="572539" y="753300"/>
                </a:lnTo>
                <a:lnTo>
                  <a:pt x="608955" y="755925"/>
                </a:lnTo>
                <a:lnTo>
                  <a:pt x="630921" y="762173"/>
                </a:lnTo>
                <a:lnTo>
                  <a:pt x="648202" y="768529"/>
                </a:lnTo>
                <a:lnTo>
                  <a:pt x="670405" y="771436"/>
                </a:lnTo>
                <a:lnTo>
                  <a:pt x="695610" y="768426"/>
                </a:lnTo>
                <a:lnTo>
                  <a:pt x="714617" y="759231"/>
                </a:lnTo>
                <a:lnTo>
                  <a:pt x="726437" y="743596"/>
                </a:lnTo>
                <a:lnTo>
                  <a:pt x="730083" y="721271"/>
                </a:lnTo>
                <a:lnTo>
                  <a:pt x="726202" y="699694"/>
                </a:lnTo>
                <a:lnTo>
                  <a:pt x="715532" y="684444"/>
                </a:lnTo>
                <a:lnTo>
                  <a:pt x="697218" y="675390"/>
                </a:lnTo>
                <a:lnTo>
                  <a:pt x="670405" y="672401"/>
                </a:lnTo>
                <a:close/>
              </a:path>
              <a:path w="730250" h="771525">
                <a:moveTo>
                  <a:pt x="8952" y="728854"/>
                </a:moveTo>
                <a:lnTo>
                  <a:pt x="30305" y="764614"/>
                </a:lnTo>
                <a:lnTo>
                  <a:pt x="66317" y="770788"/>
                </a:lnTo>
                <a:lnTo>
                  <a:pt x="77737" y="769493"/>
                </a:lnTo>
                <a:lnTo>
                  <a:pt x="49591" y="769493"/>
                </a:lnTo>
                <a:lnTo>
                  <a:pt x="8952" y="728854"/>
                </a:lnTo>
                <a:close/>
              </a:path>
              <a:path w="730250" h="771525">
                <a:moveTo>
                  <a:pt x="50625" y="675073"/>
                </a:moveTo>
                <a:lnTo>
                  <a:pt x="40421" y="677073"/>
                </a:lnTo>
                <a:lnTo>
                  <a:pt x="21994" y="689908"/>
                </a:lnTo>
                <a:lnTo>
                  <a:pt x="10778" y="709134"/>
                </a:lnTo>
                <a:lnTo>
                  <a:pt x="8952" y="728854"/>
                </a:lnTo>
                <a:lnTo>
                  <a:pt x="49591" y="769493"/>
                </a:lnTo>
                <a:lnTo>
                  <a:pt x="66345" y="763642"/>
                </a:lnTo>
                <a:lnTo>
                  <a:pt x="78761" y="753740"/>
                </a:lnTo>
                <a:lnTo>
                  <a:pt x="86337" y="739658"/>
                </a:lnTo>
                <a:lnTo>
                  <a:pt x="88567" y="721271"/>
                </a:lnTo>
                <a:lnTo>
                  <a:pt x="87132" y="711580"/>
                </a:lnTo>
                <a:lnTo>
                  <a:pt x="50625" y="675073"/>
                </a:lnTo>
                <a:close/>
              </a:path>
              <a:path w="730250" h="771525">
                <a:moveTo>
                  <a:pt x="87132" y="711580"/>
                </a:moveTo>
                <a:lnTo>
                  <a:pt x="78761" y="753740"/>
                </a:lnTo>
                <a:lnTo>
                  <a:pt x="49591" y="769493"/>
                </a:lnTo>
                <a:lnTo>
                  <a:pt x="77737" y="769493"/>
                </a:lnTo>
                <a:lnTo>
                  <a:pt x="90581" y="768036"/>
                </a:lnTo>
                <a:lnTo>
                  <a:pt x="107743" y="761980"/>
                </a:lnTo>
                <a:lnTo>
                  <a:pt x="130427" y="755925"/>
                </a:lnTo>
                <a:lnTo>
                  <a:pt x="171257" y="753173"/>
                </a:lnTo>
                <a:lnTo>
                  <a:pt x="173334" y="751974"/>
                </a:lnTo>
                <a:lnTo>
                  <a:pt x="164952" y="743242"/>
                </a:lnTo>
                <a:lnTo>
                  <a:pt x="161837" y="722385"/>
                </a:lnTo>
                <a:lnTo>
                  <a:pt x="161802" y="721791"/>
                </a:lnTo>
                <a:lnTo>
                  <a:pt x="97343" y="721791"/>
                </a:lnTo>
                <a:lnTo>
                  <a:pt x="87132" y="711580"/>
                </a:lnTo>
                <a:close/>
              </a:path>
              <a:path w="730250" h="771525">
                <a:moveTo>
                  <a:pt x="562680" y="748073"/>
                </a:moveTo>
                <a:lnTo>
                  <a:pt x="372387" y="748073"/>
                </a:lnTo>
                <a:lnTo>
                  <a:pt x="392402" y="749647"/>
                </a:lnTo>
                <a:lnTo>
                  <a:pt x="410351" y="752210"/>
                </a:lnTo>
                <a:lnTo>
                  <a:pt x="422311" y="753554"/>
                </a:lnTo>
                <a:lnTo>
                  <a:pt x="436018" y="752949"/>
                </a:lnTo>
                <a:lnTo>
                  <a:pt x="457087" y="751511"/>
                </a:lnTo>
                <a:lnTo>
                  <a:pt x="478436" y="749809"/>
                </a:lnTo>
                <a:lnTo>
                  <a:pt x="492986" y="748411"/>
                </a:lnTo>
                <a:lnTo>
                  <a:pt x="563317" y="748411"/>
                </a:lnTo>
                <a:lnTo>
                  <a:pt x="562680" y="748073"/>
                </a:lnTo>
                <a:close/>
              </a:path>
              <a:path w="730250" h="771525">
                <a:moveTo>
                  <a:pt x="233701" y="750040"/>
                </a:moveTo>
                <a:lnTo>
                  <a:pt x="200914" y="750040"/>
                </a:lnTo>
                <a:lnTo>
                  <a:pt x="208989" y="752144"/>
                </a:lnTo>
                <a:lnTo>
                  <a:pt x="219330" y="753189"/>
                </a:lnTo>
                <a:lnTo>
                  <a:pt x="231759" y="750549"/>
                </a:lnTo>
                <a:lnTo>
                  <a:pt x="233701" y="750040"/>
                </a:lnTo>
                <a:close/>
              </a:path>
              <a:path w="730250" h="771525">
                <a:moveTo>
                  <a:pt x="173289" y="691057"/>
                </a:moveTo>
                <a:lnTo>
                  <a:pt x="172169" y="692302"/>
                </a:lnTo>
                <a:lnTo>
                  <a:pt x="187082" y="700763"/>
                </a:lnTo>
                <a:lnTo>
                  <a:pt x="193140" y="721791"/>
                </a:lnTo>
                <a:lnTo>
                  <a:pt x="193168" y="722385"/>
                </a:lnTo>
                <a:lnTo>
                  <a:pt x="188075" y="743467"/>
                </a:lnTo>
                <a:lnTo>
                  <a:pt x="173334" y="751974"/>
                </a:lnTo>
                <a:lnTo>
                  <a:pt x="174229" y="752906"/>
                </a:lnTo>
                <a:lnTo>
                  <a:pt x="184932" y="752046"/>
                </a:lnTo>
                <a:lnTo>
                  <a:pt x="193362" y="750549"/>
                </a:lnTo>
                <a:lnTo>
                  <a:pt x="200914" y="750040"/>
                </a:lnTo>
                <a:lnTo>
                  <a:pt x="233701" y="750040"/>
                </a:lnTo>
                <a:lnTo>
                  <a:pt x="244436" y="747226"/>
                </a:lnTo>
                <a:lnTo>
                  <a:pt x="255992" y="746099"/>
                </a:lnTo>
                <a:lnTo>
                  <a:pt x="558957" y="746099"/>
                </a:lnTo>
                <a:lnTo>
                  <a:pt x="554536" y="743755"/>
                </a:lnTo>
                <a:lnTo>
                  <a:pt x="549577" y="722385"/>
                </a:lnTo>
                <a:lnTo>
                  <a:pt x="555644" y="702136"/>
                </a:lnTo>
                <a:lnTo>
                  <a:pt x="441366" y="702136"/>
                </a:lnTo>
                <a:lnTo>
                  <a:pt x="428508" y="700697"/>
                </a:lnTo>
                <a:lnTo>
                  <a:pt x="417262" y="698960"/>
                </a:lnTo>
                <a:lnTo>
                  <a:pt x="403289" y="698473"/>
                </a:lnTo>
                <a:lnTo>
                  <a:pt x="388534" y="698473"/>
                </a:lnTo>
                <a:lnTo>
                  <a:pt x="376680" y="698258"/>
                </a:lnTo>
                <a:lnTo>
                  <a:pt x="366520" y="697562"/>
                </a:lnTo>
                <a:lnTo>
                  <a:pt x="352807" y="696372"/>
                </a:lnTo>
                <a:lnTo>
                  <a:pt x="346971" y="695680"/>
                </a:lnTo>
                <a:lnTo>
                  <a:pt x="268145" y="695680"/>
                </a:lnTo>
                <a:lnTo>
                  <a:pt x="229498" y="694271"/>
                </a:lnTo>
                <a:lnTo>
                  <a:pt x="206234" y="692407"/>
                </a:lnTo>
                <a:lnTo>
                  <a:pt x="195430" y="691680"/>
                </a:lnTo>
                <a:lnTo>
                  <a:pt x="184585" y="691218"/>
                </a:lnTo>
                <a:lnTo>
                  <a:pt x="173289" y="691057"/>
                </a:lnTo>
                <a:close/>
              </a:path>
              <a:path w="730250" h="771525">
                <a:moveTo>
                  <a:pt x="563317" y="748411"/>
                </a:moveTo>
                <a:lnTo>
                  <a:pt x="492986" y="748411"/>
                </a:lnTo>
                <a:lnTo>
                  <a:pt x="506283" y="748572"/>
                </a:lnTo>
                <a:lnTo>
                  <a:pt x="547154" y="752023"/>
                </a:lnTo>
                <a:lnTo>
                  <a:pt x="566037" y="752906"/>
                </a:lnTo>
                <a:lnTo>
                  <a:pt x="568281" y="751042"/>
                </a:lnTo>
                <a:lnTo>
                  <a:pt x="563317" y="748411"/>
                </a:lnTo>
                <a:close/>
              </a:path>
              <a:path w="730250" h="771525">
                <a:moveTo>
                  <a:pt x="172169" y="692302"/>
                </a:moveTo>
                <a:lnTo>
                  <a:pt x="164658" y="700647"/>
                </a:lnTo>
                <a:lnTo>
                  <a:pt x="164545" y="701078"/>
                </a:lnTo>
                <a:lnTo>
                  <a:pt x="161871" y="721271"/>
                </a:lnTo>
                <a:lnTo>
                  <a:pt x="161837" y="722385"/>
                </a:lnTo>
                <a:lnTo>
                  <a:pt x="164952" y="743242"/>
                </a:lnTo>
                <a:lnTo>
                  <a:pt x="173334" y="751974"/>
                </a:lnTo>
                <a:lnTo>
                  <a:pt x="188075" y="743467"/>
                </a:lnTo>
                <a:lnTo>
                  <a:pt x="193168" y="722385"/>
                </a:lnTo>
                <a:lnTo>
                  <a:pt x="193140" y="721791"/>
                </a:lnTo>
                <a:lnTo>
                  <a:pt x="187082" y="700763"/>
                </a:lnTo>
                <a:lnTo>
                  <a:pt x="172169" y="692302"/>
                </a:lnTo>
                <a:close/>
              </a:path>
              <a:path w="730250" h="771525">
                <a:moveTo>
                  <a:pt x="561168" y="747271"/>
                </a:moveTo>
                <a:lnTo>
                  <a:pt x="309701" y="747271"/>
                </a:lnTo>
                <a:lnTo>
                  <a:pt x="323465" y="749404"/>
                </a:lnTo>
                <a:lnTo>
                  <a:pt x="338484" y="751104"/>
                </a:lnTo>
                <a:lnTo>
                  <a:pt x="372387" y="748073"/>
                </a:lnTo>
                <a:lnTo>
                  <a:pt x="562680" y="748073"/>
                </a:lnTo>
                <a:lnTo>
                  <a:pt x="561168" y="747271"/>
                </a:lnTo>
                <a:close/>
              </a:path>
              <a:path w="730250" h="771525">
                <a:moveTo>
                  <a:pt x="568748" y="693238"/>
                </a:moveTo>
                <a:lnTo>
                  <a:pt x="556001" y="700943"/>
                </a:lnTo>
                <a:lnTo>
                  <a:pt x="549577" y="722385"/>
                </a:lnTo>
                <a:lnTo>
                  <a:pt x="554536" y="743755"/>
                </a:lnTo>
                <a:lnTo>
                  <a:pt x="568281" y="751042"/>
                </a:lnTo>
                <a:lnTo>
                  <a:pt x="577722" y="743201"/>
                </a:lnTo>
                <a:lnTo>
                  <a:pt x="580913" y="722385"/>
                </a:lnTo>
                <a:lnTo>
                  <a:pt x="580882" y="721271"/>
                </a:lnTo>
                <a:lnTo>
                  <a:pt x="576790" y="700496"/>
                </a:lnTo>
                <a:lnTo>
                  <a:pt x="568748" y="693238"/>
                </a:lnTo>
                <a:close/>
              </a:path>
              <a:path w="730250" h="771525">
                <a:moveTo>
                  <a:pt x="558957" y="746099"/>
                </a:moveTo>
                <a:lnTo>
                  <a:pt x="255992" y="746099"/>
                </a:lnTo>
                <a:lnTo>
                  <a:pt x="275262" y="748522"/>
                </a:lnTo>
                <a:lnTo>
                  <a:pt x="285504" y="748824"/>
                </a:lnTo>
                <a:lnTo>
                  <a:pt x="297724" y="747382"/>
                </a:lnTo>
                <a:lnTo>
                  <a:pt x="561168" y="747271"/>
                </a:lnTo>
                <a:lnTo>
                  <a:pt x="558957" y="746099"/>
                </a:lnTo>
                <a:close/>
              </a:path>
              <a:path w="730250" h="771525">
                <a:moveTo>
                  <a:pt x="20096" y="599415"/>
                </a:moveTo>
                <a:lnTo>
                  <a:pt x="18082" y="603211"/>
                </a:lnTo>
                <a:lnTo>
                  <a:pt x="15468" y="639595"/>
                </a:lnTo>
                <a:lnTo>
                  <a:pt x="9210" y="661603"/>
                </a:lnTo>
                <a:lnTo>
                  <a:pt x="2854" y="678882"/>
                </a:lnTo>
                <a:lnTo>
                  <a:pt x="23" y="700496"/>
                </a:lnTo>
                <a:lnTo>
                  <a:pt x="0" y="709134"/>
                </a:lnTo>
                <a:lnTo>
                  <a:pt x="595" y="715505"/>
                </a:lnTo>
                <a:lnTo>
                  <a:pt x="1890" y="721791"/>
                </a:lnTo>
                <a:lnTo>
                  <a:pt x="8952" y="728854"/>
                </a:lnTo>
                <a:lnTo>
                  <a:pt x="10778" y="709134"/>
                </a:lnTo>
                <a:lnTo>
                  <a:pt x="21994" y="689908"/>
                </a:lnTo>
                <a:lnTo>
                  <a:pt x="40421" y="677073"/>
                </a:lnTo>
                <a:lnTo>
                  <a:pt x="50625" y="675073"/>
                </a:lnTo>
                <a:lnTo>
                  <a:pt x="49591" y="674039"/>
                </a:lnTo>
                <a:lnTo>
                  <a:pt x="55900" y="674039"/>
                </a:lnTo>
                <a:lnTo>
                  <a:pt x="64260" y="672401"/>
                </a:lnTo>
                <a:lnTo>
                  <a:pt x="94076" y="672401"/>
                </a:lnTo>
                <a:lnTo>
                  <a:pt x="89596" y="661069"/>
                </a:lnTo>
                <a:lnTo>
                  <a:pt x="83144" y="640191"/>
                </a:lnTo>
                <a:lnTo>
                  <a:pt x="81051" y="613527"/>
                </a:lnTo>
                <a:lnTo>
                  <a:pt x="49598" y="613527"/>
                </a:lnTo>
                <a:lnTo>
                  <a:pt x="28289" y="609387"/>
                </a:lnTo>
                <a:lnTo>
                  <a:pt x="20096" y="599415"/>
                </a:lnTo>
                <a:close/>
              </a:path>
              <a:path w="730250" h="771525">
                <a:moveTo>
                  <a:pt x="64260" y="672401"/>
                </a:moveTo>
                <a:lnTo>
                  <a:pt x="51962" y="674811"/>
                </a:lnTo>
                <a:lnTo>
                  <a:pt x="66868" y="679664"/>
                </a:lnTo>
                <a:lnTo>
                  <a:pt x="78814" y="689363"/>
                </a:lnTo>
                <a:lnTo>
                  <a:pt x="85892" y="703209"/>
                </a:lnTo>
                <a:lnTo>
                  <a:pt x="87132" y="711580"/>
                </a:lnTo>
                <a:lnTo>
                  <a:pt x="97343" y="721791"/>
                </a:lnTo>
                <a:lnTo>
                  <a:pt x="98435" y="715708"/>
                </a:lnTo>
                <a:lnTo>
                  <a:pt x="98957" y="709134"/>
                </a:lnTo>
                <a:lnTo>
                  <a:pt x="98909" y="700496"/>
                </a:lnTo>
                <a:lnTo>
                  <a:pt x="96417" y="680368"/>
                </a:lnTo>
                <a:lnTo>
                  <a:pt x="84032" y="675316"/>
                </a:lnTo>
                <a:lnTo>
                  <a:pt x="64260" y="672401"/>
                </a:lnTo>
                <a:close/>
              </a:path>
              <a:path w="730250" h="771525">
                <a:moveTo>
                  <a:pt x="96417" y="680368"/>
                </a:moveTo>
                <a:lnTo>
                  <a:pt x="98909" y="700496"/>
                </a:lnTo>
                <a:lnTo>
                  <a:pt x="98957" y="709134"/>
                </a:lnTo>
                <a:lnTo>
                  <a:pt x="98435" y="715708"/>
                </a:lnTo>
                <a:lnTo>
                  <a:pt x="97343" y="721791"/>
                </a:lnTo>
                <a:lnTo>
                  <a:pt x="161802" y="721791"/>
                </a:lnTo>
                <a:lnTo>
                  <a:pt x="164545" y="701078"/>
                </a:lnTo>
                <a:lnTo>
                  <a:pt x="164658" y="700647"/>
                </a:lnTo>
                <a:lnTo>
                  <a:pt x="172074" y="692407"/>
                </a:lnTo>
                <a:lnTo>
                  <a:pt x="172096" y="692261"/>
                </a:lnTo>
                <a:lnTo>
                  <a:pt x="169974" y="691057"/>
                </a:lnTo>
                <a:lnTo>
                  <a:pt x="124156" y="688142"/>
                </a:lnTo>
                <a:lnTo>
                  <a:pt x="99753" y="681729"/>
                </a:lnTo>
                <a:lnTo>
                  <a:pt x="96417" y="680368"/>
                </a:lnTo>
                <a:close/>
              </a:path>
              <a:path w="730250" h="771525">
                <a:moveTo>
                  <a:pt x="51962" y="674811"/>
                </a:moveTo>
                <a:lnTo>
                  <a:pt x="50625" y="675073"/>
                </a:lnTo>
                <a:lnTo>
                  <a:pt x="87132" y="711580"/>
                </a:lnTo>
                <a:lnTo>
                  <a:pt x="85892" y="703209"/>
                </a:lnTo>
                <a:lnTo>
                  <a:pt x="78814" y="689363"/>
                </a:lnTo>
                <a:lnTo>
                  <a:pt x="66868" y="679664"/>
                </a:lnTo>
                <a:lnTo>
                  <a:pt x="51962" y="674811"/>
                </a:lnTo>
                <a:close/>
              </a:path>
              <a:path w="730250" h="771525">
                <a:moveTo>
                  <a:pt x="485837" y="691447"/>
                </a:moveTo>
                <a:lnTo>
                  <a:pt x="478953" y="693369"/>
                </a:lnTo>
                <a:lnTo>
                  <a:pt x="469167" y="697352"/>
                </a:lnTo>
                <a:lnTo>
                  <a:pt x="455778" y="700647"/>
                </a:lnTo>
                <a:lnTo>
                  <a:pt x="441366" y="702136"/>
                </a:lnTo>
                <a:lnTo>
                  <a:pt x="555644" y="702136"/>
                </a:lnTo>
                <a:lnTo>
                  <a:pt x="556001" y="700943"/>
                </a:lnTo>
                <a:lnTo>
                  <a:pt x="567250" y="694143"/>
                </a:lnTo>
                <a:lnTo>
                  <a:pt x="515808" y="694143"/>
                </a:lnTo>
                <a:lnTo>
                  <a:pt x="502652" y="693822"/>
                </a:lnTo>
                <a:lnTo>
                  <a:pt x="493199" y="692261"/>
                </a:lnTo>
                <a:lnTo>
                  <a:pt x="485837" y="691447"/>
                </a:lnTo>
                <a:close/>
              </a:path>
              <a:path w="730250" h="771525">
                <a:moveTo>
                  <a:pt x="402999" y="698463"/>
                </a:moveTo>
                <a:lnTo>
                  <a:pt x="388534" y="698473"/>
                </a:lnTo>
                <a:lnTo>
                  <a:pt x="403289" y="698473"/>
                </a:lnTo>
                <a:lnTo>
                  <a:pt x="402999" y="698463"/>
                </a:lnTo>
                <a:close/>
              </a:path>
              <a:path w="730250" h="771525">
                <a:moveTo>
                  <a:pt x="309506" y="690965"/>
                </a:moveTo>
                <a:lnTo>
                  <a:pt x="294868" y="692388"/>
                </a:lnTo>
                <a:lnTo>
                  <a:pt x="280689" y="694558"/>
                </a:lnTo>
                <a:lnTo>
                  <a:pt x="268145" y="695680"/>
                </a:lnTo>
                <a:lnTo>
                  <a:pt x="346971" y="695680"/>
                </a:lnTo>
                <a:lnTo>
                  <a:pt x="337718" y="694583"/>
                </a:lnTo>
                <a:lnTo>
                  <a:pt x="323429" y="692086"/>
                </a:lnTo>
                <a:lnTo>
                  <a:pt x="309506" y="690965"/>
                </a:lnTo>
                <a:close/>
              </a:path>
              <a:path w="730250" h="771525">
                <a:moveTo>
                  <a:pt x="566037" y="690791"/>
                </a:moveTo>
                <a:lnTo>
                  <a:pt x="552177" y="691206"/>
                </a:lnTo>
                <a:lnTo>
                  <a:pt x="538655" y="692176"/>
                </a:lnTo>
                <a:lnTo>
                  <a:pt x="515808" y="694143"/>
                </a:lnTo>
                <a:lnTo>
                  <a:pt x="567250" y="694143"/>
                </a:lnTo>
                <a:lnTo>
                  <a:pt x="568748" y="693238"/>
                </a:lnTo>
                <a:lnTo>
                  <a:pt x="566037" y="690791"/>
                </a:lnTo>
                <a:close/>
              </a:path>
              <a:path w="730250" h="771525">
                <a:moveTo>
                  <a:pt x="94076" y="672401"/>
                </a:moveTo>
                <a:lnTo>
                  <a:pt x="64260" y="672401"/>
                </a:lnTo>
                <a:lnTo>
                  <a:pt x="84080" y="675336"/>
                </a:lnTo>
                <a:lnTo>
                  <a:pt x="96417" y="680368"/>
                </a:lnTo>
                <a:lnTo>
                  <a:pt x="96049" y="677390"/>
                </a:lnTo>
                <a:lnTo>
                  <a:pt x="94076" y="672401"/>
                </a:lnTo>
                <a:close/>
              </a:path>
              <a:path w="730250" h="771525">
                <a:moveTo>
                  <a:pt x="49591" y="674039"/>
                </a:moveTo>
                <a:lnTo>
                  <a:pt x="50625" y="675073"/>
                </a:lnTo>
                <a:lnTo>
                  <a:pt x="51962" y="674811"/>
                </a:lnTo>
                <a:lnTo>
                  <a:pt x="49591" y="674039"/>
                </a:lnTo>
                <a:close/>
              </a:path>
              <a:path w="730250" h="771525">
                <a:moveTo>
                  <a:pt x="55900" y="674039"/>
                </a:moveTo>
                <a:lnTo>
                  <a:pt x="49591" y="674039"/>
                </a:lnTo>
                <a:lnTo>
                  <a:pt x="51962" y="674811"/>
                </a:lnTo>
                <a:lnTo>
                  <a:pt x="55900" y="674039"/>
                </a:lnTo>
                <a:close/>
              </a:path>
              <a:path w="730250" h="771525">
                <a:moveTo>
                  <a:pt x="49004" y="580256"/>
                </a:moveTo>
                <a:lnTo>
                  <a:pt x="27629" y="585210"/>
                </a:lnTo>
                <a:lnTo>
                  <a:pt x="20096" y="599415"/>
                </a:lnTo>
                <a:lnTo>
                  <a:pt x="28289" y="609387"/>
                </a:lnTo>
                <a:lnTo>
                  <a:pt x="49598" y="613527"/>
                </a:lnTo>
                <a:lnTo>
                  <a:pt x="70906" y="609642"/>
                </a:lnTo>
                <a:lnTo>
                  <a:pt x="78503" y="600006"/>
                </a:lnTo>
                <a:lnTo>
                  <a:pt x="70450" y="586684"/>
                </a:lnTo>
                <a:lnTo>
                  <a:pt x="49004" y="580256"/>
                </a:lnTo>
                <a:close/>
              </a:path>
              <a:path w="730250" h="771525">
                <a:moveTo>
                  <a:pt x="78503" y="600006"/>
                </a:moveTo>
                <a:lnTo>
                  <a:pt x="70906" y="609642"/>
                </a:lnTo>
                <a:lnTo>
                  <a:pt x="49598" y="613527"/>
                </a:lnTo>
                <a:lnTo>
                  <a:pt x="81051" y="613527"/>
                </a:lnTo>
                <a:lnTo>
                  <a:pt x="80211" y="602830"/>
                </a:lnTo>
                <a:lnTo>
                  <a:pt x="78503" y="600006"/>
                </a:lnTo>
                <a:close/>
              </a:path>
              <a:path w="730250" h="771525">
                <a:moveTo>
                  <a:pt x="78484" y="580256"/>
                </a:moveTo>
                <a:lnTo>
                  <a:pt x="49004" y="580256"/>
                </a:lnTo>
                <a:lnTo>
                  <a:pt x="70450" y="586684"/>
                </a:lnTo>
                <a:lnTo>
                  <a:pt x="78503" y="600006"/>
                </a:lnTo>
                <a:lnTo>
                  <a:pt x="80592" y="597357"/>
                </a:lnTo>
                <a:lnTo>
                  <a:pt x="79678" y="587392"/>
                </a:lnTo>
                <a:lnTo>
                  <a:pt x="78484" y="580256"/>
                </a:lnTo>
                <a:close/>
              </a:path>
              <a:path w="730250" h="771525">
                <a:moveTo>
                  <a:pt x="18851" y="163798"/>
                </a:moveTo>
                <a:lnTo>
                  <a:pt x="18082" y="164604"/>
                </a:lnTo>
                <a:lnTo>
                  <a:pt x="18725" y="179966"/>
                </a:lnTo>
                <a:lnTo>
                  <a:pt x="20140" y="190738"/>
                </a:lnTo>
                <a:lnTo>
                  <a:pt x="21554" y="199123"/>
                </a:lnTo>
                <a:lnTo>
                  <a:pt x="22197" y="207327"/>
                </a:lnTo>
                <a:lnTo>
                  <a:pt x="21496" y="219610"/>
                </a:lnTo>
                <a:lnTo>
                  <a:pt x="20337" y="235783"/>
                </a:lnTo>
                <a:lnTo>
                  <a:pt x="20140" y="251691"/>
                </a:lnTo>
                <a:lnTo>
                  <a:pt x="22324" y="263182"/>
                </a:lnTo>
                <a:lnTo>
                  <a:pt x="23647" y="281128"/>
                </a:lnTo>
                <a:lnTo>
                  <a:pt x="21783" y="312723"/>
                </a:lnTo>
                <a:lnTo>
                  <a:pt x="19869" y="348087"/>
                </a:lnTo>
                <a:lnTo>
                  <a:pt x="21042" y="377342"/>
                </a:lnTo>
                <a:lnTo>
                  <a:pt x="22825" y="389762"/>
                </a:lnTo>
                <a:lnTo>
                  <a:pt x="23812" y="403726"/>
                </a:lnTo>
                <a:lnTo>
                  <a:pt x="23544" y="418461"/>
                </a:lnTo>
                <a:lnTo>
                  <a:pt x="21562" y="433197"/>
                </a:lnTo>
                <a:lnTo>
                  <a:pt x="18272" y="449465"/>
                </a:lnTo>
                <a:lnTo>
                  <a:pt x="15403" y="467640"/>
                </a:lnTo>
                <a:lnTo>
                  <a:pt x="14486" y="485208"/>
                </a:lnTo>
                <a:lnTo>
                  <a:pt x="17054" y="499656"/>
                </a:lnTo>
                <a:lnTo>
                  <a:pt x="19804" y="511474"/>
                </a:lnTo>
                <a:lnTo>
                  <a:pt x="19356" y="523086"/>
                </a:lnTo>
                <a:lnTo>
                  <a:pt x="17436" y="534847"/>
                </a:lnTo>
                <a:lnTo>
                  <a:pt x="15771" y="547116"/>
                </a:lnTo>
                <a:lnTo>
                  <a:pt x="15672" y="559341"/>
                </a:lnTo>
                <a:lnTo>
                  <a:pt x="16706" y="571228"/>
                </a:lnTo>
                <a:lnTo>
                  <a:pt x="17980" y="583679"/>
                </a:lnTo>
                <a:lnTo>
                  <a:pt x="18603" y="597598"/>
                </a:lnTo>
                <a:lnTo>
                  <a:pt x="20096" y="599415"/>
                </a:lnTo>
                <a:lnTo>
                  <a:pt x="27629" y="585210"/>
                </a:lnTo>
                <a:lnTo>
                  <a:pt x="49004" y="580256"/>
                </a:lnTo>
                <a:lnTo>
                  <a:pt x="78484" y="580256"/>
                </a:lnTo>
                <a:lnTo>
                  <a:pt x="78004" y="577392"/>
                </a:lnTo>
                <a:lnTo>
                  <a:pt x="77174" y="566221"/>
                </a:lnTo>
                <a:lnTo>
                  <a:pt x="78788" y="552742"/>
                </a:lnTo>
                <a:lnTo>
                  <a:pt x="78763" y="538791"/>
                </a:lnTo>
                <a:lnTo>
                  <a:pt x="74543" y="526464"/>
                </a:lnTo>
                <a:lnTo>
                  <a:pt x="69748" y="515010"/>
                </a:lnTo>
                <a:lnTo>
                  <a:pt x="67993" y="503682"/>
                </a:lnTo>
                <a:lnTo>
                  <a:pt x="69390" y="490613"/>
                </a:lnTo>
                <a:lnTo>
                  <a:pt x="71087" y="475540"/>
                </a:lnTo>
                <a:lnTo>
                  <a:pt x="72521" y="460317"/>
                </a:lnTo>
                <a:lnTo>
                  <a:pt x="73124" y="446798"/>
                </a:lnTo>
                <a:lnTo>
                  <a:pt x="73484" y="436065"/>
                </a:lnTo>
                <a:lnTo>
                  <a:pt x="73881" y="426446"/>
                </a:lnTo>
                <a:lnTo>
                  <a:pt x="73290" y="415494"/>
                </a:lnTo>
                <a:lnTo>
                  <a:pt x="70686" y="400761"/>
                </a:lnTo>
                <a:lnTo>
                  <a:pt x="70566" y="378541"/>
                </a:lnTo>
                <a:lnTo>
                  <a:pt x="75317" y="351648"/>
                </a:lnTo>
                <a:lnTo>
                  <a:pt x="81032" y="327039"/>
                </a:lnTo>
                <a:lnTo>
                  <a:pt x="83805" y="311670"/>
                </a:lnTo>
                <a:lnTo>
                  <a:pt x="81935" y="299365"/>
                </a:lnTo>
                <a:lnTo>
                  <a:pt x="77726" y="282359"/>
                </a:lnTo>
                <a:lnTo>
                  <a:pt x="73277" y="265057"/>
                </a:lnTo>
                <a:lnTo>
                  <a:pt x="70686" y="251866"/>
                </a:lnTo>
                <a:lnTo>
                  <a:pt x="71693" y="236378"/>
                </a:lnTo>
                <a:lnTo>
                  <a:pt x="75158" y="213194"/>
                </a:lnTo>
                <a:lnTo>
                  <a:pt x="78864" y="188201"/>
                </a:lnTo>
                <a:lnTo>
                  <a:pt x="79156" y="184662"/>
                </a:lnTo>
                <a:lnTo>
                  <a:pt x="49274" y="184662"/>
                </a:lnTo>
                <a:lnTo>
                  <a:pt x="27917" y="179504"/>
                </a:lnTo>
                <a:lnTo>
                  <a:pt x="18851" y="163798"/>
                </a:lnTo>
                <a:close/>
              </a:path>
              <a:path w="730250" h="771525">
                <a:moveTo>
                  <a:pt x="49337" y="151142"/>
                </a:moveTo>
                <a:lnTo>
                  <a:pt x="27850" y="154354"/>
                </a:lnTo>
                <a:lnTo>
                  <a:pt x="18851" y="163798"/>
                </a:lnTo>
                <a:lnTo>
                  <a:pt x="27917" y="179504"/>
                </a:lnTo>
                <a:lnTo>
                  <a:pt x="49274" y="184662"/>
                </a:lnTo>
                <a:lnTo>
                  <a:pt x="70630" y="178512"/>
                </a:lnTo>
                <a:lnTo>
                  <a:pt x="78473" y="164691"/>
                </a:lnTo>
                <a:lnTo>
                  <a:pt x="70825" y="155332"/>
                </a:lnTo>
                <a:lnTo>
                  <a:pt x="49337" y="151142"/>
                </a:lnTo>
                <a:close/>
              </a:path>
              <a:path w="730250" h="771525">
                <a:moveTo>
                  <a:pt x="78473" y="164691"/>
                </a:moveTo>
                <a:lnTo>
                  <a:pt x="70630" y="178512"/>
                </a:lnTo>
                <a:lnTo>
                  <a:pt x="49274" y="184662"/>
                </a:lnTo>
                <a:lnTo>
                  <a:pt x="79156" y="184662"/>
                </a:lnTo>
                <a:lnTo>
                  <a:pt x="80592" y="167284"/>
                </a:lnTo>
                <a:lnTo>
                  <a:pt x="78473" y="164691"/>
                </a:lnTo>
                <a:close/>
              </a:path>
              <a:path w="730250" h="771525">
                <a:moveTo>
                  <a:pt x="80990" y="151142"/>
                </a:moveTo>
                <a:lnTo>
                  <a:pt x="49337" y="151142"/>
                </a:lnTo>
                <a:lnTo>
                  <a:pt x="70825" y="155332"/>
                </a:lnTo>
                <a:lnTo>
                  <a:pt x="78473" y="164691"/>
                </a:lnTo>
                <a:lnTo>
                  <a:pt x="80338" y="161404"/>
                </a:lnTo>
                <a:lnTo>
                  <a:pt x="80990" y="151142"/>
                </a:lnTo>
                <a:close/>
              </a:path>
              <a:path w="730250" h="771525">
                <a:moveTo>
                  <a:pt x="38402" y="0"/>
                </a:moveTo>
                <a:lnTo>
                  <a:pt x="18174" y="7467"/>
                </a:lnTo>
                <a:lnTo>
                  <a:pt x="6768" y="21734"/>
                </a:lnTo>
                <a:lnTo>
                  <a:pt x="1728" y="39571"/>
                </a:lnTo>
                <a:lnTo>
                  <a:pt x="595" y="57746"/>
                </a:lnTo>
                <a:lnTo>
                  <a:pt x="3347" y="82010"/>
                </a:lnTo>
                <a:lnTo>
                  <a:pt x="9402" y="99172"/>
                </a:lnTo>
                <a:lnTo>
                  <a:pt x="15457" y="121856"/>
                </a:lnTo>
                <a:lnTo>
                  <a:pt x="18209" y="162687"/>
                </a:lnTo>
                <a:lnTo>
                  <a:pt x="18851" y="163798"/>
                </a:lnTo>
                <a:lnTo>
                  <a:pt x="27850" y="154354"/>
                </a:lnTo>
                <a:lnTo>
                  <a:pt x="49337" y="151142"/>
                </a:lnTo>
                <a:lnTo>
                  <a:pt x="80990" y="151142"/>
                </a:lnTo>
                <a:lnTo>
                  <a:pt x="83251" y="115586"/>
                </a:lnTo>
                <a:lnTo>
                  <a:pt x="89660" y="91182"/>
                </a:lnTo>
                <a:lnTo>
                  <a:pt x="96068" y="75461"/>
                </a:lnTo>
                <a:lnTo>
                  <a:pt x="98981" y="55689"/>
                </a:lnTo>
                <a:lnTo>
                  <a:pt x="94309" y="31850"/>
                </a:lnTo>
                <a:lnTo>
                  <a:pt x="81475" y="13423"/>
                </a:lnTo>
                <a:lnTo>
                  <a:pt x="62248" y="2207"/>
                </a:lnTo>
                <a:lnTo>
                  <a:pt x="38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44794" y="4290165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292" y="0"/>
                </a:moveTo>
                <a:lnTo>
                  <a:pt x="21263" y="402"/>
                </a:lnTo>
                <a:lnTo>
                  <a:pt x="14021" y="5814"/>
                </a:lnTo>
                <a:lnTo>
                  <a:pt x="10094" y="15453"/>
                </a:lnTo>
                <a:lnTo>
                  <a:pt x="9519" y="27714"/>
                </a:lnTo>
                <a:lnTo>
                  <a:pt x="12335" y="40991"/>
                </a:lnTo>
                <a:lnTo>
                  <a:pt x="14911" y="53611"/>
                </a:lnTo>
                <a:lnTo>
                  <a:pt x="14883" y="64886"/>
                </a:lnTo>
                <a:lnTo>
                  <a:pt x="14162" y="75142"/>
                </a:lnTo>
                <a:lnTo>
                  <a:pt x="14659" y="84705"/>
                </a:lnTo>
                <a:lnTo>
                  <a:pt x="15151" y="92609"/>
                </a:lnTo>
                <a:lnTo>
                  <a:pt x="13932" y="99438"/>
                </a:lnTo>
                <a:lnTo>
                  <a:pt x="11766" y="108270"/>
                </a:lnTo>
                <a:lnTo>
                  <a:pt x="9414" y="122182"/>
                </a:lnTo>
                <a:lnTo>
                  <a:pt x="7011" y="141775"/>
                </a:lnTo>
                <a:lnTo>
                  <a:pt x="5457" y="148868"/>
                </a:lnTo>
                <a:lnTo>
                  <a:pt x="1845" y="161806"/>
                </a:lnTo>
                <a:lnTo>
                  <a:pt x="0" y="176524"/>
                </a:lnTo>
                <a:lnTo>
                  <a:pt x="2378" y="186306"/>
                </a:lnTo>
                <a:lnTo>
                  <a:pt x="5995" y="192919"/>
                </a:lnTo>
                <a:lnTo>
                  <a:pt x="7865" y="198128"/>
                </a:lnTo>
                <a:lnTo>
                  <a:pt x="8331" y="204860"/>
                </a:lnTo>
                <a:lnTo>
                  <a:pt x="9416" y="214397"/>
                </a:lnTo>
                <a:lnTo>
                  <a:pt x="10645" y="225610"/>
                </a:lnTo>
                <a:lnTo>
                  <a:pt x="11548" y="237371"/>
                </a:lnTo>
                <a:lnTo>
                  <a:pt x="11495" y="247473"/>
                </a:lnTo>
                <a:lnTo>
                  <a:pt x="10948" y="255429"/>
                </a:lnTo>
                <a:lnTo>
                  <a:pt x="11091" y="262658"/>
                </a:lnTo>
                <a:lnTo>
                  <a:pt x="13110" y="270582"/>
                </a:lnTo>
                <a:lnTo>
                  <a:pt x="15230" y="278484"/>
                </a:lnTo>
                <a:lnTo>
                  <a:pt x="15096" y="285295"/>
                </a:lnTo>
                <a:lnTo>
                  <a:pt x="12997" y="292763"/>
                </a:lnTo>
                <a:lnTo>
                  <a:pt x="9224" y="302637"/>
                </a:lnTo>
                <a:lnTo>
                  <a:pt x="8990" y="314213"/>
                </a:lnTo>
                <a:lnTo>
                  <a:pt x="15218" y="324192"/>
                </a:lnTo>
                <a:lnTo>
                  <a:pt x="24761" y="330822"/>
                </a:lnTo>
                <a:lnTo>
                  <a:pt x="34471" y="332355"/>
                </a:lnTo>
                <a:lnTo>
                  <a:pt x="44074" y="327784"/>
                </a:lnTo>
                <a:lnTo>
                  <a:pt x="54042" y="318951"/>
                </a:lnTo>
                <a:lnTo>
                  <a:pt x="62771" y="308807"/>
                </a:lnTo>
                <a:lnTo>
                  <a:pt x="68660" y="300300"/>
                </a:lnTo>
                <a:lnTo>
                  <a:pt x="74016" y="294791"/>
                </a:lnTo>
                <a:lnTo>
                  <a:pt x="81356" y="290778"/>
                </a:lnTo>
                <a:lnTo>
                  <a:pt x="89387" y="286912"/>
                </a:lnTo>
                <a:lnTo>
                  <a:pt x="96816" y="281847"/>
                </a:lnTo>
                <a:lnTo>
                  <a:pt x="103012" y="275712"/>
                </a:lnTo>
                <a:lnTo>
                  <a:pt x="109060" y="270048"/>
                </a:lnTo>
                <a:lnTo>
                  <a:pt x="115834" y="265623"/>
                </a:lnTo>
                <a:lnTo>
                  <a:pt x="124209" y="263203"/>
                </a:lnTo>
                <a:lnTo>
                  <a:pt x="132886" y="259327"/>
                </a:lnTo>
                <a:lnTo>
                  <a:pt x="140742" y="252324"/>
                </a:lnTo>
                <a:lnTo>
                  <a:pt x="148488" y="245613"/>
                </a:lnTo>
                <a:lnTo>
                  <a:pt x="156836" y="242616"/>
                </a:lnTo>
                <a:lnTo>
                  <a:pt x="166697" y="239510"/>
                </a:lnTo>
                <a:lnTo>
                  <a:pt x="177451" y="232342"/>
                </a:lnTo>
                <a:lnTo>
                  <a:pt x="187515" y="224335"/>
                </a:lnTo>
                <a:lnTo>
                  <a:pt x="195304" y="218715"/>
                </a:lnTo>
                <a:lnTo>
                  <a:pt x="199762" y="214310"/>
                </a:lnTo>
                <a:lnTo>
                  <a:pt x="202729" y="208936"/>
                </a:lnTo>
                <a:lnTo>
                  <a:pt x="206936" y="204324"/>
                </a:lnTo>
                <a:lnTo>
                  <a:pt x="215116" y="202205"/>
                </a:lnTo>
                <a:lnTo>
                  <a:pt x="224064" y="201822"/>
                </a:lnTo>
                <a:lnTo>
                  <a:pt x="230064" y="201144"/>
                </a:lnTo>
                <a:lnTo>
                  <a:pt x="256238" y="178819"/>
                </a:lnTo>
                <a:lnTo>
                  <a:pt x="253762" y="160447"/>
                </a:lnTo>
                <a:lnTo>
                  <a:pt x="246628" y="149118"/>
                </a:lnTo>
                <a:lnTo>
                  <a:pt x="233810" y="142631"/>
                </a:lnTo>
                <a:lnTo>
                  <a:pt x="219897" y="138546"/>
                </a:lnTo>
                <a:lnTo>
                  <a:pt x="209477" y="134425"/>
                </a:lnTo>
                <a:lnTo>
                  <a:pt x="176580" y="111451"/>
                </a:lnTo>
                <a:lnTo>
                  <a:pt x="142663" y="84705"/>
                </a:lnTo>
                <a:lnTo>
                  <a:pt x="133659" y="76816"/>
                </a:lnTo>
                <a:lnTo>
                  <a:pt x="123238" y="70401"/>
                </a:lnTo>
                <a:lnTo>
                  <a:pt x="111798" y="64677"/>
                </a:lnTo>
                <a:lnTo>
                  <a:pt x="99737" y="58860"/>
                </a:lnTo>
                <a:lnTo>
                  <a:pt x="88442" y="51813"/>
                </a:lnTo>
                <a:lnTo>
                  <a:pt x="78316" y="43109"/>
                </a:lnTo>
                <a:lnTo>
                  <a:pt x="68702" y="33057"/>
                </a:lnTo>
                <a:lnTo>
                  <a:pt x="58944" y="21967"/>
                </a:lnTo>
                <a:lnTo>
                  <a:pt x="49151" y="11439"/>
                </a:lnTo>
                <a:lnTo>
                  <a:pt x="39594" y="3898"/>
                </a:lnTo>
                <a:lnTo>
                  <a:pt x="3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42400" y="5994400"/>
            <a:ext cx="39230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4D4D4D"/>
                </a:solidFill>
                <a:latin typeface="DejaVu Sans"/>
                <a:cs typeface="DejaVu Sans"/>
              </a:rPr>
              <a:t>If </a:t>
            </a:r>
            <a:r>
              <a:rPr sz="3200" spc="60" dirty="0">
                <a:solidFill>
                  <a:srgbClr val="4D4D4D"/>
                </a:solidFill>
                <a:latin typeface="DejaVu Sans"/>
                <a:cs typeface="DejaVu Sans"/>
              </a:rPr>
              <a:t>RMSE</a:t>
            </a:r>
            <a:r>
              <a:rPr sz="3200" spc="-23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3200" spc="-60" dirty="0">
                <a:solidFill>
                  <a:srgbClr val="4D4D4D"/>
                </a:solidFill>
                <a:latin typeface="DejaVu Sans"/>
                <a:cs typeface="DejaVu Sans"/>
              </a:rPr>
              <a:t>&lt;threshold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32379" y="6596722"/>
            <a:ext cx="873125" cy="771525"/>
          </a:xfrm>
          <a:custGeom>
            <a:avLst/>
            <a:gdLst/>
            <a:ahLst/>
            <a:cxnLst/>
            <a:rect l="l" t="t" r="r" b="b"/>
            <a:pathLst>
              <a:path w="873125" h="771525">
                <a:moveTo>
                  <a:pt x="812926" y="672401"/>
                </a:moveTo>
                <a:lnTo>
                  <a:pt x="789230" y="675336"/>
                </a:lnTo>
                <a:lnTo>
                  <a:pt x="772906" y="681793"/>
                </a:lnTo>
                <a:lnTo>
                  <a:pt x="752027" y="688249"/>
                </a:lnTo>
                <a:lnTo>
                  <a:pt x="714666" y="691184"/>
                </a:lnTo>
                <a:lnTo>
                  <a:pt x="711334" y="693198"/>
                </a:lnTo>
                <a:lnTo>
                  <a:pt x="722328" y="700496"/>
                </a:lnTo>
                <a:lnTo>
                  <a:pt x="727892" y="721271"/>
                </a:lnTo>
                <a:lnTo>
                  <a:pt x="727935" y="722385"/>
                </a:lnTo>
                <a:lnTo>
                  <a:pt x="723596" y="743201"/>
                </a:lnTo>
                <a:lnTo>
                  <a:pt x="710772" y="751033"/>
                </a:lnTo>
                <a:lnTo>
                  <a:pt x="715047" y="753300"/>
                </a:lnTo>
                <a:lnTo>
                  <a:pt x="751470" y="755925"/>
                </a:lnTo>
                <a:lnTo>
                  <a:pt x="773440" y="762173"/>
                </a:lnTo>
                <a:lnTo>
                  <a:pt x="790722" y="768529"/>
                </a:lnTo>
                <a:lnTo>
                  <a:pt x="812926" y="771436"/>
                </a:lnTo>
                <a:lnTo>
                  <a:pt x="838123" y="768426"/>
                </a:lnTo>
                <a:lnTo>
                  <a:pt x="857126" y="759231"/>
                </a:lnTo>
                <a:lnTo>
                  <a:pt x="868945" y="743596"/>
                </a:lnTo>
                <a:lnTo>
                  <a:pt x="872590" y="721271"/>
                </a:lnTo>
                <a:lnTo>
                  <a:pt x="868711" y="699694"/>
                </a:lnTo>
                <a:lnTo>
                  <a:pt x="858046" y="684444"/>
                </a:lnTo>
                <a:lnTo>
                  <a:pt x="839736" y="675390"/>
                </a:lnTo>
                <a:lnTo>
                  <a:pt x="812926" y="672401"/>
                </a:lnTo>
                <a:close/>
              </a:path>
              <a:path w="873125" h="771525">
                <a:moveTo>
                  <a:pt x="8941" y="728852"/>
                </a:moveTo>
                <a:lnTo>
                  <a:pt x="30293" y="764614"/>
                </a:lnTo>
                <a:lnTo>
                  <a:pt x="66305" y="770788"/>
                </a:lnTo>
                <a:lnTo>
                  <a:pt x="77725" y="769492"/>
                </a:lnTo>
                <a:lnTo>
                  <a:pt x="49592" y="769492"/>
                </a:lnTo>
                <a:lnTo>
                  <a:pt x="8941" y="728852"/>
                </a:lnTo>
                <a:close/>
              </a:path>
              <a:path w="873125" h="771525">
                <a:moveTo>
                  <a:pt x="50624" y="675071"/>
                </a:moveTo>
                <a:lnTo>
                  <a:pt x="40409" y="677073"/>
                </a:lnTo>
                <a:lnTo>
                  <a:pt x="21982" y="689908"/>
                </a:lnTo>
                <a:lnTo>
                  <a:pt x="10766" y="709134"/>
                </a:lnTo>
                <a:lnTo>
                  <a:pt x="8941" y="728852"/>
                </a:lnTo>
                <a:lnTo>
                  <a:pt x="49592" y="769492"/>
                </a:lnTo>
                <a:lnTo>
                  <a:pt x="66346" y="763642"/>
                </a:lnTo>
                <a:lnTo>
                  <a:pt x="78761" y="753740"/>
                </a:lnTo>
                <a:lnTo>
                  <a:pt x="86332" y="739658"/>
                </a:lnTo>
                <a:lnTo>
                  <a:pt x="88556" y="721271"/>
                </a:lnTo>
                <a:lnTo>
                  <a:pt x="87120" y="711577"/>
                </a:lnTo>
                <a:lnTo>
                  <a:pt x="50624" y="675071"/>
                </a:lnTo>
                <a:close/>
              </a:path>
              <a:path w="873125" h="771525">
                <a:moveTo>
                  <a:pt x="87120" y="711577"/>
                </a:moveTo>
                <a:lnTo>
                  <a:pt x="78761" y="753740"/>
                </a:lnTo>
                <a:lnTo>
                  <a:pt x="49592" y="769492"/>
                </a:lnTo>
                <a:lnTo>
                  <a:pt x="77725" y="769492"/>
                </a:lnTo>
                <a:lnTo>
                  <a:pt x="90569" y="768036"/>
                </a:lnTo>
                <a:lnTo>
                  <a:pt x="107731" y="761980"/>
                </a:lnTo>
                <a:lnTo>
                  <a:pt x="130415" y="755925"/>
                </a:lnTo>
                <a:lnTo>
                  <a:pt x="171245" y="753173"/>
                </a:lnTo>
                <a:lnTo>
                  <a:pt x="173407" y="751926"/>
                </a:lnTo>
                <a:lnTo>
                  <a:pt x="162066" y="743242"/>
                </a:lnTo>
                <a:lnTo>
                  <a:pt x="157827" y="722385"/>
                </a:lnTo>
                <a:lnTo>
                  <a:pt x="157780" y="721791"/>
                </a:lnTo>
                <a:lnTo>
                  <a:pt x="97331" y="721791"/>
                </a:lnTo>
                <a:lnTo>
                  <a:pt x="87120" y="711577"/>
                </a:lnTo>
                <a:close/>
              </a:path>
              <a:path w="873125" h="771525">
                <a:moveTo>
                  <a:pt x="705189" y="748073"/>
                </a:moveTo>
                <a:lnTo>
                  <a:pt x="444256" y="748073"/>
                </a:lnTo>
                <a:lnTo>
                  <a:pt x="471481" y="749647"/>
                </a:lnTo>
                <a:lnTo>
                  <a:pt x="495899" y="752210"/>
                </a:lnTo>
                <a:lnTo>
                  <a:pt x="512177" y="753554"/>
                </a:lnTo>
                <a:lnTo>
                  <a:pt x="530823" y="752949"/>
                </a:lnTo>
                <a:lnTo>
                  <a:pt x="588526" y="749809"/>
                </a:lnTo>
                <a:lnTo>
                  <a:pt x="608329" y="748410"/>
                </a:lnTo>
                <a:lnTo>
                  <a:pt x="705825" y="748410"/>
                </a:lnTo>
                <a:lnTo>
                  <a:pt x="705189" y="748073"/>
                </a:lnTo>
                <a:close/>
              </a:path>
              <a:path w="873125" h="771525">
                <a:moveTo>
                  <a:pt x="255593" y="750035"/>
                </a:moveTo>
                <a:lnTo>
                  <a:pt x="210992" y="750035"/>
                </a:lnTo>
                <a:lnTo>
                  <a:pt x="221969" y="752144"/>
                </a:lnTo>
                <a:lnTo>
                  <a:pt x="236038" y="753187"/>
                </a:lnTo>
                <a:lnTo>
                  <a:pt x="252948" y="750544"/>
                </a:lnTo>
                <a:lnTo>
                  <a:pt x="255593" y="750035"/>
                </a:lnTo>
                <a:close/>
              </a:path>
              <a:path w="873125" h="771525">
                <a:moveTo>
                  <a:pt x="173417" y="691057"/>
                </a:moveTo>
                <a:lnTo>
                  <a:pt x="172173" y="692073"/>
                </a:lnTo>
                <a:lnTo>
                  <a:pt x="172085" y="692261"/>
                </a:lnTo>
                <a:lnTo>
                  <a:pt x="187076" y="700763"/>
                </a:lnTo>
                <a:lnTo>
                  <a:pt x="193133" y="721791"/>
                </a:lnTo>
                <a:lnTo>
                  <a:pt x="193161" y="722385"/>
                </a:lnTo>
                <a:lnTo>
                  <a:pt x="188065" y="743467"/>
                </a:lnTo>
                <a:lnTo>
                  <a:pt x="173407" y="751926"/>
                </a:lnTo>
                <a:lnTo>
                  <a:pt x="174687" y="752906"/>
                </a:lnTo>
                <a:lnTo>
                  <a:pt x="189251" y="752044"/>
                </a:lnTo>
                <a:lnTo>
                  <a:pt x="200719" y="750544"/>
                </a:lnTo>
                <a:lnTo>
                  <a:pt x="210992" y="750035"/>
                </a:lnTo>
                <a:lnTo>
                  <a:pt x="255593" y="750035"/>
                </a:lnTo>
                <a:lnTo>
                  <a:pt x="270195" y="747220"/>
                </a:lnTo>
                <a:lnTo>
                  <a:pt x="285914" y="746099"/>
                </a:lnTo>
                <a:lnTo>
                  <a:pt x="701466" y="746099"/>
                </a:lnTo>
                <a:lnTo>
                  <a:pt x="697046" y="743755"/>
                </a:lnTo>
                <a:lnTo>
                  <a:pt x="692092" y="722385"/>
                </a:lnTo>
                <a:lnTo>
                  <a:pt x="698162" y="702136"/>
                </a:lnTo>
                <a:lnTo>
                  <a:pt x="538098" y="702136"/>
                </a:lnTo>
                <a:lnTo>
                  <a:pt x="520597" y="700697"/>
                </a:lnTo>
                <a:lnTo>
                  <a:pt x="505299" y="698960"/>
                </a:lnTo>
                <a:lnTo>
                  <a:pt x="486296" y="698473"/>
                </a:lnTo>
                <a:lnTo>
                  <a:pt x="466226" y="698473"/>
                </a:lnTo>
                <a:lnTo>
                  <a:pt x="450099" y="698258"/>
                </a:lnTo>
                <a:lnTo>
                  <a:pt x="436271" y="697561"/>
                </a:lnTo>
                <a:lnTo>
                  <a:pt x="417616" y="696371"/>
                </a:lnTo>
                <a:lnTo>
                  <a:pt x="409711" y="695680"/>
                </a:lnTo>
                <a:lnTo>
                  <a:pt x="302449" y="695680"/>
                </a:lnTo>
                <a:lnTo>
                  <a:pt x="285074" y="695499"/>
                </a:lnTo>
                <a:lnTo>
                  <a:pt x="267318" y="695005"/>
                </a:lnTo>
                <a:lnTo>
                  <a:pt x="249871" y="694271"/>
                </a:lnTo>
                <a:lnTo>
                  <a:pt x="203530" y="691680"/>
                </a:lnTo>
                <a:lnTo>
                  <a:pt x="188782" y="691218"/>
                </a:lnTo>
                <a:lnTo>
                  <a:pt x="173417" y="691057"/>
                </a:lnTo>
                <a:close/>
              </a:path>
              <a:path w="873125" h="771525">
                <a:moveTo>
                  <a:pt x="705825" y="748410"/>
                </a:moveTo>
                <a:lnTo>
                  <a:pt x="608329" y="748410"/>
                </a:lnTo>
                <a:lnTo>
                  <a:pt x="626417" y="748572"/>
                </a:lnTo>
                <a:lnTo>
                  <a:pt x="682016" y="752023"/>
                </a:lnTo>
                <a:lnTo>
                  <a:pt x="707706" y="752906"/>
                </a:lnTo>
                <a:lnTo>
                  <a:pt x="710772" y="751033"/>
                </a:lnTo>
                <a:lnTo>
                  <a:pt x="705825" y="748410"/>
                </a:lnTo>
                <a:close/>
              </a:path>
              <a:path w="873125" h="771525">
                <a:moveTo>
                  <a:pt x="172001" y="692213"/>
                </a:moveTo>
                <a:lnTo>
                  <a:pt x="161609" y="700697"/>
                </a:lnTo>
                <a:lnTo>
                  <a:pt x="161514" y="701078"/>
                </a:lnTo>
                <a:lnTo>
                  <a:pt x="157874" y="721271"/>
                </a:lnTo>
                <a:lnTo>
                  <a:pt x="157827" y="722385"/>
                </a:lnTo>
                <a:lnTo>
                  <a:pt x="162066" y="743242"/>
                </a:lnTo>
                <a:lnTo>
                  <a:pt x="173407" y="751926"/>
                </a:lnTo>
                <a:lnTo>
                  <a:pt x="188065" y="743467"/>
                </a:lnTo>
                <a:lnTo>
                  <a:pt x="193161" y="722385"/>
                </a:lnTo>
                <a:lnTo>
                  <a:pt x="193133" y="721791"/>
                </a:lnTo>
                <a:lnTo>
                  <a:pt x="187076" y="700763"/>
                </a:lnTo>
                <a:lnTo>
                  <a:pt x="172001" y="692213"/>
                </a:lnTo>
                <a:close/>
              </a:path>
              <a:path w="873125" h="771525">
                <a:moveTo>
                  <a:pt x="703677" y="747271"/>
                </a:moveTo>
                <a:lnTo>
                  <a:pt x="358986" y="747271"/>
                </a:lnTo>
                <a:lnTo>
                  <a:pt x="377711" y="749404"/>
                </a:lnTo>
                <a:lnTo>
                  <a:pt x="398143" y="751104"/>
                </a:lnTo>
                <a:lnTo>
                  <a:pt x="444256" y="748073"/>
                </a:lnTo>
                <a:lnTo>
                  <a:pt x="705189" y="748073"/>
                </a:lnTo>
                <a:lnTo>
                  <a:pt x="703677" y="747271"/>
                </a:lnTo>
                <a:close/>
              </a:path>
              <a:path w="873125" h="771525">
                <a:moveTo>
                  <a:pt x="711334" y="693198"/>
                </a:moveTo>
                <a:lnTo>
                  <a:pt x="698520" y="700943"/>
                </a:lnTo>
                <a:lnTo>
                  <a:pt x="692092" y="722385"/>
                </a:lnTo>
                <a:lnTo>
                  <a:pt x="697046" y="743755"/>
                </a:lnTo>
                <a:lnTo>
                  <a:pt x="710772" y="751033"/>
                </a:lnTo>
                <a:lnTo>
                  <a:pt x="723596" y="743201"/>
                </a:lnTo>
                <a:lnTo>
                  <a:pt x="727935" y="722385"/>
                </a:lnTo>
                <a:lnTo>
                  <a:pt x="728032" y="721791"/>
                </a:lnTo>
                <a:lnTo>
                  <a:pt x="722328" y="700496"/>
                </a:lnTo>
                <a:lnTo>
                  <a:pt x="711334" y="693198"/>
                </a:lnTo>
                <a:close/>
              </a:path>
              <a:path w="873125" h="771525">
                <a:moveTo>
                  <a:pt x="701466" y="746099"/>
                </a:moveTo>
                <a:lnTo>
                  <a:pt x="285914" y="746099"/>
                </a:lnTo>
                <a:lnTo>
                  <a:pt x="312138" y="748522"/>
                </a:lnTo>
                <a:lnTo>
                  <a:pt x="326071" y="748824"/>
                </a:lnTo>
                <a:lnTo>
                  <a:pt x="342695" y="747382"/>
                </a:lnTo>
                <a:lnTo>
                  <a:pt x="703677" y="747271"/>
                </a:lnTo>
                <a:lnTo>
                  <a:pt x="701466" y="746099"/>
                </a:lnTo>
                <a:close/>
              </a:path>
              <a:path w="873125" h="771525">
                <a:moveTo>
                  <a:pt x="20091" y="599423"/>
                </a:moveTo>
                <a:lnTo>
                  <a:pt x="18083" y="603211"/>
                </a:lnTo>
                <a:lnTo>
                  <a:pt x="15464" y="639590"/>
                </a:lnTo>
                <a:lnTo>
                  <a:pt x="9206" y="661598"/>
                </a:lnTo>
                <a:lnTo>
                  <a:pt x="2853" y="678880"/>
                </a:lnTo>
                <a:lnTo>
                  <a:pt x="24" y="700496"/>
                </a:lnTo>
                <a:lnTo>
                  <a:pt x="0" y="709134"/>
                </a:lnTo>
                <a:lnTo>
                  <a:pt x="583" y="715505"/>
                </a:lnTo>
                <a:lnTo>
                  <a:pt x="1878" y="721791"/>
                </a:lnTo>
                <a:lnTo>
                  <a:pt x="8941" y="728852"/>
                </a:lnTo>
                <a:lnTo>
                  <a:pt x="10766" y="709134"/>
                </a:lnTo>
                <a:lnTo>
                  <a:pt x="21982" y="689908"/>
                </a:lnTo>
                <a:lnTo>
                  <a:pt x="40409" y="677073"/>
                </a:lnTo>
                <a:lnTo>
                  <a:pt x="50624" y="675071"/>
                </a:lnTo>
                <a:lnTo>
                  <a:pt x="49592" y="674039"/>
                </a:lnTo>
                <a:lnTo>
                  <a:pt x="55889" y="674039"/>
                </a:lnTo>
                <a:lnTo>
                  <a:pt x="64248" y="672401"/>
                </a:lnTo>
                <a:lnTo>
                  <a:pt x="94065" y="672401"/>
                </a:lnTo>
                <a:lnTo>
                  <a:pt x="89584" y="661069"/>
                </a:lnTo>
                <a:lnTo>
                  <a:pt x="83132" y="640191"/>
                </a:lnTo>
                <a:lnTo>
                  <a:pt x="81039" y="613522"/>
                </a:lnTo>
                <a:lnTo>
                  <a:pt x="49586" y="613522"/>
                </a:lnTo>
                <a:lnTo>
                  <a:pt x="28277" y="609381"/>
                </a:lnTo>
                <a:lnTo>
                  <a:pt x="20091" y="599423"/>
                </a:lnTo>
                <a:close/>
              </a:path>
              <a:path w="873125" h="771525">
                <a:moveTo>
                  <a:pt x="64248" y="672401"/>
                </a:moveTo>
                <a:lnTo>
                  <a:pt x="51958" y="674810"/>
                </a:lnTo>
                <a:lnTo>
                  <a:pt x="66862" y="679664"/>
                </a:lnTo>
                <a:lnTo>
                  <a:pt x="78804" y="689363"/>
                </a:lnTo>
                <a:lnTo>
                  <a:pt x="85881" y="703209"/>
                </a:lnTo>
                <a:lnTo>
                  <a:pt x="87120" y="711577"/>
                </a:lnTo>
                <a:lnTo>
                  <a:pt x="97331" y="721791"/>
                </a:lnTo>
                <a:lnTo>
                  <a:pt x="98424" y="715708"/>
                </a:lnTo>
                <a:lnTo>
                  <a:pt x="98945" y="709134"/>
                </a:lnTo>
                <a:lnTo>
                  <a:pt x="98898" y="700496"/>
                </a:lnTo>
                <a:lnTo>
                  <a:pt x="96406" y="680368"/>
                </a:lnTo>
                <a:lnTo>
                  <a:pt x="84020" y="675316"/>
                </a:lnTo>
                <a:lnTo>
                  <a:pt x="64248" y="672401"/>
                </a:lnTo>
                <a:close/>
              </a:path>
              <a:path w="873125" h="771525">
                <a:moveTo>
                  <a:pt x="96406" y="680368"/>
                </a:moveTo>
                <a:lnTo>
                  <a:pt x="98898" y="700496"/>
                </a:lnTo>
                <a:lnTo>
                  <a:pt x="98945" y="709134"/>
                </a:lnTo>
                <a:lnTo>
                  <a:pt x="98424" y="715708"/>
                </a:lnTo>
                <a:lnTo>
                  <a:pt x="97331" y="721791"/>
                </a:lnTo>
                <a:lnTo>
                  <a:pt x="157780" y="721791"/>
                </a:lnTo>
                <a:lnTo>
                  <a:pt x="161514" y="701078"/>
                </a:lnTo>
                <a:lnTo>
                  <a:pt x="161609" y="700697"/>
                </a:lnTo>
                <a:lnTo>
                  <a:pt x="171943" y="692261"/>
                </a:lnTo>
                <a:lnTo>
                  <a:pt x="169963" y="691057"/>
                </a:lnTo>
                <a:lnTo>
                  <a:pt x="124145" y="688142"/>
                </a:lnTo>
                <a:lnTo>
                  <a:pt x="99741" y="681729"/>
                </a:lnTo>
                <a:lnTo>
                  <a:pt x="96406" y="680368"/>
                </a:lnTo>
                <a:close/>
              </a:path>
              <a:path w="873125" h="771525">
                <a:moveTo>
                  <a:pt x="51958" y="674810"/>
                </a:moveTo>
                <a:lnTo>
                  <a:pt x="50624" y="675071"/>
                </a:lnTo>
                <a:lnTo>
                  <a:pt x="87120" y="711577"/>
                </a:lnTo>
                <a:lnTo>
                  <a:pt x="85881" y="703209"/>
                </a:lnTo>
                <a:lnTo>
                  <a:pt x="78804" y="689363"/>
                </a:lnTo>
                <a:lnTo>
                  <a:pt x="66862" y="679664"/>
                </a:lnTo>
                <a:lnTo>
                  <a:pt x="51958" y="674810"/>
                </a:lnTo>
                <a:close/>
              </a:path>
              <a:path w="873125" h="771525">
                <a:moveTo>
                  <a:pt x="598593" y="691447"/>
                </a:moveTo>
                <a:lnTo>
                  <a:pt x="589228" y="693369"/>
                </a:lnTo>
                <a:lnTo>
                  <a:pt x="575920" y="697352"/>
                </a:lnTo>
                <a:lnTo>
                  <a:pt x="557708" y="700647"/>
                </a:lnTo>
                <a:lnTo>
                  <a:pt x="538098" y="702136"/>
                </a:lnTo>
                <a:lnTo>
                  <a:pt x="698162" y="702136"/>
                </a:lnTo>
                <a:lnTo>
                  <a:pt x="698520" y="700943"/>
                </a:lnTo>
                <a:lnTo>
                  <a:pt x="709770" y="694143"/>
                </a:lnTo>
                <a:lnTo>
                  <a:pt x="639355" y="694143"/>
                </a:lnTo>
                <a:lnTo>
                  <a:pt x="621460" y="693822"/>
                </a:lnTo>
                <a:lnTo>
                  <a:pt x="608605" y="692261"/>
                </a:lnTo>
                <a:lnTo>
                  <a:pt x="598593" y="691447"/>
                </a:lnTo>
                <a:close/>
              </a:path>
              <a:path w="873125" h="771525">
                <a:moveTo>
                  <a:pt x="485901" y="698463"/>
                </a:moveTo>
                <a:lnTo>
                  <a:pt x="466226" y="698473"/>
                </a:lnTo>
                <a:lnTo>
                  <a:pt x="486296" y="698473"/>
                </a:lnTo>
                <a:lnTo>
                  <a:pt x="485901" y="698463"/>
                </a:lnTo>
                <a:close/>
              </a:path>
              <a:path w="873125" h="771525">
                <a:moveTo>
                  <a:pt x="358710" y="690960"/>
                </a:moveTo>
                <a:lnTo>
                  <a:pt x="338800" y="692386"/>
                </a:lnTo>
                <a:lnTo>
                  <a:pt x="319514" y="694558"/>
                </a:lnTo>
                <a:lnTo>
                  <a:pt x="302449" y="695680"/>
                </a:lnTo>
                <a:lnTo>
                  <a:pt x="409711" y="695680"/>
                </a:lnTo>
                <a:lnTo>
                  <a:pt x="397089" y="694577"/>
                </a:lnTo>
                <a:lnTo>
                  <a:pt x="377646" y="692073"/>
                </a:lnTo>
                <a:lnTo>
                  <a:pt x="358710" y="690960"/>
                </a:lnTo>
                <a:close/>
              </a:path>
              <a:path w="873125" h="771525">
                <a:moveTo>
                  <a:pt x="707706" y="690791"/>
                </a:moveTo>
                <a:lnTo>
                  <a:pt x="688848" y="691206"/>
                </a:lnTo>
                <a:lnTo>
                  <a:pt x="670449" y="692176"/>
                </a:lnTo>
                <a:lnTo>
                  <a:pt x="639355" y="694143"/>
                </a:lnTo>
                <a:lnTo>
                  <a:pt x="709770" y="694143"/>
                </a:lnTo>
                <a:lnTo>
                  <a:pt x="711334" y="693198"/>
                </a:lnTo>
                <a:lnTo>
                  <a:pt x="707706" y="690791"/>
                </a:lnTo>
                <a:close/>
              </a:path>
              <a:path w="873125" h="771525">
                <a:moveTo>
                  <a:pt x="94065" y="672401"/>
                </a:moveTo>
                <a:lnTo>
                  <a:pt x="64248" y="672401"/>
                </a:lnTo>
                <a:lnTo>
                  <a:pt x="84069" y="675336"/>
                </a:lnTo>
                <a:lnTo>
                  <a:pt x="96406" y="680368"/>
                </a:lnTo>
                <a:lnTo>
                  <a:pt x="96037" y="677390"/>
                </a:lnTo>
                <a:lnTo>
                  <a:pt x="94065" y="672401"/>
                </a:lnTo>
                <a:close/>
              </a:path>
              <a:path w="873125" h="771525">
                <a:moveTo>
                  <a:pt x="49592" y="674039"/>
                </a:moveTo>
                <a:lnTo>
                  <a:pt x="50624" y="675071"/>
                </a:lnTo>
                <a:lnTo>
                  <a:pt x="51958" y="674810"/>
                </a:lnTo>
                <a:lnTo>
                  <a:pt x="49592" y="674039"/>
                </a:lnTo>
                <a:close/>
              </a:path>
              <a:path w="873125" h="771525">
                <a:moveTo>
                  <a:pt x="55889" y="674039"/>
                </a:moveTo>
                <a:lnTo>
                  <a:pt x="49592" y="674039"/>
                </a:lnTo>
                <a:lnTo>
                  <a:pt x="51958" y="674810"/>
                </a:lnTo>
                <a:lnTo>
                  <a:pt x="55889" y="674039"/>
                </a:lnTo>
                <a:close/>
              </a:path>
              <a:path w="873125" h="771525">
                <a:moveTo>
                  <a:pt x="48994" y="580256"/>
                </a:moveTo>
                <a:lnTo>
                  <a:pt x="27623" y="585210"/>
                </a:lnTo>
                <a:lnTo>
                  <a:pt x="20091" y="599423"/>
                </a:lnTo>
                <a:lnTo>
                  <a:pt x="28277" y="609381"/>
                </a:lnTo>
                <a:lnTo>
                  <a:pt x="49586" y="613522"/>
                </a:lnTo>
                <a:lnTo>
                  <a:pt x="70894" y="609641"/>
                </a:lnTo>
                <a:lnTo>
                  <a:pt x="78492" y="600006"/>
                </a:lnTo>
                <a:lnTo>
                  <a:pt x="70438" y="586684"/>
                </a:lnTo>
                <a:lnTo>
                  <a:pt x="48994" y="580256"/>
                </a:lnTo>
                <a:close/>
              </a:path>
              <a:path w="873125" h="771525">
                <a:moveTo>
                  <a:pt x="78492" y="600006"/>
                </a:moveTo>
                <a:lnTo>
                  <a:pt x="70894" y="609641"/>
                </a:lnTo>
                <a:lnTo>
                  <a:pt x="49586" y="613522"/>
                </a:lnTo>
                <a:lnTo>
                  <a:pt x="81039" y="613522"/>
                </a:lnTo>
                <a:lnTo>
                  <a:pt x="80199" y="602830"/>
                </a:lnTo>
                <a:lnTo>
                  <a:pt x="78492" y="600006"/>
                </a:lnTo>
                <a:close/>
              </a:path>
              <a:path w="873125" h="771525">
                <a:moveTo>
                  <a:pt x="78472" y="580256"/>
                </a:moveTo>
                <a:lnTo>
                  <a:pt x="48994" y="580256"/>
                </a:lnTo>
                <a:lnTo>
                  <a:pt x="70438" y="586684"/>
                </a:lnTo>
                <a:lnTo>
                  <a:pt x="78492" y="600006"/>
                </a:lnTo>
                <a:lnTo>
                  <a:pt x="80580" y="597357"/>
                </a:lnTo>
                <a:lnTo>
                  <a:pt x="79666" y="587392"/>
                </a:lnTo>
                <a:lnTo>
                  <a:pt x="78472" y="580256"/>
                </a:lnTo>
                <a:close/>
              </a:path>
              <a:path w="873125" h="771525">
                <a:moveTo>
                  <a:pt x="18852" y="163798"/>
                </a:moveTo>
                <a:lnTo>
                  <a:pt x="18083" y="164604"/>
                </a:lnTo>
                <a:lnTo>
                  <a:pt x="18726" y="179966"/>
                </a:lnTo>
                <a:lnTo>
                  <a:pt x="20141" y="190736"/>
                </a:lnTo>
                <a:lnTo>
                  <a:pt x="21555" y="199117"/>
                </a:lnTo>
                <a:lnTo>
                  <a:pt x="22198" y="207314"/>
                </a:lnTo>
                <a:lnTo>
                  <a:pt x="21495" y="219605"/>
                </a:lnTo>
                <a:lnTo>
                  <a:pt x="20333" y="235780"/>
                </a:lnTo>
                <a:lnTo>
                  <a:pt x="20136" y="251686"/>
                </a:lnTo>
                <a:lnTo>
                  <a:pt x="22325" y="263169"/>
                </a:lnTo>
                <a:lnTo>
                  <a:pt x="23643" y="281123"/>
                </a:lnTo>
                <a:lnTo>
                  <a:pt x="21778" y="312721"/>
                </a:lnTo>
                <a:lnTo>
                  <a:pt x="19862" y="348087"/>
                </a:lnTo>
                <a:lnTo>
                  <a:pt x="21030" y="377342"/>
                </a:lnTo>
                <a:lnTo>
                  <a:pt x="22813" y="389763"/>
                </a:lnTo>
                <a:lnTo>
                  <a:pt x="23800" y="403726"/>
                </a:lnTo>
                <a:lnTo>
                  <a:pt x="23532" y="418461"/>
                </a:lnTo>
                <a:lnTo>
                  <a:pt x="21551" y="433196"/>
                </a:lnTo>
                <a:lnTo>
                  <a:pt x="18260" y="449465"/>
                </a:lnTo>
                <a:lnTo>
                  <a:pt x="15393" y="467640"/>
                </a:lnTo>
                <a:lnTo>
                  <a:pt x="14480" y="485208"/>
                </a:lnTo>
                <a:lnTo>
                  <a:pt x="17055" y="499656"/>
                </a:lnTo>
                <a:lnTo>
                  <a:pt x="19799" y="511474"/>
                </a:lnTo>
                <a:lnTo>
                  <a:pt x="19350" y="523086"/>
                </a:lnTo>
                <a:lnTo>
                  <a:pt x="17430" y="534847"/>
                </a:lnTo>
                <a:lnTo>
                  <a:pt x="15759" y="547115"/>
                </a:lnTo>
                <a:lnTo>
                  <a:pt x="15661" y="559341"/>
                </a:lnTo>
                <a:lnTo>
                  <a:pt x="16694" y="571228"/>
                </a:lnTo>
                <a:lnTo>
                  <a:pt x="17969" y="583679"/>
                </a:lnTo>
                <a:lnTo>
                  <a:pt x="18591" y="597598"/>
                </a:lnTo>
                <a:lnTo>
                  <a:pt x="20091" y="599423"/>
                </a:lnTo>
                <a:lnTo>
                  <a:pt x="27623" y="585210"/>
                </a:lnTo>
                <a:lnTo>
                  <a:pt x="48994" y="580256"/>
                </a:lnTo>
                <a:lnTo>
                  <a:pt x="78472" y="580256"/>
                </a:lnTo>
                <a:lnTo>
                  <a:pt x="77993" y="577391"/>
                </a:lnTo>
                <a:lnTo>
                  <a:pt x="77162" y="566215"/>
                </a:lnTo>
                <a:lnTo>
                  <a:pt x="78777" y="552729"/>
                </a:lnTo>
                <a:lnTo>
                  <a:pt x="78756" y="538781"/>
                </a:lnTo>
                <a:lnTo>
                  <a:pt x="74537" y="526457"/>
                </a:lnTo>
                <a:lnTo>
                  <a:pt x="69738" y="515008"/>
                </a:lnTo>
                <a:lnTo>
                  <a:pt x="67982" y="503681"/>
                </a:lnTo>
                <a:lnTo>
                  <a:pt x="69380" y="490613"/>
                </a:lnTo>
                <a:lnTo>
                  <a:pt x="71082" y="475540"/>
                </a:lnTo>
                <a:lnTo>
                  <a:pt x="72520" y="460317"/>
                </a:lnTo>
                <a:lnTo>
                  <a:pt x="73125" y="446798"/>
                </a:lnTo>
                <a:lnTo>
                  <a:pt x="73483" y="436065"/>
                </a:lnTo>
                <a:lnTo>
                  <a:pt x="73876" y="426446"/>
                </a:lnTo>
                <a:lnTo>
                  <a:pt x="73281" y="415494"/>
                </a:lnTo>
                <a:lnTo>
                  <a:pt x="70674" y="400761"/>
                </a:lnTo>
                <a:lnTo>
                  <a:pt x="70554" y="378541"/>
                </a:lnTo>
                <a:lnTo>
                  <a:pt x="75305" y="351648"/>
                </a:lnTo>
                <a:lnTo>
                  <a:pt x="81020" y="327039"/>
                </a:lnTo>
                <a:lnTo>
                  <a:pt x="83793" y="311670"/>
                </a:lnTo>
                <a:lnTo>
                  <a:pt x="81926" y="299365"/>
                </a:lnTo>
                <a:lnTo>
                  <a:pt x="77720" y="282359"/>
                </a:lnTo>
                <a:lnTo>
                  <a:pt x="73271" y="265057"/>
                </a:lnTo>
                <a:lnTo>
                  <a:pt x="70674" y="251866"/>
                </a:lnTo>
                <a:lnTo>
                  <a:pt x="71681" y="236378"/>
                </a:lnTo>
                <a:lnTo>
                  <a:pt x="75146" y="213194"/>
                </a:lnTo>
                <a:lnTo>
                  <a:pt x="78852" y="188201"/>
                </a:lnTo>
                <a:lnTo>
                  <a:pt x="79144" y="184662"/>
                </a:lnTo>
                <a:lnTo>
                  <a:pt x="49268" y="184662"/>
                </a:lnTo>
                <a:lnTo>
                  <a:pt x="27916" y="179504"/>
                </a:lnTo>
                <a:lnTo>
                  <a:pt x="18852" y="163798"/>
                </a:lnTo>
                <a:close/>
              </a:path>
              <a:path w="873125" h="771525">
                <a:moveTo>
                  <a:pt x="49332" y="151142"/>
                </a:moveTo>
                <a:lnTo>
                  <a:pt x="27849" y="154354"/>
                </a:lnTo>
                <a:lnTo>
                  <a:pt x="18852" y="163798"/>
                </a:lnTo>
                <a:lnTo>
                  <a:pt x="27916" y="179504"/>
                </a:lnTo>
                <a:lnTo>
                  <a:pt x="49268" y="184662"/>
                </a:lnTo>
                <a:lnTo>
                  <a:pt x="70621" y="178512"/>
                </a:lnTo>
                <a:lnTo>
                  <a:pt x="78462" y="164691"/>
                </a:lnTo>
                <a:lnTo>
                  <a:pt x="70815" y="155332"/>
                </a:lnTo>
                <a:lnTo>
                  <a:pt x="49332" y="151142"/>
                </a:lnTo>
                <a:close/>
              </a:path>
              <a:path w="873125" h="771525">
                <a:moveTo>
                  <a:pt x="78462" y="164691"/>
                </a:moveTo>
                <a:lnTo>
                  <a:pt x="70621" y="178512"/>
                </a:lnTo>
                <a:lnTo>
                  <a:pt x="49268" y="184662"/>
                </a:lnTo>
                <a:lnTo>
                  <a:pt x="79144" y="184662"/>
                </a:lnTo>
                <a:lnTo>
                  <a:pt x="80580" y="167284"/>
                </a:lnTo>
                <a:lnTo>
                  <a:pt x="78462" y="164691"/>
                </a:lnTo>
                <a:close/>
              </a:path>
              <a:path w="873125" h="771525">
                <a:moveTo>
                  <a:pt x="80979" y="151142"/>
                </a:moveTo>
                <a:lnTo>
                  <a:pt x="49332" y="151142"/>
                </a:lnTo>
                <a:lnTo>
                  <a:pt x="70815" y="155332"/>
                </a:lnTo>
                <a:lnTo>
                  <a:pt x="78462" y="164691"/>
                </a:lnTo>
                <a:lnTo>
                  <a:pt x="80326" y="161404"/>
                </a:lnTo>
                <a:lnTo>
                  <a:pt x="80979" y="151142"/>
                </a:lnTo>
                <a:close/>
              </a:path>
              <a:path w="873125" h="771525">
                <a:moveTo>
                  <a:pt x="38403" y="0"/>
                </a:moveTo>
                <a:lnTo>
                  <a:pt x="18167" y="7467"/>
                </a:lnTo>
                <a:lnTo>
                  <a:pt x="6758" y="21734"/>
                </a:lnTo>
                <a:lnTo>
                  <a:pt x="1717" y="39571"/>
                </a:lnTo>
                <a:lnTo>
                  <a:pt x="583" y="57746"/>
                </a:lnTo>
                <a:lnTo>
                  <a:pt x="3337" y="82010"/>
                </a:lnTo>
                <a:lnTo>
                  <a:pt x="9397" y="99172"/>
                </a:lnTo>
                <a:lnTo>
                  <a:pt x="15456" y="121856"/>
                </a:lnTo>
                <a:lnTo>
                  <a:pt x="18210" y="162686"/>
                </a:lnTo>
                <a:lnTo>
                  <a:pt x="18852" y="163798"/>
                </a:lnTo>
                <a:lnTo>
                  <a:pt x="27849" y="154354"/>
                </a:lnTo>
                <a:lnTo>
                  <a:pt x="49332" y="151142"/>
                </a:lnTo>
                <a:lnTo>
                  <a:pt x="80979" y="151142"/>
                </a:lnTo>
                <a:lnTo>
                  <a:pt x="83239" y="115586"/>
                </a:lnTo>
                <a:lnTo>
                  <a:pt x="89648" y="91182"/>
                </a:lnTo>
                <a:lnTo>
                  <a:pt x="96057" y="75461"/>
                </a:lnTo>
                <a:lnTo>
                  <a:pt x="98970" y="55689"/>
                </a:lnTo>
                <a:lnTo>
                  <a:pt x="94298" y="31850"/>
                </a:lnTo>
                <a:lnTo>
                  <a:pt x="81464" y="13423"/>
                </a:lnTo>
                <a:lnTo>
                  <a:pt x="62242" y="2207"/>
                </a:lnTo>
                <a:lnTo>
                  <a:pt x="38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97727" y="7147766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40">
                <a:moveTo>
                  <a:pt x="30305" y="0"/>
                </a:moveTo>
                <a:lnTo>
                  <a:pt x="21276" y="402"/>
                </a:lnTo>
                <a:lnTo>
                  <a:pt x="14034" y="5814"/>
                </a:lnTo>
                <a:lnTo>
                  <a:pt x="10105" y="15453"/>
                </a:lnTo>
                <a:lnTo>
                  <a:pt x="9526" y="27714"/>
                </a:lnTo>
                <a:lnTo>
                  <a:pt x="12335" y="40991"/>
                </a:lnTo>
                <a:lnTo>
                  <a:pt x="14911" y="53612"/>
                </a:lnTo>
                <a:lnTo>
                  <a:pt x="14885" y="64886"/>
                </a:lnTo>
                <a:lnTo>
                  <a:pt x="14168" y="75142"/>
                </a:lnTo>
                <a:lnTo>
                  <a:pt x="14672" y="84705"/>
                </a:lnTo>
                <a:lnTo>
                  <a:pt x="15162" y="92609"/>
                </a:lnTo>
                <a:lnTo>
                  <a:pt x="13940" y="99438"/>
                </a:lnTo>
                <a:lnTo>
                  <a:pt x="11773" y="108270"/>
                </a:lnTo>
                <a:lnTo>
                  <a:pt x="9427" y="122182"/>
                </a:lnTo>
                <a:lnTo>
                  <a:pt x="7022" y="141775"/>
                </a:lnTo>
                <a:lnTo>
                  <a:pt x="5464" y="148868"/>
                </a:lnTo>
                <a:lnTo>
                  <a:pt x="1845" y="161806"/>
                </a:lnTo>
                <a:lnTo>
                  <a:pt x="0" y="176524"/>
                </a:lnTo>
                <a:lnTo>
                  <a:pt x="2378" y="186306"/>
                </a:lnTo>
                <a:lnTo>
                  <a:pt x="5995" y="192919"/>
                </a:lnTo>
                <a:lnTo>
                  <a:pt x="7865" y="198128"/>
                </a:lnTo>
                <a:lnTo>
                  <a:pt x="8333" y="204860"/>
                </a:lnTo>
                <a:lnTo>
                  <a:pt x="9422" y="214397"/>
                </a:lnTo>
                <a:lnTo>
                  <a:pt x="10656" y="225610"/>
                </a:lnTo>
                <a:lnTo>
                  <a:pt x="11560" y="237371"/>
                </a:lnTo>
                <a:lnTo>
                  <a:pt x="11503" y="247474"/>
                </a:lnTo>
                <a:lnTo>
                  <a:pt x="10954" y="255429"/>
                </a:lnTo>
                <a:lnTo>
                  <a:pt x="11096" y="262659"/>
                </a:lnTo>
                <a:lnTo>
                  <a:pt x="13110" y="270582"/>
                </a:lnTo>
                <a:lnTo>
                  <a:pt x="15237" y="278484"/>
                </a:lnTo>
                <a:lnTo>
                  <a:pt x="15105" y="285293"/>
                </a:lnTo>
                <a:lnTo>
                  <a:pt x="13004" y="292758"/>
                </a:lnTo>
                <a:lnTo>
                  <a:pt x="9224" y="302624"/>
                </a:lnTo>
                <a:lnTo>
                  <a:pt x="8991" y="314208"/>
                </a:lnTo>
                <a:lnTo>
                  <a:pt x="15224" y="324190"/>
                </a:lnTo>
                <a:lnTo>
                  <a:pt x="24772" y="330822"/>
                </a:lnTo>
                <a:lnTo>
                  <a:pt x="34484" y="332355"/>
                </a:lnTo>
                <a:lnTo>
                  <a:pt x="44085" y="327784"/>
                </a:lnTo>
                <a:lnTo>
                  <a:pt x="54048" y="318951"/>
                </a:lnTo>
                <a:lnTo>
                  <a:pt x="62773" y="308807"/>
                </a:lnTo>
                <a:lnTo>
                  <a:pt x="68660" y="300300"/>
                </a:lnTo>
                <a:lnTo>
                  <a:pt x="74018" y="294791"/>
                </a:lnTo>
                <a:lnTo>
                  <a:pt x="81363" y="290778"/>
                </a:lnTo>
                <a:lnTo>
                  <a:pt x="89398" y="286913"/>
                </a:lnTo>
                <a:lnTo>
                  <a:pt x="96828" y="281847"/>
                </a:lnTo>
                <a:lnTo>
                  <a:pt x="103020" y="275712"/>
                </a:lnTo>
                <a:lnTo>
                  <a:pt x="109068" y="270049"/>
                </a:lnTo>
                <a:lnTo>
                  <a:pt x="115845" y="265623"/>
                </a:lnTo>
                <a:lnTo>
                  <a:pt x="124222" y="263203"/>
                </a:lnTo>
                <a:lnTo>
                  <a:pt x="132894" y="259328"/>
                </a:lnTo>
                <a:lnTo>
                  <a:pt x="140750" y="252324"/>
                </a:lnTo>
                <a:lnTo>
                  <a:pt x="148498" y="245614"/>
                </a:lnTo>
                <a:lnTo>
                  <a:pt x="156848" y="242617"/>
                </a:lnTo>
                <a:lnTo>
                  <a:pt x="166709" y="239511"/>
                </a:lnTo>
                <a:lnTo>
                  <a:pt x="177462" y="232342"/>
                </a:lnTo>
                <a:lnTo>
                  <a:pt x="187522" y="224336"/>
                </a:lnTo>
                <a:lnTo>
                  <a:pt x="195304" y="218715"/>
                </a:lnTo>
                <a:lnTo>
                  <a:pt x="199770" y="214310"/>
                </a:lnTo>
                <a:lnTo>
                  <a:pt x="202738" y="208936"/>
                </a:lnTo>
                <a:lnTo>
                  <a:pt x="206943" y="204324"/>
                </a:lnTo>
                <a:lnTo>
                  <a:pt x="215116" y="202205"/>
                </a:lnTo>
                <a:lnTo>
                  <a:pt x="224071" y="201817"/>
                </a:lnTo>
                <a:lnTo>
                  <a:pt x="230075" y="201140"/>
                </a:lnTo>
                <a:lnTo>
                  <a:pt x="256250" y="178820"/>
                </a:lnTo>
                <a:lnTo>
                  <a:pt x="253775" y="160448"/>
                </a:lnTo>
                <a:lnTo>
                  <a:pt x="246634" y="149118"/>
                </a:lnTo>
                <a:lnTo>
                  <a:pt x="233814" y="142631"/>
                </a:lnTo>
                <a:lnTo>
                  <a:pt x="219903" y="138547"/>
                </a:lnTo>
                <a:lnTo>
                  <a:pt x="209490" y="134425"/>
                </a:lnTo>
                <a:lnTo>
                  <a:pt x="176587" y="111456"/>
                </a:lnTo>
                <a:lnTo>
                  <a:pt x="142675" y="84705"/>
                </a:lnTo>
                <a:lnTo>
                  <a:pt x="133669" y="76811"/>
                </a:lnTo>
                <a:lnTo>
                  <a:pt x="123244" y="70397"/>
                </a:lnTo>
                <a:lnTo>
                  <a:pt x="111800" y="64675"/>
                </a:lnTo>
                <a:lnTo>
                  <a:pt x="99737" y="58860"/>
                </a:lnTo>
                <a:lnTo>
                  <a:pt x="88450" y="51813"/>
                </a:lnTo>
                <a:lnTo>
                  <a:pt x="78328" y="43107"/>
                </a:lnTo>
                <a:lnTo>
                  <a:pt x="68715" y="33052"/>
                </a:lnTo>
                <a:lnTo>
                  <a:pt x="58957" y="21954"/>
                </a:lnTo>
                <a:lnTo>
                  <a:pt x="49163" y="11434"/>
                </a:lnTo>
                <a:lnTo>
                  <a:pt x="39607" y="3896"/>
                </a:lnTo>
                <a:lnTo>
                  <a:pt x="30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99385" y="6062027"/>
            <a:ext cx="35657" cy="7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6745" y="1366011"/>
            <a:ext cx="5877833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8900" y="4652314"/>
            <a:ext cx="42375" cy="101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8900" y="3364077"/>
            <a:ext cx="42061" cy="1006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8900" y="2078177"/>
            <a:ext cx="46383" cy="99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8100" y="5664200"/>
            <a:ext cx="3284854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0" marR="5080" indent="-95250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DejaVu Sans"/>
                <a:cs typeface="DejaVu Sans"/>
              </a:rPr>
              <a:t>Stochastic</a:t>
            </a:r>
            <a:r>
              <a:rPr sz="2600" spc="-105" dirty="0">
                <a:latin typeface="DejaVu Sans"/>
                <a:cs typeface="DejaVu Sans"/>
              </a:rPr>
              <a:t> </a:t>
            </a:r>
            <a:r>
              <a:rPr sz="2600" spc="-5" dirty="0">
                <a:latin typeface="DejaVu Sans"/>
                <a:cs typeface="DejaVu Sans"/>
              </a:rPr>
              <a:t>Gradient  </a:t>
            </a:r>
            <a:r>
              <a:rPr sz="2600" spc="-10" dirty="0">
                <a:latin typeface="DejaVu Sans"/>
                <a:cs typeface="DejaVu Sans"/>
              </a:rPr>
              <a:t>Descent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4800" y="2603500"/>
            <a:ext cx="2755900" cy="218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35665" y="3186377"/>
            <a:ext cx="1861820" cy="2349500"/>
          </a:xfrm>
          <a:custGeom>
            <a:avLst/>
            <a:gdLst/>
            <a:ahLst/>
            <a:cxnLst/>
            <a:rect l="l" t="t" r="r" b="b"/>
            <a:pathLst>
              <a:path w="1861820" h="2349500">
                <a:moveTo>
                  <a:pt x="97677" y="2197100"/>
                </a:moveTo>
                <a:lnTo>
                  <a:pt x="92394" y="2197100"/>
                </a:lnTo>
                <a:lnTo>
                  <a:pt x="67870" y="2222500"/>
                </a:lnTo>
                <a:lnTo>
                  <a:pt x="49358" y="2235200"/>
                </a:lnTo>
                <a:lnTo>
                  <a:pt x="33692" y="2247900"/>
                </a:lnTo>
                <a:lnTo>
                  <a:pt x="17705" y="2260600"/>
                </a:lnTo>
                <a:lnTo>
                  <a:pt x="4505" y="2286000"/>
                </a:lnTo>
                <a:lnTo>
                  <a:pt x="0" y="2311400"/>
                </a:lnTo>
                <a:lnTo>
                  <a:pt x="4998" y="2324100"/>
                </a:lnTo>
                <a:lnTo>
                  <a:pt x="20308" y="2349500"/>
                </a:lnTo>
                <a:lnTo>
                  <a:pt x="76689" y="2349500"/>
                </a:lnTo>
                <a:lnTo>
                  <a:pt x="78972" y="2346432"/>
                </a:lnTo>
                <a:lnTo>
                  <a:pt x="19140" y="2298700"/>
                </a:lnTo>
                <a:lnTo>
                  <a:pt x="19381" y="2298700"/>
                </a:lnTo>
                <a:lnTo>
                  <a:pt x="4916" y="2286000"/>
                </a:lnTo>
                <a:lnTo>
                  <a:pt x="112914" y="2286000"/>
                </a:lnTo>
                <a:lnTo>
                  <a:pt x="120729" y="2273300"/>
                </a:lnTo>
                <a:lnTo>
                  <a:pt x="141492" y="2235200"/>
                </a:lnTo>
                <a:lnTo>
                  <a:pt x="106760" y="2235200"/>
                </a:lnTo>
                <a:lnTo>
                  <a:pt x="93323" y="2209800"/>
                </a:lnTo>
                <a:lnTo>
                  <a:pt x="97677" y="2197100"/>
                </a:lnTo>
                <a:close/>
              </a:path>
              <a:path w="1861820" h="2349500">
                <a:moveTo>
                  <a:pt x="79003" y="2346390"/>
                </a:moveTo>
                <a:lnTo>
                  <a:pt x="82818" y="2349500"/>
                </a:lnTo>
                <a:lnTo>
                  <a:pt x="79003" y="2346390"/>
                </a:lnTo>
                <a:close/>
              </a:path>
              <a:path w="1861820" h="2349500">
                <a:moveTo>
                  <a:pt x="5424" y="2286000"/>
                </a:moveTo>
                <a:lnTo>
                  <a:pt x="4916" y="2286000"/>
                </a:lnTo>
                <a:lnTo>
                  <a:pt x="79003" y="2346390"/>
                </a:lnTo>
                <a:lnTo>
                  <a:pt x="5424" y="2286000"/>
                </a:lnTo>
                <a:close/>
              </a:path>
              <a:path w="1861820" h="2349500">
                <a:moveTo>
                  <a:pt x="112914" y="2286000"/>
                </a:moveTo>
                <a:lnTo>
                  <a:pt x="5424" y="2286000"/>
                </a:lnTo>
                <a:lnTo>
                  <a:pt x="79012" y="2346377"/>
                </a:lnTo>
                <a:lnTo>
                  <a:pt x="95594" y="2324100"/>
                </a:lnTo>
                <a:lnTo>
                  <a:pt x="107913" y="2311400"/>
                </a:lnTo>
                <a:lnTo>
                  <a:pt x="112914" y="2286000"/>
                </a:lnTo>
                <a:close/>
              </a:path>
              <a:path w="1861820" h="2349500">
                <a:moveTo>
                  <a:pt x="503899" y="1676400"/>
                </a:moveTo>
                <a:lnTo>
                  <a:pt x="499784" y="1676400"/>
                </a:lnTo>
                <a:lnTo>
                  <a:pt x="489476" y="1701800"/>
                </a:lnTo>
                <a:lnTo>
                  <a:pt x="482004" y="1714500"/>
                </a:lnTo>
                <a:lnTo>
                  <a:pt x="474656" y="1714500"/>
                </a:lnTo>
                <a:lnTo>
                  <a:pt x="464719" y="1727200"/>
                </a:lnTo>
                <a:lnTo>
                  <a:pt x="453283" y="1739900"/>
                </a:lnTo>
                <a:lnTo>
                  <a:pt x="442668" y="1765300"/>
                </a:lnTo>
                <a:lnTo>
                  <a:pt x="432206" y="1778000"/>
                </a:lnTo>
                <a:lnTo>
                  <a:pt x="421235" y="1790700"/>
                </a:lnTo>
                <a:lnTo>
                  <a:pt x="399542" y="1816100"/>
                </a:lnTo>
                <a:lnTo>
                  <a:pt x="388790" y="1828800"/>
                </a:lnTo>
                <a:lnTo>
                  <a:pt x="377382" y="1841500"/>
                </a:lnTo>
                <a:lnTo>
                  <a:pt x="365181" y="1866900"/>
                </a:lnTo>
                <a:lnTo>
                  <a:pt x="349380" y="1879600"/>
                </a:lnTo>
                <a:lnTo>
                  <a:pt x="332628" y="1892300"/>
                </a:lnTo>
                <a:lnTo>
                  <a:pt x="300218" y="1943100"/>
                </a:lnTo>
                <a:lnTo>
                  <a:pt x="278441" y="1968500"/>
                </a:lnTo>
                <a:lnTo>
                  <a:pt x="258004" y="1993900"/>
                </a:lnTo>
                <a:lnTo>
                  <a:pt x="244667" y="2006600"/>
                </a:lnTo>
                <a:lnTo>
                  <a:pt x="231083" y="2019300"/>
                </a:lnTo>
                <a:lnTo>
                  <a:pt x="210594" y="2057400"/>
                </a:lnTo>
                <a:lnTo>
                  <a:pt x="190022" y="2082800"/>
                </a:lnTo>
                <a:lnTo>
                  <a:pt x="176188" y="2108200"/>
                </a:lnTo>
                <a:lnTo>
                  <a:pt x="162412" y="2120900"/>
                </a:lnTo>
                <a:lnTo>
                  <a:pt x="141128" y="2146300"/>
                </a:lnTo>
                <a:lnTo>
                  <a:pt x="117747" y="2171700"/>
                </a:lnTo>
                <a:lnTo>
                  <a:pt x="97677" y="2197100"/>
                </a:lnTo>
                <a:lnTo>
                  <a:pt x="93323" y="2209800"/>
                </a:lnTo>
                <a:lnTo>
                  <a:pt x="106760" y="2235200"/>
                </a:lnTo>
                <a:lnTo>
                  <a:pt x="141492" y="2235200"/>
                </a:lnTo>
                <a:lnTo>
                  <a:pt x="143786" y="2222500"/>
                </a:lnTo>
                <a:lnTo>
                  <a:pt x="130887" y="2197100"/>
                </a:lnTo>
                <a:lnTo>
                  <a:pt x="173553" y="2197100"/>
                </a:lnTo>
                <a:lnTo>
                  <a:pt x="185396" y="2184400"/>
                </a:lnTo>
                <a:lnTo>
                  <a:pt x="195467" y="2171700"/>
                </a:lnTo>
                <a:lnTo>
                  <a:pt x="209217" y="2146300"/>
                </a:lnTo>
                <a:lnTo>
                  <a:pt x="220143" y="2133600"/>
                </a:lnTo>
                <a:lnTo>
                  <a:pt x="228335" y="2133600"/>
                </a:lnTo>
                <a:lnTo>
                  <a:pt x="233884" y="2120900"/>
                </a:lnTo>
                <a:lnTo>
                  <a:pt x="240793" y="2108200"/>
                </a:lnTo>
                <a:lnTo>
                  <a:pt x="251942" y="2082800"/>
                </a:lnTo>
                <a:lnTo>
                  <a:pt x="265565" y="2057400"/>
                </a:lnTo>
                <a:lnTo>
                  <a:pt x="279896" y="2044700"/>
                </a:lnTo>
                <a:lnTo>
                  <a:pt x="292804" y="2032000"/>
                </a:lnTo>
                <a:lnTo>
                  <a:pt x="307830" y="2019300"/>
                </a:lnTo>
                <a:lnTo>
                  <a:pt x="322666" y="1993900"/>
                </a:lnTo>
                <a:lnTo>
                  <a:pt x="335002" y="1981200"/>
                </a:lnTo>
                <a:lnTo>
                  <a:pt x="345979" y="1968500"/>
                </a:lnTo>
                <a:lnTo>
                  <a:pt x="360986" y="1955800"/>
                </a:lnTo>
                <a:lnTo>
                  <a:pt x="377878" y="1930400"/>
                </a:lnTo>
                <a:lnTo>
                  <a:pt x="394514" y="1917700"/>
                </a:lnTo>
                <a:lnTo>
                  <a:pt x="409681" y="1892300"/>
                </a:lnTo>
                <a:lnTo>
                  <a:pt x="423583" y="1879600"/>
                </a:lnTo>
                <a:lnTo>
                  <a:pt x="436424" y="1854200"/>
                </a:lnTo>
                <a:lnTo>
                  <a:pt x="448413" y="1841500"/>
                </a:lnTo>
                <a:lnTo>
                  <a:pt x="461664" y="1828800"/>
                </a:lnTo>
                <a:lnTo>
                  <a:pt x="475448" y="1803400"/>
                </a:lnTo>
                <a:lnTo>
                  <a:pt x="514531" y="1765300"/>
                </a:lnTo>
                <a:lnTo>
                  <a:pt x="543543" y="1727200"/>
                </a:lnTo>
                <a:lnTo>
                  <a:pt x="534017" y="1727200"/>
                </a:lnTo>
                <a:lnTo>
                  <a:pt x="514015" y="1714500"/>
                </a:lnTo>
                <a:lnTo>
                  <a:pt x="501061" y="1701800"/>
                </a:lnTo>
                <a:lnTo>
                  <a:pt x="503899" y="1676400"/>
                </a:lnTo>
                <a:close/>
              </a:path>
              <a:path w="1861820" h="2349500">
                <a:moveTo>
                  <a:pt x="173553" y="2197100"/>
                </a:moveTo>
                <a:lnTo>
                  <a:pt x="130887" y="2197100"/>
                </a:lnTo>
                <a:lnTo>
                  <a:pt x="143786" y="2222500"/>
                </a:lnTo>
                <a:lnTo>
                  <a:pt x="141492" y="2235200"/>
                </a:lnTo>
                <a:lnTo>
                  <a:pt x="146534" y="2235200"/>
                </a:lnTo>
                <a:lnTo>
                  <a:pt x="160434" y="2209800"/>
                </a:lnTo>
                <a:lnTo>
                  <a:pt x="173553" y="2197100"/>
                </a:lnTo>
                <a:close/>
              </a:path>
              <a:path w="1861820" h="2349500">
                <a:moveTo>
                  <a:pt x="907447" y="1167301"/>
                </a:moveTo>
                <a:lnTo>
                  <a:pt x="905816" y="1168400"/>
                </a:lnTo>
                <a:lnTo>
                  <a:pt x="890170" y="1181100"/>
                </a:lnTo>
                <a:lnTo>
                  <a:pt x="870719" y="1219200"/>
                </a:lnTo>
                <a:lnTo>
                  <a:pt x="850630" y="1244600"/>
                </a:lnTo>
                <a:lnTo>
                  <a:pt x="833070" y="1270000"/>
                </a:lnTo>
                <a:lnTo>
                  <a:pt x="821405" y="1282700"/>
                </a:lnTo>
                <a:lnTo>
                  <a:pt x="806145" y="1295400"/>
                </a:lnTo>
                <a:lnTo>
                  <a:pt x="790835" y="1320800"/>
                </a:lnTo>
                <a:lnTo>
                  <a:pt x="779019" y="1333500"/>
                </a:lnTo>
                <a:lnTo>
                  <a:pt x="753473" y="1371600"/>
                </a:lnTo>
                <a:lnTo>
                  <a:pt x="731483" y="1397000"/>
                </a:lnTo>
                <a:lnTo>
                  <a:pt x="712150" y="1409700"/>
                </a:lnTo>
                <a:lnTo>
                  <a:pt x="694577" y="1435100"/>
                </a:lnTo>
                <a:lnTo>
                  <a:pt x="676697" y="1460500"/>
                </a:lnTo>
                <a:lnTo>
                  <a:pt x="658247" y="1485900"/>
                </a:lnTo>
                <a:lnTo>
                  <a:pt x="640747" y="1498600"/>
                </a:lnTo>
                <a:lnTo>
                  <a:pt x="625717" y="1524000"/>
                </a:lnTo>
                <a:lnTo>
                  <a:pt x="611130" y="1549400"/>
                </a:lnTo>
                <a:lnTo>
                  <a:pt x="595639" y="1562100"/>
                </a:lnTo>
                <a:lnTo>
                  <a:pt x="581703" y="1574800"/>
                </a:lnTo>
                <a:lnTo>
                  <a:pt x="571780" y="1600200"/>
                </a:lnTo>
                <a:lnTo>
                  <a:pt x="564652" y="1612900"/>
                </a:lnTo>
                <a:lnTo>
                  <a:pt x="557425" y="1612900"/>
                </a:lnTo>
                <a:lnTo>
                  <a:pt x="549819" y="1625600"/>
                </a:lnTo>
                <a:lnTo>
                  <a:pt x="541554" y="1638300"/>
                </a:lnTo>
                <a:lnTo>
                  <a:pt x="532365" y="1651000"/>
                </a:lnTo>
                <a:lnTo>
                  <a:pt x="512810" y="1663700"/>
                </a:lnTo>
                <a:lnTo>
                  <a:pt x="503899" y="1676400"/>
                </a:lnTo>
                <a:lnTo>
                  <a:pt x="501061" y="1701800"/>
                </a:lnTo>
                <a:lnTo>
                  <a:pt x="514015" y="1714500"/>
                </a:lnTo>
                <a:lnTo>
                  <a:pt x="534017" y="1727200"/>
                </a:lnTo>
                <a:lnTo>
                  <a:pt x="548028" y="1717480"/>
                </a:lnTo>
                <a:lnTo>
                  <a:pt x="549403" y="1714500"/>
                </a:lnTo>
                <a:lnTo>
                  <a:pt x="550732" y="1701800"/>
                </a:lnTo>
                <a:lnTo>
                  <a:pt x="536895" y="1689100"/>
                </a:lnTo>
                <a:lnTo>
                  <a:pt x="516908" y="1676400"/>
                </a:lnTo>
                <a:lnTo>
                  <a:pt x="574411" y="1676400"/>
                </a:lnTo>
                <a:lnTo>
                  <a:pt x="584557" y="1663700"/>
                </a:lnTo>
                <a:lnTo>
                  <a:pt x="594503" y="1663700"/>
                </a:lnTo>
                <a:lnTo>
                  <a:pt x="603192" y="1651000"/>
                </a:lnTo>
                <a:lnTo>
                  <a:pt x="612165" y="1638300"/>
                </a:lnTo>
                <a:lnTo>
                  <a:pt x="622961" y="1625600"/>
                </a:lnTo>
                <a:lnTo>
                  <a:pt x="632100" y="1612900"/>
                </a:lnTo>
                <a:lnTo>
                  <a:pt x="638497" y="1600200"/>
                </a:lnTo>
                <a:lnTo>
                  <a:pt x="646718" y="1587500"/>
                </a:lnTo>
                <a:lnTo>
                  <a:pt x="661328" y="1574800"/>
                </a:lnTo>
                <a:lnTo>
                  <a:pt x="670124" y="1562100"/>
                </a:lnTo>
                <a:lnTo>
                  <a:pt x="678314" y="1549400"/>
                </a:lnTo>
                <a:lnTo>
                  <a:pt x="689210" y="1536700"/>
                </a:lnTo>
                <a:lnTo>
                  <a:pt x="706121" y="1524000"/>
                </a:lnTo>
                <a:lnTo>
                  <a:pt x="719724" y="1498600"/>
                </a:lnTo>
                <a:lnTo>
                  <a:pt x="729362" y="1485900"/>
                </a:lnTo>
                <a:lnTo>
                  <a:pt x="735514" y="1473200"/>
                </a:lnTo>
                <a:lnTo>
                  <a:pt x="738658" y="1473200"/>
                </a:lnTo>
                <a:lnTo>
                  <a:pt x="741763" y="1460500"/>
                </a:lnTo>
                <a:lnTo>
                  <a:pt x="750142" y="1447800"/>
                </a:lnTo>
                <a:lnTo>
                  <a:pt x="764051" y="1422400"/>
                </a:lnTo>
                <a:lnTo>
                  <a:pt x="783743" y="1397000"/>
                </a:lnTo>
                <a:lnTo>
                  <a:pt x="799276" y="1384300"/>
                </a:lnTo>
                <a:lnTo>
                  <a:pt x="810985" y="1371600"/>
                </a:lnTo>
                <a:lnTo>
                  <a:pt x="820941" y="1358900"/>
                </a:lnTo>
                <a:lnTo>
                  <a:pt x="831216" y="1358900"/>
                </a:lnTo>
                <a:lnTo>
                  <a:pt x="843862" y="1333500"/>
                </a:lnTo>
                <a:lnTo>
                  <a:pt x="857907" y="1320800"/>
                </a:lnTo>
                <a:lnTo>
                  <a:pt x="870801" y="1295400"/>
                </a:lnTo>
                <a:lnTo>
                  <a:pt x="879997" y="1282700"/>
                </a:lnTo>
                <a:lnTo>
                  <a:pt x="891920" y="1270000"/>
                </a:lnTo>
                <a:lnTo>
                  <a:pt x="911323" y="1257300"/>
                </a:lnTo>
                <a:lnTo>
                  <a:pt x="933177" y="1231900"/>
                </a:lnTo>
                <a:lnTo>
                  <a:pt x="952450" y="1206500"/>
                </a:lnTo>
                <a:lnTo>
                  <a:pt x="939628" y="1206500"/>
                </a:lnTo>
                <a:lnTo>
                  <a:pt x="918519" y="1193800"/>
                </a:lnTo>
                <a:lnTo>
                  <a:pt x="905082" y="1181100"/>
                </a:lnTo>
                <a:lnTo>
                  <a:pt x="907447" y="1167301"/>
                </a:lnTo>
                <a:close/>
              </a:path>
              <a:path w="1861820" h="2349500">
                <a:moveTo>
                  <a:pt x="548028" y="1717480"/>
                </a:moveTo>
                <a:lnTo>
                  <a:pt x="534017" y="1727200"/>
                </a:lnTo>
                <a:lnTo>
                  <a:pt x="543543" y="1727200"/>
                </a:lnTo>
                <a:lnTo>
                  <a:pt x="548028" y="1717480"/>
                </a:lnTo>
                <a:close/>
              </a:path>
              <a:path w="1861820" h="2349500">
                <a:moveTo>
                  <a:pt x="574411" y="1676400"/>
                </a:moveTo>
                <a:lnTo>
                  <a:pt x="516908" y="1676400"/>
                </a:lnTo>
                <a:lnTo>
                  <a:pt x="536895" y="1689100"/>
                </a:lnTo>
                <a:lnTo>
                  <a:pt x="550732" y="1701800"/>
                </a:lnTo>
                <a:lnTo>
                  <a:pt x="549403" y="1714500"/>
                </a:lnTo>
                <a:lnTo>
                  <a:pt x="548028" y="1717480"/>
                </a:lnTo>
                <a:lnTo>
                  <a:pt x="552324" y="1714500"/>
                </a:lnTo>
                <a:lnTo>
                  <a:pt x="560391" y="1701800"/>
                </a:lnTo>
                <a:lnTo>
                  <a:pt x="567054" y="1689100"/>
                </a:lnTo>
                <a:lnTo>
                  <a:pt x="574411" y="1676400"/>
                </a:lnTo>
                <a:close/>
              </a:path>
              <a:path w="1861820" h="2349500">
                <a:moveTo>
                  <a:pt x="924674" y="1155700"/>
                </a:moveTo>
                <a:lnTo>
                  <a:pt x="907447" y="1167301"/>
                </a:lnTo>
                <a:lnTo>
                  <a:pt x="905082" y="1181100"/>
                </a:lnTo>
                <a:lnTo>
                  <a:pt x="918519" y="1193800"/>
                </a:lnTo>
                <a:lnTo>
                  <a:pt x="939628" y="1206500"/>
                </a:lnTo>
                <a:lnTo>
                  <a:pt x="954308" y="1196511"/>
                </a:lnTo>
                <a:lnTo>
                  <a:pt x="957174" y="1181100"/>
                </a:lnTo>
                <a:lnTo>
                  <a:pt x="944854" y="1168400"/>
                </a:lnTo>
                <a:lnTo>
                  <a:pt x="924674" y="1155700"/>
                </a:lnTo>
                <a:close/>
              </a:path>
              <a:path w="1861820" h="2349500">
                <a:moveTo>
                  <a:pt x="954308" y="1196511"/>
                </a:moveTo>
                <a:lnTo>
                  <a:pt x="939628" y="1206500"/>
                </a:lnTo>
                <a:lnTo>
                  <a:pt x="952450" y="1206500"/>
                </a:lnTo>
                <a:lnTo>
                  <a:pt x="954308" y="1196511"/>
                </a:lnTo>
                <a:close/>
              </a:path>
              <a:path w="1861820" h="2349500">
                <a:moveTo>
                  <a:pt x="991233" y="1155700"/>
                </a:moveTo>
                <a:lnTo>
                  <a:pt x="924674" y="1155700"/>
                </a:lnTo>
                <a:lnTo>
                  <a:pt x="944854" y="1168400"/>
                </a:lnTo>
                <a:lnTo>
                  <a:pt x="957174" y="1181100"/>
                </a:lnTo>
                <a:lnTo>
                  <a:pt x="954308" y="1196511"/>
                </a:lnTo>
                <a:lnTo>
                  <a:pt x="958292" y="1193800"/>
                </a:lnTo>
                <a:lnTo>
                  <a:pt x="972192" y="1181100"/>
                </a:lnTo>
                <a:lnTo>
                  <a:pt x="985312" y="1168400"/>
                </a:lnTo>
                <a:lnTo>
                  <a:pt x="991233" y="1155700"/>
                </a:lnTo>
                <a:close/>
              </a:path>
              <a:path w="1861820" h="2349500">
                <a:moveTo>
                  <a:pt x="1314375" y="647700"/>
                </a:moveTo>
                <a:lnTo>
                  <a:pt x="1311543" y="647700"/>
                </a:lnTo>
                <a:lnTo>
                  <a:pt x="1301235" y="660400"/>
                </a:lnTo>
                <a:lnTo>
                  <a:pt x="1293763" y="673100"/>
                </a:lnTo>
                <a:lnTo>
                  <a:pt x="1286415" y="685800"/>
                </a:lnTo>
                <a:lnTo>
                  <a:pt x="1276478" y="698500"/>
                </a:lnTo>
                <a:lnTo>
                  <a:pt x="1265042" y="711200"/>
                </a:lnTo>
                <a:lnTo>
                  <a:pt x="1254426" y="723900"/>
                </a:lnTo>
                <a:lnTo>
                  <a:pt x="1243965" y="749300"/>
                </a:lnTo>
                <a:lnTo>
                  <a:pt x="1232993" y="762000"/>
                </a:lnTo>
                <a:lnTo>
                  <a:pt x="1211300" y="787400"/>
                </a:lnTo>
                <a:lnTo>
                  <a:pt x="1200548" y="800100"/>
                </a:lnTo>
                <a:lnTo>
                  <a:pt x="1189140" y="812800"/>
                </a:lnTo>
                <a:lnTo>
                  <a:pt x="1176938" y="825500"/>
                </a:lnTo>
                <a:lnTo>
                  <a:pt x="1161134" y="850900"/>
                </a:lnTo>
                <a:lnTo>
                  <a:pt x="1144381" y="863600"/>
                </a:lnTo>
                <a:lnTo>
                  <a:pt x="1111977" y="914400"/>
                </a:lnTo>
                <a:lnTo>
                  <a:pt x="1090199" y="939800"/>
                </a:lnTo>
                <a:lnTo>
                  <a:pt x="1069762" y="952500"/>
                </a:lnTo>
                <a:lnTo>
                  <a:pt x="1056425" y="977900"/>
                </a:lnTo>
                <a:lnTo>
                  <a:pt x="1042836" y="990600"/>
                </a:lnTo>
                <a:lnTo>
                  <a:pt x="1022348" y="1016000"/>
                </a:lnTo>
                <a:lnTo>
                  <a:pt x="1001779" y="1054100"/>
                </a:lnTo>
                <a:lnTo>
                  <a:pt x="974170" y="1079500"/>
                </a:lnTo>
                <a:lnTo>
                  <a:pt x="952887" y="1104900"/>
                </a:lnTo>
                <a:lnTo>
                  <a:pt x="929506" y="1130300"/>
                </a:lnTo>
                <a:lnTo>
                  <a:pt x="909435" y="1155700"/>
                </a:lnTo>
                <a:lnTo>
                  <a:pt x="907447" y="1167301"/>
                </a:lnTo>
                <a:lnTo>
                  <a:pt x="924674" y="1155700"/>
                </a:lnTo>
                <a:lnTo>
                  <a:pt x="991233" y="1155700"/>
                </a:lnTo>
                <a:lnTo>
                  <a:pt x="997154" y="1143000"/>
                </a:lnTo>
                <a:lnTo>
                  <a:pt x="1007225" y="1130300"/>
                </a:lnTo>
                <a:lnTo>
                  <a:pt x="1020976" y="1117600"/>
                </a:lnTo>
                <a:lnTo>
                  <a:pt x="1031901" y="1104900"/>
                </a:lnTo>
                <a:lnTo>
                  <a:pt x="1040094" y="1092200"/>
                </a:lnTo>
                <a:lnTo>
                  <a:pt x="1045643" y="1079500"/>
                </a:lnTo>
                <a:lnTo>
                  <a:pt x="1052552" y="1066800"/>
                </a:lnTo>
                <a:lnTo>
                  <a:pt x="1063701" y="1054100"/>
                </a:lnTo>
                <a:lnTo>
                  <a:pt x="1077324" y="1028700"/>
                </a:lnTo>
                <a:lnTo>
                  <a:pt x="1091655" y="1016000"/>
                </a:lnTo>
                <a:lnTo>
                  <a:pt x="1104562" y="1003300"/>
                </a:lnTo>
                <a:lnTo>
                  <a:pt x="1119589" y="977900"/>
                </a:lnTo>
                <a:lnTo>
                  <a:pt x="1134425" y="965200"/>
                </a:lnTo>
                <a:lnTo>
                  <a:pt x="1146760" y="952500"/>
                </a:lnTo>
                <a:lnTo>
                  <a:pt x="1157738" y="939800"/>
                </a:lnTo>
                <a:lnTo>
                  <a:pt x="1172744" y="914400"/>
                </a:lnTo>
                <a:lnTo>
                  <a:pt x="1189637" y="901700"/>
                </a:lnTo>
                <a:lnTo>
                  <a:pt x="1206272" y="876300"/>
                </a:lnTo>
                <a:lnTo>
                  <a:pt x="1221440" y="863600"/>
                </a:lnTo>
                <a:lnTo>
                  <a:pt x="1235341" y="838200"/>
                </a:lnTo>
                <a:lnTo>
                  <a:pt x="1248183" y="825500"/>
                </a:lnTo>
                <a:lnTo>
                  <a:pt x="1260171" y="800100"/>
                </a:lnTo>
                <a:lnTo>
                  <a:pt x="1273422" y="787400"/>
                </a:lnTo>
                <a:lnTo>
                  <a:pt x="1300942" y="762000"/>
                </a:lnTo>
                <a:lnTo>
                  <a:pt x="1314057" y="736600"/>
                </a:lnTo>
                <a:lnTo>
                  <a:pt x="1326284" y="723900"/>
                </a:lnTo>
                <a:lnTo>
                  <a:pt x="1337948" y="711200"/>
                </a:lnTo>
                <a:lnTo>
                  <a:pt x="1349442" y="698500"/>
                </a:lnTo>
                <a:lnTo>
                  <a:pt x="1361162" y="685800"/>
                </a:lnTo>
                <a:lnTo>
                  <a:pt x="1323884" y="685800"/>
                </a:lnTo>
                <a:lnTo>
                  <a:pt x="1310988" y="660400"/>
                </a:lnTo>
                <a:lnTo>
                  <a:pt x="1314375" y="647700"/>
                </a:lnTo>
                <a:close/>
              </a:path>
              <a:path w="1861820" h="2349500">
                <a:moveTo>
                  <a:pt x="1759018" y="172231"/>
                </a:moveTo>
                <a:lnTo>
                  <a:pt x="1751037" y="177800"/>
                </a:lnTo>
                <a:lnTo>
                  <a:pt x="1681570" y="177800"/>
                </a:lnTo>
                <a:lnTo>
                  <a:pt x="1669546" y="203200"/>
                </a:lnTo>
                <a:lnTo>
                  <a:pt x="1653533" y="215900"/>
                </a:lnTo>
                <a:lnTo>
                  <a:pt x="1638527" y="228600"/>
                </a:lnTo>
                <a:lnTo>
                  <a:pt x="1629525" y="254000"/>
                </a:lnTo>
                <a:lnTo>
                  <a:pt x="1613805" y="266700"/>
                </a:lnTo>
                <a:lnTo>
                  <a:pt x="1582839" y="304800"/>
                </a:lnTo>
                <a:lnTo>
                  <a:pt x="1548317" y="342900"/>
                </a:lnTo>
                <a:lnTo>
                  <a:pt x="1521931" y="381000"/>
                </a:lnTo>
                <a:lnTo>
                  <a:pt x="1511737" y="406400"/>
                </a:lnTo>
                <a:lnTo>
                  <a:pt x="1499476" y="419100"/>
                </a:lnTo>
                <a:lnTo>
                  <a:pt x="1485507" y="431800"/>
                </a:lnTo>
                <a:lnTo>
                  <a:pt x="1470191" y="457200"/>
                </a:lnTo>
                <a:lnTo>
                  <a:pt x="1452414" y="469900"/>
                </a:lnTo>
                <a:lnTo>
                  <a:pt x="1433190" y="482600"/>
                </a:lnTo>
                <a:lnTo>
                  <a:pt x="1416070" y="508000"/>
                </a:lnTo>
                <a:lnTo>
                  <a:pt x="1395728" y="546100"/>
                </a:lnTo>
                <a:lnTo>
                  <a:pt x="1359269" y="584200"/>
                </a:lnTo>
                <a:lnTo>
                  <a:pt x="1347779" y="596900"/>
                </a:lnTo>
                <a:lnTo>
                  <a:pt x="1337498" y="609600"/>
                </a:lnTo>
                <a:lnTo>
                  <a:pt x="1326880" y="622300"/>
                </a:lnTo>
                <a:lnTo>
                  <a:pt x="1314375" y="647700"/>
                </a:lnTo>
                <a:lnTo>
                  <a:pt x="1310988" y="660400"/>
                </a:lnTo>
                <a:lnTo>
                  <a:pt x="1323884" y="685800"/>
                </a:lnTo>
                <a:lnTo>
                  <a:pt x="1361162" y="685800"/>
                </a:lnTo>
                <a:lnTo>
                  <a:pt x="1362490" y="673100"/>
                </a:lnTo>
                <a:lnTo>
                  <a:pt x="1348654" y="647700"/>
                </a:lnTo>
                <a:lnTo>
                  <a:pt x="1389748" y="647700"/>
                </a:lnTo>
                <a:lnTo>
                  <a:pt x="1403605" y="622300"/>
                </a:lnTo>
                <a:lnTo>
                  <a:pt x="1416609" y="609600"/>
                </a:lnTo>
                <a:lnTo>
                  <a:pt x="1424798" y="596900"/>
                </a:lnTo>
                <a:lnTo>
                  <a:pt x="1431716" y="584200"/>
                </a:lnTo>
                <a:lnTo>
                  <a:pt x="1440905" y="558800"/>
                </a:lnTo>
                <a:lnTo>
                  <a:pt x="1454208" y="546100"/>
                </a:lnTo>
                <a:lnTo>
                  <a:pt x="1484959" y="520700"/>
                </a:lnTo>
                <a:lnTo>
                  <a:pt x="1498055" y="495300"/>
                </a:lnTo>
                <a:lnTo>
                  <a:pt x="1508355" y="482600"/>
                </a:lnTo>
                <a:lnTo>
                  <a:pt x="1517646" y="469900"/>
                </a:lnTo>
                <a:lnTo>
                  <a:pt x="1527407" y="457200"/>
                </a:lnTo>
                <a:lnTo>
                  <a:pt x="1539114" y="444500"/>
                </a:lnTo>
                <a:lnTo>
                  <a:pt x="1559765" y="419100"/>
                </a:lnTo>
                <a:lnTo>
                  <a:pt x="1588611" y="381000"/>
                </a:lnTo>
                <a:lnTo>
                  <a:pt x="1616083" y="355600"/>
                </a:lnTo>
                <a:lnTo>
                  <a:pt x="1632611" y="342900"/>
                </a:lnTo>
                <a:lnTo>
                  <a:pt x="1642631" y="330200"/>
                </a:lnTo>
                <a:lnTo>
                  <a:pt x="1655198" y="304800"/>
                </a:lnTo>
                <a:lnTo>
                  <a:pt x="1667852" y="279400"/>
                </a:lnTo>
                <a:lnTo>
                  <a:pt x="1678128" y="266700"/>
                </a:lnTo>
                <a:lnTo>
                  <a:pt x="1693378" y="254000"/>
                </a:lnTo>
                <a:lnTo>
                  <a:pt x="1717748" y="228600"/>
                </a:lnTo>
                <a:lnTo>
                  <a:pt x="1743995" y="190500"/>
                </a:lnTo>
                <a:lnTo>
                  <a:pt x="1759018" y="172231"/>
                </a:lnTo>
                <a:close/>
              </a:path>
              <a:path w="1861820" h="2349500">
                <a:moveTo>
                  <a:pt x="1389748" y="647700"/>
                </a:moveTo>
                <a:lnTo>
                  <a:pt x="1348654" y="647700"/>
                </a:lnTo>
                <a:lnTo>
                  <a:pt x="1362490" y="673100"/>
                </a:lnTo>
                <a:lnTo>
                  <a:pt x="1361162" y="685800"/>
                </a:lnTo>
                <a:lnTo>
                  <a:pt x="1363359" y="685800"/>
                </a:lnTo>
                <a:lnTo>
                  <a:pt x="1371944" y="673100"/>
                </a:lnTo>
                <a:lnTo>
                  <a:pt x="1379967" y="660400"/>
                </a:lnTo>
                <a:lnTo>
                  <a:pt x="1389748" y="647700"/>
                </a:lnTo>
                <a:close/>
              </a:path>
              <a:path w="1861820" h="2349500">
                <a:moveTo>
                  <a:pt x="1719581" y="127000"/>
                </a:moveTo>
                <a:lnTo>
                  <a:pt x="1718222" y="127000"/>
                </a:lnTo>
                <a:lnTo>
                  <a:pt x="1704384" y="152400"/>
                </a:lnTo>
                <a:lnTo>
                  <a:pt x="1695438" y="165100"/>
                </a:lnTo>
                <a:lnTo>
                  <a:pt x="1688722" y="177800"/>
                </a:lnTo>
                <a:lnTo>
                  <a:pt x="1751037" y="177800"/>
                </a:lnTo>
                <a:lnTo>
                  <a:pt x="1730441" y="165100"/>
                </a:lnTo>
                <a:lnTo>
                  <a:pt x="1716830" y="152400"/>
                </a:lnTo>
                <a:lnTo>
                  <a:pt x="1719581" y="127000"/>
                </a:lnTo>
                <a:close/>
              </a:path>
              <a:path w="1861820" h="2349500">
                <a:moveTo>
                  <a:pt x="1815387" y="0"/>
                </a:moveTo>
                <a:lnTo>
                  <a:pt x="1797607" y="12700"/>
                </a:lnTo>
                <a:lnTo>
                  <a:pt x="1782631" y="25400"/>
                </a:lnTo>
                <a:lnTo>
                  <a:pt x="1770521" y="38100"/>
                </a:lnTo>
                <a:lnTo>
                  <a:pt x="1757702" y="50800"/>
                </a:lnTo>
                <a:lnTo>
                  <a:pt x="1751866" y="76200"/>
                </a:lnTo>
                <a:lnTo>
                  <a:pt x="1742623" y="88900"/>
                </a:lnTo>
                <a:lnTo>
                  <a:pt x="1719581" y="127000"/>
                </a:lnTo>
                <a:lnTo>
                  <a:pt x="1716830" y="152400"/>
                </a:lnTo>
                <a:lnTo>
                  <a:pt x="1730441" y="165100"/>
                </a:lnTo>
                <a:lnTo>
                  <a:pt x="1751037" y="177800"/>
                </a:lnTo>
                <a:lnTo>
                  <a:pt x="1759018" y="172231"/>
                </a:lnTo>
                <a:lnTo>
                  <a:pt x="1764882" y="165100"/>
                </a:lnTo>
                <a:lnTo>
                  <a:pt x="1768361" y="152400"/>
                </a:lnTo>
                <a:lnTo>
                  <a:pt x="1755373" y="127000"/>
                </a:lnTo>
                <a:lnTo>
                  <a:pt x="1799818" y="127000"/>
                </a:lnTo>
                <a:lnTo>
                  <a:pt x="1834673" y="101600"/>
                </a:lnTo>
                <a:lnTo>
                  <a:pt x="1861497" y="50800"/>
                </a:lnTo>
                <a:lnTo>
                  <a:pt x="1853301" y="25400"/>
                </a:lnTo>
                <a:lnTo>
                  <a:pt x="1835913" y="12700"/>
                </a:lnTo>
                <a:lnTo>
                  <a:pt x="1815387" y="0"/>
                </a:lnTo>
                <a:close/>
              </a:path>
              <a:path w="1861820" h="2349500">
                <a:moveTo>
                  <a:pt x="1799818" y="127000"/>
                </a:moveTo>
                <a:lnTo>
                  <a:pt x="1755373" y="127000"/>
                </a:lnTo>
                <a:lnTo>
                  <a:pt x="1768361" y="152400"/>
                </a:lnTo>
                <a:lnTo>
                  <a:pt x="1764882" y="165100"/>
                </a:lnTo>
                <a:lnTo>
                  <a:pt x="1759018" y="172231"/>
                </a:lnTo>
                <a:lnTo>
                  <a:pt x="1769238" y="165100"/>
                </a:lnTo>
                <a:lnTo>
                  <a:pt x="1799818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49536" y="5357139"/>
            <a:ext cx="293370" cy="290195"/>
          </a:xfrm>
          <a:custGeom>
            <a:avLst/>
            <a:gdLst/>
            <a:ahLst/>
            <a:cxnLst/>
            <a:rect l="l" t="t" r="r" b="b"/>
            <a:pathLst>
              <a:path w="293370" h="290195">
                <a:moveTo>
                  <a:pt x="42144" y="0"/>
                </a:moveTo>
                <a:lnTo>
                  <a:pt x="31035" y="3415"/>
                </a:lnTo>
                <a:lnTo>
                  <a:pt x="23837" y="10109"/>
                </a:lnTo>
                <a:lnTo>
                  <a:pt x="21503" y="20482"/>
                </a:lnTo>
                <a:lnTo>
                  <a:pt x="22297" y="33774"/>
                </a:lnTo>
                <a:lnTo>
                  <a:pt x="24887" y="46901"/>
                </a:lnTo>
                <a:lnTo>
                  <a:pt x="27939" y="56781"/>
                </a:lnTo>
                <a:lnTo>
                  <a:pt x="28966" y="64399"/>
                </a:lnTo>
                <a:lnTo>
                  <a:pt x="27590" y="72653"/>
                </a:lnTo>
                <a:lnTo>
                  <a:pt x="25671" y="81359"/>
                </a:lnTo>
                <a:lnTo>
                  <a:pt x="25069" y="90335"/>
                </a:lnTo>
                <a:lnTo>
                  <a:pt x="26072" y="98993"/>
                </a:lnTo>
                <a:lnTo>
                  <a:pt x="26795" y="107245"/>
                </a:lnTo>
                <a:lnTo>
                  <a:pt x="26096" y="115306"/>
                </a:lnTo>
                <a:lnTo>
                  <a:pt x="22834" y="123393"/>
                </a:lnTo>
                <a:lnTo>
                  <a:pt x="20516" y="132606"/>
                </a:lnTo>
                <a:lnTo>
                  <a:pt x="21172" y="143111"/>
                </a:lnTo>
                <a:lnTo>
                  <a:pt x="21668" y="153352"/>
                </a:lnTo>
                <a:lnTo>
                  <a:pt x="18872" y="161772"/>
                </a:lnTo>
                <a:lnTo>
                  <a:pt x="15226" y="171446"/>
                </a:lnTo>
                <a:lnTo>
                  <a:pt x="14225" y="184329"/>
                </a:lnTo>
                <a:lnTo>
                  <a:pt x="14312" y="197185"/>
                </a:lnTo>
                <a:lnTo>
                  <a:pt x="13931" y="206781"/>
                </a:lnTo>
                <a:lnTo>
                  <a:pt x="14645" y="213009"/>
                </a:lnTo>
                <a:lnTo>
                  <a:pt x="17040" y="218660"/>
                </a:lnTo>
                <a:lnTo>
                  <a:pt x="18067" y="224814"/>
                </a:lnTo>
                <a:lnTo>
                  <a:pt x="14681" y="232549"/>
                </a:lnTo>
                <a:lnTo>
                  <a:pt x="9458" y="239835"/>
                </a:lnTo>
                <a:lnTo>
                  <a:pt x="6286" y="244979"/>
                </a:lnTo>
                <a:lnTo>
                  <a:pt x="4161" y="250205"/>
                </a:lnTo>
                <a:lnTo>
                  <a:pt x="2082" y="257733"/>
                </a:lnTo>
                <a:lnTo>
                  <a:pt x="0" y="265724"/>
                </a:lnTo>
                <a:lnTo>
                  <a:pt x="833" y="272302"/>
                </a:lnTo>
                <a:lnTo>
                  <a:pt x="7688" y="279349"/>
                </a:lnTo>
                <a:lnTo>
                  <a:pt x="23672" y="288747"/>
                </a:lnTo>
                <a:lnTo>
                  <a:pt x="36990" y="290123"/>
                </a:lnTo>
                <a:lnTo>
                  <a:pt x="50009" y="284043"/>
                </a:lnTo>
                <a:lnTo>
                  <a:pt x="61813" y="275622"/>
                </a:lnTo>
                <a:lnTo>
                  <a:pt x="71488" y="269976"/>
                </a:lnTo>
                <a:lnTo>
                  <a:pt x="109865" y="258276"/>
                </a:lnTo>
                <a:lnTo>
                  <a:pt x="134076" y="251635"/>
                </a:lnTo>
                <a:lnTo>
                  <a:pt x="163617" y="245907"/>
                </a:lnTo>
                <a:lnTo>
                  <a:pt x="175094" y="241668"/>
                </a:lnTo>
                <a:lnTo>
                  <a:pt x="186658" y="236200"/>
                </a:lnTo>
                <a:lnTo>
                  <a:pt x="198678" y="230301"/>
                </a:lnTo>
                <a:lnTo>
                  <a:pt x="211195" y="225773"/>
                </a:lnTo>
                <a:lnTo>
                  <a:pt x="224296" y="223185"/>
                </a:lnTo>
                <a:lnTo>
                  <a:pt x="238142" y="221827"/>
                </a:lnTo>
                <a:lnTo>
                  <a:pt x="252894" y="220992"/>
                </a:lnTo>
                <a:lnTo>
                  <a:pt x="267217" y="219789"/>
                </a:lnTo>
                <a:lnTo>
                  <a:pt x="279048" y="216928"/>
                </a:lnTo>
                <a:lnTo>
                  <a:pt x="287858" y="212020"/>
                </a:lnTo>
                <a:lnTo>
                  <a:pt x="293115" y="204673"/>
                </a:lnTo>
                <a:lnTo>
                  <a:pt x="293326" y="195629"/>
                </a:lnTo>
                <a:lnTo>
                  <a:pt x="288170" y="186588"/>
                </a:lnTo>
                <a:lnTo>
                  <a:pt x="278883" y="178566"/>
                </a:lnTo>
                <a:lnTo>
                  <a:pt x="255179" y="166813"/>
                </a:lnTo>
                <a:lnTo>
                  <a:pt x="246330" y="159829"/>
                </a:lnTo>
                <a:lnTo>
                  <a:pt x="238712" y="152931"/>
                </a:lnTo>
                <a:lnTo>
                  <a:pt x="230885" y="147421"/>
                </a:lnTo>
                <a:lnTo>
                  <a:pt x="224362" y="142930"/>
                </a:lnTo>
                <a:lnTo>
                  <a:pt x="219741" y="137755"/>
                </a:lnTo>
                <a:lnTo>
                  <a:pt x="214130" y="130596"/>
                </a:lnTo>
                <a:lnTo>
                  <a:pt x="204634" y="120154"/>
                </a:lnTo>
                <a:lnTo>
                  <a:pt x="190703" y="106170"/>
                </a:lnTo>
                <a:lnTo>
                  <a:pt x="186086" y="100568"/>
                </a:lnTo>
                <a:lnTo>
                  <a:pt x="178142" y="89738"/>
                </a:lnTo>
                <a:lnTo>
                  <a:pt x="167702" y="79194"/>
                </a:lnTo>
                <a:lnTo>
                  <a:pt x="158537" y="75025"/>
                </a:lnTo>
                <a:lnTo>
                  <a:pt x="151100" y="73789"/>
                </a:lnTo>
                <a:lnTo>
                  <a:pt x="145846" y="72047"/>
                </a:lnTo>
                <a:lnTo>
                  <a:pt x="140263" y="68258"/>
                </a:lnTo>
                <a:lnTo>
                  <a:pt x="122516" y="57270"/>
                </a:lnTo>
                <a:lnTo>
                  <a:pt x="112712" y="50723"/>
                </a:lnTo>
                <a:lnTo>
                  <a:pt x="104793" y="44434"/>
                </a:lnTo>
                <a:lnTo>
                  <a:pt x="98872" y="39087"/>
                </a:lnTo>
                <a:lnTo>
                  <a:pt x="93099" y="34736"/>
                </a:lnTo>
                <a:lnTo>
                  <a:pt x="85623" y="31432"/>
                </a:lnTo>
                <a:lnTo>
                  <a:pt x="78094" y="28228"/>
                </a:lnTo>
                <a:lnTo>
                  <a:pt x="72818" y="23920"/>
                </a:lnTo>
                <a:lnTo>
                  <a:pt x="68242" y="17659"/>
                </a:lnTo>
                <a:lnTo>
                  <a:pt x="62814" y="8597"/>
                </a:lnTo>
                <a:lnTo>
                  <a:pt x="53845" y="1261"/>
                </a:lnTo>
                <a:lnTo>
                  <a:pt x="42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02986" y="2946893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28386" y="2959595"/>
            <a:ext cx="175602" cy="156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95518" y="3244544"/>
            <a:ext cx="226397" cy="207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20918" y="3257241"/>
            <a:ext cx="175602" cy="1568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35472" y="3064141"/>
            <a:ext cx="144780" cy="248285"/>
          </a:xfrm>
          <a:custGeom>
            <a:avLst/>
            <a:gdLst/>
            <a:ahLst/>
            <a:cxnLst/>
            <a:rect l="l" t="t" r="r" b="b"/>
            <a:pathLst>
              <a:path w="144779" h="248285">
                <a:moveTo>
                  <a:pt x="0" y="0"/>
                </a:moveTo>
                <a:lnTo>
                  <a:pt x="144657" y="248143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122400" y="4737100"/>
            <a:ext cx="582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320" dirty="0">
                <a:solidFill>
                  <a:srgbClr val="F15B2A"/>
                </a:solidFill>
                <a:latin typeface="Arial"/>
                <a:cs typeface="Arial"/>
              </a:rPr>
              <a:t>q</a:t>
            </a:r>
            <a:r>
              <a:rPr sz="4950" b="1" spc="127" baseline="-5892" dirty="0">
                <a:solidFill>
                  <a:srgbClr val="F15B2A"/>
                </a:solidFill>
                <a:latin typeface="Arial"/>
                <a:cs typeface="Arial"/>
              </a:rPr>
              <a:t>i</a:t>
            </a:r>
            <a:endParaRPr sz="4950" baseline="-5892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78622" y="4299699"/>
            <a:ext cx="1988185" cy="566420"/>
          </a:xfrm>
          <a:custGeom>
            <a:avLst/>
            <a:gdLst/>
            <a:ahLst/>
            <a:cxnLst/>
            <a:rect l="l" t="t" r="r" b="b"/>
            <a:pathLst>
              <a:path w="1988184" h="566420">
                <a:moveTo>
                  <a:pt x="13646" y="520066"/>
                </a:moveTo>
                <a:lnTo>
                  <a:pt x="11687" y="520700"/>
                </a:lnTo>
                <a:lnTo>
                  <a:pt x="3693" y="528320"/>
                </a:lnTo>
                <a:lnTo>
                  <a:pt x="0" y="537210"/>
                </a:lnTo>
                <a:lnTo>
                  <a:pt x="1118" y="548640"/>
                </a:lnTo>
                <a:lnTo>
                  <a:pt x="5779" y="558800"/>
                </a:lnTo>
                <a:lnTo>
                  <a:pt x="12902" y="563880"/>
                </a:lnTo>
                <a:lnTo>
                  <a:pt x="22919" y="566420"/>
                </a:lnTo>
                <a:lnTo>
                  <a:pt x="26086" y="565816"/>
                </a:lnTo>
                <a:lnTo>
                  <a:pt x="15799" y="528320"/>
                </a:lnTo>
                <a:lnTo>
                  <a:pt x="13646" y="520066"/>
                </a:lnTo>
                <a:close/>
              </a:path>
              <a:path w="1988184" h="566420">
                <a:moveTo>
                  <a:pt x="26088" y="565816"/>
                </a:moveTo>
                <a:lnTo>
                  <a:pt x="26252" y="566420"/>
                </a:lnTo>
                <a:lnTo>
                  <a:pt x="26088" y="565816"/>
                </a:lnTo>
                <a:close/>
              </a:path>
              <a:path w="1988184" h="566420">
                <a:moveTo>
                  <a:pt x="13717" y="520043"/>
                </a:moveTo>
                <a:lnTo>
                  <a:pt x="26088" y="565816"/>
                </a:lnTo>
                <a:lnTo>
                  <a:pt x="13717" y="520043"/>
                </a:lnTo>
                <a:close/>
              </a:path>
              <a:path w="1988184" h="566420">
                <a:moveTo>
                  <a:pt x="73089" y="513080"/>
                </a:moveTo>
                <a:lnTo>
                  <a:pt x="55180" y="515620"/>
                </a:lnTo>
                <a:lnTo>
                  <a:pt x="34572" y="515620"/>
                </a:lnTo>
                <a:lnTo>
                  <a:pt x="23470" y="516890"/>
                </a:lnTo>
                <a:lnTo>
                  <a:pt x="13717" y="520043"/>
                </a:lnTo>
                <a:lnTo>
                  <a:pt x="26088" y="565816"/>
                </a:lnTo>
                <a:lnTo>
                  <a:pt x="36259" y="563880"/>
                </a:lnTo>
                <a:lnTo>
                  <a:pt x="47320" y="560070"/>
                </a:lnTo>
                <a:lnTo>
                  <a:pt x="54371" y="554990"/>
                </a:lnTo>
                <a:lnTo>
                  <a:pt x="63625" y="548640"/>
                </a:lnTo>
                <a:lnTo>
                  <a:pt x="81293" y="542290"/>
                </a:lnTo>
                <a:lnTo>
                  <a:pt x="82086" y="541520"/>
                </a:lnTo>
                <a:lnTo>
                  <a:pt x="75441" y="539750"/>
                </a:lnTo>
                <a:lnTo>
                  <a:pt x="69444" y="529590"/>
                </a:lnTo>
                <a:lnTo>
                  <a:pt x="69210" y="519430"/>
                </a:lnTo>
                <a:lnTo>
                  <a:pt x="75373" y="513372"/>
                </a:lnTo>
                <a:lnTo>
                  <a:pt x="73089" y="513080"/>
                </a:lnTo>
                <a:close/>
              </a:path>
              <a:path w="1988184" h="566420">
                <a:moveTo>
                  <a:pt x="378918" y="431800"/>
                </a:moveTo>
                <a:lnTo>
                  <a:pt x="370778" y="434340"/>
                </a:lnTo>
                <a:lnTo>
                  <a:pt x="364475" y="436880"/>
                </a:lnTo>
                <a:lnTo>
                  <a:pt x="358719" y="438150"/>
                </a:lnTo>
                <a:lnTo>
                  <a:pt x="352222" y="438150"/>
                </a:lnTo>
                <a:lnTo>
                  <a:pt x="344121" y="440690"/>
                </a:lnTo>
                <a:lnTo>
                  <a:pt x="325548" y="448310"/>
                </a:lnTo>
                <a:lnTo>
                  <a:pt x="316789" y="450850"/>
                </a:lnTo>
                <a:lnTo>
                  <a:pt x="301618" y="454660"/>
                </a:lnTo>
                <a:lnTo>
                  <a:pt x="293685" y="455930"/>
                </a:lnTo>
                <a:lnTo>
                  <a:pt x="284455" y="459740"/>
                </a:lnTo>
                <a:lnTo>
                  <a:pt x="275237" y="462280"/>
                </a:lnTo>
                <a:lnTo>
                  <a:pt x="264354" y="463550"/>
                </a:lnTo>
                <a:lnTo>
                  <a:pt x="252562" y="466090"/>
                </a:lnTo>
                <a:lnTo>
                  <a:pt x="226828" y="473710"/>
                </a:lnTo>
                <a:lnTo>
                  <a:pt x="211200" y="477520"/>
                </a:lnTo>
                <a:lnTo>
                  <a:pt x="197036" y="480060"/>
                </a:lnTo>
                <a:lnTo>
                  <a:pt x="187643" y="481330"/>
                </a:lnTo>
                <a:lnTo>
                  <a:pt x="177160" y="485140"/>
                </a:lnTo>
                <a:lnTo>
                  <a:pt x="144874" y="495300"/>
                </a:lnTo>
                <a:lnTo>
                  <a:pt x="133833" y="499110"/>
                </a:lnTo>
                <a:lnTo>
                  <a:pt x="108332" y="505460"/>
                </a:lnTo>
                <a:lnTo>
                  <a:pt x="91628" y="508000"/>
                </a:lnTo>
                <a:lnTo>
                  <a:pt x="76963" y="511810"/>
                </a:lnTo>
                <a:lnTo>
                  <a:pt x="75373" y="513372"/>
                </a:lnTo>
                <a:lnTo>
                  <a:pt x="83017" y="514350"/>
                </a:lnTo>
                <a:lnTo>
                  <a:pt x="88169" y="524510"/>
                </a:lnTo>
                <a:lnTo>
                  <a:pt x="87832" y="535940"/>
                </a:lnTo>
                <a:lnTo>
                  <a:pt x="82086" y="541520"/>
                </a:lnTo>
                <a:lnTo>
                  <a:pt x="84976" y="542290"/>
                </a:lnTo>
                <a:lnTo>
                  <a:pt x="95606" y="538480"/>
                </a:lnTo>
                <a:lnTo>
                  <a:pt x="105901" y="535940"/>
                </a:lnTo>
                <a:lnTo>
                  <a:pt x="115303" y="532130"/>
                </a:lnTo>
                <a:lnTo>
                  <a:pt x="123254" y="529590"/>
                </a:lnTo>
                <a:lnTo>
                  <a:pt x="133436" y="527050"/>
                </a:lnTo>
                <a:lnTo>
                  <a:pt x="140923" y="525780"/>
                </a:lnTo>
                <a:lnTo>
                  <a:pt x="146700" y="524510"/>
                </a:lnTo>
                <a:lnTo>
                  <a:pt x="151753" y="523240"/>
                </a:lnTo>
                <a:lnTo>
                  <a:pt x="158782" y="518160"/>
                </a:lnTo>
                <a:lnTo>
                  <a:pt x="168677" y="514350"/>
                </a:lnTo>
                <a:lnTo>
                  <a:pt x="179594" y="510540"/>
                </a:lnTo>
                <a:lnTo>
                  <a:pt x="189688" y="509270"/>
                </a:lnTo>
                <a:lnTo>
                  <a:pt x="198584" y="506730"/>
                </a:lnTo>
                <a:lnTo>
                  <a:pt x="220786" y="501650"/>
                </a:lnTo>
                <a:lnTo>
                  <a:pt x="229947" y="499110"/>
                </a:lnTo>
                <a:lnTo>
                  <a:pt x="237871" y="497840"/>
                </a:lnTo>
                <a:lnTo>
                  <a:pt x="248592" y="495300"/>
                </a:lnTo>
                <a:lnTo>
                  <a:pt x="260449" y="492760"/>
                </a:lnTo>
                <a:lnTo>
                  <a:pt x="271781" y="491490"/>
                </a:lnTo>
                <a:lnTo>
                  <a:pt x="282658" y="488950"/>
                </a:lnTo>
                <a:lnTo>
                  <a:pt x="293755" y="485140"/>
                </a:lnTo>
                <a:lnTo>
                  <a:pt x="304399" y="481330"/>
                </a:lnTo>
                <a:lnTo>
                  <a:pt x="313919" y="477520"/>
                </a:lnTo>
                <a:lnTo>
                  <a:pt x="323790" y="474980"/>
                </a:lnTo>
                <a:lnTo>
                  <a:pt x="333914" y="473710"/>
                </a:lnTo>
                <a:lnTo>
                  <a:pt x="343893" y="471170"/>
                </a:lnTo>
                <a:lnTo>
                  <a:pt x="353327" y="468630"/>
                </a:lnTo>
                <a:lnTo>
                  <a:pt x="362059" y="467360"/>
                </a:lnTo>
                <a:lnTo>
                  <a:pt x="370477" y="464820"/>
                </a:lnTo>
                <a:lnTo>
                  <a:pt x="378893" y="463550"/>
                </a:lnTo>
                <a:lnTo>
                  <a:pt x="387617" y="461010"/>
                </a:lnTo>
                <a:lnTo>
                  <a:pt x="388013" y="460549"/>
                </a:lnTo>
                <a:lnTo>
                  <a:pt x="380445" y="458470"/>
                </a:lnTo>
                <a:lnTo>
                  <a:pt x="375325" y="448310"/>
                </a:lnTo>
                <a:lnTo>
                  <a:pt x="375495" y="436880"/>
                </a:lnTo>
                <a:lnTo>
                  <a:pt x="380344" y="432231"/>
                </a:lnTo>
                <a:lnTo>
                  <a:pt x="378918" y="431800"/>
                </a:lnTo>
                <a:close/>
              </a:path>
              <a:path w="1988184" h="566420">
                <a:moveTo>
                  <a:pt x="75373" y="513372"/>
                </a:moveTo>
                <a:lnTo>
                  <a:pt x="69210" y="519430"/>
                </a:lnTo>
                <a:lnTo>
                  <a:pt x="69444" y="529590"/>
                </a:lnTo>
                <a:lnTo>
                  <a:pt x="75441" y="539750"/>
                </a:lnTo>
                <a:lnTo>
                  <a:pt x="82086" y="541520"/>
                </a:lnTo>
                <a:lnTo>
                  <a:pt x="87832" y="535940"/>
                </a:lnTo>
                <a:lnTo>
                  <a:pt x="88169" y="524510"/>
                </a:lnTo>
                <a:lnTo>
                  <a:pt x="83017" y="514350"/>
                </a:lnTo>
                <a:lnTo>
                  <a:pt x="75373" y="513372"/>
                </a:lnTo>
                <a:close/>
              </a:path>
              <a:path w="1988184" h="566420">
                <a:moveTo>
                  <a:pt x="683756" y="349250"/>
                </a:moveTo>
                <a:lnTo>
                  <a:pt x="671675" y="353060"/>
                </a:lnTo>
                <a:lnTo>
                  <a:pt x="640517" y="363220"/>
                </a:lnTo>
                <a:lnTo>
                  <a:pt x="627000" y="367030"/>
                </a:lnTo>
                <a:lnTo>
                  <a:pt x="618412" y="369570"/>
                </a:lnTo>
                <a:lnTo>
                  <a:pt x="595730" y="374650"/>
                </a:lnTo>
                <a:lnTo>
                  <a:pt x="586220" y="378460"/>
                </a:lnTo>
                <a:lnTo>
                  <a:pt x="565530" y="386080"/>
                </a:lnTo>
                <a:lnTo>
                  <a:pt x="550081" y="388620"/>
                </a:lnTo>
                <a:lnTo>
                  <a:pt x="525666" y="391160"/>
                </a:lnTo>
                <a:lnTo>
                  <a:pt x="512345" y="394970"/>
                </a:lnTo>
                <a:lnTo>
                  <a:pt x="498039" y="398780"/>
                </a:lnTo>
                <a:lnTo>
                  <a:pt x="484202" y="403860"/>
                </a:lnTo>
                <a:lnTo>
                  <a:pt x="472288" y="407670"/>
                </a:lnTo>
                <a:lnTo>
                  <a:pt x="449952" y="412750"/>
                </a:lnTo>
                <a:lnTo>
                  <a:pt x="439684" y="415290"/>
                </a:lnTo>
                <a:lnTo>
                  <a:pt x="431788" y="417830"/>
                </a:lnTo>
                <a:lnTo>
                  <a:pt x="413634" y="425450"/>
                </a:lnTo>
                <a:lnTo>
                  <a:pt x="400899" y="427990"/>
                </a:lnTo>
                <a:lnTo>
                  <a:pt x="388334" y="429260"/>
                </a:lnTo>
                <a:lnTo>
                  <a:pt x="382118" y="430530"/>
                </a:lnTo>
                <a:lnTo>
                  <a:pt x="380344" y="432231"/>
                </a:lnTo>
                <a:lnTo>
                  <a:pt x="387312" y="434340"/>
                </a:lnTo>
                <a:lnTo>
                  <a:pt x="392502" y="443230"/>
                </a:lnTo>
                <a:lnTo>
                  <a:pt x="393075" y="454660"/>
                </a:lnTo>
                <a:lnTo>
                  <a:pt x="388013" y="460549"/>
                </a:lnTo>
                <a:lnTo>
                  <a:pt x="389687" y="461010"/>
                </a:lnTo>
                <a:lnTo>
                  <a:pt x="396167" y="458470"/>
                </a:lnTo>
                <a:lnTo>
                  <a:pt x="402192" y="455930"/>
                </a:lnTo>
                <a:lnTo>
                  <a:pt x="408449" y="453390"/>
                </a:lnTo>
                <a:lnTo>
                  <a:pt x="415621" y="452120"/>
                </a:lnTo>
                <a:lnTo>
                  <a:pt x="428815" y="449580"/>
                </a:lnTo>
                <a:lnTo>
                  <a:pt x="435632" y="447040"/>
                </a:lnTo>
                <a:lnTo>
                  <a:pt x="443561" y="444500"/>
                </a:lnTo>
                <a:lnTo>
                  <a:pt x="450556" y="443230"/>
                </a:lnTo>
                <a:lnTo>
                  <a:pt x="455908" y="440690"/>
                </a:lnTo>
                <a:lnTo>
                  <a:pt x="462085" y="439420"/>
                </a:lnTo>
                <a:lnTo>
                  <a:pt x="471552" y="438150"/>
                </a:lnTo>
                <a:lnTo>
                  <a:pt x="477880" y="436880"/>
                </a:lnTo>
                <a:lnTo>
                  <a:pt x="484487" y="434340"/>
                </a:lnTo>
                <a:lnTo>
                  <a:pt x="493122" y="431800"/>
                </a:lnTo>
                <a:lnTo>
                  <a:pt x="505537" y="429260"/>
                </a:lnTo>
                <a:lnTo>
                  <a:pt x="515697" y="426720"/>
                </a:lnTo>
                <a:lnTo>
                  <a:pt x="523760" y="422910"/>
                </a:lnTo>
                <a:lnTo>
                  <a:pt x="529563" y="420370"/>
                </a:lnTo>
                <a:lnTo>
                  <a:pt x="569240" y="406400"/>
                </a:lnTo>
                <a:lnTo>
                  <a:pt x="587965" y="402590"/>
                </a:lnTo>
                <a:lnTo>
                  <a:pt x="594406" y="402590"/>
                </a:lnTo>
                <a:lnTo>
                  <a:pt x="601384" y="401320"/>
                </a:lnTo>
                <a:lnTo>
                  <a:pt x="610879" y="398780"/>
                </a:lnTo>
                <a:lnTo>
                  <a:pt x="622002" y="394970"/>
                </a:lnTo>
                <a:lnTo>
                  <a:pt x="632373" y="391160"/>
                </a:lnTo>
                <a:lnTo>
                  <a:pt x="639611" y="389890"/>
                </a:lnTo>
                <a:lnTo>
                  <a:pt x="647962" y="387350"/>
                </a:lnTo>
                <a:lnTo>
                  <a:pt x="661207" y="386080"/>
                </a:lnTo>
                <a:lnTo>
                  <a:pt x="676290" y="383540"/>
                </a:lnTo>
                <a:lnTo>
                  <a:pt x="690157" y="379730"/>
                </a:lnTo>
                <a:lnTo>
                  <a:pt x="692463" y="377903"/>
                </a:lnTo>
                <a:lnTo>
                  <a:pt x="685016" y="375920"/>
                </a:lnTo>
                <a:lnTo>
                  <a:pt x="679019" y="367030"/>
                </a:lnTo>
                <a:lnTo>
                  <a:pt x="678785" y="355600"/>
                </a:lnTo>
                <a:lnTo>
                  <a:pt x="685863" y="349802"/>
                </a:lnTo>
                <a:lnTo>
                  <a:pt x="683756" y="349250"/>
                </a:lnTo>
                <a:close/>
              </a:path>
              <a:path w="1988184" h="566420">
                <a:moveTo>
                  <a:pt x="380344" y="432231"/>
                </a:moveTo>
                <a:lnTo>
                  <a:pt x="375495" y="436880"/>
                </a:lnTo>
                <a:lnTo>
                  <a:pt x="375325" y="448310"/>
                </a:lnTo>
                <a:lnTo>
                  <a:pt x="380445" y="458470"/>
                </a:lnTo>
                <a:lnTo>
                  <a:pt x="388013" y="460549"/>
                </a:lnTo>
                <a:lnTo>
                  <a:pt x="393075" y="454660"/>
                </a:lnTo>
                <a:lnTo>
                  <a:pt x="392502" y="443230"/>
                </a:lnTo>
                <a:lnTo>
                  <a:pt x="387312" y="434340"/>
                </a:lnTo>
                <a:lnTo>
                  <a:pt x="380344" y="432231"/>
                </a:lnTo>
                <a:close/>
              </a:path>
              <a:path w="1988184" h="566420">
                <a:moveTo>
                  <a:pt x="988492" y="267970"/>
                </a:moveTo>
                <a:lnTo>
                  <a:pt x="980353" y="270510"/>
                </a:lnTo>
                <a:lnTo>
                  <a:pt x="974049" y="273050"/>
                </a:lnTo>
                <a:lnTo>
                  <a:pt x="968294" y="275590"/>
                </a:lnTo>
                <a:lnTo>
                  <a:pt x="961797" y="275590"/>
                </a:lnTo>
                <a:lnTo>
                  <a:pt x="953696" y="276860"/>
                </a:lnTo>
                <a:lnTo>
                  <a:pt x="944519" y="280670"/>
                </a:lnTo>
                <a:lnTo>
                  <a:pt x="935122" y="285750"/>
                </a:lnTo>
                <a:lnTo>
                  <a:pt x="926364" y="288290"/>
                </a:lnTo>
                <a:lnTo>
                  <a:pt x="911192" y="290830"/>
                </a:lnTo>
                <a:lnTo>
                  <a:pt x="903259" y="293370"/>
                </a:lnTo>
                <a:lnTo>
                  <a:pt x="884812" y="298450"/>
                </a:lnTo>
                <a:lnTo>
                  <a:pt x="873929" y="300990"/>
                </a:lnTo>
                <a:lnTo>
                  <a:pt x="862137" y="303530"/>
                </a:lnTo>
                <a:lnTo>
                  <a:pt x="836403" y="311150"/>
                </a:lnTo>
                <a:lnTo>
                  <a:pt x="820775" y="314960"/>
                </a:lnTo>
                <a:lnTo>
                  <a:pt x="806611" y="317500"/>
                </a:lnTo>
                <a:lnTo>
                  <a:pt x="797218" y="318770"/>
                </a:lnTo>
                <a:lnTo>
                  <a:pt x="786735" y="322580"/>
                </a:lnTo>
                <a:lnTo>
                  <a:pt x="754448" y="332740"/>
                </a:lnTo>
                <a:lnTo>
                  <a:pt x="743408" y="336550"/>
                </a:lnTo>
                <a:lnTo>
                  <a:pt x="733143" y="339090"/>
                </a:lnTo>
                <a:lnTo>
                  <a:pt x="717906" y="341630"/>
                </a:lnTo>
                <a:lnTo>
                  <a:pt x="701203" y="345440"/>
                </a:lnTo>
                <a:lnTo>
                  <a:pt x="686537" y="349250"/>
                </a:lnTo>
                <a:lnTo>
                  <a:pt x="685863" y="349802"/>
                </a:lnTo>
                <a:lnTo>
                  <a:pt x="693445" y="351790"/>
                </a:lnTo>
                <a:lnTo>
                  <a:pt x="698763" y="361950"/>
                </a:lnTo>
                <a:lnTo>
                  <a:pt x="698177" y="373380"/>
                </a:lnTo>
                <a:lnTo>
                  <a:pt x="692463" y="377903"/>
                </a:lnTo>
                <a:lnTo>
                  <a:pt x="694551" y="378460"/>
                </a:lnTo>
                <a:lnTo>
                  <a:pt x="705181" y="375920"/>
                </a:lnTo>
                <a:lnTo>
                  <a:pt x="715476" y="372110"/>
                </a:lnTo>
                <a:lnTo>
                  <a:pt x="724878" y="369570"/>
                </a:lnTo>
                <a:lnTo>
                  <a:pt x="732829" y="367030"/>
                </a:lnTo>
                <a:lnTo>
                  <a:pt x="743011" y="364490"/>
                </a:lnTo>
                <a:lnTo>
                  <a:pt x="750498" y="363220"/>
                </a:lnTo>
                <a:lnTo>
                  <a:pt x="756275" y="361950"/>
                </a:lnTo>
                <a:lnTo>
                  <a:pt x="761328" y="359410"/>
                </a:lnTo>
                <a:lnTo>
                  <a:pt x="768357" y="355600"/>
                </a:lnTo>
                <a:lnTo>
                  <a:pt x="778252" y="351790"/>
                </a:lnTo>
                <a:lnTo>
                  <a:pt x="789169" y="347980"/>
                </a:lnTo>
                <a:lnTo>
                  <a:pt x="799262" y="345440"/>
                </a:lnTo>
                <a:lnTo>
                  <a:pt x="808159" y="344170"/>
                </a:lnTo>
                <a:lnTo>
                  <a:pt x="830361" y="339090"/>
                </a:lnTo>
                <a:lnTo>
                  <a:pt x="839521" y="336550"/>
                </a:lnTo>
                <a:lnTo>
                  <a:pt x="847440" y="334010"/>
                </a:lnTo>
                <a:lnTo>
                  <a:pt x="858162" y="332740"/>
                </a:lnTo>
                <a:lnTo>
                  <a:pt x="870022" y="330200"/>
                </a:lnTo>
                <a:lnTo>
                  <a:pt x="881355" y="328930"/>
                </a:lnTo>
                <a:lnTo>
                  <a:pt x="892233" y="326390"/>
                </a:lnTo>
                <a:lnTo>
                  <a:pt x="903329" y="322580"/>
                </a:lnTo>
                <a:lnTo>
                  <a:pt x="913974" y="318770"/>
                </a:lnTo>
                <a:lnTo>
                  <a:pt x="923494" y="314960"/>
                </a:lnTo>
                <a:lnTo>
                  <a:pt x="943488" y="309880"/>
                </a:lnTo>
                <a:lnTo>
                  <a:pt x="953467" y="308610"/>
                </a:lnTo>
                <a:lnTo>
                  <a:pt x="962902" y="306070"/>
                </a:lnTo>
                <a:lnTo>
                  <a:pt x="971633" y="303530"/>
                </a:lnTo>
                <a:lnTo>
                  <a:pt x="980052" y="302260"/>
                </a:lnTo>
                <a:lnTo>
                  <a:pt x="988468" y="299720"/>
                </a:lnTo>
                <a:lnTo>
                  <a:pt x="997192" y="298450"/>
                </a:lnTo>
                <a:lnTo>
                  <a:pt x="998470" y="296962"/>
                </a:lnTo>
                <a:lnTo>
                  <a:pt x="990014" y="294640"/>
                </a:lnTo>
                <a:lnTo>
                  <a:pt x="984895" y="285750"/>
                </a:lnTo>
                <a:lnTo>
                  <a:pt x="985067" y="274320"/>
                </a:lnTo>
                <a:lnTo>
                  <a:pt x="990152" y="268472"/>
                </a:lnTo>
                <a:lnTo>
                  <a:pt x="988492" y="267970"/>
                </a:lnTo>
                <a:close/>
              </a:path>
              <a:path w="1988184" h="566420">
                <a:moveTo>
                  <a:pt x="685863" y="349802"/>
                </a:moveTo>
                <a:lnTo>
                  <a:pt x="678785" y="355600"/>
                </a:lnTo>
                <a:lnTo>
                  <a:pt x="679019" y="367030"/>
                </a:lnTo>
                <a:lnTo>
                  <a:pt x="685016" y="375920"/>
                </a:lnTo>
                <a:lnTo>
                  <a:pt x="692463" y="377903"/>
                </a:lnTo>
                <a:lnTo>
                  <a:pt x="698177" y="373380"/>
                </a:lnTo>
                <a:lnTo>
                  <a:pt x="698763" y="361950"/>
                </a:lnTo>
                <a:lnTo>
                  <a:pt x="693445" y="351790"/>
                </a:lnTo>
                <a:lnTo>
                  <a:pt x="685863" y="349802"/>
                </a:lnTo>
                <a:close/>
              </a:path>
              <a:path w="1988184" h="566420">
                <a:moveTo>
                  <a:pt x="1293331" y="186690"/>
                </a:moveTo>
                <a:lnTo>
                  <a:pt x="1281250" y="190500"/>
                </a:lnTo>
                <a:lnTo>
                  <a:pt x="1250091" y="200660"/>
                </a:lnTo>
                <a:lnTo>
                  <a:pt x="1236574" y="204470"/>
                </a:lnTo>
                <a:lnTo>
                  <a:pt x="1227986" y="207010"/>
                </a:lnTo>
                <a:lnTo>
                  <a:pt x="1205304" y="212090"/>
                </a:lnTo>
                <a:lnTo>
                  <a:pt x="1195795" y="215900"/>
                </a:lnTo>
                <a:lnTo>
                  <a:pt x="1175105" y="222250"/>
                </a:lnTo>
                <a:lnTo>
                  <a:pt x="1159655" y="226060"/>
                </a:lnTo>
                <a:lnTo>
                  <a:pt x="1135241" y="228600"/>
                </a:lnTo>
                <a:lnTo>
                  <a:pt x="1121920" y="232410"/>
                </a:lnTo>
                <a:lnTo>
                  <a:pt x="1107614" y="236220"/>
                </a:lnTo>
                <a:lnTo>
                  <a:pt x="1093777" y="241300"/>
                </a:lnTo>
                <a:lnTo>
                  <a:pt x="1081863" y="245110"/>
                </a:lnTo>
                <a:lnTo>
                  <a:pt x="1059527" y="250190"/>
                </a:lnTo>
                <a:lnTo>
                  <a:pt x="1049259" y="252730"/>
                </a:lnTo>
                <a:lnTo>
                  <a:pt x="1041363" y="255270"/>
                </a:lnTo>
                <a:lnTo>
                  <a:pt x="1029255" y="260350"/>
                </a:lnTo>
                <a:lnTo>
                  <a:pt x="1023209" y="261620"/>
                </a:lnTo>
                <a:lnTo>
                  <a:pt x="1016890" y="264160"/>
                </a:lnTo>
                <a:lnTo>
                  <a:pt x="1010468" y="265430"/>
                </a:lnTo>
                <a:lnTo>
                  <a:pt x="997907" y="266700"/>
                </a:lnTo>
                <a:lnTo>
                  <a:pt x="991693" y="266700"/>
                </a:lnTo>
                <a:lnTo>
                  <a:pt x="990152" y="268472"/>
                </a:lnTo>
                <a:lnTo>
                  <a:pt x="996887" y="270510"/>
                </a:lnTo>
                <a:lnTo>
                  <a:pt x="1002077" y="280670"/>
                </a:lnTo>
                <a:lnTo>
                  <a:pt x="1002650" y="292100"/>
                </a:lnTo>
                <a:lnTo>
                  <a:pt x="998470" y="296962"/>
                </a:lnTo>
                <a:lnTo>
                  <a:pt x="999262" y="297180"/>
                </a:lnTo>
                <a:lnTo>
                  <a:pt x="1005741" y="295910"/>
                </a:lnTo>
                <a:lnTo>
                  <a:pt x="1011767" y="292100"/>
                </a:lnTo>
                <a:lnTo>
                  <a:pt x="1018023" y="289560"/>
                </a:lnTo>
                <a:lnTo>
                  <a:pt x="1025195" y="288290"/>
                </a:lnTo>
                <a:lnTo>
                  <a:pt x="1031960" y="288290"/>
                </a:lnTo>
                <a:lnTo>
                  <a:pt x="1038389" y="285750"/>
                </a:lnTo>
                <a:lnTo>
                  <a:pt x="1045207" y="284480"/>
                </a:lnTo>
                <a:lnTo>
                  <a:pt x="1053135" y="281940"/>
                </a:lnTo>
                <a:lnTo>
                  <a:pt x="1060131" y="280670"/>
                </a:lnTo>
                <a:lnTo>
                  <a:pt x="1065483" y="278130"/>
                </a:lnTo>
                <a:lnTo>
                  <a:pt x="1071659" y="276860"/>
                </a:lnTo>
                <a:lnTo>
                  <a:pt x="1081126" y="275590"/>
                </a:lnTo>
                <a:lnTo>
                  <a:pt x="1087447" y="274320"/>
                </a:lnTo>
                <a:lnTo>
                  <a:pt x="1094052" y="271780"/>
                </a:lnTo>
                <a:lnTo>
                  <a:pt x="1102690" y="269240"/>
                </a:lnTo>
                <a:lnTo>
                  <a:pt x="1115111" y="266700"/>
                </a:lnTo>
                <a:lnTo>
                  <a:pt x="1125271" y="264160"/>
                </a:lnTo>
                <a:lnTo>
                  <a:pt x="1133334" y="260350"/>
                </a:lnTo>
                <a:lnTo>
                  <a:pt x="1139138" y="257810"/>
                </a:lnTo>
                <a:lnTo>
                  <a:pt x="1142518" y="255270"/>
                </a:lnTo>
                <a:lnTo>
                  <a:pt x="1145491" y="254000"/>
                </a:lnTo>
                <a:lnTo>
                  <a:pt x="1178815" y="242570"/>
                </a:lnTo>
                <a:lnTo>
                  <a:pt x="1189766" y="241300"/>
                </a:lnTo>
                <a:lnTo>
                  <a:pt x="1197533" y="240030"/>
                </a:lnTo>
                <a:lnTo>
                  <a:pt x="1203973" y="240030"/>
                </a:lnTo>
                <a:lnTo>
                  <a:pt x="1210946" y="238760"/>
                </a:lnTo>
                <a:lnTo>
                  <a:pt x="1220448" y="236220"/>
                </a:lnTo>
                <a:lnTo>
                  <a:pt x="1231575" y="232410"/>
                </a:lnTo>
                <a:lnTo>
                  <a:pt x="1241948" y="228600"/>
                </a:lnTo>
                <a:lnTo>
                  <a:pt x="1249185" y="226060"/>
                </a:lnTo>
                <a:lnTo>
                  <a:pt x="1257535" y="224790"/>
                </a:lnTo>
                <a:lnTo>
                  <a:pt x="1270777" y="222250"/>
                </a:lnTo>
                <a:lnTo>
                  <a:pt x="1285860" y="219710"/>
                </a:lnTo>
                <a:lnTo>
                  <a:pt x="1299731" y="217170"/>
                </a:lnTo>
                <a:lnTo>
                  <a:pt x="1301738" y="215263"/>
                </a:lnTo>
                <a:lnTo>
                  <a:pt x="1294590" y="213360"/>
                </a:lnTo>
                <a:lnTo>
                  <a:pt x="1288593" y="204470"/>
                </a:lnTo>
                <a:lnTo>
                  <a:pt x="1288359" y="193040"/>
                </a:lnTo>
                <a:lnTo>
                  <a:pt x="1295438" y="187242"/>
                </a:lnTo>
                <a:lnTo>
                  <a:pt x="1293331" y="186690"/>
                </a:lnTo>
                <a:close/>
              </a:path>
              <a:path w="1988184" h="566420">
                <a:moveTo>
                  <a:pt x="990152" y="268472"/>
                </a:moveTo>
                <a:lnTo>
                  <a:pt x="985067" y="274320"/>
                </a:lnTo>
                <a:lnTo>
                  <a:pt x="984895" y="285750"/>
                </a:lnTo>
                <a:lnTo>
                  <a:pt x="990014" y="294640"/>
                </a:lnTo>
                <a:lnTo>
                  <a:pt x="998470" y="296962"/>
                </a:lnTo>
                <a:lnTo>
                  <a:pt x="1002650" y="292100"/>
                </a:lnTo>
                <a:lnTo>
                  <a:pt x="1002077" y="280670"/>
                </a:lnTo>
                <a:lnTo>
                  <a:pt x="996887" y="270510"/>
                </a:lnTo>
                <a:lnTo>
                  <a:pt x="990152" y="268472"/>
                </a:lnTo>
                <a:close/>
              </a:path>
              <a:path w="1988184" h="566420">
                <a:moveTo>
                  <a:pt x="1598067" y="105410"/>
                </a:moveTo>
                <a:lnTo>
                  <a:pt x="1589928" y="107950"/>
                </a:lnTo>
                <a:lnTo>
                  <a:pt x="1583624" y="110490"/>
                </a:lnTo>
                <a:lnTo>
                  <a:pt x="1577868" y="111760"/>
                </a:lnTo>
                <a:lnTo>
                  <a:pt x="1571372" y="113030"/>
                </a:lnTo>
                <a:lnTo>
                  <a:pt x="1563271" y="114300"/>
                </a:lnTo>
                <a:lnTo>
                  <a:pt x="1554093" y="118110"/>
                </a:lnTo>
                <a:lnTo>
                  <a:pt x="1544697" y="123190"/>
                </a:lnTo>
                <a:lnTo>
                  <a:pt x="1535939" y="125730"/>
                </a:lnTo>
                <a:lnTo>
                  <a:pt x="1520767" y="128270"/>
                </a:lnTo>
                <a:lnTo>
                  <a:pt x="1512834" y="130810"/>
                </a:lnTo>
                <a:lnTo>
                  <a:pt x="1494386" y="135890"/>
                </a:lnTo>
                <a:lnTo>
                  <a:pt x="1483502" y="138430"/>
                </a:lnTo>
                <a:lnTo>
                  <a:pt x="1471706" y="139700"/>
                </a:lnTo>
                <a:lnTo>
                  <a:pt x="1445972" y="148590"/>
                </a:lnTo>
                <a:lnTo>
                  <a:pt x="1430348" y="152400"/>
                </a:lnTo>
                <a:lnTo>
                  <a:pt x="1416185" y="154940"/>
                </a:lnTo>
                <a:lnTo>
                  <a:pt x="1406792" y="156210"/>
                </a:lnTo>
                <a:lnTo>
                  <a:pt x="1396309" y="158750"/>
                </a:lnTo>
                <a:lnTo>
                  <a:pt x="1380259" y="163830"/>
                </a:lnTo>
                <a:lnTo>
                  <a:pt x="1364023" y="170180"/>
                </a:lnTo>
                <a:lnTo>
                  <a:pt x="1352982" y="172720"/>
                </a:lnTo>
                <a:lnTo>
                  <a:pt x="1327481" y="179070"/>
                </a:lnTo>
                <a:lnTo>
                  <a:pt x="1310777" y="182880"/>
                </a:lnTo>
                <a:lnTo>
                  <a:pt x="1296112" y="186690"/>
                </a:lnTo>
                <a:lnTo>
                  <a:pt x="1295438" y="187242"/>
                </a:lnTo>
                <a:lnTo>
                  <a:pt x="1303019" y="189230"/>
                </a:lnTo>
                <a:lnTo>
                  <a:pt x="1308337" y="199390"/>
                </a:lnTo>
                <a:lnTo>
                  <a:pt x="1307752" y="209550"/>
                </a:lnTo>
                <a:lnTo>
                  <a:pt x="1301738" y="215263"/>
                </a:lnTo>
                <a:lnTo>
                  <a:pt x="1304126" y="215900"/>
                </a:lnTo>
                <a:lnTo>
                  <a:pt x="1314750" y="213360"/>
                </a:lnTo>
                <a:lnTo>
                  <a:pt x="1325046" y="209550"/>
                </a:lnTo>
                <a:lnTo>
                  <a:pt x="1334451" y="207010"/>
                </a:lnTo>
                <a:lnTo>
                  <a:pt x="1342403" y="204470"/>
                </a:lnTo>
                <a:lnTo>
                  <a:pt x="1352586" y="201930"/>
                </a:lnTo>
                <a:lnTo>
                  <a:pt x="1360072" y="200660"/>
                </a:lnTo>
                <a:lnTo>
                  <a:pt x="1365849" y="199390"/>
                </a:lnTo>
                <a:lnTo>
                  <a:pt x="1370902" y="196850"/>
                </a:lnTo>
                <a:lnTo>
                  <a:pt x="1377930" y="193040"/>
                </a:lnTo>
                <a:lnTo>
                  <a:pt x="1387822" y="189230"/>
                </a:lnTo>
                <a:lnTo>
                  <a:pt x="1398738" y="185420"/>
                </a:lnTo>
                <a:lnTo>
                  <a:pt x="1408837" y="182880"/>
                </a:lnTo>
                <a:lnTo>
                  <a:pt x="1417726" y="181610"/>
                </a:lnTo>
                <a:lnTo>
                  <a:pt x="1428781" y="179070"/>
                </a:lnTo>
                <a:lnTo>
                  <a:pt x="1439928" y="175260"/>
                </a:lnTo>
                <a:lnTo>
                  <a:pt x="1449096" y="173990"/>
                </a:lnTo>
                <a:lnTo>
                  <a:pt x="1457013" y="171450"/>
                </a:lnTo>
                <a:lnTo>
                  <a:pt x="1467732" y="168910"/>
                </a:lnTo>
                <a:lnTo>
                  <a:pt x="1479591" y="167640"/>
                </a:lnTo>
                <a:lnTo>
                  <a:pt x="1490930" y="165100"/>
                </a:lnTo>
                <a:lnTo>
                  <a:pt x="1501802" y="163830"/>
                </a:lnTo>
                <a:lnTo>
                  <a:pt x="1512899" y="160020"/>
                </a:lnTo>
                <a:lnTo>
                  <a:pt x="1523546" y="154940"/>
                </a:lnTo>
                <a:lnTo>
                  <a:pt x="1542939" y="149860"/>
                </a:lnTo>
                <a:lnTo>
                  <a:pt x="1563037" y="144780"/>
                </a:lnTo>
                <a:lnTo>
                  <a:pt x="1572464" y="143510"/>
                </a:lnTo>
                <a:lnTo>
                  <a:pt x="1581203" y="140970"/>
                </a:lnTo>
                <a:lnTo>
                  <a:pt x="1589625" y="139700"/>
                </a:lnTo>
                <a:lnTo>
                  <a:pt x="1598042" y="137160"/>
                </a:lnTo>
                <a:lnTo>
                  <a:pt x="1606767" y="134620"/>
                </a:lnTo>
                <a:lnTo>
                  <a:pt x="1607045" y="134296"/>
                </a:lnTo>
                <a:lnTo>
                  <a:pt x="1598439" y="132080"/>
                </a:lnTo>
                <a:lnTo>
                  <a:pt x="1592966" y="123190"/>
                </a:lnTo>
                <a:lnTo>
                  <a:pt x="1593121" y="111760"/>
                </a:lnTo>
                <a:lnTo>
                  <a:pt x="1599618" y="105879"/>
                </a:lnTo>
                <a:lnTo>
                  <a:pt x="1598067" y="105410"/>
                </a:lnTo>
                <a:close/>
              </a:path>
              <a:path w="1988184" h="566420">
                <a:moveTo>
                  <a:pt x="1295438" y="187242"/>
                </a:moveTo>
                <a:lnTo>
                  <a:pt x="1288359" y="193040"/>
                </a:lnTo>
                <a:lnTo>
                  <a:pt x="1288593" y="204470"/>
                </a:lnTo>
                <a:lnTo>
                  <a:pt x="1294590" y="213360"/>
                </a:lnTo>
                <a:lnTo>
                  <a:pt x="1301738" y="215263"/>
                </a:lnTo>
                <a:lnTo>
                  <a:pt x="1307752" y="209550"/>
                </a:lnTo>
                <a:lnTo>
                  <a:pt x="1308337" y="199390"/>
                </a:lnTo>
                <a:lnTo>
                  <a:pt x="1303019" y="189230"/>
                </a:lnTo>
                <a:lnTo>
                  <a:pt x="1295438" y="187242"/>
                </a:lnTo>
                <a:close/>
              </a:path>
              <a:path w="1988184" h="566420">
                <a:moveTo>
                  <a:pt x="1903433" y="24176"/>
                </a:moveTo>
                <a:lnTo>
                  <a:pt x="1892940" y="26670"/>
                </a:lnTo>
                <a:lnTo>
                  <a:pt x="1885570" y="29210"/>
                </a:lnTo>
                <a:lnTo>
                  <a:pt x="1879876" y="31750"/>
                </a:lnTo>
                <a:lnTo>
                  <a:pt x="1874216" y="33020"/>
                </a:lnTo>
                <a:lnTo>
                  <a:pt x="1865507" y="35560"/>
                </a:lnTo>
                <a:lnTo>
                  <a:pt x="1842841" y="40640"/>
                </a:lnTo>
                <a:lnTo>
                  <a:pt x="1835074" y="44450"/>
                </a:lnTo>
                <a:lnTo>
                  <a:pt x="1822659" y="48260"/>
                </a:lnTo>
                <a:lnTo>
                  <a:pt x="1800264" y="53340"/>
                </a:lnTo>
                <a:lnTo>
                  <a:pt x="1775221" y="58420"/>
                </a:lnTo>
                <a:lnTo>
                  <a:pt x="1754861" y="64770"/>
                </a:lnTo>
                <a:lnTo>
                  <a:pt x="1715771" y="76200"/>
                </a:lnTo>
                <a:lnTo>
                  <a:pt x="1690829" y="78740"/>
                </a:lnTo>
                <a:lnTo>
                  <a:pt x="1678396" y="81280"/>
                </a:lnTo>
                <a:lnTo>
                  <a:pt x="1668603" y="86360"/>
                </a:lnTo>
                <a:lnTo>
                  <a:pt x="1660669" y="88900"/>
                </a:lnTo>
                <a:lnTo>
                  <a:pt x="1652468" y="91440"/>
                </a:lnTo>
                <a:lnTo>
                  <a:pt x="1635151" y="93980"/>
                </a:lnTo>
                <a:lnTo>
                  <a:pt x="1626571" y="96520"/>
                </a:lnTo>
                <a:lnTo>
                  <a:pt x="1618373" y="99060"/>
                </a:lnTo>
                <a:lnTo>
                  <a:pt x="1609810" y="101600"/>
                </a:lnTo>
                <a:lnTo>
                  <a:pt x="1600137" y="105410"/>
                </a:lnTo>
                <a:lnTo>
                  <a:pt x="1599618" y="105879"/>
                </a:lnTo>
                <a:lnTo>
                  <a:pt x="1606461" y="107950"/>
                </a:lnTo>
                <a:lnTo>
                  <a:pt x="1611651" y="118110"/>
                </a:lnTo>
                <a:lnTo>
                  <a:pt x="1612224" y="128270"/>
                </a:lnTo>
                <a:lnTo>
                  <a:pt x="1607045" y="134296"/>
                </a:lnTo>
                <a:lnTo>
                  <a:pt x="1608303" y="134620"/>
                </a:lnTo>
                <a:lnTo>
                  <a:pt x="1621967" y="129540"/>
                </a:lnTo>
                <a:lnTo>
                  <a:pt x="1629693" y="127000"/>
                </a:lnTo>
                <a:lnTo>
                  <a:pt x="1639355" y="125730"/>
                </a:lnTo>
                <a:lnTo>
                  <a:pt x="1649129" y="123190"/>
                </a:lnTo>
                <a:lnTo>
                  <a:pt x="1692476" y="107950"/>
                </a:lnTo>
                <a:lnTo>
                  <a:pt x="1703332" y="105410"/>
                </a:lnTo>
                <a:lnTo>
                  <a:pt x="1712888" y="102870"/>
                </a:lnTo>
                <a:lnTo>
                  <a:pt x="1720460" y="101600"/>
                </a:lnTo>
                <a:lnTo>
                  <a:pt x="1727256" y="99060"/>
                </a:lnTo>
                <a:lnTo>
                  <a:pt x="1734860" y="97790"/>
                </a:lnTo>
                <a:lnTo>
                  <a:pt x="1744854" y="92710"/>
                </a:lnTo>
                <a:lnTo>
                  <a:pt x="1760419" y="88900"/>
                </a:lnTo>
                <a:lnTo>
                  <a:pt x="1779885" y="86360"/>
                </a:lnTo>
                <a:lnTo>
                  <a:pt x="1797873" y="83820"/>
                </a:lnTo>
                <a:lnTo>
                  <a:pt x="1809001" y="82550"/>
                </a:lnTo>
                <a:lnTo>
                  <a:pt x="1817390" y="80010"/>
                </a:lnTo>
                <a:lnTo>
                  <a:pt x="1828772" y="74930"/>
                </a:lnTo>
                <a:lnTo>
                  <a:pt x="1840330" y="68580"/>
                </a:lnTo>
                <a:lnTo>
                  <a:pt x="1849248" y="64770"/>
                </a:lnTo>
                <a:lnTo>
                  <a:pt x="1860227" y="63500"/>
                </a:lnTo>
                <a:lnTo>
                  <a:pt x="1894927" y="57150"/>
                </a:lnTo>
                <a:lnTo>
                  <a:pt x="1909814" y="54610"/>
                </a:lnTo>
                <a:lnTo>
                  <a:pt x="1911452" y="52858"/>
                </a:lnTo>
                <a:lnTo>
                  <a:pt x="1903743" y="50800"/>
                </a:lnTo>
                <a:lnTo>
                  <a:pt x="1898017" y="40640"/>
                </a:lnTo>
                <a:lnTo>
                  <a:pt x="1897752" y="30480"/>
                </a:lnTo>
                <a:lnTo>
                  <a:pt x="1903433" y="24176"/>
                </a:lnTo>
                <a:close/>
              </a:path>
              <a:path w="1988184" h="566420">
                <a:moveTo>
                  <a:pt x="1599618" y="105879"/>
                </a:moveTo>
                <a:lnTo>
                  <a:pt x="1593121" y="111760"/>
                </a:lnTo>
                <a:lnTo>
                  <a:pt x="1592966" y="123190"/>
                </a:lnTo>
                <a:lnTo>
                  <a:pt x="1598439" y="132080"/>
                </a:lnTo>
                <a:lnTo>
                  <a:pt x="1607045" y="134296"/>
                </a:lnTo>
                <a:lnTo>
                  <a:pt x="1612224" y="128270"/>
                </a:lnTo>
                <a:lnTo>
                  <a:pt x="1611651" y="118110"/>
                </a:lnTo>
                <a:lnTo>
                  <a:pt x="1606461" y="107950"/>
                </a:lnTo>
                <a:lnTo>
                  <a:pt x="1599618" y="105879"/>
                </a:lnTo>
                <a:close/>
              </a:path>
              <a:path w="1988184" h="566420">
                <a:moveTo>
                  <a:pt x="1987827" y="24130"/>
                </a:moveTo>
                <a:lnTo>
                  <a:pt x="1903629" y="24130"/>
                </a:lnTo>
                <a:lnTo>
                  <a:pt x="1912079" y="26670"/>
                </a:lnTo>
                <a:lnTo>
                  <a:pt x="1917104" y="35560"/>
                </a:lnTo>
                <a:lnTo>
                  <a:pt x="1916938" y="46990"/>
                </a:lnTo>
                <a:lnTo>
                  <a:pt x="1911452" y="52858"/>
                </a:lnTo>
                <a:lnTo>
                  <a:pt x="1913256" y="53340"/>
                </a:lnTo>
                <a:lnTo>
                  <a:pt x="1935765" y="48260"/>
                </a:lnTo>
                <a:lnTo>
                  <a:pt x="1966735" y="48260"/>
                </a:lnTo>
                <a:lnTo>
                  <a:pt x="1977649" y="43180"/>
                </a:lnTo>
                <a:lnTo>
                  <a:pt x="1984893" y="34290"/>
                </a:lnTo>
                <a:lnTo>
                  <a:pt x="1987827" y="24130"/>
                </a:lnTo>
                <a:close/>
              </a:path>
              <a:path w="1988184" h="566420">
                <a:moveTo>
                  <a:pt x="1903629" y="24130"/>
                </a:moveTo>
                <a:lnTo>
                  <a:pt x="1903433" y="24176"/>
                </a:lnTo>
                <a:lnTo>
                  <a:pt x="1897752" y="30480"/>
                </a:lnTo>
                <a:lnTo>
                  <a:pt x="1898017" y="40640"/>
                </a:lnTo>
                <a:lnTo>
                  <a:pt x="1903743" y="50800"/>
                </a:lnTo>
                <a:lnTo>
                  <a:pt x="1911452" y="52858"/>
                </a:lnTo>
                <a:lnTo>
                  <a:pt x="1916938" y="46990"/>
                </a:lnTo>
                <a:lnTo>
                  <a:pt x="1917104" y="35560"/>
                </a:lnTo>
                <a:lnTo>
                  <a:pt x="1912079" y="26670"/>
                </a:lnTo>
                <a:lnTo>
                  <a:pt x="1903629" y="24130"/>
                </a:lnTo>
                <a:close/>
              </a:path>
              <a:path w="1988184" h="566420">
                <a:moveTo>
                  <a:pt x="1966735" y="48260"/>
                </a:moveTo>
                <a:lnTo>
                  <a:pt x="1948382" y="48260"/>
                </a:lnTo>
                <a:lnTo>
                  <a:pt x="1956806" y="49530"/>
                </a:lnTo>
                <a:lnTo>
                  <a:pt x="1966735" y="48260"/>
                </a:lnTo>
                <a:close/>
              </a:path>
              <a:path w="1988184" h="566420">
                <a:moveTo>
                  <a:pt x="1971238" y="0"/>
                </a:moveTo>
                <a:lnTo>
                  <a:pt x="1961972" y="0"/>
                </a:lnTo>
                <a:lnTo>
                  <a:pt x="1953045" y="1270"/>
                </a:lnTo>
                <a:lnTo>
                  <a:pt x="1941678" y="6350"/>
                </a:lnTo>
                <a:lnTo>
                  <a:pt x="1934166" y="11430"/>
                </a:lnTo>
                <a:lnTo>
                  <a:pt x="1923988" y="16510"/>
                </a:lnTo>
                <a:lnTo>
                  <a:pt x="1904620" y="22860"/>
                </a:lnTo>
                <a:lnTo>
                  <a:pt x="1903433" y="24176"/>
                </a:lnTo>
                <a:lnTo>
                  <a:pt x="1903629" y="24130"/>
                </a:lnTo>
                <a:lnTo>
                  <a:pt x="1987827" y="24130"/>
                </a:lnTo>
                <a:lnTo>
                  <a:pt x="1985811" y="12700"/>
                </a:lnTo>
                <a:lnTo>
                  <a:pt x="1979598" y="3810"/>
                </a:lnTo>
                <a:lnTo>
                  <a:pt x="19712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8921" y="4752943"/>
            <a:ext cx="151430" cy="1728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69101" y="404152"/>
            <a:ext cx="178958" cy="21738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851900" y="101600"/>
            <a:ext cx="22498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0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44" baseline="-5464" dirty="0">
                <a:solidFill>
                  <a:srgbClr val="F15B2A"/>
                </a:solidFill>
                <a:latin typeface="DejaVu Sans"/>
                <a:cs typeface="DejaVu Sans"/>
              </a:rPr>
              <a:t>u,</a:t>
            </a:r>
            <a:r>
              <a:rPr sz="4575" spc="-622" baseline="-5464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140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833277" y="6797014"/>
            <a:ext cx="2804160" cy="0"/>
          </a:xfrm>
          <a:custGeom>
            <a:avLst/>
            <a:gdLst/>
            <a:ahLst/>
            <a:cxnLst/>
            <a:rect l="l" t="t" r="r" b="b"/>
            <a:pathLst>
              <a:path w="2804159">
                <a:moveTo>
                  <a:pt x="0" y="0"/>
                </a:moveTo>
                <a:lnTo>
                  <a:pt x="2804160" y="0"/>
                </a:lnTo>
              </a:path>
            </a:pathLst>
          </a:custGeom>
          <a:ln w="54914">
            <a:solidFill>
              <a:srgbClr val="F05A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08800" y="4572000"/>
            <a:ext cx="7174230" cy="228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5000" b="1" spc="190" dirty="0">
                <a:solidFill>
                  <a:srgbClr val="F15B2A"/>
                </a:solidFill>
                <a:latin typeface="Arial"/>
                <a:cs typeface="Arial"/>
              </a:rPr>
              <a:t>p</a:t>
            </a:r>
            <a:r>
              <a:rPr sz="4950" b="1" spc="284" baseline="-5892" dirty="0">
                <a:solidFill>
                  <a:srgbClr val="F15B2A"/>
                </a:solidFill>
                <a:latin typeface="Arial"/>
                <a:cs typeface="Arial"/>
              </a:rPr>
              <a:t>u</a:t>
            </a:r>
            <a:endParaRPr sz="4950" baseline="-5892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600" spc="65" dirty="0">
                <a:latin typeface="DejaVu Sans"/>
                <a:cs typeface="DejaVu Sans"/>
              </a:rPr>
              <a:t>p</a:t>
            </a:r>
            <a:r>
              <a:rPr sz="4575" spc="97" baseline="-5464" dirty="0">
                <a:latin typeface="DejaVu Sans"/>
                <a:cs typeface="DejaVu Sans"/>
              </a:rPr>
              <a:t>u </a:t>
            </a:r>
            <a:r>
              <a:rPr sz="4600" spc="-940" dirty="0">
                <a:latin typeface="DejaVu Sans"/>
                <a:cs typeface="DejaVu Sans"/>
              </a:rPr>
              <a:t>= </a:t>
            </a:r>
            <a:r>
              <a:rPr sz="4600" spc="-270" dirty="0">
                <a:latin typeface="DejaVu Sans"/>
                <a:cs typeface="DejaVu Sans"/>
              </a:rPr>
              <a:t>p</a:t>
            </a:r>
            <a:r>
              <a:rPr sz="4575" spc="-405" baseline="-5464" dirty="0">
                <a:latin typeface="DejaVu Sans"/>
                <a:cs typeface="DejaVu Sans"/>
              </a:rPr>
              <a:t>u</a:t>
            </a:r>
            <a:r>
              <a:rPr sz="4600" spc="-270" dirty="0">
                <a:latin typeface="DejaVu Sans"/>
                <a:cs typeface="DejaVu Sans"/>
              </a:rPr>
              <a:t>+ </a:t>
            </a:r>
            <a:r>
              <a:rPr sz="4600" b="1" spc="210" dirty="0">
                <a:latin typeface="Trebuchet MS"/>
                <a:cs typeface="Trebuchet MS"/>
              </a:rPr>
              <a:t>γ </a:t>
            </a:r>
            <a:r>
              <a:rPr sz="4600" spc="225" dirty="0">
                <a:latin typeface="DejaVu Sans"/>
                <a:cs typeface="DejaVu Sans"/>
              </a:rPr>
              <a:t>( </a:t>
            </a:r>
            <a:r>
              <a:rPr sz="4600" spc="215" dirty="0">
                <a:solidFill>
                  <a:srgbClr val="F15B2A"/>
                </a:solidFill>
                <a:latin typeface="DejaVu Sans"/>
                <a:cs typeface="DejaVu Sans"/>
              </a:rPr>
              <a:t>- </a:t>
            </a:r>
            <a:r>
              <a:rPr sz="6900" b="1" spc="135" baseline="7246" dirty="0">
                <a:solidFill>
                  <a:srgbClr val="F15B2A"/>
                </a:solidFill>
                <a:latin typeface="Trebuchet MS"/>
                <a:cs typeface="Trebuchet MS"/>
              </a:rPr>
              <a:t>∂</a:t>
            </a:r>
            <a:r>
              <a:rPr sz="6900" spc="135" baseline="7246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135" baseline="5464" dirty="0">
                <a:solidFill>
                  <a:srgbClr val="F15B2A"/>
                </a:solidFill>
                <a:latin typeface="DejaVu Sans"/>
                <a:cs typeface="DejaVu Sans"/>
              </a:rPr>
              <a:t>u</a:t>
            </a:r>
            <a:r>
              <a:rPr sz="6900" spc="135" baseline="7246" dirty="0">
                <a:solidFill>
                  <a:srgbClr val="F15B2A"/>
                </a:solidFill>
                <a:latin typeface="DejaVu Sans"/>
                <a:cs typeface="DejaVu Sans"/>
              </a:rPr>
              <a:t>, </a:t>
            </a:r>
            <a:r>
              <a:rPr sz="6900" spc="209" baseline="7246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6900" spc="209" baseline="7246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r>
              <a:rPr sz="6900" spc="-1230" baseline="7246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225" dirty="0"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611205" y="8232114"/>
            <a:ext cx="2804160" cy="0"/>
          </a:xfrm>
          <a:custGeom>
            <a:avLst/>
            <a:gdLst/>
            <a:ahLst/>
            <a:cxnLst/>
            <a:rect l="l" t="t" r="r" b="b"/>
            <a:pathLst>
              <a:path w="2804159">
                <a:moveTo>
                  <a:pt x="0" y="0"/>
                </a:moveTo>
                <a:lnTo>
                  <a:pt x="2804160" y="0"/>
                </a:lnTo>
              </a:path>
            </a:pathLst>
          </a:custGeom>
          <a:ln w="54914">
            <a:solidFill>
              <a:srgbClr val="F05A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46900" y="6543040"/>
            <a:ext cx="6913880" cy="232410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R="1124585" algn="r">
              <a:lnSpc>
                <a:spcPct val="100000"/>
              </a:lnSpc>
              <a:spcBef>
                <a:spcPts val="1380"/>
              </a:spcBef>
            </a:pPr>
            <a:r>
              <a:rPr sz="4600" b="1" spc="240" dirty="0">
                <a:solidFill>
                  <a:srgbClr val="F15B2A"/>
                </a:solidFill>
                <a:latin typeface="Trebuchet MS"/>
                <a:cs typeface="Trebuchet MS"/>
              </a:rPr>
              <a:t>∂</a:t>
            </a:r>
            <a:r>
              <a:rPr sz="4600" spc="160" dirty="0">
                <a:solidFill>
                  <a:srgbClr val="F15B2A"/>
                </a:solidFill>
                <a:latin typeface="DejaVu Sans"/>
                <a:cs typeface="DejaVu Sans"/>
              </a:rPr>
              <a:t>p</a:t>
            </a:r>
            <a:r>
              <a:rPr sz="4575" spc="-52" baseline="-5464" dirty="0">
                <a:solidFill>
                  <a:srgbClr val="F15B2A"/>
                </a:solidFill>
                <a:latin typeface="DejaVu Sans"/>
                <a:cs typeface="DejaVu Sans"/>
              </a:rPr>
              <a:t>u</a:t>
            </a:r>
            <a:endParaRPr sz="4575" baseline="-5464">
              <a:latin typeface="DejaVu Sans"/>
              <a:cs typeface="DejaVu Sans"/>
            </a:endParaRPr>
          </a:p>
          <a:p>
            <a:pPr marL="12700">
              <a:lnSpc>
                <a:spcPts val="5010"/>
              </a:lnSpc>
              <a:spcBef>
                <a:spcPts val="1280"/>
              </a:spcBef>
            </a:pPr>
            <a:r>
              <a:rPr sz="4600" spc="95" dirty="0">
                <a:latin typeface="DejaVu Sans"/>
                <a:cs typeface="DejaVu Sans"/>
              </a:rPr>
              <a:t>q</a:t>
            </a:r>
            <a:r>
              <a:rPr sz="4575" spc="142" baseline="-5464" dirty="0">
                <a:latin typeface="DejaVu Sans"/>
                <a:cs typeface="DejaVu Sans"/>
              </a:rPr>
              <a:t>i </a:t>
            </a:r>
            <a:r>
              <a:rPr sz="4600" spc="-940" dirty="0">
                <a:latin typeface="DejaVu Sans"/>
                <a:cs typeface="DejaVu Sans"/>
              </a:rPr>
              <a:t>= </a:t>
            </a:r>
            <a:r>
              <a:rPr sz="4600" spc="-250" dirty="0">
                <a:latin typeface="DejaVu Sans"/>
                <a:cs typeface="DejaVu Sans"/>
              </a:rPr>
              <a:t>q</a:t>
            </a:r>
            <a:r>
              <a:rPr sz="4575" spc="-375" baseline="-5464" dirty="0">
                <a:latin typeface="DejaVu Sans"/>
                <a:cs typeface="DejaVu Sans"/>
              </a:rPr>
              <a:t>i</a:t>
            </a:r>
            <a:r>
              <a:rPr sz="4600" spc="-250" dirty="0">
                <a:latin typeface="DejaVu Sans"/>
                <a:cs typeface="DejaVu Sans"/>
              </a:rPr>
              <a:t>+ </a:t>
            </a:r>
            <a:r>
              <a:rPr sz="4600" b="1" spc="210" dirty="0">
                <a:latin typeface="Trebuchet MS"/>
                <a:cs typeface="Trebuchet MS"/>
              </a:rPr>
              <a:t>γ </a:t>
            </a:r>
            <a:r>
              <a:rPr sz="4600" spc="225" dirty="0">
                <a:latin typeface="DejaVu Sans"/>
                <a:cs typeface="DejaVu Sans"/>
              </a:rPr>
              <a:t>( </a:t>
            </a:r>
            <a:r>
              <a:rPr sz="4600" spc="215" dirty="0">
                <a:solidFill>
                  <a:srgbClr val="F15B2A"/>
                </a:solidFill>
                <a:latin typeface="DejaVu Sans"/>
                <a:cs typeface="DejaVu Sans"/>
              </a:rPr>
              <a:t>- </a:t>
            </a:r>
            <a:r>
              <a:rPr sz="6900" b="1" spc="135" baseline="9661" dirty="0">
                <a:solidFill>
                  <a:srgbClr val="F15B2A"/>
                </a:solidFill>
                <a:latin typeface="Trebuchet MS"/>
                <a:cs typeface="Trebuchet MS"/>
              </a:rPr>
              <a:t>∂</a:t>
            </a:r>
            <a:r>
              <a:rPr sz="6900" spc="135" baseline="9661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135" baseline="9107" dirty="0">
                <a:solidFill>
                  <a:srgbClr val="F15B2A"/>
                </a:solidFill>
                <a:latin typeface="DejaVu Sans"/>
                <a:cs typeface="DejaVu Sans"/>
              </a:rPr>
              <a:t>u</a:t>
            </a:r>
            <a:r>
              <a:rPr sz="6900" spc="135" baseline="9661" dirty="0">
                <a:solidFill>
                  <a:srgbClr val="F15B2A"/>
                </a:solidFill>
                <a:latin typeface="DejaVu Sans"/>
                <a:cs typeface="DejaVu Sans"/>
              </a:rPr>
              <a:t>, </a:t>
            </a:r>
            <a:r>
              <a:rPr sz="6900" spc="209" baseline="9661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209" baseline="9107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6900" spc="209" baseline="9661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r>
              <a:rPr sz="6900" spc="-1305" baseline="9661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225" dirty="0"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  <a:p>
            <a:pPr marR="1343025" algn="r">
              <a:lnSpc>
                <a:spcPts val="5010"/>
              </a:lnSpc>
            </a:pPr>
            <a:r>
              <a:rPr sz="4600" b="1" spc="240" dirty="0">
                <a:solidFill>
                  <a:srgbClr val="F15B2A"/>
                </a:solidFill>
                <a:latin typeface="Trebuchet MS"/>
                <a:cs typeface="Trebuchet MS"/>
              </a:rPr>
              <a:t>∂</a:t>
            </a:r>
            <a:r>
              <a:rPr sz="4600" spc="160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37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endParaRPr sz="4575" baseline="-5464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62" y="5126863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66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7100" y="3116579"/>
            <a:ext cx="1148778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eui=rui-np.dot(P[u,:],Q[:,i])  P[u,:]=P[u,:]+gamma*2*(eui*Q[:,i]-lamda*P[u,:])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Q[:,i]=Q[:,i]+gamma*2*(eui*P[u,:]-lamda*Q[:,i])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422900"/>
            <a:ext cx="5641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" dirty="0">
                <a:solidFill>
                  <a:srgbClr val="404040"/>
                </a:solidFill>
                <a:latin typeface="Verdana"/>
                <a:cs typeface="Verdana"/>
              </a:rPr>
              <a:t>Updating </a:t>
            </a:r>
            <a:r>
              <a:rPr sz="4800" spc="5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4800" spc="82" baseline="-5208" dirty="0">
                <a:solidFill>
                  <a:srgbClr val="404040"/>
                </a:solidFill>
                <a:latin typeface="Verdana"/>
                <a:cs typeface="Verdana"/>
              </a:rPr>
              <a:t>u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4800" spc="-8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4800" spc="67" baseline="-5208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endParaRPr sz="4800" baseline="-5208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62" y="5126863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66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3600" y="3116579"/>
            <a:ext cx="11551285" cy="306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F15B2A"/>
                </a:solidFill>
                <a:latin typeface="Courier New"/>
                <a:cs typeface="Courier New"/>
              </a:rPr>
              <a:t>eui=rui-np.dot(P[u,:],Q[:,i])  </a:t>
            </a: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P[u,:]=P[u,:]+gamma*2*(eui*Q[:,i]-lamda*P[u,:])</a:t>
            </a:r>
            <a:endParaRPr sz="32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Q[:,i]=Q[:,i]+gamma*2*(eui*P[u,:]-lamda*Q[:,i])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800" spc="40" dirty="0">
                <a:solidFill>
                  <a:srgbClr val="404040"/>
                </a:solidFill>
                <a:latin typeface="Verdana"/>
                <a:cs typeface="Verdana"/>
              </a:rPr>
              <a:t>Updating </a:t>
            </a:r>
            <a:r>
              <a:rPr sz="4800" spc="5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4800" spc="82" baseline="-5208" dirty="0">
                <a:solidFill>
                  <a:srgbClr val="404040"/>
                </a:solidFill>
                <a:latin typeface="Verdana"/>
                <a:cs typeface="Verdana"/>
              </a:rPr>
              <a:t>u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4800" spc="-7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4800" spc="67" baseline="-5208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endParaRPr sz="4800" baseline="-5208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201" y="3078581"/>
            <a:ext cx="7617028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595" y="3105861"/>
            <a:ext cx="7513171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3600" y="2070100"/>
            <a:ext cx="351218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-10" dirty="0">
                <a:solidFill>
                  <a:srgbClr val="000000"/>
                </a:solidFill>
                <a:latin typeface="Trebuchet MS"/>
                <a:cs typeface="Trebuchet MS"/>
              </a:rPr>
              <a:t>ε</a:t>
            </a:r>
            <a:r>
              <a:rPr sz="4575" spc="-15" baseline="-5464" dirty="0">
                <a:solidFill>
                  <a:srgbClr val="000000"/>
                </a:solidFill>
                <a:latin typeface="DejaVu Sans"/>
                <a:cs typeface="DejaVu Sans"/>
              </a:rPr>
              <a:t>ui </a:t>
            </a:r>
            <a:r>
              <a:rPr sz="4600" spc="-940" dirty="0">
                <a:solidFill>
                  <a:srgbClr val="000000"/>
                </a:solidFill>
                <a:latin typeface="DejaVu Sans"/>
                <a:cs typeface="DejaVu Sans"/>
              </a:rPr>
              <a:t>=</a:t>
            </a:r>
            <a:r>
              <a:rPr sz="4600" spc="-725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4600" spc="30" dirty="0">
                <a:solidFill>
                  <a:srgbClr val="000000"/>
                </a:solidFill>
                <a:latin typeface="DejaVu Sans"/>
                <a:cs typeface="DejaVu Sans"/>
              </a:rPr>
              <a:t>r</a:t>
            </a:r>
            <a:r>
              <a:rPr sz="4575" spc="44" baseline="-5464" dirty="0">
                <a:solidFill>
                  <a:srgbClr val="000000"/>
                </a:solidFill>
                <a:latin typeface="DejaVu Sans"/>
                <a:cs typeface="DejaVu Sans"/>
              </a:rPr>
              <a:t>ui</a:t>
            </a:r>
            <a:r>
              <a:rPr sz="4600" spc="30" dirty="0">
                <a:solidFill>
                  <a:srgbClr val="000000"/>
                </a:solidFill>
                <a:latin typeface="DejaVu Sans"/>
                <a:cs typeface="DejaVu Sans"/>
              </a:rPr>
              <a:t>-p</a:t>
            </a:r>
            <a:r>
              <a:rPr sz="4575" spc="44" baseline="-5464" dirty="0">
                <a:solidFill>
                  <a:srgbClr val="000000"/>
                </a:solidFill>
                <a:latin typeface="DejaVu Sans"/>
                <a:cs typeface="DejaVu Sans"/>
              </a:rPr>
              <a:t>u</a:t>
            </a:r>
            <a:r>
              <a:rPr sz="4600" spc="30" dirty="0">
                <a:solidFill>
                  <a:srgbClr val="000000"/>
                </a:solidFill>
                <a:latin typeface="DejaVu Sans"/>
                <a:cs typeface="DejaVu Sans"/>
              </a:rPr>
              <a:t>.q</a:t>
            </a:r>
            <a:r>
              <a:rPr sz="4575" spc="44" baseline="-5464" dirty="0">
                <a:solidFill>
                  <a:srgbClr val="000000"/>
                </a:solidFill>
                <a:latin typeface="DejaVu Sans"/>
                <a:cs typeface="DejaVu Sans"/>
              </a:rPr>
              <a:t>i</a:t>
            </a:r>
            <a:endParaRPr sz="4575" baseline="-5464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62" y="5126863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66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7100" y="3175000"/>
            <a:ext cx="7097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eui=rui-np.dot(P[u,:],Q[:,i])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3662679"/>
            <a:ext cx="11551285" cy="25171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P[u,:]=P[u,:]+gamma*</a:t>
            </a:r>
            <a:r>
              <a:rPr sz="3200" spc="-5" dirty="0">
                <a:solidFill>
                  <a:srgbClr val="F15B2A"/>
                </a:solidFill>
                <a:latin typeface="Courier New"/>
                <a:cs typeface="Courier New"/>
              </a:rPr>
              <a:t>2*(eui*Q[:,i]-lamda*P[u,:])</a:t>
            </a:r>
            <a:endParaRPr sz="32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Q[:,i]=Q[:,i]+gamma*2*(eui*P[u,:]-lamda*Q[:,i])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800" spc="40" dirty="0">
                <a:solidFill>
                  <a:srgbClr val="404040"/>
                </a:solidFill>
                <a:latin typeface="Verdana"/>
                <a:cs typeface="Verdana"/>
              </a:rPr>
              <a:t>Updating </a:t>
            </a:r>
            <a:r>
              <a:rPr sz="4800" spc="5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4800" spc="82" baseline="-5208" dirty="0">
                <a:solidFill>
                  <a:srgbClr val="404040"/>
                </a:solidFill>
                <a:latin typeface="Verdana"/>
                <a:cs typeface="Verdana"/>
              </a:rPr>
              <a:t>u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4800" spc="-7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4800" spc="67" baseline="-5208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endParaRPr sz="4800" baseline="-5208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8601" y="3616388"/>
            <a:ext cx="6779806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9812" y="3643680"/>
            <a:ext cx="6673185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777" y="2783814"/>
            <a:ext cx="2804160" cy="0"/>
          </a:xfrm>
          <a:custGeom>
            <a:avLst/>
            <a:gdLst/>
            <a:ahLst/>
            <a:cxnLst/>
            <a:rect l="l" t="t" r="r" b="b"/>
            <a:pathLst>
              <a:path w="2804159">
                <a:moveTo>
                  <a:pt x="0" y="0"/>
                </a:moveTo>
                <a:lnTo>
                  <a:pt x="2804160" y="0"/>
                </a:lnTo>
              </a:path>
            </a:pathLst>
          </a:custGeom>
          <a:ln w="54914">
            <a:solidFill>
              <a:srgbClr val="F05A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67300" y="2120900"/>
            <a:ext cx="71742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3720" algn="l"/>
              </a:tabLst>
            </a:pPr>
            <a:r>
              <a:rPr sz="4600" spc="160" dirty="0">
                <a:solidFill>
                  <a:srgbClr val="A7A7A7"/>
                </a:solidFill>
                <a:latin typeface="DejaVu Sans"/>
                <a:cs typeface="DejaVu Sans"/>
              </a:rPr>
              <a:t>p</a:t>
            </a:r>
            <a:r>
              <a:rPr sz="4575" spc="-52" baseline="-5464" dirty="0">
                <a:solidFill>
                  <a:srgbClr val="A7A7A7"/>
                </a:solidFill>
                <a:latin typeface="DejaVu Sans"/>
                <a:cs typeface="DejaVu Sans"/>
              </a:rPr>
              <a:t>u</a:t>
            </a:r>
            <a:r>
              <a:rPr sz="4575" spc="-75" baseline="-5464" dirty="0">
                <a:solidFill>
                  <a:srgbClr val="A7A7A7"/>
                </a:solidFill>
                <a:latin typeface="DejaVu Sans"/>
                <a:cs typeface="DejaVu Sans"/>
              </a:rPr>
              <a:t> </a:t>
            </a:r>
            <a:r>
              <a:rPr sz="4600" spc="-940" dirty="0">
                <a:solidFill>
                  <a:srgbClr val="A7A7A7"/>
                </a:solidFill>
                <a:latin typeface="DejaVu Sans"/>
                <a:cs typeface="DejaVu Sans"/>
              </a:rPr>
              <a:t>=</a:t>
            </a:r>
            <a:r>
              <a:rPr sz="4600" spc="-85" dirty="0">
                <a:solidFill>
                  <a:srgbClr val="A7A7A7"/>
                </a:solidFill>
                <a:latin typeface="DejaVu Sans"/>
                <a:cs typeface="DejaVu Sans"/>
              </a:rPr>
              <a:t> </a:t>
            </a:r>
            <a:r>
              <a:rPr sz="4600" spc="160" dirty="0">
                <a:solidFill>
                  <a:srgbClr val="A7A7A7"/>
                </a:solidFill>
                <a:latin typeface="DejaVu Sans"/>
                <a:cs typeface="DejaVu Sans"/>
              </a:rPr>
              <a:t>p</a:t>
            </a:r>
            <a:r>
              <a:rPr sz="4575" spc="-52" baseline="-5464" dirty="0">
                <a:solidFill>
                  <a:srgbClr val="A7A7A7"/>
                </a:solidFill>
                <a:latin typeface="DejaVu Sans"/>
                <a:cs typeface="DejaVu Sans"/>
              </a:rPr>
              <a:t>u</a:t>
            </a:r>
            <a:r>
              <a:rPr sz="4600" spc="-940" dirty="0">
                <a:solidFill>
                  <a:srgbClr val="A7A7A7"/>
                </a:solidFill>
                <a:latin typeface="DejaVu Sans"/>
                <a:cs typeface="DejaVu Sans"/>
              </a:rPr>
              <a:t>+</a:t>
            </a:r>
            <a:r>
              <a:rPr sz="4600" spc="-85" dirty="0">
                <a:solidFill>
                  <a:srgbClr val="A7A7A7"/>
                </a:solidFill>
                <a:latin typeface="DejaVu Sans"/>
                <a:cs typeface="DejaVu Sans"/>
              </a:rPr>
              <a:t> </a:t>
            </a:r>
            <a:r>
              <a:rPr sz="4600" b="1" spc="210" dirty="0">
                <a:solidFill>
                  <a:srgbClr val="A7A7A7"/>
                </a:solidFill>
                <a:latin typeface="Trebuchet MS"/>
                <a:cs typeface="Trebuchet MS"/>
              </a:rPr>
              <a:t>γ</a:t>
            </a:r>
            <a:r>
              <a:rPr sz="4600" b="1" spc="-10" dirty="0">
                <a:solidFill>
                  <a:srgbClr val="A7A7A7"/>
                </a:solidFill>
                <a:latin typeface="Trebuchet MS"/>
                <a:cs typeface="Trebuchet MS"/>
              </a:rPr>
              <a:t> </a:t>
            </a:r>
            <a:r>
              <a:rPr sz="4600" spc="225" dirty="0">
                <a:solidFill>
                  <a:srgbClr val="A7A7A7"/>
                </a:solidFill>
                <a:latin typeface="DejaVu Sans"/>
                <a:cs typeface="DejaVu Sans"/>
              </a:rPr>
              <a:t>(</a:t>
            </a:r>
            <a:r>
              <a:rPr sz="4600" spc="-85" dirty="0">
                <a:solidFill>
                  <a:srgbClr val="A7A7A7"/>
                </a:solidFill>
                <a:latin typeface="DejaVu Sans"/>
                <a:cs typeface="DejaVu Sans"/>
              </a:rPr>
              <a:t> </a:t>
            </a:r>
            <a:r>
              <a:rPr sz="4600" spc="-10" dirty="0">
                <a:solidFill>
                  <a:srgbClr val="F15B2A"/>
                </a:solidFill>
                <a:latin typeface="DejaVu Sans"/>
                <a:cs typeface="DejaVu Sans"/>
              </a:rPr>
              <a:t>-</a:t>
            </a:r>
            <a:r>
              <a:rPr sz="6900" b="1" spc="359" baseline="9661" dirty="0">
                <a:solidFill>
                  <a:srgbClr val="F15B2A"/>
                </a:solidFill>
                <a:latin typeface="Trebuchet MS"/>
                <a:cs typeface="Trebuchet MS"/>
              </a:rPr>
              <a:t>∂</a:t>
            </a:r>
            <a:r>
              <a:rPr sz="6900" spc="277" baseline="9661" dirty="0">
                <a:solidFill>
                  <a:srgbClr val="F15B2A"/>
                </a:solidFill>
                <a:latin typeface="DejaVu Sans"/>
                <a:cs typeface="DejaVu Sans"/>
              </a:rPr>
              <a:t>E(p</a:t>
            </a:r>
            <a:r>
              <a:rPr sz="4575" spc="-52" baseline="9107" dirty="0">
                <a:solidFill>
                  <a:srgbClr val="F15B2A"/>
                </a:solidFill>
                <a:latin typeface="DejaVu Sans"/>
                <a:cs typeface="DejaVu Sans"/>
              </a:rPr>
              <a:t>u</a:t>
            </a:r>
            <a:r>
              <a:rPr sz="6900" spc="-337" baseline="9661" dirty="0">
                <a:solidFill>
                  <a:srgbClr val="F15B2A"/>
                </a:solidFill>
                <a:latin typeface="DejaVu Sans"/>
                <a:cs typeface="DejaVu Sans"/>
              </a:rPr>
              <a:t>,</a:t>
            </a:r>
            <a:r>
              <a:rPr sz="6900" spc="-127" baseline="9661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6900" spc="240" baseline="9661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37" baseline="9107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6900" spc="337" baseline="9661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r>
              <a:rPr sz="6900" baseline="9661" dirty="0">
                <a:solidFill>
                  <a:srgbClr val="F15B2A"/>
                </a:solidFill>
                <a:latin typeface="DejaVu Sans"/>
                <a:cs typeface="DejaVu Sans"/>
              </a:rPr>
              <a:t>	</a:t>
            </a:r>
            <a:r>
              <a:rPr sz="4600" spc="225" dirty="0">
                <a:solidFill>
                  <a:srgbClr val="A7A7A7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9800" y="2705100"/>
            <a:ext cx="103187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240" dirty="0">
                <a:solidFill>
                  <a:srgbClr val="F15B2A"/>
                </a:solidFill>
                <a:latin typeface="Trebuchet MS"/>
                <a:cs typeface="Trebuchet MS"/>
              </a:rPr>
              <a:t>∂</a:t>
            </a:r>
            <a:r>
              <a:rPr sz="4600" spc="160" dirty="0">
                <a:solidFill>
                  <a:srgbClr val="F15B2A"/>
                </a:solidFill>
                <a:latin typeface="DejaVu Sans"/>
                <a:cs typeface="DejaVu Sans"/>
              </a:rPr>
              <a:t>p</a:t>
            </a:r>
            <a:r>
              <a:rPr sz="4575" spc="-52" baseline="-5464" dirty="0">
                <a:solidFill>
                  <a:srgbClr val="F15B2A"/>
                </a:solidFill>
                <a:latin typeface="DejaVu Sans"/>
                <a:cs typeface="DejaVu Sans"/>
              </a:rPr>
              <a:t>u</a:t>
            </a:r>
            <a:endParaRPr sz="4575" baseline="-5464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62" y="5126863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66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3600" y="3116579"/>
            <a:ext cx="11551285" cy="306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eui=rui-np.dot(P[u,:],Q[:,i])  </a:t>
            </a:r>
            <a:r>
              <a:rPr sz="3200" dirty="0">
                <a:solidFill>
                  <a:srgbClr val="535353"/>
                </a:solidFill>
                <a:latin typeface="Courier New"/>
                <a:cs typeface="Courier New"/>
              </a:rPr>
              <a:t>P[u,:]=P[u,:]+gamma</a:t>
            </a: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*</a:t>
            </a:r>
            <a:r>
              <a:rPr sz="3200" dirty="0">
                <a:solidFill>
                  <a:srgbClr val="F15B2A"/>
                </a:solidFill>
                <a:latin typeface="Courier New"/>
                <a:cs typeface="Courier New"/>
              </a:rPr>
              <a:t>2*(eui*Q[:,i]</a:t>
            </a:r>
            <a:r>
              <a:rPr sz="3200" spc="-5" dirty="0">
                <a:solidFill>
                  <a:srgbClr val="F15B2A"/>
                </a:solidFill>
                <a:latin typeface="Courier New"/>
                <a:cs typeface="Courier New"/>
              </a:rPr>
              <a:t>-</a:t>
            </a:r>
            <a:r>
              <a:rPr sz="3200" dirty="0">
                <a:solidFill>
                  <a:srgbClr val="F15B2A"/>
                </a:solidFill>
                <a:latin typeface="Courier New"/>
                <a:cs typeface="Courier New"/>
              </a:rPr>
              <a:t>lamda*P[u,:])</a:t>
            </a:r>
            <a:endParaRPr sz="32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Q[:,i]=Q[:,i]+gamma*2*(eui*P[u,:]-lamda*Q[:,i])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800" spc="40" dirty="0">
                <a:solidFill>
                  <a:srgbClr val="404040"/>
                </a:solidFill>
                <a:latin typeface="Verdana"/>
                <a:cs typeface="Verdana"/>
              </a:rPr>
              <a:t>Updating </a:t>
            </a:r>
            <a:r>
              <a:rPr sz="4800" spc="5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4800" spc="82" baseline="-5208" dirty="0">
                <a:solidFill>
                  <a:srgbClr val="404040"/>
                </a:solidFill>
                <a:latin typeface="Verdana"/>
                <a:cs typeface="Verdana"/>
              </a:rPr>
              <a:t>u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4800" spc="-7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4800" spc="67" baseline="-5208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endParaRPr sz="4800" baseline="-5208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8601" y="3616388"/>
            <a:ext cx="6779806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9812" y="3643680"/>
            <a:ext cx="6673185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7300" y="2120900"/>
            <a:ext cx="72155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65" dirty="0">
                <a:solidFill>
                  <a:srgbClr val="A7A7A7"/>
                </a:solidFill>
                <a:latin typeface="DejaVu Sans"/>
                <a:cs typeface="DejaVu Sans"/>
              </a:rPr>
              <a:t>p</a:t>
            </a:r>
            <a:r>
              <a:rPr sz="4575" spc="97" baseline="-5464" dirty="0">
                <a:solidFill>
                  <a:srgbClr val="A7A7A7"/>
                </a:solidFill>
                <a:latin typeface="DejaVu Sans"/>
                <a:cs typeface="DejaVu Sans"/>
              </a:rPr>
              <a:t>u </a:t>
            </a:r>
            <a:r>
              <a:rPr sz="4600" spc="-940" dirty="0">
                <a:solidFill>
                  <a:srgbClr val="A7A7A7"/>
                </a:solidFill>
                <a:latin typeface="DejaVu Sans"/>
                <a:cs typeface="DejaVu Sans"/>
              </a:rPr>
              <a:t>= </a:t>
            </a:r>
            <a:r>
              <a:rPr sz="4600" spc="-270" dirty="0">
                <a:solidFill>
                  <a:srgbClr val="A7A7A7"/>
                </a:solidFill>
                <a:latin typeface="DejaVu Sans"/>
                <a:cs typeface="DejaVu Sans"/>
              </a:rPr>
              <a:t>p</a:t>
            </a:r>
            <a:r>
              <a:rPr sz="4575" spc="-405" baseline="-5464" dirty="0">
                <a:solidFill>
                  <a:srgbClr val="A7A7A7"/>
                </a:solidFill>
                <a:latin typeface="DejaVu Sans"/>
                <a:cs typeface="DejaVu Sans"/>
              </a:rPr>
              <a:t>u</a:t>
            </a:r>
            <a:r>
              <a:rPr sz="4600" spc="-270" dirty="0">
                <a:solidFill>
                  <a:srgbClr val="A7A7A7"/>
                </a:solidFill>
                <a:latin typeface="DejaVu Sans"/>
                <a:cs typeface="DejaVu Sans"/>
              </a:rPr>
              <a:t>+ </a:t>
            </a:r>
            <a:r>
              <a:rPr sz="4600" b="1" spc="210" dirty="0">
                <a:solidFill>
                  <a:srgbClr val="A7A7A7"/>
                </a:solidFill>
                <a:latin typeface="Trebuchet MS"/>
                <a:cs typeface="Trebuchet MS"/>
              </a:rPr>
              <a:t>γ </a:t>
            </a:r>
            <a:r>
              <a:rPr sz="4600" spc="225" dirty="0">
                <a:solidFill>
                  <a:srgbClr val="A7A7A7"/>
                </a:solidFill>
                <a:latin typeface="DejaVu Sans"/>
                <a:cs typeface="DejaVu Sans"/>
              </a:rPr>
              <a:t>( </a:t>
            </a:r>
            <a:r>
              <a:rPr sz="4600" spc="95" dirty="0">
                <a:solidFill>
                  <a:srgbClr val="F15B2A"/>
                </a:solidFill>
                <a:latin typeface="DejaVu Sans"/>
                <a:cs typeface="DejaVu Sans"/>
              </a:rPr>
              <a:t>2(</a:t>
            </a:r>
            <a:r>
              <a:rPr sz="4600" b="1" spc="95" dirty="0">
                <a:solidFill>
                  <a:srgbClr val="F15B2A"/>
                </a:solidFill>
                <a:latin typeface="Trebuchet MS"/>
                <a:cs typeface="Trebuchet MS"/>
              </a:rPr>
              <a:t>ε</a:t>
            </a:r>
            <a:r>
              <a:rPr sz="4575" spc="142" baseline="-5464" dirty="0">
                <a:solidFill>
                  <a:srgbClr val="F15B2A"/>
                </a:solidFill>
                <a:latin typeface="DejaVu Sans"/>
                <a:cs typeface="DejaVu Sans"/>
              </a:rPr>
              <a:t>ui</a:t>
            </a:r>
            <a:r>
              <a:rPr sz="4600" spc="95" dirty="0">
                <a:solidFill>
                  <a:srgbClr val="F15B2A"/>
                </a:solidFill>
                <a:latin typeface="DejaVu Sans"/>
                <a:cs typeface="DejaVu Sans"/>
              </a:rPr>
              <a:t>q</a:t>
            </a:r>
            <a:r>
              <a:rPr sz="4575" spc="142" baseline="-5464" dirty="0">
                <a:solidFill>
                  <a:srgbClr val="F15B2A"/>
                </a:solidFill>
                <a:latin typeface="DejaVu Sans"/>
                <a:cs typeface="DejaVu Sans"/>
              </a:rPr>
              <a:t>i</a:t>
            </a:r>
            <a:r>
              <a:rPr sz="4600" spc="95" dirty="0">
                <a:solidFill>
                  <a:srgbClr val="F15B2A"/>
                </a:solidFill>
                <a:latin typeface="DejaVu Sans"/>
                <a:cs typeface="DejaVu Sans"/>
              </a:rPr>
              <a:t>-</a:t>
            </a:r>
            <a:r>
              <a:rPr sz="4600" b="1" spc="95" dirty="0">
                <a:solidFill>
                  <a:srgbClr val="F15B2A"/>
                </a:solidFill>
                <a:latin typeface="Trebuchet MS"/>
                <a:cs typeface="Trebuchet MS"/>
              </a:rPr>
              <a:t>λ</a:t>
            </a:r>
            <a:r>
              <a:rPr sz="4600" spc="95" dirty="0">
                <a:solidFill>
                  <a:srgbClr val="F15B2A"/>
                </a:solidFill>
                <a:latin typeface="DejaVu Sans"/>
                <a:cs typeface="DejaVu Sans"/>
              </a:rPr>
              <a:t>p</a:t>
            </a:r>
            <a:r>
              <a:rPr sz="4575" spc="142" baseline="-5464" dirty="0">
                <a:solidFill>
                  <a:srgbClr val="F15B2A"/>
                </a:solidFill>
                <a:latin typeface="DejaVu Sans"/>
                <a:cs typeface="DejaVu Sans"/>
              </a:rPr>
              <a:t>u</a:t>
            </a:r>
            <a:r>
              <a:rPr sz="4600" spc="95" dirty="0">
                <a:solidFill>
                  <a:srgbClr val="F15B2A"/>
                </a:solidFill>
                <a:latin typeface="DejaVu Sans"/>
                <a:cs typeface="DejaVu Sans"/>
              </a:rPr>
              <a:t>)</a:t>
            </a:r>
            <a:r>
              <a:rPr sz="4600" spc="-780" dirty="0">
                <a:solidFill>
                  <a:srgbClr val="F15B2A"/>
                </a:solidFill>
                <a:latin typeface="DejaVu Sans"/>
                <a:cs typeface="DejaVu Sans"/>
              </a:rPr>
              <a:t> </a:t>
            </a:r>
            <a:r>
              <a:rPr sz="4600" spc="225" dirty="0">
                <a:solidFill>
                  <a:srgbClr val="A7A7A7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6700" y="3924300"/>
            <a:ext cx="768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600" spc="-955" dirty="0">
                <a:latin typeface="DejaVu Sans"/>
                <a:cs typeface="DejaVu Sans"/>
              </a:rPr>
              <a:t>*</a:t>
            </a:r>
            <a:endParaRPr sz="136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Latent </a:t>
            </a:r>
            <a:r>
              <a:rPr spc="60" dirty="0"/>
              <a:t>Factor</a:t>
            </a:r>
            <a:r>
              <a:rPr spc="-565" dirty="0"/>
              <a:t> </a:t>
            </a:r>
            <a:r>
              <a:rPr spc="-40" dirty="0"/>
              <a:t>Analysis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7250" y="23304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570941" y="4070872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0210" y="4123420"/>
            <a:ext cx="976545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66050" y="2330450"/>
          <a:ext cx="2440939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98250" y="3460750"/>
          <a:ext cx="398525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-20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0" y="1929485"/>
            <a:ext cx="7609840" cy="6140450"/>
          </a:xfrm>
          <a:custGeom>
            <a:avLst/>
            <a:gdLst/>
            <a:ahLst/>
            <a:cxnLst/>
            <a:rect l="l" t="t" r="r" b="b"/>
            <a:pathLst>
              <a:path w="7609840" h="6140450">
                <a:moveTo>
                  <a:pt x="6201841" y="0"/>
                </a:moveTo>
                <a:lnTo>
                  <a:pt x="67077" y="0"/>
                </a:lnTo>
                <a:lnTo>
                  <a:pt x="0" y="13"/>
                </a:lnTo>
                <a:lnTo>
                  <a:pt x="0" y="6139827"/>
                </a:lnTo>
                <a:lnTo>
                  <a:pt x="60817" y="6139841"/>
                </a:lnTo>
                <a:lnTo>
                  <a:pt x="6195580" y="6139841"/>
                </a:lnTo>
                <a:lnTo>
                  <a:pt x="6453713" y="6138942"/>
                </a:lnTo>
                <a:lnTo>
                  <a:pt x="6562568" y="6136808"/>
                </a:lnTo>
                <a:lnTo>
                  <a:pt x="6612872" y="6135025"/>
                </a:lnTo>
                <a:lnTo>
                  <a:pt x="6660783" y="6132651"/>
                </a:lnTo>
                <a:lnTo>
                  <a:pt x="6706566" y="6129604"/>
                </a:lnTo>
                <a:lnTo>
                  <a:pt x="6750486" y="6125799"/>
                </a:lnTo>
                <a:lnTo>
                  <a:pt x="6792810" y="6121150"/>
                </a:lnTo>
                <a:lnTo>
                  <a:pt x="6833803" y="6115575"/>
                </a:lnTo>
                <a:lnTo>
                  <a:pt x="6873732" y="6108989"/>
                </a:lnTo>
                <a:lnTo>
                  <a:pt x="6912862" y="6101308"/>
                </a:lnTo>
                <a:lnTo>
                  <a:pt x="6951458" y="6092447"/>
                </a:lnTo>
                <a:lnTo>
                  <a:pt x="6989788" y="6082323"/>
                </a:lnTo>
                <a:lnTo>
                  <a:pt x="7028116" y="6070850"/>
                </a:lnTo>
                <a:lnTo>
                  <a:pt x="7075072" y="6052177"/>
                </a:lnTo>
                <a:lnTo>
                  <a:pt x="7120591" y="6030902"/>
                </a:lnTo>
                <a:lnTo>
                  <a:pt x="7164582" y="6007114"/>
                </a:lnTo>
                <a:lnTo>
                  <a:pt x="7206956" y="5980903"/>
                </a:lnTo>
                <a:lnTo>
                  <a:pt x="7247623" y="5952357"/>
                </a:lnTo>
                <a:lnTo>
                  <a:pt x="7286494" y="5921568"/>
                </a:lnTo>
                <a:lnTo>
                  <a:pt x="7323479" y="5888624"/>
                </a:lnTo>
                <a:lnTo>
                  <a:pt x="7358488" y="5853615"/>
                </a:lnTo>
                <a:lnTo>
                  <a:pt x="7391433" y="5816631"/>
                </a:lnTo>
                <a:lnTo>
                  <a:pt x="7422222" y="5777761"/>
                </a:lnTo>
                <a:lnTo>
                  <a:pt x="7450768" y="5737094"/>
                </a:lnTo>
                <a:lnTo>
                  <a:pt x="7476979" y="5694721"/>
                </a:lnTo>
                <a:lnTo>
                  <a:pt x="7500767" y="5650730"/>
                </a:lnTo>
                <a:lnTo>
                  <a:pt x="7522042" y="5605212"/>
                </a:lnTo>
                <a:lnTo>
                  <a:pt x="7540713" y="5558256"/>
                </a:lnTo>
                <a:lnTo>
                  <a:pt x="7552857" y="5517535"/>
                </a:lnTo>
                <a:lnTo>
                  <a:pt x="7563484" y="5476803"/>
                </a:lnTo>
                <a:lnTo>
                  <a:pt x="7572697" y="5435750"/>
                </a:lnTo>
                <a:lnTo>
                  <a:pt x="7580596" y="5394068"/>
                </a:lnTo>
                <a:lnTo>
                  <a:pt x="7587283" y="5351445"/>
                </a:lnTo>
                <a:lnTo>
                  <a:pt x="7592857" y="5307573"/>
                </a:lnTo>
                <a:lnTo>
                  <a:pt x="7597422" y="5262142"/>
                </a:lnTo>
                <a:lnTo>
                  <a:pt x="7601076" y="5214842"/>
                </a:lnTo>
                <a:lnTo>
                  <a:pt x="7603923" y="5165363"/>
                </a:lnTo>
                <a:lnTo>
                  <a:pt x="7606062" y="5113395"/>
                </a:lnTo>
                <a:lnTo>
                  <a:pt x="7607595" y="5058629"/>
                </a:lnTo>
                <a:lnTo>
                  <a:pt x="7608622" y="5000754"/>
                </a:lnTo>
                <a:lnTo>
                  <a:pt x="7609245" y="4939462"/>
                </a:lnTo>
                <a:lnTo>
                  <a:pt x="7609565" y="4874443"/>
                </a:lnTo>
                <a:lnTo>
                  <a:pt x="7609683" y="4805385"/>
                </a:lnTo>
                <a:lnTo>
                  <a:pt x="7609587" y="1277619"/>
                </a:lnTo>
                <a:lnTo>
                  <a:pt x="7609321" y="1215080"/>
                </a:lnTo>
                <a:lnTo>
                  <a:pt x="7608801" y="1155999"/>
                </a:lnTo>
                <a:lnTo>
                  <a:pt x="7607945" y="1100109"/>
                </a:lnTo>
                <a:lnTo>
                  <a:pt x="7606667" y="1047144"/>
                </a:lnTo>
                <a:lnTo>
                  <a:pt x="7604884" y="996840"/>
                </a:lnTo>
                <a:lnTo>
                  <a:pt x="7602510" y="948929"/>
                </a:lnTo>
                <a:lnTo>
                  <a:pt x="7599463" y="903146"/>
                </a:lnTo>
                <a:lnTo>
                  <a:pt x="7595658" y="859226"/>
                </a:lnTo>
                <a:lnTo>
                  <a:pt x="7591010" y="816902"/>
                </a:lnTo>
                <a:lnTo>
                  <a:pt x="7585436" y="775909"/>
                </a:lnTo>
                <a:lnTo>
                  <a:pt x="7578850" y="735980"/>
                </a:lnTo>
                <a:lnTo>
                  <a:pt x="7571170" y="696850"/>
                </a:lnTo>
                <a:lnTo>
                  <a:pt x="7562309" y="658254"/>
                </a:lnTo>
                <a:lnTo>
                  <a:pt x="7552185" y="619924"/>
                </a:lnTo>
                <a:lnTo>
                  <a:pt x="7540713" y="581596"/>
                </a:lnTo>
                <a:lnTo>
                  <a:pt x="7522042" y="534640"/>
                </a:lnTo>
                <a:lnTo>
                  <a:pt x="7500767" y="489121"/>
                </a:lnTo>
                <a:lnTo>
                  <a:pt x="7476979" y="445130"/>
                </a:lnTo>
                <a:lnTo>
                  <a:pt x="7450768" y="402756"/>
                </a:lnTo>
                <a:lnTo>
                  <a:pt x="7422222" y="362089"/>
                </a:lnTo>
                <a:lnTo>
                  <a:pt x="7391433" y="323218"/>
                </a:lnTo>
                <a:lnTo>
                  <a:pt x="7358488" y="286233"/>
                </a:lnTo>
                <a:lnTo>
                  <a:pt x="7323479" y="251224"/>
                </a:lnTo>
                <a:lnTo>
                  <a:pt x="7286494" y="218279"/>
                </a:lnTo>
                <a:lnTo>
                  <a:pt x="7247623" y="187490"/>
                </a:lnTo>
                <a:lnTo>
                  <a:pt x="7206956" y="158944"/>
                </a:lnTo>
                <a:lnTo>
                  <a:pt x="7164582" y="132733"/>
                </a:lnTo>
                <a:lnTo>
                  <a:pt x="7120591" y="108945"/>
                </a:lnTo>
                <a:lnTo>
                  <a:pt x="7075072" y="87670"/>
                </a:lnTo>
                <a:lnTo>
                  <a:pt x="7028116" y="68999"/>
                </a:lnTo>
                <a:lnTo>
                  <a:pt x="6987397" y="56853"/>
                </a:lnTo>
                <a:lnTo>
                  <a:pt x="6946666" y="46224"/>
                </a:lnTo>
                <a:lnTo>
                  <a:pt x="6905615" y="37009"/>
                </a:lnTo>
                <a:lnTo>
                  <a:pt x="6863933" y="29108"/>
                </a:lnTo>
                <a:lnTo>
                  <a:pt x="6821311" y="22421"/>
                </a:lnTo>
                <a:lnTo>
                  <a:pt x="6777439" y="16845"/>
                </a:lnTo>
                <a:lnTo>
                  <a:pt x="6732007" y="12280"/>
                </a:lnTo>
                <a:lnTo>
                  <a:pt x="6684706" y="8624"/>
                </a:lnTo>
                <a:lnTo>
                  <a:pt x="6635227" y="5778"/>
                </a:lnTo>
                <a:lnTo>
                  <a:pt x="6583258" y="3638"/>
                </a:lnTo>
                <a:lnTo>
                  <a:pt x="6528491" y="2105"/>
                </a:lnTo>
                <a:lnTo>
                  <a:pt x="6201841" y="0"/>
                </a:lnTo>
                <a:close/>
              </a:path>
            </a:pathLst>
          </a:custGeom>
          <a:solidFill>
            <a:srgbClr val="FFFFFF">
              <a:alpha val="962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66372" y="1929485"/>
            <a:ext cx="5889625" cy="6140450"/>
          </a:xfrm>
          <a:custGeom>
            <a:avLst/>
            <a:gdLst/>
            <a:ahLst/>
            <a:cxnLst/>
            <a:rect l="l" t="t" r="r" b="b"/>
            <a:pathLst>
              <a:path w="5889625" h="6140450">
                <a:moveTo>
                  <a:pt x="5889626" y="0"/>
                </a:moveTo>
                <a:lnTo>
                  <a:pt x="1414019" y="0"/>
                </a:lnTo>
                <a:lnTo>
                  <a:pt x="1155886" y="898"/>
                </a:lnTo>
                <a:lnTo>
                  <a:pt x="1047032" y="3033"/>
                </a:lnTo>
                <a:lnTo>
                  <a:pt x="996727" y="4817"/>
                </a:lnTo>
                <a:lnTo>
                  <a:pt x="948817" y="7190"/>
                </a:lnTo>
                <a:lnTo>
                  <a:pt x="903034" y="10238"/>
                </a:lnTo>
                <a:lnTo>
                  <a:pt x="859114" y="14044"/>
                </a:lnTo>
                <a:lnTo>
                  <a:pt x="816790" y="18692"/>
                </a:lnTo>
                <a:lnTo>
                  <a:pt x="775796" y="24268"/>
                </a:lnTo>
                <a:lnTo>
                  <a:pt x="735868" y="30855"/>
                </a:lnTo>
                <a:lnTo>
                  <a:pt x="696738" y="38537"/>
                </a:lnTo>
                <a:lnTo>
                  <a:pt x="658141" y="47399"/>
                </a:lnTo>
                <a:lnTo>
                  <a:pt x="619812" y="57524"/>
                </a:lnTo>
                <a:lnTo>
                  <a:pt x="581484" y="68999"/>
                </a:lnTo>
                <a:lnTo>
                  <a:pt x="534527" y="87670"/>
                </a:lnTo>
                <a:lnTo>
                  <a:pt x="489009" y="108945"/>
                </a:lnTo>
                <a:lnTo>
                  <a:pt x="445018" y="132733"/>
                </a:lnTo>
                <a:lnTo>
                  <a:pt x="402644" y="158944"/>
                </a:lnTo>
                <a:lnTo>
                  <a:pt x="361977" y="187490"/>
                </a:lnTo>
                <a:lnTo>
                  <a:pt x="323106" y="218279"/>
                </a:lnTo>
                <a:lnTo>
                  <a:pt x="286121" y="251224"/>
                </a:lnTo>
                <a:lnTo>
                  <a:pt x="251111" y="286233"/>
                </a:lnTo>
                <a:lnTo>
                  <a:pt x="218167" y="323218"/>
                </a:lnTo>
                <a:lnTo>
                  <a:pt x="187377" y="362089"/>
                </a:lnTo>
                <a:lnTo>
                  <a:pt x="158832" y="402756"/>
                </a:lnTo>
                <a:lnTo>
                  <a:pt x="132621" y="445130"/>
                </a:lnTo>
                <a:lnTo>
                  <a:pt x="108833" y="489121"/>
                </a:lnTo>
                <a:lnTo>
                  <a:pt x="87558" y="534640"/>
                </a:lnTo>
                <a:lnTo>
                  <a:pt x="68886" y="581596"/>
                </a:lnTo>
                <a:lnTo>
                  <a:pt x="56741" y="622315"/>
                </a:lnTo>
                <a:lnTo>
                  <a:pt x="46111" y="663046"/>
                </a:lnTo>
                <a:lnTo>
                  <a:pt x="36897" y="704097"/>
                </a:lnTo>
                <a:lnTo>
                  <a:pt x="28996" y="745779"/>
                </a:lnTo>
                <a:lnTo>
                  <a:pt x="22308" y="788401"/>
                </a:lnTo>
                <a:lnTo>
                  <a:pt x="16733" y="832273"/>
                </a:lnTo>
                <a:lnTo>
                  <a:pt x="12168" y="877705"/>
                </a:lnTo>
                <a:lnTo>
                  <a:pt x="8512" y="925006"/>
                </a:lnTo>
                <a:lnTo>
                  <a:pt x="5665" y="974485"/>
                </a:lnTo>
                <a:lnTo>
                  <a:pt x="3526" y="1026454"/>
                </a:lnTo>
                <a:lnTo>
                  <a:pt x="1993" y="1081221"/>
                </a:lnTo>
                <a:lnTo>
                  <a:pt x="965" y="1139096"/>
                </a:lnTo>
                <a:lnTo>
                  <a:pt x="342" y="1200389"/>
                </a:lnTo>
                <a:lnTo>
                  <a:pt x="22" y="1265409"/>
                </a:lnTo>
                <a:lnTo>
                  <a:pt x="0" y="4862233"/>
                </a:lnTo>
                <a:lnTo>
                  <a:pt x="266" y="4924771"/>
                </a:lnTo>
                <a:lnTo>
                  <a:pt x="786" y="4983852"/>
                </a:lnTo>
                <a:lnTo>
                  <a:pt x="1643" y="5039741"/>
                </a:lnTo>
                <a:lnTo>
                  <a:pt x="2921" y="5092705"/>
                </a:lnTo>
                <a:lnTo>
                  <a:pt x="4704" y="5143009"/>
                </a:lnTo>
                <a:lnTo>
                  <a:pt x="7078" y="5190919"/>
                </a:lnTo>
                <a:lnTo>
                  <a:pt x="10125" y="5236701"/>
                </a:lnTo>
                <a:lnTo>
                  <a:pt x="13931" y="5280621"/>
                </a:lnTo>
                <a:lnTo>
                  <a:pt x="18580" y="5322944"/>
                </a:lnTo>
                <a:lnTo>
                  <a:pt x="24156" y="5363938"/>
                </a:lnTo>
                <a:lnTo>
                  <a:pt x="30742" y="5403867"/>
                </a:lnTo>
                <a:lnTo>
                  <a:pt x="38424" y="5442997"/>
                </a:lnTo>
                <a:lnTo>
                  <a:pt x="47286" y="5481595"/>
                </a:lnTo>
                <a:lnTo>
                  <a:pt x="57412" y="5519926"/>
                </a:lnTo>
                <a:lnTo>
                  <a:pt x="68886" y="5558256"/>
                </a:lnTo>
                <a:lnTo>
                  <a:pt x="87558" y="5605212"/>
                </a:lnTo>
                <a:lnTo>
                  <a:pt x="108833" y="5650730"/>
                </a:lnTo>
                <a:lnTo>
                  <a:pt x="132621" y="5694721"/>
                </a:lnTo>
                <a:lnTo>
                  <a:pt x="158832" y="5737094"/>
                </a:lnTo>
                <a:lnTo>
                  <a:pt x="187377" y="5777761"/>
                </a:lnTo>
                <a:lnTo>
                  <a:pt x="218167" y="5816631"/>
                </a:lnTo>
                <a:lnTo>
                  <a:pt x="251111" y="5853615"/>
                </a:lnTo>
                <a:lnTo>
                  <a:pt x="286121" y="5888624"/>
                </a:lnTo>
                <a:lnTo>
                  <a:pt x="323106" y="5921568"/>
                </a:lnTo>
                <a:lnTo>
                  <a:pt x="361977" y="5952357"/>
                </a:lnTo>
                <a:lnTo>
                  <a:pt x="402644" y="5980903"/>
                </a:lnTo>
                <a:lnTo>
                  <a:pt x="445018" y="6007114"/>
                </a:lnTo>
                <a:lnTo>
                  <a:pt x="489009" y="6030902"/>
                </a:lnTo>
                <a:lnTo>
                  <a:pt x="534527" y="6052177"/>
                </a:lnTo>
                <a:lnTo>
                  <a:pt x="581484" y="6070850"/>
                </a:lnTo>
                <a:lnTo>
                  <a:pt x="622203" y="6082994"/>
                </a:lnTo>
                <a:lnTo>
                  <a:pt x="662933" y="6093622"/>
                </a:lnTo>
                <a:lnTo>
                  <a:pt x="703985" y="6102836"/>
                </a:lnTo>
                <a:lnTo>
                  <a:pt x="745667" y="6110735"/>
                </a:lnTo>
                <a:lnTo>
                  <a:pt x="788289" y="6117422"/>
                </a:lnTo>
                <a:lnTo>
                  <a:pt x="832161" y="6122998"/>
                </a:lnTo>
                <a:lnTo>
                  <a:pt x="877592" y="6127562"/>
                </a:lnTo>
                <a:lnTo>
                  <a:pt x="924893" y="6131217"/>
                </a:lnTo>
                <a:lnTo>
                  <a:pt x="974373" y="6134064"/>
                </a:lnTo>
                <a:lnTo>
                  <a:pt x="1026342" y="6136203"/>
                </a:lnTo>
                <a:lnTo>
                  <a:pt x="1081109" y="6137736"/>
                </a:lnTo>
                <a:lnTo>
                  <a:pt x="1138984" y="6138763"/>
                </a:lnTo>
                <a:lnTo>
                  <a:pt x="1407758" y="6139841"/>
                </a:lnTo>
                <a:lnTo>
                  <a:pt x="5889626" y="6139841"/>
                </a:lnTo>
                <a:lnTo>
                  <a:pt x="5889626" y="0"/>
                </a:lnTo>
                <a:close/>
              </a:path>
            </a:pathLst>
          </a:custGeom>
          <a:solidFill>
            <a:srgbClr val="FFFFFF">
              <a:alpha val="962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96100" y="7391400"/>
            <a:ext cx="41910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84200" marR="5080" indent="-571500">
              <a:lnSpc>
                <a:spcPts val="3100"/>
              </a:lnSpc>
              <a:spcBef>
                <a:spcPts val="219"/>
              </a:spcBef>
            </a:pPr>
            <a:r>
              <a:rPr sz="2600" spc="-15" dirty="0">
                <a:latin typeface="DejaVu Sans"/>
                <a:cs typeface="DejaVu Sans"/>
              </a:rPr>
              <a:t>Users </a:t>
            </a:r>
            <a:r>
              <a:rPr sz="2600" spc="25" dirty="0">
                <a:latin typeface="DejaVu Sans"/>
                <a:cs typeface="DejaVu Sans"/>
              </a:rPr>
              <a:t>described </a:t>
            </a:r>
            <a:r>
              <a:rPr sz="2600" spc="15" dirty="0">
                <a:latin typeface="DejaVu Sans"/>
                <a:cs typeface="DejaVu Sans"/>
              </a:rPr>
              <a:t>by</a:t>
            </a:r>
            <a:r>
              <a:rPr sz="2600" spc="-220" dirty="0">
                <a:latin typeface="DejaVu Sans"/>
                <a:cs typeface="DejaVu Sans"/>
              </a:rPr>
              <a:t> </a:t>
            </a:r>
            <a:r>
              <a:rPr sz="2600" spc="-10" dirty="0">
                <a:latin typeface="DejaVu Sans"/>
                <a:cs typeface="DejaVu Sans"/>
              </a:rPr>
              <a:t>some  </a:t>
            </a:r>
            <a:r>
              <a:rPr sz="2600" spc="10" dirty="0">
                <a:latin typeface="DejaVu Sans"/>
                <a:cs typeface="DejaVu Sans"/>
              </a:rPr>
              <a:t>underlying</a:t>
            </a:r>
            <a:r>
              <a:rPr sz="2600" spc="-65" dirty="0">
                <a:latin typeface="DejaVu Sans"/>
                <a:cs typeface="DejaVu Sans"/>
              </a:rPr>
              <a:t> </a:t>
            </a:r>
            <a:r>
              <a:rPr sz="2600" spc="10" dirty="0">
                <a:latin typeface="DejaVu Sans"/>
                <a:cs typeface="DejaVu Sans"/>
              </a:rPr>
              <a:t>factors</a:t>
            </a:r>
            <a:endParaRPr sz="26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62" y="5126863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66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7100" y="3175000"/>
            <a:ext cx="7097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eui=rui-np.dot(P[u,:],Q[:,i])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3662679"/>
            <a:ext cx="11551920" cy="25171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P[u,:]=P[u,:]+gamma*2*(eui*Q[:,i]-lamda*P[u,:])</a:t>
            </a:r>
            <a:endParaRPr sz="32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Q[:,i]=</a:t>
            </a:r>
            <a:r>
              <a:rPr sz="3200" spc="-5" dirty="0">
                <a:solidFill>
                  <a:srgbClr val="F15B2A"/>
                </a:solidFill>
                <a:latin typeface="Courier New"/>
                <a:cs typeface="Courier New"/>
              </a:rPr>
              <a:t>Q[:,i]+gamma*2*(eui*P[u,:]-lamda*Q[:,i]</a:t>
            </a: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800" spc="40" dirty="0">
                <a:solidFill>
                  <a:srgbClr val="404040"/>
                </a:solidFill>
                <a:latin typeface="Verdana"/>
                <a:cs typeface="Verdana"/>
              </a:rPr>
              <a:t>Updating </a:t>
            </a:r>
            <a:r>
              <a:rPr sz="4800" spc="5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4800" spc="82" baseline="-5208" dirty="0">
                <a:solidFill>
                  <a:srgbClr val="404040"/>
                </a:solidFill>
                <a:latin typeface="Verdana"/>
                <a:cs typeface="Verdana"/>
              </a:rPr>
              <a:t>u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4800" spc="-7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4800" spc="67" baseline="-5208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endParaRPr sz="4800" baseline="-5208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7356" y="4191000"/>
            <a:ext cx="9974046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8638" y="4218292"/>
            <a:ext cx="9873513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84005" y="2783814"/>
            <a:ext cx="2804160" cy="0"/>
          </a:xfrm>
          <a:custGeom>
            <a:avLst/>
            <a:gdLst/>
            <a:ahLst/>
            <a:cxnLst/>
            <a:rect l="l" t="t" r="r" b="b"/>
            <a:pathLst>
              <a:path w="2804159">
                <a:moveTo>
                  <a:pt x="0" y="0"/>
                </a:moveTo>
                <a:lnTo>
                  <a:pt x="2804160" y="0"/>
                </a:lnTo>
              </a:path>
            </a:pathLst>
          </a:custGeom>
          <a:ln w="549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19700" y="2120900"/>
            <a:ext cx="69138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95" dirty="0">
                <a:solidFill>
                  <a:srgbClr val="000000"/>
                </a:solidFill>
                <a:latin typeface="DejaVu Sans"/>
                <a:cs typeface="DejaVu Sans"/>
              </a:rPr>
              <a:t>q</a:t>
            </a:r>
            <a:r>
              <a:rPr sz="4575" spc="142" baseline="-5464" dirty="0">
                <a:solidFill>
                  <a:srgbClr val="000000"/>
                </a:solidFill>
                <a:latin typeface="DejaVu Sans"/>
                <a:cs typeface="DejaVu Sans"/>
              </a:rPr>
              <a:t>i </a:t>
            </a:r>
            <a:r>
              <a:rPr sz="4600" spc="-940" dirty="0">
                <a:solidFill>
                  <a:srgbClr val="000000"/>
                </a:solidFill>
                <a:latin typeface="DejaVu Sans"/>
                <a:cs typeface="DejaVu Sans"/>
              </a:rPr>
              <a:t>= </a:t>
            </a:r>
            <a:r>
              <a:rPr sz="4600" spc="-250" dirty="0">
                <a:solidFill>
                  <a:srgbClr val="000000"/>
                </a:solidFill>
                <a:latin typeface="DejaVu Sans"/>
                <a:cs typeface="DejaVu Sans"/>
              </a:rPr>
              <a:t>q</a:t>
            </a:r>
            <a:r>
              <a:rPr sz="4575" spc="-375" baseline="-5464" dirty="0">
                <a:solidFill>
                  <a:srgbClr val="000000"/>
                </a:solidFill>
                <a:latin typeface="DejaVu Sans"/>
                <a:cs typeface="DejaVu Sans"/>
              </a:rPr>
              <a:t>i</a:t>
            </a:r>
            <a:r>
              <a:rPr sz="4600" spc="-250" dirty="0">
                <a:solidFill>
                  <a:srgbClr val="000000"/>
                </a:solidFill>
                <a:latin typeface="DejaVu Sans"/>
                <a:cs typeface="DejaVu Sans"/>
              </a:rPr>
              <a:t>+ </a:t>
            </a:r>
            <a:r>
              <a:rPr sz="4600" b="1" spc="210" dirty="0">
                <a:solidFill>
                  <a:srgbClr val="000000"/>
                </a:solidFill>
                <a:latin typeface="Trebuchet MS"/>
                <a:cs typeface="Trebuchet MS"/>
              </a:rPr>
              <a:t>γ </a:t>
            </a:r>
            <a:r>
              <a:rPr sz="4600" spc="225" dirty="0">
                <a:solidFill>
                  <a:srgbClr val="000000"/>
                </a:solidFill>
                <a:latin typeface="DejaVu Sans"/>
                <a:cs typeface="DejaVu Sans"/>
              </a:rPr>
              <a:t>( </a:t>
            </a:r>
            <a:r>
              <a:rPr sz="4600" spc="215" dirty="0">
                <a:solidFill>
                  <a:srgbClr val="000000"/>
                </a:solidFill>
                <a:latin typeface="DejaVu Sans"/>
                <a:cs typeface="DejaVu Sans"/>
              </a:rPr>
              <a:t>- </a:t>
            </a:r>
            <a:r>
              <a:rPr sz="6900" b="1" spc="135" baseline="9661" dirty="0">
                <a:solidFill>
                  <a:srgbClr val="000000"/>
                </a:solidFill>
                <a:latin typeface="Trebuchet MS"/>
                <a:cs typeface="Trebuchet MS"/>
              </a:rPr>
              <a:t>∂</a:t>
            </a:r>
            <a:r>
              <a:rPr sz="6900" spc="135" baseline="9661" dirty="0">
                <a:solidFill>
                  <a:srgbClr val="000000"/>
                </a:solidFill>
                <a:latin typeface="DejaVu Sans"/>
                <a:cs typeface="DejaVu Sans"/>
              </a:rPr>
              <a:t>E(p</a:t>
            </a:r>
            <a:r>
              <a:rPr sz="4575" spc="135" baseline="9107" dirty="0">
                <a:solidFill>
                  <a:srgbClr val="000000"/>
                </a:solidFill>
                <a:latin typeface="DejaVu Sans"/>
                <a:cs typeface="DejaVu Sans"/>
              </a:rPr>
              <a:t>u</a:t>
            </a:r>
            <a:r>
              <a:rPr sz="6900" spc="135" baseline="9661" dirty="0">
                <a:solidFill>
                  <a:srgbClr val="000000"/>
                </a:solidFill>
                <a:latin typeface="DejaVu Sans"/>
                <a:cs typeface="DejaVu Sans"/>
              </a:rPr>
              <a:t>, </a:t>
            </a:r>
            <a:r>
              <a:rPr sz="6900" spc="209" baseline="9661" dirty="0">
                <a:solidFill>
                  <a:srgbClr val="000000"/>
                </a:solidFill>
                <a:latin typeface="DejaVu Sans"/>
                <a:cs typeface="DejaVu Sans"/>
              </a:rPr>
              <a:t>q</a:t>
            </a:r>
            <a:r>
              <a:rPr sz="4575" spc="209" baseline="9107" dirty="0">
                <a:solidFill>
                  <a:srgbClr val="000000"/>
                </a:solidFill>
                <a:latin typeface="DejaVu Sans"/>
                <a:cs typeface="DejaVu Sans"/>
              </a:rPr>
              <a:t>i</a:t>
            </a:r>
            <a:r>
              <a:rPr sz="6900" spc="209" baseline="9661" dirty="0">
                <a:solidFill>
                  <a:srgbClr val="000000"/>
                </a:solidFill>
                <a:latin typeface="DejaVu Sans"/>
                <a:cs typeface="DejaVu Sans"/>
              </a:rPr>
              <a:t>)</a:t>
            </a:r>
            <a:r>
              <a:rPr sz="6900" spc="-1305" baseline="9661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4600" spc="225" dirty="0">
                <a:solidFill>
                  <a:srgbClr val="000000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93300" y="2705100"/>
            <a:ext cx="9017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240" dirty="0">
                <a:latin typeface="Trebuchet MS"/>
                <a:cs typeface="Trebuchet MS"/>
              </a:rPr>
              <a:t>∂</a:t>
            </a:r>
            <a:r>
              <a:rPr sz="4600" spc="160" dirty="0">
                <a:latin typeface="DejaVu Sans"/>
                <a:cs typeface="DejaVu Sans"/>
              </a:rPr>
              <a:t>q</a:t>
            </a:r>
            <a:r>
              <a:rPr sz="4575" spc="37" baseline="-5464" dirty="0">
                <a:latin typeface="DejaVu Sans"/>
                <a:cs typeface="DejaVu Sans"/>
              </a:rPr>
              <a:t>i</a:t>
            </a:r>
            <a:endParaRPr sz="4575" baseline="-5464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362" y="5126863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66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3600" y="3116579"/>
            <a:ext cx="11551920" cy="306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71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eui=rui-np.dot(P[u,:],Q[:,i])  P[u,:]=P[u,:]+gamma*2*(eui*Q[:,i]-lamda*P[u,:])</a:t>
            </a:r>
            <a:endParaRPr sz="32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Q[:,i]=</a:t>
            </a:r>
            <a:r>
              <a:rPr sz="3200" spc="-5" dirty="0">
                <a:solidFill>
                  <a:srgbClr val="F15B2A"/>
                </a:solidFill>
                <a:latin typeface="Courier New"/>
                <a:cs typeface="Courier New"/>
              </a:rPr>
              <a:t>Q[:,i]+gamma*2*(eui*P[u,:]-lamda*Q[:,i]</a:t>
            </a:r>
            <a:r>
              <a:rPr sz="3200" spc="-5" dirty="0">
                <a:solidFill>
                  <a:srgbClr val="535353"/>
                </a:solidFill>
                <a:latin typeface="Courier New"/>
                <a:cs typeface="Courier New"/>
              </a:rPr>
              <a:t>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800" spc="40" dirty="0">
                <a:solidFill>
                  <a:srgbClr val="404040"/>
                </a:solidFill>
                <a:latin typeface="Verdana"/>
                <a:cs typeface="Verdana"/>
              </a:rPr>
              <a:t>Updating </a:t>
            </a:r>
            <a:r>
              <a:rPr sz="4800" spc="5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4800" spc="82" baseline="-5208" dirty="0">
                <a:solidFill>
                  <a:srgbClr val="404040"/>
                </a:solidFill>
                <a:latin typeface="Verdana"/>
                <a:cs typeface="Verdana"/>
              </a:rPr>
              <a:t>u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4800" spc="-7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4800" spc="67" baseline="-5208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endParaRPr sz="4800" baseline="-5208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7356" y="4191000"/>
            <a:ext cx="9974046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8638" y="4218292"/>
            <a:ext cx="9873513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94300" y="2120900"/>
            <a:ext cx="695579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95" dirty="0">
                <a:solidFill>
                  <a:srgbClr val="000000"/>
                </a:solidFill>
                <a:latin typeface="DejaVu Sans"/>
                <a:cs typeface="DejaVu Sans"/>
              </a:rPr>
              <a:t>q</a:t>
            </a:r>
            <a:r>
              <a:rPr sz="4575" spc="142" baseline="-5464" dirty="0">
                <a:solidFill>
                  <a:srgbClr val="000000"/>
                </a:solidFill>
                <a:latin typeface="DejaVu Sans"/>
                <a:cs typeface="DejaVu Sans"/>
              </a:rPr>
              <a:t>i </a:t>
            </a:r>
            <a:r>
              <a:rPr sz="4600" spc="-940" dirty="0">
                <a:solidFill>
                  <a:srgbClr val="000000"/>
                </a:solidFill>
                <a:latin typeface="DejaVu Sans"/>
                <a:cs typeface="DejaVu Sans"/>
              </a:rPr>
              <a:t>= </a:t>
            </a:r>
            <a:r>
              <a:rPr sz="4600" spc="-250" dirty="0">
                <a:solidFill>
                  <a:srgbClr val="000000"/>
                </a:solidFill>
                <a:latin typeface="DejaVu Sans"/>
                <a:cs typeface="DejaVu Sans"/>
              </a:rPr>
              <a:t>q</a:t>
            </a:r>
            <a:r>
              <a:rPr sz="4575" spc="-375" baseline="-5464" dirty="0">
                <a:solidFill>
                  <a:srgbClr val="000000"/>
                </a:solidFill>
                <a:latin typeface="DejaVu Sans"/>
                <a:cs typeface="DejaVu Sans"/>
              </a:rPr>
              <a:t>i</a:t>
            </a:r>
            <a:r>
              <a:rPr sz="4600" spc="-250" dirty="0">
                <a:solidFill>
                  <a:srgbClr val="000000"/>
                </a:solidFill>
                <a:latin typeface="DejaVu Sans"/>
                <a:cs typeface="DejaVu Sans"/>
              </a:rPr>
              <a:t>+ </a:t>
            </a:r>
            <a:r>
              <a:rPr sz="4600" b="1" spc="210" dirty="0">
                <a:solidFill>
                  <a:srgbClr val="000000"/>
                </a:solidFill>
                <a:latin typeface="Trebuchet MS"/>
                <a:cs typeface="Trebuchet MS"/>
              </a:rPr>
              <a:t>γ </a:t>
            </a:r>
            <a:r>
              <a:rPr sz="4600" spc="225" dirty="0">
                <a:solidFill>
                  <a:srgbClr val="000000"/>
                </a:solidFill>
                <a:latin typeface="DejaVu Sans"/>
                <a:cs typeface="DejaVu Sans"/>
              </a:rPr>
              <a:t>( </a:t>
            </a:r>
            <a:r>
              <a:rPr sz="4600" spc="95" dirty="0">
                <a:solidFill>
                  <a:srgbClr val="000000"/>
                </a:solidFill>
                <a:latin typeface="DejaVu Sans"/>
                <a:cs typeface="DejaVu Sans"/>
              </a:rPr>
              <a:t>2(</a:t>
            </a:r>
            <a:r>
              <a:rPr sz="4600" b="1" spc="95" dirty="0">
                <a:solidFill>
                  <a:srgbClr val="000000"/>
                </a:solidFill>
                <a:latin typeface="Trebuchet MS"/>
                <a:cs typeface="Trebuchet MS"/>
              </a:rPr>
              <a:t>ε</a:t>
            </a:r>
            <a:r>
              <a:rPr sz="4575" spc="142" baseline="-5464" dirty="0">
                <a:solidFill>
                  <a:srgbClr val="000000"/>
                </a:solidFill>
                <a:latin typeface="DejaVu Sans"/>
                <a:cs typeface="DejaVu Sans"/>
              </a:rPr>
              <a:t>ui</a:t>
            </a:r>
            <a:r>
              <a:rPr sz="4600" spc="95" dirty="0">
                <a:solidFill>
                  <a:srgbClr val="000000"/>
                </a:solidFill>
                <a:latin typeface="DejaVu Sans"/>
                <a:cs typeface="DejaVu Sans"/>
              </a:rPr>
              <a:t>p</a:t>
            </a:r>
            <a:r>
              <a:rPr sz="4575" spc="142" baseline="-5464" dirty="0">
                <a:solidFill>
                  <a:srgbClr val="000000"/>
                </a:solidFill>
                <a:latin typeface="DejaVu Sans"/>
                <a:cs typeface="DejaVu Sans"/>
              </a:rPr>
              <a:t>u</a:t>
            </a:r>
            <a:r>
              <a:rPr sz="4600" spc="95" dirty="0">
                <a:solidFill>
                  <a:srgbClr val="000000"/>
                </a:solidFill>
                <a:latin typeface="DejaVu Sans"/>
                <a:cs typeface="DejaVu Sans"/>
              </a:rPr>
              <a:t>-</a:t>
            </a:r>
            <a:r>
              <a:rPr sz="4600" b="1" spc="95" dirty="0">
                <a:solidFill>
                  <a:srgbClr val="000000"/>
                </a:solidFill>
                <a:latin typeface="Trebuchet MS"/>
                <a:cs typeface="Trebuchet MS"/>
              </a:rPr>
              <a:t>λ</a:t>
            </a:r>
            <a:r>
              <a:rPr sz="4600" spc="95" dirty="0">
                <a:solidFill>
                  <a:srgbClr val="000000"/>
                </a:solidFill>
                <a:latin typeface="DejaVu Sans"/>
                <a:cs typeface="DejaVu Sans"/>
              </a:rPr>
              <a:t>q</a:t>
            </a:r>
            <a:r>
              <a:rPr sz="4575" spc="142" baseline="-5464" dirty="0">
                <a:solidFill>
                  <a:srgbClr val="000000"/>
                </a:solidFill>
                <a:latin typeface="DejaVu Sans"/>
                <a:cs typeface="DejaVu Sans"/>
              </a:rPr>
              <a:t>i</a:t>
            </a:r>
            <a:r>
              <a:rPr sz="4600" spc="95" dirty="0">
                <a:solidFill>
                  <a:srgbClr val="000000"/>
                </a:solidFill>
                <a:latin typeface="DejaVu Sans"/>
                <a:cs typeface="DejaVu Sans"/>
              </a:rPr>
              <a:t>)</a:t>
            </a:r>
            <a:r>
              <a:rPr sz="4600" spc="-825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4600" spc="225" dirty="0">
                <a:solidFill>
                  <a:srgbClr val="000000"/>
                </a:solidFill>
                <a:latin typeface="DejaVu Sans"/>
                <a:cs typeface="DejaVu Sans"/>
              </a:rPr>
              <a:t>)</a:t>
            </a:r>
            <a:endParaRPr sz="4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300" y="27305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62200"/>
            <a:ext cx="743140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5" dirty="0">
                <a:solidFill>
                  <a:srgbClr val="000000"/>
                </a:solidFill>
                <a:latin typeface="DejaVu Sans"/>
                <a:cs typeface="DejaVu Sans"/>
              </a:rPr>
              <a:t>Understand </a:t>
            </a:r>
            <a:r>
              <a:rPr sz="3200" spc="-10" dirty="0">
                <a:solidFill>
                  <a:srgbClr val="000000"/>
                </a:solidFill>
                <a:latin typeface="DejaVu Sans"/>
                <a:cs typeface="DejaVu Sans"/>
              </a:rPr>
              <a:t>the </a:t>
            </a:r>
            <a:r>
              <a:rPr sz="3200" spc="-20" dirty="0">
                <a:solidFill>
                  <a:srgbClr val="000000"/>
                </a:solidFill>
                <a:latin typeface="DejaVu Sans"/>
                <a:cs typeface="DejaVu Sans"/>
              </a:rPr>
              <a:t>latent </a:t>
            </a:r>
            <a:r>
              <a:rPr sz="3200" spc="10" dirty="0">
                <a:solidFill>
                  <a:srgbClr val="000000"/>
                </a:solidFill>
                <a:latin typeface="DejaVu Sans"/>
                <a:cs typeface="DejaVu Sans"/>
              </a:rPr>
              <a:t>factors</a:t>
            </a:r>
            <a:r>
              <a:rPr sz="3200" spc="-220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3200" spc="30" dirty="0">
                <a:solidFill>
                  <a:srgbClr val="000000"/>
                </a:solidFill>
                <a:latin typeface="DejaVu Sans"/>
                <a:cs typeface="DejaVu Sans"/>
              </a:rPr>
              <a:t>model  </a:t>
            </a:r>
            <a:r>
              <a:rPr sz="3200" spc="60" dirty="0">
                <a:solidFill>
                  <a:srgbClr val="000000"/>
                </a:solidFill>
                <a:latin typeface="DejaVu Sans"/>
                <a:cs typeface="DejaVu Sans"/>
              </a:rPr>
              <a:t>for </a:t>
            </a:r>
            <a:r>
              <a:rPr sz="3200" spc="10" dirty="0">
                <a:solidFill>
                  <a:srgbClr val="000000"/>
                </a:solidFill>
                <a:latin typeface="DejaVu Sans"/>
                <a:cs typeface="DejaVu Sans"/>
              </a:rPr>
              <a:t>collaborative</a:t>
            </a:r>
            <a:r>
              <a:rPr sz="3200" spc="-185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3200" spc="20" dirty="0">
                <a:solidFill>
                  <a:srgbClr val="000000"/>
                </a:solidFill>
                <a:latin typeface="DejaVu Sans"/>
                <a:cs typeface="DejaVu Sans"/>
              </a:rPr>
              <a:t>filtering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75785" marR="5080">
              <a:lnSpc>
                <a:spcPts val="3800"/>
              </a:lnSpc>
              <a:spcBef>
                <a:spcPts val="260"/>
              </a:spcBef>
            </a:pPr>
            <a:r>
              <a:rPr spc="5" dirty="0"/>
              <a:t>Contrast </a:t>
            </a:r>
            <a:r>
              <a:rPr spc="-10" dirty="0"/>
              <a:t>the </a:t>
            </a:r>
            <a:r>
              <a:rPr spc="-20" dirty="0"/>
              <a:t>latent </a:t>
            </a:r>
            <a:r>
              <a:rPr spc="10" dirty="0"/>
              <a:t>factors</a:t>
            </a:r>
            <a:r>
              <a:rPr spc="-220" dirty="0"/>
              <a:t> </a:t>
            </a:r>
            <a:r>
              <a:rPr spc="30" dirty="0"/>
              <a:t>model  </a:t>
            </a:r>
            <a:r>
              <a:rPr spc="-5" dirty="0"/>
              <a:t>and </a:t>
            </a:r>
            <a:r>
              <a:rPr spc="-10" dirty="0"/>
              <a:t>the </a:t>
            </a:r>
            <a:r>
              <a:rPr spc="-45" dirty="0"/>
              <a:t>nearest </a:t>
            </a:r>
            <a:r>
              <a:rPr spc="20" dirty="0"/>
              <a:t>neighbors</a:t>
            </a:r>
            <a:r>
              <a:rPr spc="-204" dirty="0"/>
              <a:t> </a:t>
            </a:r>
            <a:r>
              <a:rPr spc="30" dirty="0"/>
              <a:t>model</a:t>
            </a:r>
          </a:p>
          <a:p>
            <a:pPr marL="4375785" marR="408940">
              <a:lnSpc>
                <a:spcPts val="3800"/>
              </a:lnSpc>
              <a:spcBef>
                <a:spcPts val="2400"/>
              </a:spcBef>
            </a:pPr>
            <a:r>
              <a:rPr spc="-10" dirty="0"/>
              <a:t>Use </a:t>
            </a:r>
            <a:r>
              <a:rPr spc="40" dirty="0"/>
              <a:t>optimization </a:t>
            </a:r>
            <a:r>
              <a:rPr spc="-10" dirty="0"/>
              <a:t>techniques</a:t>
            </a:r>
            <a:r>
              <a:rPr spc="-254" dirty="0"/>
              <a:t> </a:t>
            </a:r>
            <a:r>
              <a:rPr spc="75" dirty="0"/>
              <a:t>to  </a:t>
            </a:r>
            <a:r>
              <a:rPr spc="-5" dirty="0"/>
              <a:t>solve </a:t>
            </a:r>
            <a:r>
              <a:rPr spc="60" dirty="0"/>
              <a:t>for </a:t>
            </a:r>
            <a:r>
              <a:rPr spc="-20" dirty="0"/>
              <a:t>latent</a:t>
            </a:r>
            <a:r>
              <a:rPr spc="-240" dirty="0"/>
              <a:t> </a:t>
            </a:r>
            <a:r>
              <a:rPr spc="10" dirty="0"/>
              <a:t>factors</a:t>
            </a:r>
          </a:p>
          <a:p>
            <a:pPr marL="5011420">
              <a:lnSpc>
                <a:spcPct val="100000"/>
              </a:lnSpc>
              <a:spcBef>
                <a:spcPts val="2240"/>
              </a:spcBef>
              <a:tabLst>
                <a:tab pos="5403850" algn="l"/>
              </a:tabLst>
            </a:pPr>
            <a:r>
              <a:rPr sz="3600" spc="-172" baseline="3472" dirty="0">
                <a:latin typeface="Verdana"/>
                <a:cs typeface="Verdana"/>
              </a:rPr>
              <a:t>-	</a:t>
            </a:r>
            <a:r>
              <a:rPr sz="3200" dirty="0">
                <a:latin typeface="Verdana"/>
                <a:cs typeface="Verdana"/>
              </a:rPr>
              <a:t>Stochastic </a:t>
            </a:r>
            <a:r>
              <a:rPr sz="3200" spc="-5" dirty="0">
                <a:latin typeface="Verdana"/>
                <a:cs typeface="Verdana"/>
              </a:rPr>
              <a:t>gradient</a:t>
            </a:r>
            <a:r>
              <a:rPr sz="3200" spc="-355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descent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6700" y="3924300"/>
            <a:ext cx="768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600" spc="-955" dirty="0">
                <a:latin typeface="DejaVu Sans"/>
                <a:cs typeface="DejaVu Sans"/>
              </a:rPr>
              <a:t>*</a:t>
            </a:r>
            <a:endParaRPr sz="136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Latent </a:t>
            </a:r>
            <a:r>
              <a:rPr spc="60" dirty="0"/>
              <a:t>Factor</a:t>
            </a:r>
            <a:r>
              <a:rPr spc="-565" dirty="0"/>
              <a:t> </a:t>
            </a:r>
            <a:r>
              <a:rPr spc="-40" dirty="0"/>
              <a:t>Analysis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7250" y="23304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570941" y="4070872"/>
            <a:ext cx="1064168" cy="10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0210" y="4123420"/>
            <a:ext cx="976545" cy="90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66050" y="2330450"/>
          <a:ext cx="2440939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2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2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15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98250" y="3460750"/>
          <a:ext cx="398525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-20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150" b="1" spc="12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315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-5291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0" y="1929485"/>
            <a:ext cx="11231245" cy="6140450"/>
          </a:xfrm>
          <a:custGeom>
            <a:avLst/>
            <a:gdLst/>
            <a:ahLst/>
            <a:cxnLst/>
            <a:rect l="l" t="t" r="r" b="b"/>
            <a:pathLst>
              <a:path w="11231245" h="6140450">
                <a:moveTo>
                  <a:pt x="9823323" y="0"/>
                </a:moveTo>
                <a:lnTo>
                  <a:pt x="67077" y="0"/>
                </a:lnTo>
                <a:lnTo>
                  <a:pt x="0" y="13"/>
                </a:lnTo>
                <a:lnTo>
                  <a:pt x="0" y="6139827"/>
                </a:lnTo>
                <a:lnTo>
                  <a:pt x="60817" y="6139841"/>
                </a:lnTo>
                <a:lnTo>
                  <a:pt x="9817061" y="6139841"/>
                </a:lnTo>
                <a:lnTo>
                  <a:pt x="10075194" y="6138942"/>
                </a:lnTo>
                <a:lnTo>
                  <a:pt x="10184049" y="6136808"/>
                </a:lnTo>
                <a:lnTo>
                  <a:pt x="10234354" y="6135025"/>
                </a:lnTo>
                <a:lnTo>
                  <a:pt x="10282264" y="6132651"/>
                </a:lnTo>
                <a:lnTo>
                  <a:pt x="10328047" y="6129604"/>
                </a:lnTo>
                <a:lnTo>
                  <a:pt x="10371967" y="6125799"/>
                </a:lnTo>
                <a:lnTo>
                  <a:pt x="10414291" y="6121150"/>
                </a:lnTo>
                <a:lnTo>
                  <a:pt x="10455285" y="6115575"/>
                </a:lnTo>
                <a:lnTo>
                  <a:pt x="10495213" y="6108989"/>
                </a:lnTo>
                <a:lnTo>
                  <a:pt x="10534343" y="6101308"/>
                </a:lnTo>
                <a:lnTo>
                  <a:pt x="10572940" y="6092447"/>
                </a:lnTo>
                <a:lnTo>
                  <a:pt x="10611269" y="6082323"/>
                </a:lnTo>
                <a:lnTo>
                  <a:pt x="10649597" y="6070850"/>
                </a:lnTo>
                <a:lnTo>
                  <a:pt x="10696553" y="6052177"/>
                </a:lnTo>
                <a:lnTo>
                  <a:pt x="10742072" y="6030902"/>
                </a:lnTo>
                <a:lnTo>
                  <a:pt x="10786063" y="6007114"/>
                </a:lnTo>
                <a:lnTo>
                  <a:pt x="10828437" y="5980903"/>
                </a:lnTo>
                <a:lnTo>
                  <a:pt x="10869104" y="5952357"/>
                </a:lnTo>
                <a:lnTo>
                  <a:pt x="10907975" y="5921568"/>
                </a:lnTo>
                <a:lnTo>
                  <a:pt x="10944960" y="5888624"/>
                </a:lnTo>
                <a:lnTo>
                  <a:pt x="10979970" y="5853615"/>
                </a:lnTo>
                <a:lnTo>
                  <a:pt x="11012914" y="5816631"/>
                </a:lnTo>
                <a:lnTo>
                  <a:pt x="11043704" y="5777761"/>
                </a:lnTo>
                <a:lnTo>
                  <a:pt x="11072249" y="5737094"/>
                </a:lnTo>
                <a:lnTo>
                  <a:pt x="11098460" y="5694721"/>
                </a:lnTo>
                <a:lnTo>
                  <a:pt x="11122248" y="5650730"/>
                </a:lnTo>
                <a:lnTo>
                  <a:pt x="11143523" y="5605212"/>
                </a:lnTo>
                <a:lnTo>
                  <a:pt x="11162195" y="5558256"/>
                </a:lnTo>
                <a:lnTo>
                  <a:pt x="11174340" y="5517535"/>
                </a:lnTo>
                <a:lnTo>
                  <a:pt x="11184970" y="5476803"/>
                </a:lnTo>
                <a:lnTo>
                  <a:pt x="11194184" y="5435750"/>
                </a:lnTo>
                <a:lnTo>
                  <a:pt x="11202085" y="5394068"/>
                </a:lnTo>
                <a:lnTo>
                  <a:pt x="11208772" y="5351445"/>
                </a:lnTo>
                <a:lnTo>
                  <a:pt x="11214348" y="5307573"/>
                </a:lnTo>
                <a:lnTo>
                  <a:pt x="11218913" y="5262142"/>
                </a:lnTo>
                <a:lnTo>
                  <a:pt x="11222569" y="5214842"/>
                </a:lnTo>
                <a:lnTo>
                  <a:pt x="11225416" y="5165363"/>
                </a:lnTo>
                <a:lnTo>
                  <a:pt x="11227555" y="5113395"/>
                </a:lnTo>
                <a:lnTo>
                  <a:pt x="11229088" y="5058629"/>
                </a:lnTo>
                <a:lnTo>
                  <a:pt x="11230116" y="5000754"/>
                </a:lnTo>
                <a:lnTo>
                  <a:pt x="11230739" y="4939462"/>
                </a:lnTo>
                <a:lnTo>
                  <a:pt x="11231059" y="4874443"/>
                </a:lnTo>
                <a:lnTo>
                  <a:pt x="11231177" y="4805385"/>
                </a:lnTo>
                <a:lnTo>
                  <a:pt x="11231081" y="1277619"/>
                </a:lnTo>
                <a:lnTo>
                  <a:pt x="11230815" y="1215080"/>
                </a:lnTo>
                <a:lnTo>
                  <a:pt x="11230295" y="1155999"/>
                </a:lnTo>
                <a:lnTo>
                  <a:pt x="11229438" y="1100109"/>
                </a:lnTo>
                <a:lnTo>
                  <a:pt x="11228160" y="1047144"/>
                </a:lnTo>
                <a:lnTo>
                  <a:pt x="11226377" y="996840"/>
                </a:lnTo>
                <a:lnTo>
                  <a:pt x="11224003" y="948929"/>
                </a:lnTo>
                <a:lnTo>
                  <a:pt x="11220955" y="903146"/>
                </a:lnTo>
                <a:lnTo>
                  <a:pt x="11217150" y="859226"/>
                </a:lnTo>
                <a:lnTo>
                  <a:pt x="11212501" y="816902"/>
                </a:lnTo>
                <a:lnTo>
                  <a:pt x="11206925" y="775909"/>
                </a:lnTo>
                <a:lnTo>
                  <a:pt x="11200339" y="735980"/>
                </a:lnTo>
                <a:lnTo>
                  <a:pt x="11192656" y="696850"/>
                </a:lnTo>
                <a:lnTo>
                  <a:pt x="11183795" y="658254"/>
                </a:lnTo>
                <a:lnTo>
                  <a:pt x="11173669" y="619924"/>
                </a:lnTo>
                <a:lnTo>
                  <a:pt x="11162195" y="581596"/>
                </a:lnTo>
                <a:lnTo>
                  <a:pt x="11143523" y="534640"/>
                </a:lnTo>
                <a:lnTo>
                  <a:pt x="11122248" y="489121"/>
                </a:lnTo>
                <a:lnTo>
                  <a:pt x="11098460" y="445130"/>
                </a:lnTo>
                <a:lnTo>
                  <a:pt x="11072249" y="402756"/>
                </a:lnTo>
                <a:lnTo>
                  <a:pt x="11043704" y="362089"/>
                </a:lnTo>
                <a:lnTo>
                  <a:pt x="11012914" y="323218"/>
                </a:lnTo>
                <a:lnTo>
                  <a:pt x="10979970" y="286233"/>
                </a:lnTo>
                <a:lnTo>
                  <a:pt x="10944960" y="251224"/>
                </a:lnTo>
                <a:lnTo>
                  <a:pt x="10907975" y="218279"/>
                </a:lnTo>
                <a:lnTo>
                  <a:pt x="10869104" y="187490"/>
                </a:lnTo>
                <a:lnTo>
                  <a:pt x="10828437" y="158944"/>
                </a:lnTo>
                <a:lnTo>
                  <a:pt x="10786063" y="132733"/>
                </a:lnTo>
                <a:lnTo>
                  <a:pt x="10742072" y="108945"/>
                </a:lnTo>
                <a:lnTo>
                  <a:pt x="10696553" y="87670"/>
                </a:lnTo>
                <a:lnTo>
                  <a:pt x="10649597" y="68999"/>
                </a:lnTo>
                <a:lnTo>
                  <a:pt x="10608878" y="56853"/>
                </a:lnTo>
                <a:lnTo>
                  <a:pt x="10568147" y="46224"/>
                </a:lnTo>
                <a:lnTo>
                  <a:pt x="10527096" y="37009"/>
                </a:lnTo>
                <a:lnTo>
                  <a:pt x="10485414" y="29108"/>
                </a:lnTo>
                <a:lnTo>
                  <a:pt x="10442792" y="22421"/>
                </a:lnTo>
                <a:lnTo>
                  <a:pt x="10398920" y="16845"/>
                </a:lnTo>
                <a:lnTo>
                  <a:pt x="10353489" y="12280"/>
                </a:lnTo>
                <a:lnTo>
                  <a:pt x="10306188" y="8624"/>
                </a:lnTo>
                <a:lnTo>
                  <a:pt x="10256708" y="5778"/>
                </a:lnTo>
                <a:lnTo>
                  <a:pt x="10204739" y="3638"/>
                </a:lnTo>
                <a:lnTo>
                  <a:pt x="10149972" y="2105"/>
                </a:lnTo>
                <a:lnTo>
                  <a:pt x="9823323" y="0"/>
                </a:lnTo>
                <a:close/>
              </a:path>
            </a:pathLst>
          </a:custGeom>
          <a:solidFill>
            <a:srgbClr val="FFFFFF">
              <a:alpha val="962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18900" y="6311900"/>
            <a:ext cx="3763645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3100"/>
              </a:lnSpc>
              <a:spcBef>
                <a:spcPts val="219"/>
              </a:spcBef>
            </a:pPr>
            <a:r>
              <a:rPr sz="2600" spc="40" dirty="0">
                <a:latin typeface="DejaVu Sans"/>
                <a:cs typeface="DejaVu Sans"/>
              </a:rPr>
              <a:t>Products </a:t>
            </a:r>
            <a:r>
              <a:rPr sz="2600" spc="25" dirty="0">
                <a:latin typeface="DejaVu Sans"/>
                <a:cs typeface="DejaVu Sans"/>
              </a:rPr>
              <a:t>described</a:t>
            </a:r>
            <a:r>
              <a:rPr sz="2600" spc="-190" dirty="0">
                <a:latin typeface="DejaVu Sans"/>
                <a:cs typeface="DejaVu Sans"/>
              </a:rPr>
              <a:t> </a:t>
            </a:r>
            <a:r>
              <a:rPr sz="2600" spc="15" dirty="0">
                <a:latin typeface="DejaVu Sans"/>
                <a:cs typeface="DejaVu Sans"/>
              </a:rPr>
              <a:t>by  </a:t>
            </a:r>
            <a:r>
              <a:rPr sz="2600" spc="-10" dirty="0">
                <a:latin typeface="DejaVu Sans"/>
                <a:cs typeface="DejaVu Sans"/>
              </a:rPr>
              <a:t>the </a:t>
            </a:r>
            <a:r>
              <a:rPr sz="2600" spc="-55" dirty="0">
                <a:latin typeface="DejaVu Sans"/>
                <a:cs typeface="DejaVu Sans"/>
              </a:rPr>
              <a:t>same </a:t>
            </a:r>
            <a:r>
              <a:rPr sz="2600" spc="10" dirty="0">
                <a:latin typeface="DejaVu Sans"/>
                <a:cs typeface="DejaVu Sans"/>
              </a:rPr>
              <a:t>underlying  factors</a:t>
            </a:r>
            <a:endParaRPr sz="26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3123</Words>
  <Application>Microsoft Office PowerPoint</Application>
  <PresentationFormat>Custom</PresentationFormat>
  <Paragraphs>1575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Courier New</vt:lpstr>
      <vt:lpstr>DejaVu Sans</vt:lpstr>
      <vt:lpstr>Times New Roman</vt:lpstr>
      <vt:lpstr>Trebuchet MS</vt:lpstr>
      <vt:lpstr>Verdana</vt:lpstr>
      <vt:lpstr>Office Theme</vt:lpstr>
      <vt:lpstr>Recommending Products Based on  the Latent Factors Model</vt:lpstr>
      <vt:lpstr>Understand the latent factors model  for collaborative filtering</vt:lpstr>
      <vt:lpstr>Collaborative Filtering Techniques</vt:lpstr>
      <vt:lpstr>Latent Factor  Analysis</vt:lpstr>
      <vt:lpstr>Latent Factor  Analysis</vt:lpstr>
      <vt:lpstr>Once underlying factors are known Predict any rating for a product by a user</vt:lpstr>
      <vt:lpstr>Latent Factor Analysis</vt:lpstr>
      <vt:lpstr>Latent Factor Analysis</vt:lpstr>
      <vt:lpstr>Latent Factor Analysis</vt:lpstr>
      <vt:lpstr>Latent Factor Analysis</vt:lpstr>
      <vt:lpstr>Latent Factor Analysis</vt:lpstr>
      <vt:lpstr>Latent Factor Analysis</vt:lpstr>
      <vt:lpstr>Content Based Filtering</vt:lpstr>
      <vt:lpstr>Data Representation</vt:lpstr>
      <vt:lpstr>Content Based Filtering vs Latent Factor Analysis</vt:lpstr>
      <vt:lpstr>Contrasting the Nearest Neighbors  Model and Latent Factor Analysis</vt:lpstr>
      <vt:lpstr>Nearest Neighbors Model vs Latent Factor Analysis</vt:lpstr>
      <vt:lpstr>Nearest Neighbors Model vs Latent Factor Analysis</vt:lpstr>
      <vt:lpstr>Nearest Neighbors Model</vt:lpstr>
      <vt:lpstr>Latent Factor Analysis</vt:lpstr>
      <vt:lpstr>Latent Factor Analysis</vt:lpstr>
      <vt:lpstr>Nearest Neighbors Model vs Latent Factor Analysis</vt:lpstr>
      <vt:lpstr>Nearest Neighbors Model vs Latent Factor Analysis</vt:lpstr>
      <vt:lpstr>Nearest Neighbors Model</vt:lpstr>
      <vt:lpstr>Nearest Neighbors Model</vt:lpstr>
      <vt:lpstr>Latent Factor Analysis</vt:lpstr>
      <vt:lpstr>Latent Factor Analysis</vt:lpstr>
      <vt:lpstr>Latent Factor Analysis</vt:lpstr>
      <vt:lpstr>Nearest Neighbors Model vs Latent Factor Analysis</vt:lpstr>
      <vt:lpstr>Nearest Neighbors Model vs Latent Factor Analysis</vt:lpstr>
      <vt:lpstr>Nearest Neighbors Model</vt:lpstr>
      <vt:lpstr>Latent Factor Analysis</vt:lpstr>
      <vt:lpstr>Nearest Neighbors Model vs Latent Factor Analysis</vt:lpstr>
      <vt:lpstr>Nearest Neighbors Model vs Latent Factor Analysis</vt:lpstr>
      <vt:lpstr>Decomposing the Rating Matrix</vt:lpstr>
      <vt:lpstr>Using is Easy, Building is Hard</vt:lpstr>
      <vt:lpstr>PowerPoint Presentation</vt:lpstr>
      <vt:lpstr>PowerPoint Presentation</vt:lpstr>
      <vt:lpstr>Solve the set of equations</vt:lpstr>
      <vt:lpstr>PowerPoint Presentation</vt:lpstr>
      <vt:lpstr>PowerPoint Presentation</vt:lpstr>
      <vt:lpstr>Find pu and qi such that</vt:lpstr>
      <vt:lpstr>minΣ(rui -pu .qi)2+λ(||pu||2+||qi||2)</vt:lpstr>
      <vt:lpstr>minΣ(rui -pu .qi)2+λ(||pu||2+||qi||2)</vt:lpstr>
      <vt:lpstr>minΣ(rui -pu .qi)2+λ(||pu||2+||qi||2)</vt:lpstr>
      <vt:lpstr>PowerPoint Presentation</vt:lpstr>
      <vt:lpstr>Solve for latent factors using the  Stochastic Gradient Descent method  (SGD)</vt:lpstr>
      <vt:lpstr>Solving for Latent Factors</vt:lpstr>
      <vt:lpstr>Solving for Latent Factors</vt:lpstr>
      <vt:lpstr>Setting Up the Rating Matrix</vt:lpstr>
      <vt:lpstr>Setting Up the Rating Matrix</vt:lpstr>
      <vt:lpstr>coo_matrix((values,(rowsource, columnsource)))</vt:lpstr>
      <vt:lpstr>coo_matrix((values,(rowsource, columnsource)))</vt:lpstr>
      <vt:lpstr>coo_matrix((values,(rowsource, columnsource)))</vt:lpstr>
      <vt:lpstr>coo_matrix((values,(rowsource, columnsource)))</vt:lpstr>
      <vt:lpstr>PowerPoint Presentation</vt:lpstr>
      <vt:lpstr>Solving for Latent Factors</vt:lpstr>
      <vt:lpstr>Solving for Latent Factors</vt:lpstr>
      <vt:lpstr>Solving for Latent Factors</vt:lpstr>
      <vt:lpstr>Σ(rui-pu.qi)2+λ(||pu||2+||qi||2)</vt:lpstr>
      <vt:lpstr>Σ(rui-pu.qi)2+λ(||pu||2+||qi||2)</vt:lpstr>
      <vt:lpstr>e(pu, qi)=(rui-pu.qi)2+λ(||pu||2+||qi||2)</vt:lpstr>
      <vt:lpstr>e(pu, qi)</vt:lpstr>
      <vt:lpstr>e(pu, qi)</vt:lpstr>
      <vt:lpstr>e(pu, qi)</vt:lpstr>
      <vt:lpstr>e(pu, qi)</vt:lpstr>
      <vt:lpstr>e(pu, qi)</vt:lpstr>
      <vt:lpstr>e(pu, qi)</vt:lpstr>
      <vt:lpstr>e(pu, qi)</vt:lpstr>
      <vt:lpstr>e(pu, qi)</vt:lpstr>
      <vt:lpstr>e(pu, qi)</vt:lpstr>
      <vt:lpstr>e(pu, qi)</vt:lpstr>
      <vt:lpstr>e(pu, qi)</vt:lpstr>
      <vt:lpstr>While max # allowed  steps is not reached :</vt:lpstr>
      <vt:lpstr>e(pu, qi)</vt:lpstr>
      <vt:lpstr>PowerPoint Presentation</vt:lpstr>
      <vt:lpstr>εui = rui-pu.qi</vt:lpstr>
      <vt:lpstr>pu = pu+ γ ( -∂E(pu, qi) )</vt:lpstr>
      <vt:lpstr>pu = pu+ γ ( 2(εuiqi-λpu) )</vt:lpstr>
      <vt:lpstr>qi = qi+ γ ( - ∂E(pu, qi) )</vt:lpstr>
      <vt:lpstr>qi = qi+ γ ( 2(εuipu-λqi) )</vt:lpstr>
      <vt:lpstr>Understand the latent factors model  for collaborative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Products Based on  the Latent Factors Model</dc:title>
  <cp:lastModifiedBy>Ebby George</cp:lastModifiedBy>
  <cp:revision>4</cp:revision>
  <dcterms:created xsi:type="dcterms:W3CDTF">2018-05-11T20:23:35Z</dcterms:created>
  <dcterms:modified xsi:type="dcterms:W3CDTF">2018-05-12T12:52:51Z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2018-05-11T00:00:00Z</vt:filetime>
  </property>
</Properties>
</file>